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4"/>
  </p:notesMasterIdLst>
  <p:sldIdLst>
    <p:sldId id="256" r:id="rId2"/>
    <p:sldId id="260" r:id="rId3"/>
    <p:sldId id="275" r:id="rId4"/>
    <p:sldId id="266" r:id="rId5"/>
    <p:sldId id="258" r:id="rId6"/>
    <p:sldId id="265" r:id="rId7"/>
    <p:sldId id="276" r:id="rId8"/>
    <p:sldId id="261" r:id="rId9"/>
    <p:sldId id="267" r:id="rId10"/>
    <p:sldId id="268" r:id="rId11"/>
    <p:sldId id="277" r:id="rId12"/>
    <p:sldId id="262" r:id="rId13"/>
    <p:sldId id="269" r:id="rId14"/>
    <p:sldId id="270" r:id="rId15"/>
    <p:sldId id="278" r:id="rId16"/>
    <p:sldId id="263" r:id="rId17"/>
    <p:sldId id="271" r:id="rId18"/>
    <p:sldId id="272" r:id="rId19"/>
    <p:sldId id="279" r:id="rId20"/>
    <p:sldId id="264" r:id="rId21"/>
    <p:sldId id="273" r:id="rId22"/>
    <p:sldId id="259" r:id="rId23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3521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69" userDrawn="1">
          <p15:clr>
            <a:srgbClr val="A4A3A4"/>
          </p15:clr>
        </p15:guide>
        <p15:guide id="6" orient="horz" pos="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A5B2"/>
    <a:srgbClr val="CDCAC3"/>
    <a:srgbClr val="466E7A"/>
    <a:srgbClr val="F5F0EA"/>
    <a:srgbClr val="5D91A1"/>
    <a:srgbClr val="00B050"/>
    <a:srgbClr val="676661"/>
    <a:srgbClr val="3C5E68"/>
    <a:srgbClr val="777671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4" autoAdjust="0"/>
    <p:restoredTop sz="94693"/>
  </p:normalViewPr>
  <p:slideViewPr>
    <p:cSldViewPr snapToGrid="0" snapToObjects="1">
      <p:cViewPr varScale="1">
        <p:scale>
          <a:sx n="82" d="100"/>
          <a:sy n="82" d="100"/>
        </p:scale>
        <p:origin x="504" y="58"/>
      </p:cViewPr>
      <p:guideLst>
        <p:guide pos="3840"/>
        <p:guide orient="horz" pos="2160"/>
        <p:guide orient="horz" pos="3521"/>
        <p:guide pos="211"/>
        <p:guide pos="7469"/>
        <p:guide orient="horz" pos="2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7666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C4-4205-A808-6789481113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79A5B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C4-4205-A808-6789481113F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27"/>
        <c:overlap val="29"/>
        <c:axId val="802320384"/>
        <c:axId val="802321920"/>
      </c:barChart>
      <c:catAx>
        <c:axId val="802320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02321920"/>
        <c:crosses val="autoZero"/>
        <c:auto val="1"/>
        <c:lblAlgn val="ctr"/>
        <c:lblOffset val="100"/>
        <c:noMultiLvlLbl val="0"/>
      </c:catAx>
      <c:valAx>
        <c:axId val="8023219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802320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5"/>
          <c:dPt>
            <c:idx val="0"/>
            <c:bubble3D val="0"/>
            <c:spPr>
              <a:solidFill>
                <a:srgbClr val="79A5B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C30E-4150-9CE9-0851C1728AFD}"/>
              </c:ext>
            </c:extLst>
          </c:dPt>
          <c:dPt>
            <c:idx val="1"/>
            <c:bubble3D val="0"/>
            <c:spPr>
              <a:solidFill>
                <a:srgbClr val="CDCAC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0E-4150-9CE9-0851C1728AFD}"/>
              </c:ext>
            </c:extLst>
          </c:dPt>
          <c:cat>
            <c:strRef>
              <c:f>Sheet1!$A$2:$A$3</c:f>
              <c:strCache>
                <c:ptCount val="2"/>
                <c:pt idx="0">
                  <c:v>第一类</c:v>
                </c:pt>
                <c:pt idx="1">
                  <c:v>第二类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0.30000000000000004</c:v>
                </c:pt>
                <c:pt idx="1">
                  <c:v>0.70000000000000007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0E-4150-9CE9-0851C1728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E476-DBBF-42C4-9842-0751DB9A0A97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14805-A067-454A-9D69-29B08616F17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90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14805-A067-454A-9D69-29B08616F17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251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14805-A067-454A-9D69-29B08616F17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465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dotGrid">
          <a:fgClr>
            <a:schemeClr val="bg1">
              <a:lumMod val="85000"/>
            </a:schemeClr>
          </a:fgClr>
          <a:bgClr>
            <a:srgbClr val="F5F0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19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pattFill prst="dotGrid">
          <a:fgClr>
            <a:schemeClr val="bg1">
              <a:lumMod val="85000"/>
            </a:schemeClr>
          </a:fgClr>
          <a:bgClr>
            <a:srgbClr val="F5F0EA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52400" y="139700"/>
            <a:ext cx="11874500" cy="6591300"/>
          </a:xfrm>
          <a:prstGeom prst="rect">
            <a:avLst/>
          </a:prstGeom>
          <a:noFill/>
          <a:ln w="38100">
            <a:solidFill>
              <a:srgbClr val="5D91A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82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/>
              <a:t>LOGO&amp;PIC</a:t>
            </a:r>
            <a:r>
              <a:rPr kumimoji="1" lang="zh-CN" altLang="en-US" sz="1600" b="1" dirty="0"/>
              <a:t> </a:t>
            </a:r>
            <a:r>
              <a:rPr kumimoji="1" lang="en-US" altLang="zh-CN" sz="1600" b="1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9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62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266806"/>
            <a:ext cx="12193057" cy="159119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545" y="910683"/>
            <a:ext cx="10064910" cy="1150770"/>
          </a:xfrm>
          <a:prstGeom prst="rect">
            <a:avLst/>
          </a:prstGeom>
        </p:spPr>
      </p:pic>
      <p:sp>
        <p:nvSpPr>
          <p:cNvPr id="30" name="任意多边形 29"/>
          <p:cNvSpPr/>
          <p:nvPr/>
        </p:nvSpPr>
        <p:spPr>
          <a:xfrm>
            <a:off x="125378" y="5499101"/>
            <a:ext cx="11941243" cy="1259002"/>
          </a:xfrm>
          <a:custGeom>
            <a:avLst/>
            <a:gdLst>
              <a:gd name="connsiteX0" fmla="*/ 6096000 w 12192000"/>
              <a:gd name="connsiteY0" fmla="*/ 0 h 1591193"/>
              <a:gd name="connsiteX1" fmla="*/ 6410502 w 12192000"/>
              <a:gd name="connsiteY1" fmla="*/ 322781 h 1591193"/>
              <a:gd name="connsiteX2" fmla="*/ 12192000 w 12192000"/>
              <a:gd name="connsiteY2" fmla="*/ 322781 h 1591193"/>
              <a:gd name="connsiteX3" fmla="*/ 12192000 w 12192000"/>
              <a:gd name="connsiteY3" fmla="*/ 1591193 h 1591193"/>
              <a:gd name="connsiteX4" fmla="*/ 0 w 12192000"/>
              <a:gd name="connsiteY4" fmla="*/ 1591193 h 1591193"/>
              <a:gd name="connsiteX5" fmla="*/ 0 w 12192000"/>
              <a:gd name="connsiteY5" fmla="*/ 322781 h 1591193"/>
              <a:gd name="connsiteX6" fmla="*/ 5781498 w 12192000"/>
              <a:gd name="connsiteY6" fmla="*/ 322781 h 159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591193">
                <a:moveTo>
                  <a:pt x="6096000" y="0"/>
                </a:moveTo>
                <a:lnTo>
                  <a:pt x="6410502" y="322781"/>
                </a:lnTo>
                <a:lnTo>
                  <a:pt x="12192000" y="322781"/>
                </a:lnTo>
                <a:lnTo>
                  <a:pt x="12192000" y="1591193"/>
                </a:lnTo>
                <a:lnTo>
                  <a:pt x="0" y="1591193"/>
                </a:lnTo>
                <a:lnTo>
                  <a:pt x="0" y="322781"/>
                </a:lnTo>
                <a:lnTo>
                  <a:pt x="5781498" y="322781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249004" y="1033979"/>
            <a:ext cx="5737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>
                <a:solidFill>
                  <a:schemeClr val="bg1"/>
                </a:solidFill>
              </a:rPr>
              <a:t>学院</a:t>
            </a:r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>
                <a:solidFill>
                  <a:schemeClr val="bg1"/>
                </a:solidFill>
              </a:rPr>
              <a:t>专业 毕业论文答辩</a:t>
            </a:r>
          </a:p>
        </p:txBody>
      </p:sp>
      <p:sp>
        <p:nvSpPr>
          <p:cNvPr id="34" name="矩形 33"/>
          <p:cNvSpPr/>
          <p:nvPr/>
        </p:nvSpPr>
        <p:spPr>
          <a:xfrm>
            <a:off x="1348546" y="2413043"/>
            <a:ext cx="94949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6600" b="1" dirty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请在此添加你的论文名称</a:t>
            </a:r>
            <a:endParaRPr lang="zh-CN" altLang="en-US" sz="6600" dirty="0">
              <a:solidFill>
                <a:srgbClr val="777671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764181" y="4530394"/>
            <a:ext cx="8629705" cy="369332"/>
            <a:chOff x="1764181" y="3942834"/>
            <a:chExt cx="8629705" cy="369332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1764181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7637986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矩形 81"/>
            <p:cNvSpPr/>
            <p:nvPr/>
          </p:nvSpPr>
          <p:spPr>
            <a:xfrm>
              <a:off x="5178788" y="3942834"/>
              <a:ext cx="18004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亮亮图文旗舰店</a:t>
              </a:r>
            </a:p>
          </p:txBody>
        </p:sp>
      </p:grpSp>
      <p:sp>
        <p:nvSpPr>
          <p:cNvPr id="84" name="矩形 83"/>
          <p:cNvSpPr/>
          <p:nvPr/>
        </p:nvSpPr>
        <p:spPr>
          <a:xfrm>
            <a:off x="3531701" y="3548663"/>
            <a:ext cx="5094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200" b="1" dirty="0">
                <a:solidFill>
                  <a:srgbClr val="CDCAC3"/>
                </a:solidFill>
                <a:latin typeface="Microsoft YaHei" charset="0"/>
                <a:ea typeface="Microsoft YaHei" charset="0"/>
                <a:cs typeface="Microsoft YaHei" charset="0"/>
              </a:rPr>
              <a:t>请在此添加你的副论文名称</a:t>
            </a:r>
            <a:endParaRPr lang="zh-CN" altLang="en-US" sz="3200" b="1" dirty="0">
              <a:solidFill>
                <a:srgbClr val="CDCAC3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392424" y="6050305"/>
            <a:ext cx="5594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</a:t>
            </a:r>
            <a:r>
              <a:rPr lang="en-US" altLang="zh-CN" sz="2400" b="1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400" b="1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r>
              <a:rPr lang="en-US" altLang="zh-CN" sz="2400" b="1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400" b="1" dirty="0">
              <a:solidFill>
                <a:srgbClr val="F5F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213141" y="2193325"/>
            <a:ext cx="5833286" cy="2625954"/>
            <a:chOff x="2079183" y="1879600"/>
            <a:chExt cx="7874000" cy="3028695"/>
          </a:xfrm>
        </p:grpSpPr>
        <p:sp>
          <p:nvSpPr>
            <p:cNvPr id="11" name="左箭头 10"/>
            <p:cNvSpPr/>
            <p:nvPr/>
          </p:nvSpPr>
          <p:spPr>
            <a:xfrm>
              <a:off x="2079183" y="1879600"/>
              <a:ext cx="4394200" cy="2438400"/>
            </a:xfrm>
            <a:prstGeom prst="leftArrow">
              <a:avLst/>
            </a:prstGeom>
            <a:solidFill>
              <a:srgbClr val="79A5B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007360" y="2372359"/>
              <a:ext cx="2682239" cy="1593088"/>
            </a:xfrm>
            <a:custGeom>
              <a:avLst/>
              <a:gdLst>
                <a:gd name="connsiteX0" fmla="*/ 0 w 2682239"/>
                <a:gd name="connsiteY0" fmla="*/ 0 h 1593088"/>
                <a:gd name="connsiteX1" fmla="*/ 2682239 w 2682239"/>
                <a:gd name="connsiteY1" fmla="*/ 0 h 1593088"/>
                <a:gd name="connsiteX2" fmla="*/ 2682239 w 2682239"/>
                <a:gd name="connsiteY2" fmla="*/ 1593088 h 1593088"/>
                <a:gd name="connsiteX3" fmla="*/ 0 w 2682239"/>
                <a:gd name="connsiteY3" fmla="*/ 1593088 h 1593088"/>
                <a:gd name="connsiteX4" fmla="*/ 0 w 2682239"/>
                <a:gd name="connsiteY4" fmla="*/ 0 h 159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2239" h="1593088">
                  <a:moveTo>
                    <a:pt x="0" y="0"/>
                  </a:moveTo>
                  <a:lnTo>
                    <a:pt x="2682239" y="0"/>
                  </a:lnTo>
                  <a:lnTo>
                    <a:pt x="2682239" y="1593088"/>
                  </a:lnTo>
                  <a:lnTo>
                    <a:pt x="0" y="15930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202692" rIns="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7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096000" y="2892551"/>
              <a:ext cx="3169920" cy="1593088"/>
            </a:xfrm>
            <a:custGeom>
              <a:avLst/>
              <a:gdLst>
                <a:gd name="connsiteX0" fmla="*/ 0 w 3169920"/>
                <a:gd name="connsiteY0" fmla="*/ 0 h 1593088"/>
                <a:gd name="connsiteX1" fmla="*/ 3169920 w 3169920"/>
                <a:gd name="connsiteY1" fmla="*/ 0 h 1593088"/>
                <a:gd name="connsiteX2" fmla="*/ 3169920 w 3169920"/>
                <a:gd name="connsiteY2" fmla="*/ 1593088 h 1593088"/>
                <a:gd name="connsiteX3" fmla="*/ 0 w 3169920"/>
                <a:gd name="connsiteY3" fmla="*/ 1593088 h 1593088"/>
                <a:gd name="connsiteX4" fmla="*/ 0 w 3169920"/>
                <a:gd name="connsiteY4" fmla="*/ 0 h 1593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9920" h="1593088">
                  <a:moveTo>
                    <a:pt x="0" y="0"/>
                  </a:moveTo>
                  <a:lnTo>
                    <a:pt x="3169920" y="0"/>
                  </a:lnTo>
                  <a:lnTo>
                    <a:pt x="3169920" y="1593088"/>
                  </a:lnTo>
                  <a:lnTo>
                    <a:pt x="0" y="15930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202692" rIns="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700" kern="1200"/>
            </a:p>
          </p:txBody>
        </p:sp>
        <p:sp>
          <p:nvSpPr>
            <p:cNvPr id="17" name="左箭头 16"/>
            <p:cNvSpPr/>
            <p:nvPr/>
          </p:nvSpPr>
          <p:spPr>
            <a:xfrm rot="10800000" flipH="1">
              <a:off x="2218778" y="2082293"/>
              <a:ext cx="4123988" cy="2033014"/>
            </a:xfrm>
            <a:prstGeom prst="leftArrow">
              <a:avLst/>
            </a:prstGeom>
            <a:noFill/>
            <a:ln w="12700">
              <a:solidFill>
                <a:srgbClr val="F5F0E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左箭头 12"/>
            <p:cNvSpPr/>
            <p:nvPr/>
          </p:nvSpPr>
          <p:spPr>
            <a:xfrm rot="10800000">
              <a:off x="5558981" y="2469895"/>
              <a:ext cx="4394202" cy="2438400"/>
            </a:xfrm>
            <a:prstGeom prst="leftArrow">
              <a:avLst/>
            </a:prstGeom>
            <a:solidFill>
              <a:srgbClr val="79A5B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左箭头 15"/>
            <p:cNvSpPr/>
            <p:nvPr/>
          </p:nvSpPr>
          <p:spPr>
            <a:xfrm rot="10800000">
              <a:off x="5689599" y="2656712"/>
              <a:ext cx="4123988" cy="2033014"/>
            </a:xfrm>
            <a:prstGeom prst="leftArrow">
              <a:avLst/>
            </a:prstGeom>
            <a:noFill/>
            <a:ln w="12700">
              <a:solidFill>
                <a:srgbClr val="F5F0E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5558982" y="2490787"/>
              <a:ext cx="914401" cy="592137"/>
            </a:xfrm>
            <a:prstGeom prst="triangle">
              <a:avLst>
                <a:gd name="adj" fmla="val 100000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882545" y="2195812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rgbClr val="676661"/>
                </a:solidFill>
              </a:rPr>
              <a:t>40%</a:t>
            </a:r>
            <a:endParaRPr lang="zh-CN" altLang="en-US" sz="5400" b="1" dirty="0">
              <a:solidFill>
                <a:srgbClr val="67666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079495" y="2620559"/>
            <a:ext cx="13917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rgbClr val="676661"/>
                </a:solidFill>
              </a:rPr>
              <a:t>60%</a:t>
            </a:r>
            <a:endParaRPr lang="zh-CN" altLang="en-US" sz="5400" b="1" dirty="0">
              <a:solidFill>
                <a:srgbClr val="676661"/>
              </a:solidFill>
            </a:endParaRPr>
          </a:p>
        </p:txBody>
      </p:sp>
      <p:grpSp>
        <p:nvGrpSpPr>
          <p:cNvPr id="20" name="Group 67"/>
          <p:cNvGrpSpPr>
            <a:grpSpLocks noChangeAspect="1"/>
          </p:cNvGrpSpPr>
          <p:nvPr/>
        </p:nvGrpSpPr>
        <p:grpSpPr bwMode="auto">
          <a:xfrm>
            <a:off x="9005952" y="2671687"/>
            <a:ext cx="1010601" cy="747712"/>
            <a:chOff x="6149" y="2123"/>
            <a:chExt cx="765" cy="566"/>
          </a:xfrm>
          <a:solidFill>
            <a:srgbClr val="676661"/>
          </a:solidFill>
        </p:grpSpPr>
        <p:sp>
          <p:nvSpPr>
            <p:cNvPr id="21" name="Freeform 68"/>
            <p:cNvSpPr>
              <a:spLocks/>
            </p:cNvSpPr>
            <p:nvPr/>
          </p:nvSpPr>
          <p:spPr bwMode="auto">
            <a:xfrm>
              <a:off x="6281" y="2401"/>
              <a:ext cx="501" cy="288"/>
            </a:xfrm>
            <a:custGeom>
              <a:avLst/>
              <a:gdLst>
                <a:gd name="T0" fmla="*/ 485 w 524"/>
                <a:gd name="T1" fmla="*/ 56 h 300"/>
                <a:gd name="T2" fmla="*/ 473 w 524"/>
                <a:gd name="T3" fmla="*/ 36 h 300"/>
                <a:gd name="T4" fmla="*/ 450 w 524"/>
                <a:gd name="T5" fmla="*/ 26 h 300"/>
                <a:gd name="T6" fmla="*/ 318 w 524"/>
                <a:gd name="T7" fmla="*/ 0 h 300"/>
                <a:gd name="T8" fmla="*/ 356 w 524"/>
                <a:gd name="T9" fmla="*/ 25 h 300"/>
                <a:gd name="T10" fmla="*/ 296 w 524"/>
                <a:gd name="T11" fmla="*/ 215 h 300"/>
                <a:gd name="T12" fmla="*/ 262 w 524"/>
                <a:gd name="T13" fmla="*/ 74 h 300"/>
                <a:gd name="T14" fmla="*/ 228 w 524"/>
                <a:gd name="T15" fmla="*/ 215 h 300"/>
                <a:gd name="T16" fmla="*/ 168 w 524"/>
                <a:gd name="T17" fmla="*/ 25 h 300"/>
                <a:gd name="T18" fmla="*/ 206 w 524"/>
                <a:gd name="T19" fmla="*/ 0 h 300"/>
                <a:gd name="T20" fmla="*/ 74 w 524"/>
                <a:gd name="T21" fmla="*/ 26 h 300"/>
                <a:gd name="T22" fmla="*/ 51 w 524"/>
                <a:gd name="T23" fmla="*/ 36 h 300"/>
                <a:gd name="T24" fmla="*/ 39 w 524"/>
                <a:gd name="T25" fmla="*/ 56 h 300"/>
                <a:gd name="T26" fmla="*/ 0 w 524"/>
                <a:gd name="T27" fmla="*/ 228 h 300"/>
                <a:gd name="T28" fmla="*/ 73 w 524"/>
                <a:gd name="T29" fmla="*/ 254 h 300"/>
                <a:gd name="T30" fmla="*/ 249 w 524"/>
                <a:gd name="T31" fmla="*/ 300 h 300"/>
                <a:gd name="T32" fmla="*/ 262 w 524"/>
                <a:gd name="T33" fmla="*/ 300 h 300"/>
                <a:gd name="T34" fmla="*/ 275 w 524"/>
                <a:gd name="T35" fmla="*/ 300 h 300"/>
                <a:gd name="T36" fmla="*/ 451 w 524"/>
                <a:gd name="T37" fmla="*/ 254 h 300"/>
                <a:gd name="T38" fmla="*/ 524 w 524"/>
                <a:gd name="T39" fmla="*/ 228 h 300"/>
                <a:gd name="T40" fmla="*/ 485 w 524"/>
                <a:gd name="T41" fmla="*/ 5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4" h="300">
                  <a:moveTo>
                    <a:pt x="485" y="56"/>
                  </a:moveTo>
                  <a:cubicBezTo>
                    <a:pt x="484" y="48"/>
                    <a:pt x="479" y="41"/>
                    <a:pt x="473" y="36"/>
                  </a:cubicBezTo>
                  <a:cubicBezTo>
                    <a:pt x="467" y="30"/>
                    <a:pt x="459" y="27"/>
                    <a:pt x="450" y="26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356" y="25"/>
                    <a:pt x="356" y="25"/>
                    <a:pt x="356" y="25"/>
                  </a:cubicBezTo>
                  <a:cubicBezTo>
                    <a:pt x="296" y="215"/>
                    <a:pt x="296" y="215"/>
                    <a:pt x="296" y="21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5" y="27"/>
                    <a:pt x="57" y="30"/>
                    <a:pt x="51" y="36"/>
                  </a:cubicBezTo>
                  <a:cubicBezTo>
                    <a:pt x="45" y="41"/>
                    <a:pt x="40" y="48"/>
                    <a:pt x="39" y="5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73" y="254"/>
                    <a:pt x="73" y="254"/>
                    <a:pt x="73" y="254"/>
                  </a:cubicBezTo>
                  <a:cubicBezTo>
                    <a:pt x="98" y="279"/>
                    <a:pt x="167" y="298"/>
                    <a:pt x="249" y="300"/>
                  </a:cubicBezTo>
                  <a:cubicBezTo>
                    <a:pt x="262" y="300"/>
                    <a:pt x="262" y="300"/>
                    <a:pt x="262" y="300"/>
                  </a:cubicBezTo>
                  <a:cubicBezTo>
                    <a:pt x="275" y="300"/>
                    <a:pt x="275" y="300"/>
                    <a:pt x="275" y="300"/>
                  </a:cubicBezTo>
                  <a:cubicBezTo>
                    <a:pt x="357" y="298"/>
                    <a:pt x="426" y="279"/>
                    <a:pt x="451" y="254"/>
                  </a:cubicBezTo>
                  <a:cubicBezTo>
                    <a:pt x="524" y="228"/>
                    <a:pt x="524" y="228"/>
                    <a:pt x="524" y="228"/>
                  </a:cubicBezTo>
                  <a:lnTo>
                    <a:pt x="48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9"/>
            <p:cNvSpPr>
              <a:spLocks/>
            </p:cNvSpPr>
            <p:nvPr/>
          </p:nvSpPr>
          <p:spPr bwMode="auto">
            <a:xfrm>
              <a:off x="6503" y="2419"/>
              <a:ext cx="57" cy="53"/>
            </a:xfrm>
            <a:custGeom>
              <a:avLst/>
              <a:gdLst>
                <a:gd name="T0" fmla="*/ 29 w 57"/>
                <a:gd name="T1" fmla="*/ 0 h 53"/>
                <a:gd name="T2" fmla="*/ 0 w 57"/>
                <a:gd name="T3" fmla="*/ 11 h 53"/>
                <a:gd name="T4" fmla="*/ 29 w 57"/>
                <a:gd name="T5" fmla="*/ 53 h 53"/>
                <a:gd name="T6" fmla="*/ 57 w 57"/>
                <a:gd name="T7" fmla="*/ 11 h 53"/>
                <a:gd name="T8" fmla="*/ 29 w 57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29" y="0"/>
                  </a:moveTo>
                  <a:lnTo>
                    <a:pt x="0" y="11"/>
                  </a:lnTo>
                  <a:lnTo>
                    <a:pt x="29" y="53"/>
                  </a:lnTo>
                  <a:lnTo>
                    <a:pt x="57" y="11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0"/>
            <p:cNvSpPr>
              <a:spLocks/>
            </p:cNvSpPr>
            <p:nvPr/>
          </p:nvSpPr>
          <p:spPr bwMode="auto">
            <a:xfrm>
              <a:off x="6410" y="2123"/>
              <a:ext cx="243" cy="292"/>
            </a:xfrm>
            <a:custGeom>
              <a:avLst/>
              <a:gdLst>
                <a:gd name="T0" fmla="*/ 240 w 254"/>
                <a:gd name="T1" fmla="*/ 140 h 304"/>
                <a:gd name="T2" fmla="*/ 127 w 254"/>
                <a:gd name="T3" fmla="*/ 0 h 304"/>
                <a:gd name="T4" fmla="*/ 14 w 254"/>
                <a:gd name="T5" fmla="*/ 140 h 304"/>
                <a:gd name="T6" fmla="*/ 8 w 254"/>
                <a:gd name="T7" fmla="*/ 177 h 304"/>
                <a:gd name="T8" fmla="*/ 26 w 254"/>
                <a:gd name="T9" fmla="*/ 202 h 304"/>
                <a:gd name="T10" fmla="*/ 127 w 254"/>
                <a:gd name="T11" fmla="*/ 304 h 304"/>
                <a:gd name="T12" fmla="*/ 228 w 254"/>
                <a:gd name="T13" fmla="*/ 202 h 304"/>
                <a:gd name="T14" fmla="*/ 246 w 254"/>
                <a:gd name="T15" fmla="*/ 177 h 304"/>
                <a:gd name="T16" fmla="*/ 240 w 254"/>
                <a:gd name="T17" fmla="*/ 1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304">
                  <a:moveTo>
                    <a:pt x="240" y="140"/>
                  </a:moveTo>
                  <a:cubicBezTo>
                    <a:pt x="240" y="61"/>
                    <a:pt x="208" y="0"/>
                    <a:pt x="127" y="0"/>
                  </a:cubicBezTo>
                  <a:cubicBezTo>
                    <a:pt x="46" y="0"/>
                    <a:pt x="14" y="62"/>
                    <a:pt x="14" y="140"/>
                  </a:cubicBezTo>
                  <a:cubicBezTo>
                    <a:pt x="5" y="144"/>
                    <a:pt x="0" y="154"/>
                    <a:pt x="8" y="177"/>
                  </a:cubicBezTo>
                  <a:cubicBezTo>
                    <a:pt x="12" y="188"/>
                    <a:pt x="20" y="197"/>
                    <a:pt x="26" y="202"/>
                  </a:cubicBezTo>
                  <a:cubicBezTo>
                    <a:pt x="49" y="260"/>
                    <a:pt x="94" y="304"/>
                    <a:pt x="127" y="304"/>
                  </a:cubicBezTo>
                  <a:cubicBezTo>
                    <a:pt x="160" y="304"/>
                    <a:pt x="205" y="260"/>
                    <a:pt x="228" y="202"/>
                  </a:cubicBezTo>
                  <a:cubicBezTo>
                    <a:pt x="234" y="197"/>
                    <a:pt x="242" y="188"/>
                    <a:pt x="246" y="177"/>
                  </a:cubicBezTo>
                  <a:cubicBezTo>
                    <a:pt x="254" y="154"/>
                    <a:pt x="249" y="144"/>
                    <a:pt x="240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1"/>
            <p:cNvSpPr>
              <a:spLocks noEditPoints="1"/>
            </p:cNvSpPr>
            <p:nvPr/>
          </p:nvSpPr>
          <p:spPr bwMode="auto">
            <a:xfrm>
              <a:off x="6149" y="2218"/>
              <a:ext cx="765" cy="365"/>
            </a:xfrm>
            <a:custGeom>
              <a:avLst/>
              <a:gdLst>
                <a:gd name="T0" fmla="*/ 128 w 800"/>
                <a:gd name="T1" fmla="*/ 380 h 380"/>
                <a:gd name="T2" fmla="*/ 48 w 800"/>
                <a:gd name="T3" fmla="*/ 352 h 380"/>
                <a:gd name="T4" fmla="*/ 0 w 800"/>
                <a:gd name="T5" fmla="*/ 336 h 380"/>
                <a:gd name="T6" fmla="*/ 25 w 800"/>
                <a:gd name="T7" fmla="*/ 224 h 380"/>
                <a:gd name="T8" fmla="*/ 33 w 800"/>
                <a:gd name="T9" fmla="*/ 211 h 380"/>
                <a:gd name="T10" fmla="*/ 48 w 800"/>
                <a:gd name="T11" fmla="*/ 204 h 380"/>
                <a:gd name="T12" fmla="*/ 141 w 800"/>
                <a:gd name="T13" fmla="*/ 183 h 380"/>
                <a:gd name="T14" fmla="*/ 105 w 800"/>
                <a:gd name="T15" fmla="*/ 131 h 380"/>
                <a:gd name="T16" fmla="*/ 93 w 800"/>
                <a:gd name="T17" fmla="*/ 114 h 380"/>
                <a:gd name="T18" fmla="*/ 97 w 800"/>
                <a:gd name="T19" fmla="*/ 90 h 380"/>
                <a:gd name="T20" fmla="*/ 170 w 800"/>
                <a:gd name="T21" fmla="*/ 0 h 380"/>
                <a:gd name="T22" fmla="*/ 170 w 800"/>
                <a:gd name="T23" fmla="*/ 0 h 380"/>
                <a:gd name="T24" fmla="*/ 244 w 800"/>
                <a:gd name="T25" fmla="*/ 90 h 380"/>
                <a:gd name="T26" fmla="*/ 247 w 800"/>
                <a:gd name="T27" fmla="*/ 114 h 380"/>
                <a:gd name="T28" fmla="*/ 236 w 800"/>
                <a:gd name="T29" fmla="*/ 131 h 380"/>
                <a:gd name="T30" fmla="*/ 199 w 800"/>
                <a:gd name="T31" fmla="*/ 183 h 380"/>
                <a:gd name="T32" fmla="*/ 240 w 800"/>
                <a:gd name="T33" fmla="*/ 192 h 380"/>
                <a:gd name="T34" fmla="*/ 209 w 800"/>
                <a:gd name="T35" fmla="*/ 199 h 380"/>
                <a:gd name="T36" fmla="*/ 177 w 800"/>
                <a:gd name="T37" fmla="*/ 213 h 380"/>
                <a:gd name="T38" fmla="*/ 159 w 800"/>
                <a:gd name="T39" fmla="*/ 243 h 380"/>
                <a:gd name="T40" fmla="*/ 128 w 800"/>
                <a:gd name="T41" fmla="*/ 380 h 380"/>
                <a:gd name="T42" fmla="*/ 775 w 800"/>
                <a:gd name="T43" fmla="*/ 224 h 380"/>
                <a:gd name="T44" fmla="*/ 767 w 800"/>
                <a:gd name="T45" fmla="*/ 211 h 380"/>
                <a:gd name="T46" fmla="*/ 752 w 800"/>
                <a:gd name="T47" fmla="*/ 204 h 380"/>
                <a:gd name="T48" fmla="*/ 659 w 800"/>
                <a:gd name="T49" fmla="*/ 183 h 380"/>
                <a:gd name="T50" fmla="*/ 695 w 800"/>
                <a:gd name="T51" fmla="*/ 131 h 380"/>
                <a:gd name="T52" fmla="*/ 707 w 800"/>
                <a:gd name="T53" fmla="*/ 114 h 380"/>
                <a:gd name="T54" fmla="*/ 703 w 800"/>
                <a:gd name="T55" fmla="*/ 90 h 380"/>
                <a:gd name="T56" fmla="*/ 630 w 800"/>
                <a:gd name="T57" fmla="*/ 0 h 380"/>
                <a:gd name="T58" fmla="*/ 630 w 800"/>
                <a:gd name="T59" fmla="*/ 0 h 380"/>
                <a:gd name="T60" fmla="*/ 556 w 800"/>
                <a:gd name="T61" fmla="*/ 90 h 380"/>
                <a:gd name="T62" fmla="*/ 553 w 800"/>
                <a:gd name="T63" fmla="*/ 114 h 380"/>
                <a:gd name="T64" fmla="*/ 564 w 800"/>
                <a:gd name="T65" fmla="*/ 131 h 380"/>
                <a:gd name="T66" fmla="*/ 601 w 800"/>
                <a:gd name="T67" fmla="*/ 183 h 380"/>
                <a:gd name="T68" fmla="*/ 560 w 800"/>
                <a:gd name="T69" fmla="*/ 192 h 380"/>
                <a:gd name="T70" fmla="*/ 591 w 800"/>
                <a:gd name="T71" fmla="*/ 199 h 380"/>
                <a:gd name="T72" fmla="*/ 623 w 800"/>
                <a:gd name="T73" fmla="*/ 213 h 380"/>
                <a:gd name="T74" fmla="*/ 641 w 800"/>
                <a:gd name="T75" fmla="*/ 243 h 380"/>
                <a:gd name="T76" fmla="*/ 672 w 800"/>
                <a:gd name="T77" fmla="*/ 380 h 380"/>
                <a:gd name="T78" fmla="*/ 752 w 800"/>
                <a:gd name="T79" fmla="*/ 352 h 380"/>
                <a:gd name="T80" fmla="*/ 800 w 800"/>
                <a:gd name="T81" fmla="*/ 336 h 380"/>
                <a:gd name="T82" fmla="*/ 775 w 800"/>
                <a:gd name="T83" fmla="*/ 224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0" h="380">
                  <a:moveTo>
                    <a:pt x="128" y="380"/>
                  </a:moveTo>
                  <a:cubicBezTo>
                    <a:pt x="90" y="375"/>
                    <a:pt x="60" y="365"/>
                    <a:pt x="48" y="352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25" y="224"/>
                    <a:pt x="25" y="224"/>
                    <a:pt x="25" y="224"/>
                  </a:cubicBezTo>
                  <a:cubicBezTo>
                    <a:pt x="27" y="219"/>
                    <a:pt x="29" y="215"/>
                    <a:pt x="33" y="211"/>
                  </a:cubicBezTo>
                  <a:cubicBezTo>
                    <a:pt x="38" y="207"/>
                    <a:pt x="43" y="205"/>
                    <a:pt x="48" y="204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27" y="171"/>
                    <a:pt x="113" y="152"/>
                    <a:pt x="105" y="131"/>
                  </a:cubicBezTo>
                  <a:cubicBezTo>
                    <a:pt x="101" y="128"/>
                    <a:pt x="96" y="122"/>
                    <a:pt x="93" y="114"/>
                  </a:cubicBezTo>
                  <a:cubicBezTo>
                    <a:pt x="88" y="100"/>
                    <a:pt x="91" y="93"/>
                    <a:pt x="97" y="90"/>
                  </a:cubicBezTo>
                  <a:cubicBezTo>
                    <a:pt x="97" y="40"/>
                    <a:pt x="118" y="0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223" y="0"/>
                    <a:pt x="244" y="40"/>
                    <a:pt x="244" y="90"/>
                  </a:cubicBezTo>
                  <a:cubicBezTo>
                    <a:pt x="249" y="93"/>
                    <a:pt x="253" y="100"/>
                    <a:pt x="247" y="114"/>
                  </a:cubicBezTo>
                  <a:cubicBezTo>
                    <a:pt x="245" y="122"/>
                    <a:pt x="240" y="128"/>
                    <a:pt x="236" y="131"/>
                  </a:cubicBezTo>
                  <a:cubicBezTo>
                    <a:pt x="227" y="152"/>
                    <a:pt x="213" y="171"/>
                    <a:pt x="199" y="183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09" y="199"/>
                    <a:pt x="209" y="199"/>
                    <a:pt x="209" y="199"/>
                  </a:cubicBezTo>
                  <a:cubicBezTo>
                    <a:pt x="197" y="200"/>
                    <a:pt x="186" y="205"/>
                    <a:pt x="177" y="213"/>
                  </a:cubicBezTo>
                  <a:cubicBezTo>
                    <a:pt x="168" y="221"/>
                    <a:pt x="162" y="231"/>
                    <a:pt x="159" y="243"/>
                  </a:cubicBezTo>
                  <a:lnTo>
                    <a:pt x="128" y="380"/>
                  </a:lnTo>
                  <a:close/>
                  <a:moveTo>
                    <a:pt x="775" y="224"/>
                  </a:moveTo>
                  <a:cubicBezTo>
                    <a:pt x="773" y="219"/>
                    <a:pt x="771" y="215"/>
                    <a:pt x="767" y="211"/>
                  </a:cubicBezTo>
                  <a:cubicBezTo>
                    <a:pt x="762" y="207"/>
                    <a:pt x="757" y="205"/>
                    <a:pt x="752" y="204"/>
                  </a:cubicBezTo>
                  <a:cubicBezTo>
                    <a:pt x="659" y="183"/>
                    <a:pt x="659" y="183"/>
                    <a:pt x="659" y="183"/>
                  </a:cubicBezTo>
                  <a:cubicBezTo>
                    <a:pt x="673" y="171"/>
                    <a:pt x="687" y="152"/>
                    <a:pt x="695" y="131"/>
                  </a:cubicBezTo>
                  <a:cubicBezTo>
                    <a:pt x="699" y="128"/>
                    <a:pt x="704" y="121"/>
                    <a:pt x="707" y="114"/>
                  </a:cubicBezTo>
                  <a:cubicBezTo>
                    <a:pt x="712" y="100"/>
                    <a:pt x="709" y="93"/>
                    <a:pt x="703" y="90"/>
                  </a:cubicBezTo>
                  <a:cubicBezTo>
                    <a:pt x="703" y="40"/>
                    <a:pt x="682" y="0"/>
                    <a:pt x="630" y="0"/>
                  </a:cubicBezTo>
                  <a:cubicBezTo>
                    <a:pt x="630" y="0"/>
                    <a:pt x="630" y="0"/>
                    <a:pt x="630" y="0"/>
                  </a:cubicBezTo>
                  <a:cubicBezTo>
                    <a:pt x="577" y="0"/>
                    <a:pt x="556" y="40"/>
                    <a:pt x="556" y="90"/>
                  </a:cubicBezTo>
                  <a:cubicBezTo>
                    <a:pt x="551" y="93"/>
                    <a:pt x="547" y="100"/>
                    <a:pt x="553" y="114"/>
                  </a:cubicBezTo>
                  <a:cubicBezTo>
                    <a:pt x="555" y="121"/>
                    <a:pt x="560" y="128"/>
                    <a:pt x="564" y="131"/>
                  </a:cubicBezTo>
                  <a:cubicBezTo>
                    <a:pt x="573" y="152"/>
                    <a:pt x="587" y="171"/>
                    <a:pt x="601" y="183"/>
                  </a:cubicBezTo>
                  <a:cubicBezTo>
                    <a:pt x="560" y="192"/>
                    <a:pt x="560" y="192"/>
                    <a:pt x="560" y="192"/>
                  </a:cubicBezTo>
                  <a:cubicBezTo>
                    <a:pt x="591" y="199"/>
                    <a:pt x="591" y="199"/>
                    <a:pt x="591" y="199"/>
                  </a:cubicBezTo>
                  <a:cubicBezTo>
                    <a:pt x="603" y="200"/>
                    <a:pt x="614" y="205"/>
                    <a:pt x="623" y="213"/>
                  </a:cubicBezTo>
                  <a:cubicBezTo>
                    <a:pt x="632" y="221"/>
                    <a:pt x="638" y="231"/>
                    <a:pt x="641" y="243"/>
                  </a:cubicBezTo>
                  <a:cubicBezTo>
                    <a:pt x="672" y="380"/>
                    <a:pt x="672" y="380"/>
                    <a:pt x="672" y="380"/>
                  </a:cubicBezTo>
                  <a:cubicBezTo>
                    <a:pt x="710" y="375"/>
                    <a:pt x="740" y="365"/>
                    <a:pt x="752" y="352"/>
                  </a:cubicBezTo>
                  <a:cubicBezTo>
                    <a:pt x="800" y="336"/>
                    <a:pt x="800" y="336"/>
                    <a:pt x="800" y="336"/>
                  </a:cubicBezTo>
                  <a:lnTo>
                    <a:pt x="77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Group 159"/>
          <p:cNvGrpSpPr>
            <a:grpSpLocks noChangeAspect="1"/>
          </p:cNvGrpSpPr>
          <p:nvPr/>
        </p:nvGrpSpPr>
        <p:grpSpPr bwMode="auto">
          <a:xfrm>
            <a:off x="1084203" y="2078237"/>
            <a:ext cx="931863" cy="901701"/>
            <a:chOff x="4535" y="2968"/>
            <a:chExt cx="587" cy="568"/>
          </a:xfrm>
          <a:solidFill>
            <a:srgbClr val="676661"/>
          </a:solidFill>
        </p:grpSpPr>
        <p:sp>
          <p:nvSpPr>
            <p:cNvPr id="26" name="Freeform 160"/>
            <p:cNvSpPr>
              <a:spLocks/>
            </p:cNvSpPr>
            <p:nvPr/>
          </p:nvSpPr>
          <p:spPr bwMode="auto">
            <a:xfrm>
              <a:off x="4535" y="3250"/>
              <a:ext cx="498" cy="286"/>
            </a:xfrm>
            <a:custGeom>
              <a:avLst/>
              <a:gdLst>
                <a:gd name="T0" fmla="*/ 628 w 679"/>
                <a:gd name="T1" fmla="*/ 72 h 388"/>
                <a:gd name="T2" fmla="*/ 612 w 679"/>
                <a:gd name="T3" fmla="*/ 46 h 388"/>
                <a:gd name="T4" fmla="*/ 583 w 679"/>
                <a:gd name="T5" fmla="*/ 33 h 388"/>
                <a:gd name="T6" fmla="*/ 412 w 679"/>
                <a:gd name="T7" fmla="*/ 0 h 388"/>
                <a:gd name="T8" fmla="*/ 461 w 679"/>
                <a:gd name="T9" fmla="*/ 33 h 388"/>
                <a:gd name="T10" fmla="*/ 383 w 679"/>
                <a:gd name="T11" fmla="*/ 278 h 388"/>
                <a:gd name="T12" fmla="*/ 339 w 679"/>
                <a:gd name="T13" fmla="*/ 96 h 388"/>
                <a:gd name="T14" fmla="*/ 295 w 679"/>
                <a:gd name="T15" fmla="*/ 278 h 388"/>
                <a:gd name="T16" fmla="*/ 217 w 679"/>
                <a:gd name="T17" fmla="*/ 33 h 388"/>
                <a:gd name="T18" fmla="*/ 267 w 679"/>
                <a:gd name="T19" fmla="*/ 0 h 388"/>
                <a:gd name="T20" fmla="*/ 96 w 679"/>
                <a:gd name="T21" fmla="*/ 33 h 388"/>
                <a:gd name="T22" fmla="*/ 67 w 679"/>
                <a:gd name="T23" fmla="*/ 46 h 388"/>
                <a:gd name="T24" fmla="*/ 51 w 679"/>
                <a:gd name="T25" fmla="*/ 72 h 388"/>
                <a:gd name="T26" fmla="*/ 0 w 679"/>
                <a:gd name="T27" fmla="*/ 295 h 388"/>
                <a:gd name="T28" fmla="*/ 96 w 679"/>
                <a:gd name="T29" fmla="*/ 328 h 388"/>
                <a:gd name="T30" fmla="*/ 323 w 679"/>
                <a:gd name="T31" fmla="*/ 388 h 388"/>
                <a:gd name="T32" fmla="*/ 339 w 679"/>
                <a:gd name="T33" fmla="*/ 388 h 388"/>
                <a:gd name="T34" fmla="*/ 356 w 679"/>
                <a:gd name="T35" fmla="*/ 388 h 388"/>
                <a:gd name="T36" fmla="*/ 583 w 679"/>
                <a:gd name="T37" fmla="*/ 328 h 388"/>
                <a:gd name="T38" fmla="*/ 679 w 679"/>
                <a:gd name="T39" fmla="*/ 295 h 388"/>
                <a:gd name="T40" fmla="*/ 628 w 679"/>
                <a:gd name="T41" fmla="*/ 7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9" h="388">
                  <a:moveTo>
                    <a:pt x="628" y="72"/>
                  </a:moveTo>
                  <a:cubicBezTo>
                    <a:pt x="626" y="63"/>
                    <a:pt x="621" y="54"/>
                    <a:pt x="612" y="46"/>
                  </a:cubicBezTo>
                  <a:cubicBezTo>
                    <a:pt x="604" y="39"/>
                    <a:pt x="594" y="35"/>
                    <a:pt x="583" y="33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61" y="33"/>
                    <a:pt x="461" y="33"/>
                    <a:pt x="461" y="33"/>
                  </a:cubicBezTo>
                  <a:cubicBezTo>
                    <a:pt x="383" y="278"/>
                    <a:pt x="383" y="278"/>
                    <a:pt x="383" y="278"/>
                  </a:cubicBezTo>
                  <a:cubicBezTo>
                    <a:pt x="339" y="96"/>
                    <a:pt x="339" y="96"/>
                    <a:pt x="339" y="96"/>
                  </a:cubicBezTo>
                  <a:cubicBezTo>
                    <a:pt x="295" y="278"/>
                    <a:pt x="295" y="278"/>
                    <a:pt x="295" y="278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85" y="35"/>
                    <a:pt x="75" y="39"/>
                    <a:pt x="67" y="46"/>
                  </a:cubicBezTo>
                  <a:cubicBezTo>
                    <a:pt x="58" y="54"/>
                    <a:pt x="53" y="63"/>
                    <a:pt x="51" y="72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6" y="328"/>
                    <a:pt x="96" y="328"/>
                    <a:pt x="96" y="328"/>
                  </a:cubicBezTo>
                  <a:cubicBezTo>
                    <a:pt x="127" y="361"/>
                    <a:pt x="216" y="385"/>
                    <a:pt x="323" y="388"/>
                  </a:cubicBezTo>
                  <a:cubicBezTo>
                    <a:pt x="339" y="388"/>
                    <a:pt x="339" y="388"/>
                    <a:pt x="339" y="388"/>
                  </a:cubicBezTo>
                  <a:cubicBezTo>
                    <a:pt x="356" y="388"/>
                    <a:pt x="356" y="388"/>
                    <a:pt x="356" y="388"/>
                  </a:cubicBezTo>
                  <a:cubicBezTo>
                    <a:pt x="463" y="385"/>
                    <a:pt x="551" y="361"/>
                    <a:pt x="583" y="328"/>
                  </a:cubicBezTo>
                  <a:cubicBezTo>
                    <a:pt x="679" y="295"/>
                    <a:pt x="679" y="295"/>
                    <a:pt x="679" y="295"/>
                  </a:cubicBezTo>
                  <a:lnTo>
                    <a:pt x="62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61"/>
            <p:cNvSpPr>
              <a:spLocks/>
            </p:cNvSpPr>
            <p:nvPr/>
          </p:nvSpPr>
          <p:spPr bwMode="auto">
            <a:xfrm>
              <a:off x="4755" y="3269"/>
              <a:ext cx="58" cy="52"/>
            </a:xfrm>
            <a:custGeom>
              <a:avLst/>
              <a:gdLst>
                <a:gd name="T0" fmla="*/ 29 w 58"/>
                <a:gd name="T1" fmla="*/ 0 h 52"/>
                <a:gd name="T2" fmla="*/ 0 w 58"/>
                <a:gd name="T3" fmla="*/ 10 h 52"/>
                <a:gd name="T4" fmla="*/ 29 w 58"/>
                <a:gd name="T5" fmla="*/ 52 h 52"/>
                <a:gd name="T6" fmla="*/ 58 w 58"/>
                <a:gd name="T7" fmla="*/ 10 h 52"/>
                <a:gd name="T8" fmla="*/ 29 w 58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2">
                  <a:moveTo>
                    <a:pt x="29" y="0"/>
                  </a:moveTo>
                  <a:lnTo>
                    <a:pt x="0" y="10"/>
                  </a:lnTo>
                  <a:lnTo>
                    <a:pt x="29" y="52"/>
                  </a:lnTo>
                  <a:lnTo>
                    <a:pt x="58" y="1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2"/>
            <p:cNvSpPr>
              <a:spLocks/>
            </p:cNvSpPr>
            <p:nvPr/>
          </p:nvSpPr>
          <p:spPr bwMode="auto">
            <a:xfrm>
              <a:off x="4663" y="2975"/>
              <a:ext cx="242" cy="289"/>
            </a:xfrm>
            <a:custGeom>
              <a:avLst/>
              <a:gdLst>
                <a:gd name="T0" fmla="*/ 311 w 329"/>
                <a:gd name="T1" fmla="*/ 181 h 393"/>
                <a:gd name="T2" fmla="*/ 164 w 329"/>
                <a:gd name="T3" fmla="*/ 0 h 393"/>
                <a:gd name="T4" fmla="*/ 18 w 329"/>
                <a:gd name="T5" fmla="*/ 181 h 393"/>
                <a:gd name="T6" fmla="*/ 11 w 329"/>
                <a:gd name="T7" fmla="*/ 229 h 393"/>
                <a:gd name="T8" fmla="*/ 34 w 329"/>
                <a:gd name="T9" fmla="*/ 261 h 393"/>
                <a:gd name="T10" fmla="*/ 164 w 329"/>
                <a:gd name="T11" fmla="*/ 393 h 393"/>
                <a:gd name="T12" fmla="*/ 295 w 329"/>
                <a:gd name="T13" fmla="*/ 261 h 393"/>
                <a:gd name="T14" fmla="*/ 318 w 329"/>
                <a:gd name="T15" fmla="*/ 229 h 393"/>
                <a:gd name="T16" fmla="*/ 311 w 329"/>
                <a:gd name="T17" fmla="*/ 18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9" h="393">
                  <a:moveTo>
                    <a:pt x="311" y="181"/>
                  </a:moveTo>
                  <a:cubicBezTo>
                    <a:pt x="311" y="80"/>
                    <a:pt x="269" y="0"/>
                    <a:pt x="164" y="0"/>
                  </a:cubicBezTo>
                  <a:cubicBezTo>
                    <a:pt x="60" y="0"/>
                    <a:pt x="18" y="80"/>
                    <a:pt x="18" y="181"/>
                  </a:cubicBezTo>
                  <a:cubicBezTo>
                    <a:pt x="7" y="186"/>
                    <a:pt x="0" y="200"/>
                    <a:pt x="11" y="229"/>
                  </a:cubicBezTo>
                  <a:cubicBezTo>
                    <a:pt x="16" y="243"/>
                    <a:pt x="26" y="255"/>
                    <a:pt x="34" y="261"/>
                  </a:cubicBezTo>
                  <a:cubicBezTo>
                    <a:pt x="64" y="336"/>
                    <a:pt x="122" y="393"/>
                    <a:pt x="164" y="393"/>
                  </a:cubicBezTo>
                  <a:cubicBezTo>
                    <a:pt x="206" y="393"/>
                    <a:pt x="265" y="336"/>
                    <a:pt x="295" y="261"/>
                  </a:cubicBezTo>
                  <a:cubicBezTo>
                    <a:pt x="303" y="255"/>
                    <a:pt x="313" y="243"/>
                    <a:pt x="318" y="229"/>
                  </a:cubicBezTo>
                  <a:cubicBezTo>
                    <a:pt x="329" y="200"/>
                    <a:pt x="322" y="186"/>
                    <a:pt x="311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3"/>
            <p:cNvSpPr>
              <a:spLocks/>
            </p:cNvSpPr>
            <p:nvPr/>
          </p:nvSpPr>
          <p:spPr bwMode="auto">
            <a:xfrm>
              <a:off x="4911" y="3078"/>
              <a:ext cx="56" cy="10"/>
            </a:xfrm>
            <a:custGeom>
              <a:avLst/>
              <a:gdLst>
                <a:gd name="T0" fmla="*/ 77 w 77"/>
                <a:gd name="T1" fmla="*/ 0 h 13"/>
                <a:gd name="T2" fmla="*/ 0 w 77"/>
                <a:gd name="T3" fmla="*/ 0 h 13"/>
                <a:gd name="T4" fmla="*/ 1 w 77"/>
                <a:gd name="T5" fmla="*/ 13 h 13"/>
                <a:gd name="T6" fmla="*/ 77 w 77"/>
                <a:gd name="T7" fmla="*/ 13 h 13"/>
                <a:gd name="T8" fmla="*/ 77 w 77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3">
                  <a:moveTo>
                    <a:pt x="7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1" y="9"/>
                    <a:pt x="1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4"/>
            <p:cNvSpPr>
              <a:spLocks/>
            </p:cNvSpPr>
            <p:nvPr/>
          </p:nvSpPr>
          <p:spPr bwMode="auto">
            <a:xfrm>
              <a:off x="4904" y="3045"/>
              <a:ext cx="179" cy="9"/>
            </a:xfrm>
            <a:custGeom>
              <a:avLst/>
              <a:gdLst>
                <a:gd name="T0" fmla="*/ 245 w 245"/>
                <a:gd name="T1" fmla="*/ 0 h 13"/>
                <a:gd name="T2" fmla="*/ 0 w 245"/>
                <a:gd name="T3" fmla="*/ 0 h 13"/>
                <a:gd name="T4" fmla="*/ 4 w 245"/>
                <a:gd name="T5" fmla="*/ 13 h 13"/>
                <a:gd name="T6" fmla="*/ 245 w 245"/>
                <a:gd name="T7" fmla="*/ 13 h 13"/>
                <a:gd name="T8" fmla="*/ 245 w 24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3">
                  <a:moveTo>
                    <a:pt x="2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4"/>
                    <a:pt x="3" y="8"/>
                    <a:pt x="4" y="13"/>
                  </a:cubicBezTo>
                  <a:cubicBezTo>
                    <a:pt x="245" y="13"/>
                    <a:pt x="245" y="13"/>
                    <a:pt x="245" y="13"/>
                  </a:cubicBezTo>
                  <a:lnTo>
                    <a:pt x="2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65"/>
            <p:cNvSpPr>
              <a:spLocks/>
            </p:cNvSpPr>
            <p:nvPr/>
          </p:nvSpPr>
          <p:spPr bwMode="auto">
            <a:xfrm>
              <a:off x="4846" y="2968"/>
              <a:ext cx="276" cy="279"/>
            </a:xfrm>
            <a:custGeom>
              <a:avLst/>
              <a:gdLst>
                <a:gd name="T0" fmla="*/ 368 w 377"/>
                <a:gd name="T1" fmla="*/ 9 h 379"/>
                <a:gd name="T2" fmla="*/ 346 w 377"/>
                <a:gd name="T3" fmla="*/ 0 h 379"/>
                <a:gd name="T4" fmla="*/ 0 w 377"/>
                <a:gd name="T5" fmla="*/ 0 h 379"/>
                <a:gd name="T6" fmla="*/ 40 w 377"/>
                <a:gd name="T7" fmla="*/ 32 h 379"/>
                <a:gd name="T8" fmla="*/ 346 w 377"/>
                <a:gd name="T9" fmla="*/ 32 h 379"/>
                <a:gd name="T10" fmla="*/ 346 w 377"/>
                <a:gd name="T11" fmla="*/ 252 h 379"/>
                <a:gd name="T12" fmla="*/ 261 w 377"/>
                <a:gd name="T13" fmla="*/ 252 h 379"/>
                <a:gd name="T14" fmla="*/ 198 w 377"/>
                <a:gd name="T15" fmla="*/ 315 h 379"/>
                <a:gd name="T16" fmla="*/ 198 w 377"/>
                <a:gd name="T17" fmla="*/ 252 h 379"/>
                <a:gd name="T18" fmla="*/ 95 w 377"/>
                <a:gd name="T19" fmla="*/ 252 h 379"/>
                <a:gd name="T20" fmla="*/ 75 w 377"/>
                <a:gd name="T21" fmla="*/ 283 h 379"/>
                <a:gd name="T22" fmla="*/ 166 w 377"/>
                <a:gd name="T23" fmla="*/ 283 h 379"/>
                <a:gd name="T24" fmla="*/ 166 w 377"/>
                <a:gd name="T25" fmla="*/ 370 h 379"/>
                <a:gd name="T26" fmla="*/ 172 w 377"/>
                <a:gd name="T27" fmla="*/ 378 h 379"/>
                <a:gd name="T28" fmla="*/ 182 w 377"/>
                <a:gd name="T29" fmla="*/ 376 h 379"/>
                <a:gd name="T30" fmla="*/ 274 w 377"/>
                <a:gd name="T31" fmla="*/ 283 h 379"/>
                <a:gd name="T32" fmla="*/ 346 w 377"/>
                <a:gd name="T33" fmla="*/ 283 h 379"/>
                <a:gd name="T34" fmla="*/ 368 w 377"/>
                <a:gd name="T35" fmla="*/ 274 h 379"/>
                <a:gd name="T36" fmla="*/ 377 w 377"/>
                <a:gd name="T37" fmla="*/ 252 h 379"/>
                <a:gd name="T38" fmla="*/ 377 w 377"/>
                <a:gd name="T39" fmla="*/ 32 h 379"/>
                <a:gd name="T40" fmla="*/ 368 w 377"/>
                <a:gd name="T41" fmla="*/ 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379">
                  <a:moveTo>
                    <a:pt x="368" y="9"/>
                  </a:moveTo>
                  <a:cubicBezTo>
                    <a:pt x="362" y="3"/>
                    <a:pt x="354" y="0"/>
                    <a:pt x="3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8"/>
                    <a:pt x="29" y="19"/>
                    <a:pt x="40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252"/>
                    <a:pt x="346" y="252"/>
                    <a:pt x="346" y="252"/>
                  </a:cubicBezTo>
                  <a:cubicBezTo>
                    <a:pt x="261" y="252"/>
                    <a:pt x="261" y="252"/>
                    <a:pt x="261" y="252"/>
                  </a:cubicBezTo>
                  <a:cubicBezTo>
                    <a:pt x="198" y="315"/>
                    <a:pt x="198" y="315"/>
                    <a:pt x="198" y="315"/>
                  </a:cubicBezTo>
                  <a:cubicBezTo>
                    <a:pt x="198" y="252"/>
                    <a:pt x="198" y="252"/>
                    <a:pt x="198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90" y="263"/>
                    <a:pt x="83" y="274"/>
                    <a:pt x="75" y="283"/>
                  </a:cubicBezTo>
                  <a:cubicBezTo>
                    <a:pt x="166" y="283"/>
                    <a:pt x="166" y="283"/>
                    <a:pt x="166" y="283"/>
                  </a:cubicBezTo>
                  <a:cubicBezTo>
                    <a:pt x="166" y="370"/>
                    <a:pt x="166" y="370"/>
                    <a:pt x="166" y="370"/>
                  </a:cubicBezTo>
                  <a:cubicBezTo>
                    <a:pt x="166" y="373"/>
                    <a:pt x="168" y="376"/>
                    <a:pt x="172" y="378"/>
                  </a:cubicBezTo>
                  <a:cubicBezTo>
                    <a:pt x="175" y="379"/>
                    <a:pt x="179" y="378"/>
                    <a:pt x="182" y="376"/>
                  </a:cubicBezTo>
                  <a:cubicBezTo>
                    <a:pt x="274" y="283"/>
                    <a:pt x="274" y="283"/>
                    <a:pt x="274" y="283"/>
                  </a:cubicBezTo>
                  <a:cubicBezTo>
                    <a:pt x="346" y="283"/>
                    <a:pt x="346" y="283"/>
                    <a:pt x="346" y="283"/>
                  </a:cubicBezTo>
                  <a:cubicBezTo>
                    <a:pt x="354" y="283"/>
                    <a:pt x="362" y="280"/>
                    <a:pt x="368" y="274"/>
                  </a:cubicBezTo>
                  <a:cubicBezTo>
                    <a:pt x="374" y="268"/>
                    <a:pt x="377" y="260"/>
                    <a:pt x="377" y="252"/>
                  </a:cubicBezTo>
                  <a:cubicBezTo>
                    <a:pt x="377" y="32"/>
                    <a:pt x="377" y="32"/>
                    <a:pt x="377" y="32"/>
                  </a:cubicBezTo>
                  <a:cubicBezTo>
                    <a:pt x="377" y="24"/>
                    <a:pt x="374" y="16"/>
                    <a:pt x="36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6"/>
            <p:cNvSpPr>
              <a:spLocks/>
            </p:cNvSpPr>
            <p:nvPr/>
          </p:nvSpPr>
          <p:spPr bwMode="auto">
            <a:xfrm>
              <a:off x="4889" y="3010"/>
              <a:ext cx="194" cy="10"/>
            </a:xfrm>
            <a:custGeom>
              <a:avLst/>
              <a:gdLst>
                <a:gd name="T0" fmla="*/ 265 w 265"/>
                <a:gd name="T1" fmla="*/ 0 h 14"/>
                <a:gd name="T2" fmla="*/ 0 w 265"/>
                <a:gd name="T3" fmla="*/ 0 h 14"/>
                <a:gd name="T4" fmla="*/ 8 w 265"/>
                <a:gd name="T5" fmla="*/ 14 h 14"/>
                <a:gd name="T6" fmla="*/ 265 w 265"/>
                <a:gd name="T7" fmla="*/ 14 h 14"/>
                <a:gd name="T8" fmla="*/ 265 w 26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4">
                  <a:moveTo>
                    <a:pt x="2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4"/>
                    <a:pt x="5" y="9"/>
                    <a:pt x="8" y="14"/>
                  </a:cubicBezTo>
                  <a:cubicBezTo>
                    <a:pt x="265" y="14"/>
                    <a:pt x="265" y="14"/>
                    <a:pt x="265" y="14"/>
                  </a:cubicBezTo>
                  <a:lnTo>
                    <a:pt x="2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983281" y="301803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8962568" y="345283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1010245" y="3430919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9005952" y="3788032"/>
            <a:ext cx="2175933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标题数字等都可以通过点击和重新输入进行更改，顶部“开始更多模板：亮亮图文旗舰店</a:t>
            </a:r>
            <a:r>
              <a:rPr lang="en-US" altLang="zh-CN" sz="1400" dirty="0"/>
              <a:t>https://liangliangtuwen.tmall.com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6210172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存在问题</a:t>
              </a:r>
              <a:r>
                <a:rPr lang="en-US" altLang="zh-CN" sz="4800" b="1" dirty="0">
                  <a:solidFill>
                    <a:srgbClr val="F5F0EA"/>
                  </a:solidFill>
                </a:rPr>
                <a:t>』</a:t>
              </a: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8412313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0405" y="1320145"/>
            <a:ext cx="6589328" cy="4217709"/>
            <a:chOff x="2032000" y="827706"/>
            <a:chExt cx="8128000" cy="5202585"/>
          </a:xfrm>
        </p:grpSpPr>
        <p:sp>
          <p:nvSpPr>
            <p:cNvPr id="7" name="任意多边形 6"/>
            <p:cNvSpPr/>
            <p:nvPr/>
          </p:nvSpPr>
          <p:spPr>
            <a:xfrm>
              <a:off x="3984345" y="4061113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2032000" y="3003427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任意多边形 11"/>
            <p:cNvSpPr/>
            <p:nvPr/>
          </p:nvSpPr>
          <p:spPr>
            <a:xfrm>
              <a:off x="5930188" y="2980016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7876032" y="4061113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任意多边形 15"/>
            <p:cNvSpPr/>
            <p:nvPr/>
          </p:nvSpPr>
          <p:spPr>
            <a:xfrm>
              <a:off x="3984345" y="1903601"/>
              <a:ext cx="2283968" cy="1969178"/>
            </a:xfrm>
            <a:custGeom>
              <a:avLst/>
              <a:gdLst>
                <a:gd name="connsiteX0" fmla="*/ 0 w 2283968"/>
                <a:gd name="connsiteY0" fmla="*/ 984589 h 1969178"/>
                <a:gd name="connsiteX1" fmla="*/ 492295 w 2283968"/>
                <a:gd name="connsiteY1" fmla="*/ 0 h 1969178"/>
                <a:gd name="connsiteX2" fmla="*/ 1791674 w 2283968"/>
                <a:gd name="connsiteY2" fmla="*/ 0 h 1969178"/>
                <a:gd name="connsiteX3" fmla="*/ 2283968 w 2283968"/>
                <a:gd name="connsiteY3" fmla="*/ 984589 h 1969178"/>
                <a:gd name="connsiteX4" fmla="*/ 1791674 w 2283968"/>
                <a:gd name="connsiteY4" fmla="*/ 1969178 h 1969178"/>
                <a:gd name="connsiteX5" fmla="*/ 492295 w 2283968"/>
                <a:gd name="connsiteY5" fmla="*/ 1969178 h 1969178"/>
                <a:gd name="connsiteX6" fmla="*/ 0 w 2283968"/>
                <a:gd name="connsiteY6" fmla="*/ 984589 h 196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3968" h="1969178">
                  <a:moveTo>
                    <a:pt x="0" y="984589"/>
                  </a:moveTo>
                  <a:lnTo>
                    <a:pt x="492295" y="0"/>
                  </a:lnTo>
                  <a:lnTo>
                    <a:pt x="1791674" y="0"/>
                  </a:lnTo>
                  <a:lnTo>
                    <a:pt x="2283968" y="984589"/>
                  </a:lnTo>
                  <a:lnTo>
                    <a:pt x="1791674" y="1969178"/>
                  </a:lnTo>
                  <a:lnTo>
                    <a:pt x="492295" y="1969178"/>
                  </a:lnTo>
                  <a:lnTo>
                    <a:pt x="0" y="984589"/>
                  </a:ln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4429" tIns="365269" rIns="354429" bIns="365269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700" kern="1200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5930188" y="827706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DCAC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/>
            </a:p>
          </p:txBody>
        </p:sp>
      </p:grpSp>
      <p:grpSp>
        <p:nvGrpSpPr>
          <p:cNvPr id="20" name="Group 11"/>
          <p:cNvGrpSpPr>
            <a:grpSpLocks noChangeAspect="1"/>
          </p:cNvGrpSpPr>
          <p:nvPr/>
        </p:nvGrpSpPr>
        <p:grpSpPr bwMode="auto">
          <a:xfrm>
            <a:off x="2496188" y="2571266"/>
            <a:ext cx="1199546" cy="851678"/>
            <a:chOff x="1407" y="1098"/>
            <a:chExt cx="800" cy="568"/>
          </a:xfrm>
          <a:solidFill>
            <a:srgbClr val="F5F0EA"/>
          </a:solidFill>
        </p:grpSpPr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Group 32"/>
          <p:cNvGrpSpPr>
            <a:grpSpLocks noChangeAspect="1"/>
          </p:cNvGrpSpPr>
          <p:nvPr/>
        </p:nvGrpSpPr>
        <p:grpSpPr bwMode="auto">
          <a:xfrm>
            <a:off x="2499189" y="4313813"/>
            <a:ext cx="1199543" cy="851677"/>
            <a:chOff x="4354" y="1098"/>
            <a:chExt cx="800" cy="568"/>
          </a:xfrm>
          <a:solidFill>
            <a:srgbClr val="F5F0EA"/>
          </a:solidFill>
        </p:grpSpPr>
        <p:sp>
          <p:nvSpPr>
            <p:cNvPr id="30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Group 121"/>
          <p:cNvGrpSpPr>
            <a:grpSpLocks noChangeAspect="1"/>
          </p:cNvGrpSpPr>
          <p:nvPr/>
        </p:nvGrpSpPr>
        <p:grpSpPr bwMode="auto">
          <a:xfrm>
            <a:off x="4175251" y="3453355"/>
            <a:ext cx="997122" cy="848678"/>
            <a:chOff x="515" y="3088"/>
            <a:chExt cx="665" cy="566"/>
          </a:xfrm>
          <a:solidFill>
            <a:srgbClr val="F5F0EA"/>
          </a:solidFill>
        </p:grpSpPr>
        <p:sp>
          <p:nvSpPr>
            <p:cNvPr id="3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7277029" y="2895144"/>
            <a:ext cx="23294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676661"/>
                </a:solidFill>
              </a:rPr>
              <a:t>60%</a:t>
            </a:r>
            <a:endParaRPr lang="zh-CN" altLang="en-US" sz="9600" b="1" dirty="0">
              <a:solidFill>
                <a:srgbClr val="67666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277029" y="440764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676661"/>
                </a:solidFill>
              </a:rPr>
              <a:t>点击此处添加标题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7320413" y="4742842"/>
            <a:ext cx="428738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7404366" y="4221426"/>
            <a:ext cx="1981835" cy="161214"/>
            <a:chOff x="2186940" y="5110307"/>
            <a:chExt cx="1981835" cy="161214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平行四边形 51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平行四边形 52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平行四边形 53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1116095" y="365135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4218223" y="188751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7" name="矩形 56"/>
          <p:cNvSpPr/>
          <p:nvPr/>
        </p:nvSpPr>
        <p:spPr>
          <a:xfrm>
            <a:off x="5849158" y="451200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286383633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69732"/>
              </p:ext>
            </p:extLst>
          </p:nvPr>
        </p:nvGraphicFramePr>
        <p:xfrm>
          <a:off x="1295397" y="1075264"/>
          <a:ext cx="9897536" cy="3640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136">
                  <a:extLst>
                    <a:ext uri="{9D8B030D-6E8A-4147-A177-3AD203B41FA5}">
                      <a16:colId xmlns:a16="http://schemas.microsoft.com/office/drawing/2014/main" val="896492480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3713305380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154557474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86118533"/>
                    </a:ext>
                  </a:extLst>
                </a:gridCol>
                <a:gridCol w="1816100">
                  <a:extLst>
                    <a:ext uri="{9D8B030D-6E8A-4147-A177-3AD203B41FA5}">
                      <a16:colId xmlns:a16="http://schemas.microsoft.com/office/drawing/2014/main" val="271042119"/>
                    </a:ext>
                  </a:extLst>
                </a:gridCol>
              </a:tblGrid>
              <a:tr h="1141956">
                <a:tc>
                  <a:txBody>
                    <a:bodyPr/>
                    <a:lstStyle/>
                    <a:p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5F0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9A5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973329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1425041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224966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4372353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7141781"/>
                  </a:ext>
                </a:extLst>
              </a:tr>
              <a:tr h="4997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标题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/>
                        <a:t>xxx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666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4337470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171418" y="4898659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400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1499530" y="5334923"/>
            <a:ext cx="9693403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倍字间距。更多模板：亮亮图文旗舰店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https://liangliangtuwen.tmall.com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126073" y="5273641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95880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3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1871646"/>
            <a:ext cx="12192000" cy="1735667"/>
          </a:xfrm>
          <a:prstGeom prst="rect">
            <a:avLst/>
          </a:prstGeom>
          <a:solidFill>
            <a:srgbClr val="79A5B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39499" y="905592"/>
            <a:ext cx="10713002" cy="3344142"/>
            <a:chOff x="276731" y="1446944"/>
            <a:chExt cx="11638537" cy="363305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6731" y="2131773"/>
              <a:ext cx="4620918" cy="2599266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94350" y="2131773"/>
              <a:ext cx="4620918" cy="2599266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66617" y="1446944"/>
              <a:ext cx="6458765" cy="3633055"/>
            </a:xfrm>
            <a:prstGeom prst="rect">
              <a:avLst/>
            </a:prstGeom>
            <a:ln w="57150">
              <a:solidFill>
                <a:srgbClr val="F5F0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1" name="组合 10"/>
          <p:cNvGrpSpPr/>
          <p:nvPr/>
        </p:nvGrpSpPr>
        <p:grpSpPr>
          <a:xfrm>
            <a:off x="668867" y="4526150"/>
            <a:ext cx="10888133" cy="161214"/>
            <a:chOff x="-2249275" y="5110307"/>
            <a:chExt cx="10888133" cy="161214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-2249275" y="5190914"/>
              <a:ext cx="5198850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406140" y="5190914"/>
              <a:ext cx="5232718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平行四边形 13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1353135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902196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2" name="矩形 21"/>
          <p:cNvSpPr/>
          <p:nvPr/>
        </p:nvSpPr>
        <p:spPr>
          <a:xfrm>
            <a:off x="5093822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4642883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834508" y="48025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8383569" y="5147171"/>
            <a:ext cx="293320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58799820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设想安排</a:t>
              </a:r>
              <a:r>
                <a:rPr lang="en-US" altLang="zh-CN" sz="4800" b="1" dirty="0">
                  <a:solidFill>
                    <a:srgbClr val="F5F0EA"/>
                  </a:solidFill>
                </a:rPr>
                <a:t>』</a:t>
              </a: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9609980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42"/>
                    </a14:imgEffect>
                  </a14:imgLayer>
                </a14:imgProps>
              </a:ext>
            </a:extLst>
          </a:blip>
          <a:srcRect t="20124" b="15271"/>
          <a:stretch/>
        </p:blipFill>
        <p:spPr>
          <a:xfrm>
            <a:off x="0" y="1411280"/>
            <a:ext cx="12192000" cy="443071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2277533"/>
            <a:ext cx="12192000" cy="2751667"/>
          </a:xfrm>
          <a:prstGeom prst="rect">
            <a:avLst/>
          </a:prstGeom>
          <a:solidFill>
            <a:schemeClr val="tx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617766" y="2584779"/>
            <a:ext cx="1998617" cy="1998617"/>
          </a:xfrm>
          <a:prstGeom prst="ellipse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42541" y="2409554"/>
            <a:ext cx="2349066" cy="2349066"/>
          </a:xfrm>
          <a:prstGeom prst="ellipse">
            <a:avLst/>
          </a:prstGeom>
          <a:noFill/>
          <a:ln w="57150">
            <a:solidFill>
              <a:srgbClr val="79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93917" y="3122422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rgbClr val="F5F0EA"/>
                </a:solidFill>
                <a:latin typeface="+mn-ea"/>
              </a:rPr>
              <a:t>75%</a:t>
            </a:r>
            <a:endParaRPr lang="zh-CN" altLang="en-US" sz="5400" b="1" dirty="0">
              <a:solidFill>
                <a:srgbClr val="F5F0EA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28370" y="3545047"/>
            <a:ext cx="6659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5F0EA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b="1" dirty="0">
                <a:solidFill>
                  <a:srgbClr val="F5F0EA"/>
                </a:solidFill>
                <a:latin typeface="+mn-ea"/>
              </a:rPr>
              <a:t>8-14</a:t>
            </a:r>
            <a:r>
              <a:rPr lang="zh-CN" altLang="en-US" b="1" dirty="0">
                <a:solidFill>
                  <a:srgbClr val="F5F0EA"/>
                </a:solidFill>
                <a:latin typeface="+mn-ea"/>
              </a:rPr>
              <a:t>号字，</a:t>
            </a:r>
            <a:r>
              <a:rPr lang="en-US" altLang="zh-CN" b="1" dirty="0">
                <a:solidFill>
                  <a:srgbClr val="F5F0EA"/>
                </a:solidFill>
                <a:latin typeface="+mn-ea"/>
              </a:rPr>
              <a:t>1.3</a:t>
            </a:r>
            <a:r>
              <a:rPr lang="zh-CN" altLang="en-US" b="1" dirty="0">
                <a:solidFill>
                  <a:srgbClr val="F5F0EA"/>
                </a:solidFill>
                <a:latin typeface="+mn-ea"/>
              </a:rPr>
              <a:t>倍字间距。更多模板：亮亮图文旗舰店</a:t>
            </a:r>
            <a:r>
              <a:rPr lang="en-US" altLang="zh-CN" b="1" dirty="0">
                <a:solidFill>
                  <a:srgbClr val="F5F0EA"/>
                </a:solidFill>
                <a:latin typeface="+mn-ea"/>
              </a:rPr>
              <a:t>https://liangliangtuwen.tmall.com</a:t>
            </a:r>
            <a:endParaRPr lang="zh-CN" altLang="en-US" b="1" dirty="0">
              <a:solidFill>
                <a:srgbClr val="F5F0EA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20244" y="2962416"/>
            <a:ext cx="38779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32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166077648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07861" y="1329267"/>
            <a:ext cx="5144772" cy="4419600"/>
            <a:chOff x="951228" y="1329267"/>
            <a:chExt cx="5144772" cy="4419600"/>
          </a:xfrm>
        </p:grpSpPr>
        <p:sp>
          <p:nvSpPr>
            <p:cNvPr id="7" name="等腰三角形 6"/>
            <p:cNvSpPr/>
            <p:nvPr/>
          </p:nvSpPr>
          <p:spPr>
            <a:xfrm>
              <a:off x="951228" y="1329267"/>
              <a:ext cx="4419600" cy="4419600"/>
            </a:xfrm>
            <a:prstGeom prst="triangle">
              <a:avLst/>
            </a:prstGeom>
            <a:solidFill>
              <a:srgbClr val="79A5B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等腰三角形 11"/>
            <p:cNvSpPr/>
            <p:nvPr/>
          </p:nvSpPr>
          <p:spPr>
            <a:xfrm>
              <a:off x="1107861" y="1574658"/>
              <a:ext cx="4106334" cy="4106334"/>
            </a:xfrm>
            <a:prstGeom prst="triangle">
              <a:avLst/>
            </a:prstGeom>
            <a:noFill/>
            <a:ln w="38100">
              <a:solidFill>
                <a:srgbClr val="F5F0EA"/>
              </a:solidFill>
              <a:prstDash val="dash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矩形 8"/>
            <p:cNvSpPr/>
            <p:nvPr/>
          </p:nvSpPr>
          <p:spPr>
            <a:xfrm>
              <a:off x="3366554" y="2329297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kern="1200" dirty="0">
                  <a:solidFill>
                    <a:srgbClr val="F5F0EA"/>
                  </a:solidFill>
                </a:rPr>
                <a:t>1</a:t>
              </a:r>
              <a:r>
                <a:rPr lang="en-US" altLang="zh-CN" sz="3300" b="1" kern="1200" dirty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kern="1200" dirty="0">
                  <a:solidFill>
                    <a:srgbClr val="F5F0EA"/>
                  </a:solidFill>
                </a:rPr>
                <a:t>输入标题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3366554" y="3506275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dirty="0">
                  <a:solidFill>
                    <a:srgbClr val="F5F0EA"/>
                  </a:solidFill>
                </a:rPr>
                <a:t>2</a:t>
              </a:r>
              <a:r>
                <a:rPr lang="en-US" altLang="zh-CN" sz="3300" b="1" dirty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dirty="0">
                  <a:solidFill>
                    <a:srgbClr val="F5F0EA"/>
                  </a:solidFill>
                </a:rPr>
                <a:t>输入标题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3366554" y="4683252"/>
              <a:ext cx="2729446" cy="906336"/>
            </a:xfrm>
            <a:prstGeom prst="rect">
              <a:avLst/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6801" tIns="176801" rIns="176801" bIns="176801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4400" b="1" dirty="0">
                  <a:solidFill>
                    <a:srgbClr val="F5F0EA"/>
                  </a:solidFill>
                </a:rPr>
                <a:t>3</a:t>
              </a:r>
              <a:r>
                <a:rPr lang="en-US" altLang="zh-CN" sz="3300" b="1" dirty="0">
                  <a:solidFill>
                    <a:srgbClr val="F5F0EA"/>
                  </a:solidFill>
                </a:rPr>
                <a:t> </a:t>
              </a:r>
              <a:r>
                <a:rPr lang="zh-CN" altLang="en-US" sz="3300" b="1" dirty="0">
                  <a:solidFill>
                    <a:srgbClr val="F5F0EA"/>
                  </a:solidFill>
                </a:rPr>
                <a:t>输入标题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6319552" y="2303070"/>
            <a:ext cx="491148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319552" y="3493161"/>
            <a:ext cx="491148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319552" y="4683252"/>
            <a:ext cx="4911481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倍字间距。更多模板：亮亮图文旗舰店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https://liangliangtuwen.tmall.com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32282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8526198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789699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053200" y="1508760"/>
            <a:ext cx="2560317" cy="2560317"/>
          </a:xfrm>
          <a:prstGeom prst="ellipse">
            <a:avLst/>
          </a:prstGeom>
          <a:noFill/>
          <a:ln w="38100">
            <a:solidFill>
              <a:srgbClr val="67666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4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1135588" y="3300107"/>
            <a:ext cx="2445809" cy="8146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4865154" y="3300107"/>
            <a:ext cx="2445809" cy="81469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>
            <a:off x="8594721" y="3300107"/>
            <a:ext cx="2445809" cy="814692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 bwMode="auto">
          <a:xfrm>
            <a:off x="1527803" y="2049479"/>
            <a:ext cx="1611115" cy="1143892"/>
            <a:chOff x="1407" y="1098"/>
            <a:chExt cx="800" cy="568"/>
          </a:xfrm>
          <a:solidFill>
            <a:srgbClr val="676661"/>
          </a:solidFill>
        </p:grpSpPr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Group 32"/>
          <p:cNvGrpSpPr>
            <a:grpSpLocks noChangeAspect="1"/>
          </p:cNvGrpSpPr>
          <p:nvPr/>
        </p:nvGrpSpPr>
        <p:grpSpPr bwMode="auto">
          <a:xfrm>
            <a:off x="9012071" y="1991077"/>
            <a:ext cx="1611111" cy="1143891"/>
            <a:chOff x="4354" y="1098"/>
            <a:chExt cx="800" cy="568"/>
          </a:xfrm>
          <a:solidFill>
            <a:srgbClr val="676661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Group 121"/>
          <p:cNvGrpSpPr>
            <a:grpSpLocks noChangeAspect="1"/>
          </p:cNvGrpSpPr>
          <p:nvPr/>
        </p:nvGrpSpPr>
        <p:grpSpPr bwMode="auto">
          <a:xfrm>
            <a:off x="5400239" y="2049479"/>
            <a:ext cx="1339239" cy="1139863"/>
            <a:chOff x="515" y="3088"/>
            <a:chExt cx="665" cy="566"/>
          </a:xfrm>
          <a:solidFill>
            <a:srgbClr val="676661"/>
          </a:solidFill>
        </p:grpSpPr>
        <p:sp>
          <p:nvSpPr>
            <p:cNvPr id="29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0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317697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5080337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797935" y="365879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1053200" y="4197974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47" name="矩形 46"/>
          <p:cNvSpPr/>
          <p:nvPr/>
        </p:nvSpPr>
        <p:spPr>
          <a:xfrm>
            <a:off x="4807899" y="4197974"/>
            <a:ext cx="2560317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倍字间距。更多模板：亮亮图文旗舰店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https://liangliangtuwen.tmall.com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582780" y="4197974"/>
            <a:ext cx="25603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74159610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第五部分</a:t>
              </a: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解决办法</a:t>
              </a:r>
              <a:r>
                <a:rPr lang="en-US" altLang="zh-CN" sz="4800" b="1" dirty="0">
                  <a:solidFill>
                    <a:srgbClr val="F5F0EA"/>
                  </a:solidFill>
                </a:rPr>
                <a:t>』</a:t>
              </a: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3313564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7"/>
            <a:ext cx="5194242" cy="685859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56691" y="-297"/>
            <a:ext cx="335309" cy="6858594"/>
          </a:xfrm>
          <a:prstGeom prst="rect">
            <a:avLst/>
          </a:prstGeom>
        </p:spPr>
      </p:pic>
      <p:sp>
        <p:nvSpPr>
          <p:cNvPr id="18" name="任意多边形 17"/>
          <p:cNvSpPr/>
          <p:nvPr/>
        </p:nvSpPr>
        <p:spPr>
          <a:xfrm>
            <a:off x="136037" y="177800"/>
            <a:ext cx="4922168" cy="6502400"/>
          </a:xfrm>
          <a:custGeom>
            <a:avLst/>
            <a:gdLst>
              <a:gd name="connsiteX0" fmla="*/ 0 w 5191349"/>
              <a:gd name="connsiteY0" fmla="*/ 0 h 6858000"/>
              <a:gd name="connsiteX1" fmla="*/ 4882718 w 5191349"/>
              <a:gd name="connsiteY1" fmla="*/ 0 h 6858000"/>
              <a:gd name="connsiteX2" fmla="*/ 4882718 w 5191349"/>
              <a:gd name="connsiteY2" fmla="*/ 3113151 h 6858000"/>
              <a:gd name="connsiteX3" fmla="*/ 5191349 w 5191349"/>
              <a:gd name="connsiteY3" fmla="*/ 3429000 h 6858000"/>
              <a:gd name="connsiteX4" fmla="*/ 4882718 w 5191349"/>
              <a:gd name="connsiteY4" fmla="*/ 3744848 h 6858000"/>
              <a:gd name="connsiteX5" fmla="*/ 4882718 w 5191349"/>
              <a:gd name="connsiteY5" fmla="*/ 6858000 h 6858000"/>
              <a:gd name="connsiteX6" fmla="*/ 0 w 519134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1349" h="6858000">
                <a:moveTo>
                  <a:pt x="0" y="0"/>
                </a:moveTo>
                <a:lnTo>
                  <a:pt x="4882718" y="0"/>
                </a:lnTo>
                <a:lnTo>
                  <a:pt x="4882718" y="3113151"/>
                </a:lnTo>
                <a:lnTo>
                  <a:pt x="5191349" y="3429000"/>
                </a:lnTo>
                <a:lnTo>
                  <a:pt x="4882718" y="3744848"/>
                </a:lnTo>
                <a:lnTo>
                  <a:pt x="4882718" y="6858000"/>
                </a:lnTo>
                <a:lnTo>
                  <a:pt x="0" y="6858000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rgbClr val="F5F0E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138953" y="2354722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F5F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目录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85962" y="3781331"/>
            <a:ext cx="295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5F0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『CONTENT』</a:t>
            </a:r>
            <a:endParaRPr lang="zh-CN" altLang="en-US" sz="3600" b="1" dirty="0">
              <a:solidFill>
                <a:srgbClr val="F5F0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87019" y="981823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第一部分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课题目的</a:t>
            </a:r>
            <a:r>
              <a:rPr lang="en-US" altLang="zh-CN" sz="3600" dirty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87019" y="2032641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第二部分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  <a:r>
              <a:rPr lang="en-US" altLang="zh-CN" sz="3600" dirty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687019" y="3083459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第三部分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存在问题</a:t>
            </a:r>
            <a:r>
              <a:rPr lang="en-US" altLang="zh-CN" sz="3600" dirty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87019" y="4134277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第四部分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设想安排</a:t>
            </a:r>
            <a:r>
              <a:rPr lang="en-US" altLang="zh-CN" sz="3600" dirty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687019" y="5185095"/>
            <a:ext cx="55386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 第五部分 </a:t>
            </a:r>
            <a:r>
              <a:rPr lang="en-US" altLang="zh-CN" sz="3600" dirty="0">
                <a:solidFill>
                  <a:srgbClr val="676661"/>
                </a:solidFill>
              </a:rPr>
              <a:t>『</a:t>
            </a:r>
            <a:r>
              <a:rPr lang="zh-CN" altLang="en-US" sz="3600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  <a:r>
              <a:rPr lang="en-US" altLang="zh-CN" sz="3600" dirty="0">
                <a:solidFill>
                  <a:srgbClr val="676661"/>
                </a:solidFill>
              </a:rPr>
              <a:t>』</a:t>
            </a:r>
            <a:endParaRPr lang="zh-CN" altLang="en-US" sz="3600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822933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5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98273" y="1424460"/>
            <a:ext cx="4779986" cy="4174710"/>
            <a:chOff x="2843868" y="643035"/>
            <a:chExt cx="6157755" cy="5378016"/>
          </a:xfrm>
        </p:grpSpPr>
        <p:sp>
          <p:nvSpPr>
            <p:cNvPr id="33" name="任意多边形 32"/>
            <p:cNvSpPr/>
            <p:nvPr/>
          </p:nvSpPr>
          <p:spPr>
            <a:xfrm flipV="1">
              <a:off x="2843868" y="4869923"/>
              <a:ext cx="5913184" cy="1151128"/>
            </a:xfrm>
            <a:custGeom>
              <a:avLst/>
              <a:gdLst>
                <a:gd name="connsiteX0" fmla="*/ 5910895 w 5913184"/>
                <a:gd name="connsiteY0" fmla="*/ 0 h 1151128"/>
                <a:gd name="connsiteX1" fmla="*/ 4594724 w 5913184"/>
                <a:gd name="connsiteY1" fmla="*/ 0 h 1151128"/>
                <a:gd name="connsiteX2" fmla="*/ 4594724 w 5913184"/>
                <a:gd name="connsiteY2" fmla="*/ 1216 h 1151128"/>
                <a:gd name="connsiteX3" fmla="*/ 781200 w 5913184"/>
                <a:gd name="connsiteY3" fmla="*/ 1216 h 1151128"/>
                <a:gd name="connsiteX4" fmla="*/ 684172 w 5913184"/>
                <a:gd name="connsiteY4" fmla="*/ 1216 h 1151128"/>
                <a:gd name="connsiteX5" fmla="*/ 541838 w 5913184"/>
                <a:gd name="connsiteY5" fmla="*/ 23173 h 1151128"/>
                <a:gd name="connsiteX6" fmla="*/ 487763 w 5913184"/>
                <a:gd name="connsiteY6" fmla="*/ 45600 h 1151128"/>
                <a:gd name="connsiteX7" fmla="*/ 477122 w 5913184"/>
                <a:gd name="connsiteY7" fmla="*/ 48123 h 1151128"/>
                <a:gd name="connsiteX8" fmla="*/ 0 w 5913184"/>
                <a:gd name="connsiteY8" fmla="*/ 598116 h 1151128"/>
                <a:gd name="connsiteX9" fmla="*/ 0 w 5913184"/>
                <a:gd name="connsiteY9" fmla="*/ 1151128 h 1151128"/>
                <a:gd name="connsiteX10" fmla="*/ 623761 w 5913184"/>
                <a:gd name="connsiteY10" fmla="*/ 566354 h 1151128"/>
                <a:gd name="connsiteX11" fmla="*/ 706043 w 5913184"/>
                <a:gd name="connsiteY11" fmla="*/ 560016 h 1151128"/>
                <a:gd name="connsiteX12" fmla="*/ 4594724 w 5913184"/>
                <a:gd name="connsiteY12" fmla="*/ 560016 h 1151128"/>
                <a:gd name="connsiteX13" fmla="*/ 4594724 w 5913184"/>
                <a:gd name="connsiteY13" fmla="*/ 561600 h 1151128"/>
                <a:gd name="connsiteX14" fmla="*/ 5913184 w 5913184"/>
                <a:gd name="connsiteY14" fmla="*/ 561600 h 1151128"/>
                <a:gd name="connsiteX15" fmla="*/ 5631240 w 5913184"/>
                <a:gd name="connsiteY15" fmla="*/ 279656 h 115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13184" h="1151128">
                  <a:moveTo>
                    <a:pt x="5910895" y="0"/>
                  </a:moveTo>
                  <a:lnTo>
                    <a:pt x="4594724" y="0"/>
                  </a:lnTo>
                  <a:lnTo>
                    <a:pt x="4594724" y="1216"/>
                  </a:lnTo>
                  <a:lnTo>
                    <a:pt x="781200" y="1216"/>
                  </a:lnTo>
                  <a:lnTo>
                    <a:pt x="684172" y="1216"/>
                  </a:lnTo>
                  <a:cubicBezTo>
                    <a:pt x="633684" y="1216"/>
                    <a:pt x="585586" y="9034"/>
                    <a:pt x="541838" y="23173"/>
                  </a:cubicBezTo>
                  <a:lnTo>
                    <a:pt x="487763" y="45600"/>
                  </a:lnTo>
                  <a:lnTo>
                    <a:pt x="477122" y="48123"/>
                  </a:lnTo>
                  <a:cubicBezTo>
                    <a:pt x="196737" y="138738"/>
                    <a:pt x="0" y="350872"/>
                    <a:pt x="0" y="598116"/>
                  </a:cubicBezTo>
                  <a:lnTo>
                    <a:pt x="0" y="1151128"/>
                  </a:lnTo>
                  <a:cubicBezTo>
                    <a:pt x="0" y="862676"/>
                    <a:pt x="267781" y="622013"/>
                    <a:pt x="623761" y="566354"/>
                  </a:cubicBezTo>
                  <a:lnTo>
                    <a:pt x="706043" y="560016"/>
                  </a:lnTo>
                  <a:lnTo>
                    <a:pt x="4594724" y="560016"/>
                  </a:lnTo>
                  <a:lnTo>
                    <a:pt x="4594724" y="561600"/>
                  </a:lnTo>
                  <a:lnTo>
                    <a:pt x="5913184" y="561600"/>
                  </a:lnTo>
                  <a:lnTo>
                    <a:pt x="5631240" y="279656"/>
                  </a:ln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2843868" y="2473480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flipH="1">
              <a:off x="3088438" y="801652"/>
              <a:ext cx="5913184" cy="1151128"/>
            </a:xfrm>
            <a:custGeom>
              <a:avLst/>
              <a:gdLst>
                <a:gd name="connsiteX0" fmla="*/ 5910895 w 5913184"/>
                <a:gd name="connsiteY0" fmla="*/ 0 h 1151128"/>
                <a:gd name="connsiteX1" fmla="*/ 4594724 w 5913184"/>
                <a:gd name="connsiteY1" fmla="*/ 0 h 1151128"/>
                <a:gd name="connsiteX2" fmla="*/ 4594724 w 5913184"/>
                <a:gd name="connsiteY2" fmla="*/ 1216 h 1151128"/>
                <a:gd name="connsiteX3" fmla="*/ 781200 w 5913184"/>
                <a:gd name="connsiteY3" fmla="*/ 1216 h 1151128"/>
                <a:gd name="connsiteX4" fmla="*/ 684172 w 5913184"/>
                <a:gd name="connsiteY4" fmla="*/ 1216 h 1151128"/>
                <a:gd name="connsiteX5" fmla="*/ 541838 w 5913184"/>
                <a:gd name="connsiteY5" fmla="*/ 23173 h 1151128"/>
                <a:gd name="connsiteX6" fmla="*/ 487763 w 5913184"/>
                <a:gd name="connsiteY6" fmla="*/ 45600 h 1151128"/>
                <a:gd name="connsiteX7" fmla="*/ 477122 w 5913184"/>
                <a:gd name="connsiteY7" fmla="*/ 48123 h 1151128"/>
                <a:gd name="connsiteX8" fmla="*/ 0 w 5913184"/>
                <a:gd name="connsiteY8" fmla="*/ 598116 h 1151128"/>
                <a:gd name="connsiteX9" fmla="*/ 0 w 5913184"/>
                <a:gd name="connsiteY9" fmla="*/ 1151128 h 1151128"/>
                <a:gd name="connsiteX10" fmla="*/ 623761 w 5913184"/>
                <a:gd name="connsiteY10" fmla="*/ 566354 h 1151128"/>
                <a:gd name="connsiteX11" fmla="*/ 706043 w 5913184"/>
                <a:gd name="connsiteY11" fmla="*/ 560016 h 1151128"/>
                <a:gd name="connsiteX12" fmla="*/ 4594724 w 5913184"/>
                <a:gd name="connsiteY12" fmla="*/ 560016 h 1151128"/>
                <a:gd name="connsiteX13" fmla="*/ 4594724 w 5913184"/>
                <a:gd name="connsiteY13" fmla="*/ 561600 h 1151128"/>
                <a:gd name="connsiteX14" fmla="*/ 5913184 w 5913184"/>
                <a:gd name="connsiteY14" fmla="*/ 561600 h 1151128"/>
                <a:gd name="connsiteX15" fmla="*/ 5631240 w 5913184"/>
                <a:gd name="connsiteY15" fmla="*/ 279656 h 115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13184" h="1151128">
                  <a:moveTo>
                    <a:pt x="5910895" y="0"/>
                  </a:moveTo>
                  <a:lnTo>
                    <a:pt x="4594724" y="0"/>
                  </a:lnTo>
                  <a:lnTo>
                    <a:pt x="4594724" y="1216"/>
                  </a:lnTo>
                  <a:lnTo>
                    <a:pt x="781200" y="1216"/>
                  </a:lnTo>
                  <a:lnTo>
                    <a:pt x="684172" y="1216"/>
                  </a:lnTo>
                  <a:cubicBezTo>
                    <a:pt x="633684" y="1216"/>
                    <a:pt x="585586" y="9034"/>
                    <a:pt x="541838" y="23173"/>
                  </a:cubicBezTo>
                  <a:lnTo>
                    <a:pt x="487763" y="45600"/>
                  </a:lnTo>
                  <a:lnTo>
                    <a:pt x="477122" y="48123"/>
                  </a:lnTo>
                  <a:cubicBezTo>
                    <a:pt x="196737" y="138738"/>
                    <a:pt x="0" y="350872"/>
                    <a:pt x="0" y="598116"/>
                  </a:cubicBezTo>
                  <a:lnTo>
                    <a:pt x="0" y="1151128"/>
                  </a:lnTo>
                  <a:cubicBezTo>
                    <a:pt x="0" y="862676"/>
                    <a:pt x="267781" y="622013"/>
                    <a:pt x="623761" y="566354"/>
                  </a:cubicBezTo>
                  <a:lnTo>
                    <a:pt x="706043" y="560016"/>
                  </a:lnTo>
                  <a:lnTo>
                    <a:pt x="4594724" y="560016"/>
                  </a:lnTo>
                  <a:lnTo>
                    <a:pt x="4594724" y="561600"/>
                  </a:lnTo>
                  <a:lnTo>
                    <a:pt x="5913184" y="561600"/>
                  </a:lnTo>
                  <a:lnTo>
                    <a:pt x="5631240" y="279656"/>
                  </a:lnTo>
                  <a:close/>
                </a:path>
              </a:pathLst>
            </a:custGeom>
            <a:solidFill>
              <a:srgbClr val="466E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3471746" y="643035"/>
              <a:ext cx="5168884" cy="5168884"/>
              <a:chOff x="115601" y="285647"/>
              <a:chExt cx="5848985" cy="5848985"/>
            </a:xfrm>
            <a:effectLst>
              <a:outerShdw dist="88900" dir="2700000" algn="tl" rotWithShape="0">
                <a:prstClr val="black">
                  <a:alpha val="8000"/>
                </a:prstClr>
              </a:outerShdw>
            </a:effectLst>
          </p:grpSpPr>
          <p:sp>
            <p:nvSpPr>
              <p:cNvPr id="21" name="椭圆 20"/>
              <p:cNvSpPr/>
              <p:nvPr/>
            </p:nvSpPr>
            <p:spPr>
              <a:xfrm>
                <a:off x="118408" y="310643"/>
                <a:ext cx="5845838" cy="5820991"/>
              </a:xfrm>
              <a:prstGeom prst="ellipse">
                <a:avLst/>
              </a:prstGeom>
              <a:solidFill>
                <a:srgbClr val="466E7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22" name="Group 4"/>
              <p:cNvGrpSpPr>
                <a:grpSpLocks noChangeAspect="1"/>
              </p:cNvGrpSpPr>
              <p:nvPr/>
            </p:nvGrpSpPr>
            <p:grpSpPr bwMode="auto">
              <a:xfrm>
                <a:off x="115601" y="285647"/>
                <a:ext cx="5848985" cy="5848985"/>
                <a:chOff x="0" y="5"/>
                <a:chExt cx="291" cy="291"/>
              </a:xfrm>
              <a:solidFill>
                <a:srgbClr val="0378B0"/>
              </a:solidFill>
            </p:grpSpPr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>
                  <a:off x="0" y="41"/>
                  <a:ext cx="194" cy="255"/>
                </a:xfrm>
                <a:custGeom>
                  <a:avLst/>
                  <a:gdLst>
                    <a:gd name="T0" fmla="*/ 80 w 80"/>
                    <a:gd name="T1" fmla="*/ 85 h 105"/>
                    <a:gd name="T2" fmla="*/ 74 w 80"/>
                    <a:gd name="T3" fmla="*/ 80 h 105"/>
                    <a:gd name="T4" fmla="*/ 72 w 80"/>
                    <a:gd name="T5" fmla="*/ 69 h 105"/>
                    <a:gd name="T6" fmla="*/ 75 w 80"/>
                    <a:gd name="T7" fmla="*/ 63 h 105"/>
                    <a:gd name="T8" fmla="*/ 72 w 80"/>
                    <a:gd name="T9" fmla="*/ 63 h 105"/>
                    <a:gd name="T10" fmla="*/ 67 w 80"/>
                    <a:gd name="T11" fmla="*/ 57 h 105"/>
                    <a:gd name="T12" fmla="*/ 63 w 80"/>
                    <a:gd name="T13" fmla="*/ 55 h 105"/>
                    <a:gd name="T14" fmla="*/ 53 w 80"/>
                    <a:gd name="T15" fmla="*/ 52 h 105"/>
                    <a:gd name="T16" fmla="*/ 45 w 80"/>
                    <a:gd name="T17" fmla="*/ 39 h 105"/>
                    <a:gd name="T18" fmla="*/ 41 w 80"/>
                    <a:gd name="T19" fmla="*/ 31 h 105"/>
                    <a:gd name="T20" fmla="*/ 42 w 80"/>
                    <a:gd name="T21" fmla="*/ 20 h 105"/>
                    <a:gd name="T22" fmla="*/ 36 w 80"/>
                    <a:gd name="T23" fmla="*/ 10 h 105"/>
                    <a:gd name="T24" fmla="*/ 29 w 80"/>
                    <a:gd name="T25" fmla="*/ 8 h 105"/>
                    <a:gd name="T26" fmla="*/ 25 w 80"/>
                    <a:gd name="T27" fmla="*/ 12 h 105"/>
                    <a:gd name="T28" fmla="*/ 19 w 80"/>
                    <a:gd name="T29" fmla="*/ 19 h 105"/>
                    <a:gd name="T30" fmla="*/ 22 w 80"/>
                    <a:gd name="T31" fmla="*/ 12 h 105"/>
                    <a:gd name="T32" fmla="*/ 20 w 80"/>
                    <a:gd name="T33" fmla="*/ 13 h 105"/>
                    <a:gd name="T34" fmla="*/ 19 w 80"/>
                    <a:gd name="T35" fmla="*/ 9 h 105"/>
                    <a:gd name="T36" fmla="*/ 23 w 80"/>
                    <a:gd name="T37" fmla="*/ 5 h 105"/>
                    <a:gd name="T38" fmla="*/ 20 w 80"/>
                    <a:gd name="T39" fmla="*/ 5 h 105"/>
                    <a:gd name="T40" fmla="*/ 20 w 80"/>
                    <a:gd name="T41" fmla="*/ 2 h 105"/>
                    <a:gd name="T42" fmla="*/ 23 w 80"/>
                    <a:gd name="T43" fmla="*/ 2 h 105"/>
                    <a:gd name="T44" fmla="*/ 21 w 80"/>
                    <a:gd name="T45" fmla="*/ 0 h 105"/>
                    <a:gd name="T46" fmla="*/ 0 w 80"/>
                    <a:gd name="T47" fmla="*/ 45 h 105"/>
                    <a:gd name="T48" fmla="*/ 60 w 80"/>
                    <a:gd name="T49" fmla="*/ 105 h 105"/>
                    <a:gd name="T50" fmla="*/ 72 w 80"/>
                    <a:gd name="T51" fmla="*/ 104 h 105"/>
                    <a:gd name="T52" fmla="*/ 80 w 80"/>
                    <a:gd name="T53" fmla="*/ 8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0" h="105">
                      <a:moveTo>
                        <a:pt x="80" y="85"/>
                      </a:moveTo>
                      <a:cubicBezTo>
                        <a:pt x="78" y="83"/>
                        <a:pt x="76" y="82"/>
                        <a:pt x="74" y="80"/>
                      </a:cubicBezTo>
                      <a:cubicBezTo>
                        <a:pt x="73" y="77"/>
                        <a:pt x="73" y="73"/>
                        <a:pt x="72" y="69"/>
                      </a:cubicBezTo>
                      <a:cubicBezTo>
                        <a:pt x="73" y="67"/>
                        <a:pt x="74" y="65"/>
                        <a:pt x="75" y="63"/>
                      </a:cubicBezTo>
                      <a:cubicBezTo>
                        <a:pt x="74" y="63"/>
                        <a:pt x="73" y="63"/>
                        <a:pt x="72" y="63"/>
                      </a:cubicBezTo>
                      <a:cubicBezTo>
                        <a:pt x="70" y="61"/>
                        <a:pt x="69" y="59"/>
                        <a:pt x="67" y="57"/>
                      </a:cubicBezTo>
                      <a:cubicBezTo>
                        <a:pt x="66" y="56"/>
                        <a:pt x="64" y="56"/>
                        <a:pt x="63" y="55"/>
                      </a:cubicBezTo>
                      <a:cubicBezTo>
                        <a:pt x="60" y="54"/>
                        <a:pt x="56" y="53"/>
                        <a:pt x="53" y="52"/>
                      </a:cubicBezTo>
                      <a:cubicBezTo>
                        <a:pt x="50" y="47"/>
                        <a:pt x="48" y="43"/>
                        <a:pt x="45" y="39"/>
                      </a:cubicBezTo>
                      <a:cubicBezTo>
                        <a:pt x="44" y="36"/>
                        <a:pt x="42" y="33"/>
                        <a:pt x="41" y="31"/>
                      </a:cubicBezTo>
                      <a:cubicBezTo>
                        <a:pt x="41" y="27"/>
                        <a:pt x="41" y="23"/>
                        <a:pt x="42" y="20"/>
                      </a:cubicBezTo>
                      <a:cubicBezTo>
                        <a:pt x="40" y="16"/>
                        <a:pt x="38" y="13"/>
                        <a:pt x="36" y="10"/>
                      </a:cubicBezTo>
                      <a:cubicBezTo>
                        <a:pt x="34" y="9"/>
                        <a:pt x="31" y="9"/>
                        <a:pt x="29" y="8"/>
                      </a:cubicBezTo>
                      <a:cubicBezTo>
                        <a:pt x="28" y="9"/>
                        <a:pt x="26" y="10"/>
                        <a:pt x="25" y="12"/>
                      </a:cubicBezTo>
                      <a:cubicBezTo>
                        <a:pt x="22" y="14"/>
                        <a:pt x="20" y="16"/>
                        <a:pt x="19" y="19"/>
                      </a:cubicBezTo>
                      <a:cubicBezTo>
                        <a:pt x="20" y="16"/>
                        <a:pt x="21" y="14"/>
                        <a:pt x="22" y="12"/>
                      </a:cubicBezTo>
                      <a:cubicBezTo>
                        <a:pt x="22" y="12"/>
                        <a:pt x="21" y="13"/>
                        <a:pt x="20" y="13"/>
                      </a:cubicBezTo>
                      <a:cubicBezTo>
                        <a:pt x="20" y="11"/>
                        <a:pt x="20" y="10"/>
                        <a:pt x="19" y="9"/>
                      </a:cubicBezTo>
                      <a:cubicBezTo>
                        <a:pt x="20" y="7"/>
                        <a:pt x="21" y="6"/>
                        <a:pt x="23" y="5"/>
                      </a:cubicBezTo>
                      <a:cubicBezTo>
                        <a:pt x="21" y="5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21" y="2"/>
                        <a:pt x="22" y="2"/>
                        <a:pt x="23" y="2"/>
                      </a:cubicBezTo>
                      <a:cubicBezTo>
                        <a:pt x="22" y="1"/>
                        <a:pt x="22" y="0"/>
                        <a:pt x="21" y="0"/>
                      </a:cubicBezTo>
                      <a:cubicBezTo>
                        <a:pt x="8" y="11"/>
                        <a:pt x="0" y="27"/>
                        <a:pt x="0" y="45"/>
                      </a:cubicBezTo>
                      <a:cubicBezTo>
                        <a:pt x="0" y="78"/>
                        <a:pt x="27" y="105"/>
                        <a:pt x="60" y="105"/>
                      </a:cubicBezTo>
                      <a:cubicBezTo>
                        <a:pt x="64" y="105"/>
                        <a:pt x="68" y="105"/>
                        <a:pt x="72" y="104"/>
                      </a:cubicBezTo>
                      <a:cubicBezTo>
                        <a:pt x="74" y="100"/>
                        <a:pt x="77" y="93"/>
                        <a:pt x="80" y="85"/>
                      </a:cubicBezTo>
                      <a:close/>
                    </a:path>
                  </a:pathLst>
                </a:custGeom>
                <a:solidFill>
                  <a:srgbClr val="CDCA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" name="Freeform 6"/>
                <p:cNvSpPr>
                  <a:spLocks/>
                </p:cNvSpPr>
                <p:nvPr/>
              </p:nvSpPr>
              <p:spPr bwMode="auto">
                <a:xfrm>
                  <a:off x="67" y="5"/>
                  <a:ext cx="224" cy="283"/>
                </a:xfrm>
                <a:custGeom>
                  <a:avLst/>
                  <a:gdLst>
                    <a:gd name="T0" fmla="*/ 32 w 92"/>
                    <a:gd name="T1" fmla="*/ 0 h 117"/>
                    <a:gd name="T2" fmla="*/ 0 w 92"/>
                    <a:gd name="T3" fmla="*/ 10 h 117"/>
                    <a:gd name="T4" fmla="*/ 11 w 92"/>
                    <a:gd name="T5" fmla="*/ 13 h 117"/>
                    <a:gd name="T6" fmla="*/ 17 w 92"/>
                    <a:gd name="T7" fmla="*/ 11 h 117"/>
                    <a:gd name="T8" fmla="*/ 26 w 92"/>
                    <a:gd name="T9" fmla="*/ 13 h 117"/>
                    <a:gd name="T10" fmla="*/ 47 w 92"/>
                    <a:gd name="T11" fmla="*/ 13 h 117"/>
                    <a:gd name="T12" fmla="*/ 49 w 92"/>
                    <a:gd name="T13" fmla="*/ 19 h 117"/>
                    <a:gd name="T14" fmla="*/ 40 w 92"/>
                    <a:gd name="T15" fmla="*/ 20 h 117"/>
                    <a:gd name="T16" fmla="*/ 38 w 92"/>
                    <a:gd name="T17" fmla="*/ 24 h 117"/>
                    <a:gd name="T18" fmla="*/ 48 w 92"/>
                    <a:gd name="T19" fmla="*/ 32 h 117"/>
                    <a:gd name="T20" fmla="*/ 50 w 92"/>
                    <a:gd name="T21" fmla="*/ 32 h 117"/>
                    <a:gd name="T22" fmla="*/ 50 w 92"/>
                    <a:gd name="T23" fmla="*/ 22 h 117"/>
                    <a:gd name="T24" fmla="*/ 56 w 92"/>
                    <a:gd name="T25" fmla="*/ 23 h 117"/>
                    <a:gd name="T26" fmla="*/ 59 w 92"/>
                    <a:gd name="T27" fmla="*/ 29 h 117"/>
                    <a:gd name="T28" fmla="*/ 61 w 92"/>
                    <a:gd name="T29" fmla="*/ 28 h 117"/>
                    <a:gd name="T30" fmla="*/ 67 w 92"/>
                    <a:gd name="T31" fmla="*/ 43 h 117"/>
                    <a:gd name="T32" fmla="*/ 60 w 92"/>
                    <a:gd name="T33" fmla="*/ 45 h 117"/>
                    <a:gd name="T34" fmla="*/ 53 w 92"/>
                    <a:gd name="T35" fmla="*/ 49 h 117"/>
                    <a:gd name="T36" fmla="*/ 48 w 92"/>
                    <a:gd name="T37" fmla="*/ 57 h 117"/>
                    <a:gd name="T38" fmla="*/ 48 w 92"/>
                    <a:gd name="T39" fmla="*/ 61 h 117"/>
                    <a:gd name="T40" fmla="*/ 45 w 92"/>
                    <a:gd name="T41" fmla="*/ 62 h 117"/>
                    <a:gd name="T42" fmla="*/ 44 w 92"/>
                    <a:gd name="T43" fmla="*/ 57 h 117"/>
                    <a:gd name="T44" fmla="*/ 34 w 92"/>
                    <a:gd name="T45" fmla="*/ 58 h 117"/>
                    <a:gd name="T46" fmla="*/ 32 w 92"/>
                    <a:gd name="T47" fmla="*/ 64 h 117"/>
                    <a:gd name="T48" fmla="*/ 35 w 92"/>
                    <a:gd name="T49" fmla="*/ 68 h 117"/>
                    <a:gd name="T50" fmla="*/ 38 w 92"/>
                    <a:gd name="T51" fmla="*/ 65 h 117"/>
                    <a:gd name="T52" fmla="*/ 42 w 92"/>
                    <a:gd name="T53" fmla="*/ 65 h 117"/>
                    <a:gd name="T54" fmla="*/ 40 w 92"/>
                    <a:gd name="T55" fmla="*/ 70 h 117"/>
                    <a:gd name="T56" fmla="*/ 44 w 92"/>
                    <a:gd name="T57" fmla="*/ 70 h 117"/>
                    <a:gd name="T58" fmla="*/ 45 w 92"/>
                    <a:gd name="T59" fmla="*/ 76 h 117"/>
                    <a:gd name="T60" fmla="*/ 48 w 92"/>
                    <a:gd name="T61" fmla="*/ 76 h 117"/>
                    <a:gd name="T62" fmla="*/ 50 w 92"/>
                    <a:gd name="T63" fmla="*/ 73 h 117"/>
                    <a:gd name="T64" fmla="*/ 62 w 92"/>
                    <a:gd name="T65" fmla="*/ 74 h 117"/>
                    <a:gd name="T66" fmla="*/ 68 w 92"/>
                    <a:gd name="T67" fmla="*/ 79 h 117"/>
                    <a:gd name="T68" fmla="*/ 68 w 92"/>
                    <a:gd name="T69" fmla="*/ 84 h 117"/>
                    <a:gd name="T70" fmla="*/ 73 w 92"/>
                    <a:gd name="T71" fmla="*/ 86 h 117"/>
                    <a:gd name="T72" fmla="*/ 70 w 92"/>
                    <a:gd name="T73" fmla="*/ 99 h 117"/>
                    <a:gd name="T74" fmla="*/ 66 w 92"/>
                    <a:gd name="T75" fmla="*/ 101 h 117"/>
                    <a:gd name="T76" fmla="*/ 65 w 92"/>
                    <a:gd name="T77" fmla="*/ 105 h 117"/>
                    <a:gd name="T78" fmla="*/ 53 w 92"/>
                    <a:gd name="T79" fmla="*/ 116 h 117"/>
                    <a:gd name="T80" fmla="*/ 53 w 92"/>
                    <a:gd name="T81" fmla="*/ 117 h 117"/>
                    <a:gd name="T82" fmla="*/ 92 w 92"/>
                    <a:gd name="T83" fmla="*/ 60 h 117"/>
                    <a:gd name="T84" fmla="*/ 32 w 92"/>
                    <a:gd name="T85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2" h="117">
                      <a:moveTo>
                        <a:pt x="32" y="0"/>
                      </a:moveTo>
                      <a:cubicBezTo>
                        <a:pt x="20" y="0"/>
                        <a:pt x="9" y="4"/>
                        <a:pt x="0" y="10"/>
                      </a:cubicBezTo>
                      <a:cubicBezTo>
                        <a:pt x="4" y="11"/>
                        <a:pt x="7" y="12"/>
                        <a:pt x="11" y="13"/>
                      </a:cubicBezTo>
                      <a:cubicBezTo>
                        <a:pt x="13" y="12"/>
                        <a:pt x="15" y="11"/>
                        <a:pt x="17" y="11"/>
                      </a:cubicBezTo>
                      <a:cubicBezTo>
                        <a:pt x="20" y="11"/>
                        <a:pt x="23" y="12"/>
                        <a:pt x="26" y="13"/>
                      </a:cubicBezTo>
                      <a:cubicBezTo>
                        <a:pt x="34" y="13"/>
                        <a:pt x="41" y="12"/>
                        <a:pt x="47" y="13"/>
                      </a:cubicBezTo>
                      <a:cubicBezTo>
                        <a:pt x="48" y="14"/>
                        <a:pt x="48" y="17"/>
                        <a:pt x="49" y="19"/>
                      </a:cubicBezTo>
                      <a:cubicBezTo>
                        <a:pt x="46" y="19"/>
                        <a:pt x="43" y="20"/>
                        <a:pt x="40" y="20"/>
                      </a:cubicBezTo>
                      <a:cubicBezTo>
                        <a:pt x="39" y="21"/>
                        <a:pt x="39" y="22"/>
                        <a:pt x="38" y="24"/>
                      </a:cubicBezTo>
                      <a:cubicBezTo>
                        <a:pt x="41" y="26"/>
                        <a:pt x="45" y="29"/>
                        <a:pt x="48" y="32"/>
                      </a:cubicBezTo>
                      <a:cubicBezTo>
                        <a:pt x="48" y="32"/>
                        <a:pt x="49" y="32"/>
                        <a:pt x="50" y="32"/>
                      </a:cubicBezTo>
                      <a:cubicBezTo>
                        <a:pt x="50" y="29"/>
                        <a:pt x="50" y="25"/>
                        <a:pt x="50" y="22"/>
                      </a:cubicBezTo>
                      <a:cubicBezTo>
                        <a:pt x="52" y="23"/>
                        <a:pt x="54" y="23"/>
                        <a:pt x="56" y="23"/>
                      </a:cubicBezTo>
                      <a:cubicBezTo>
                        <a:pt x="57" y="25"/>
                        <a:pt x="58" y="27"/>
                        <a:pt x="59" y="29"/>
                      </a:cubicBezTo>
                      <a:cubicBezTo>
                        <a:pt x="59" y="29"/>
                        <a:pt x="60" y="28"/>
                        <a:pt x="61" y="28"/>
                      </a:cubicBezTo>
                      <a:cubicBezTo>
                        <a:pt x="63" y="33"/>
                        <a:pt x="65" y="38"/>
                        <a:pt x="67" y="43"/>
                      </a:cubicBezTo>
                      <a:cubicBezTo>
                        <a:pt x="65" y="43"/>
                        <a:pt x="63" y="44"/>
                        <a:pt x="60" y="45"/>
                      </a:cubicBezTo>
                      <a:cubicBezTo>
                        <a:pt x="58" y="46"/>
                        <a:pt x="56" y="47"/>
                        <a:pt x="53" y="49"/>
                      </a:cubicBezTo>
                      <a:cubicBezTo>
                        <a:pt x="52" y="51"/>
                        <a:pt x="50" y="54"/>
                        <a:pt x="48" y="57"/>
                      </a:cubicBezTo>
                      <a:cubicBezTo>
                        <a:pt x="48" y="58"/>
                        <a:pt x="48" y="60"/>
                        <a:pt x="48" y="61"/>
                      </a:cubicBezTo>
                      <a:cubicBezTo>
                        <a:pt x="47" y="61"/>
                        <a:pt x="46" y="62"/>
                        <a:pt x="45" y="62"/>
                      </a:cubicBezTo>
                      <a:cubicBezTo>
                        <a:pt x="45" y="60"/>
                        <a:pt x="44" y="58"/>
                        <a:pt x="44" y="57"/>
                      </a:cubicBezTo>
                      <a:cubicBezTo>
                        <a:pt x="41" y="57"/>
                        <a:pt x="37" y="58"/>
                        <a:pt x="34" y="58"/>
                      </a:cubicBezTo>
                      <a:cubicBezTo>
                        <a:pt x="34" y="60"/>
                        <a:pt x="33" y="62"/>
                        <a:pt x="32" y="64"/>
                      </a:cubicBezTo>
                      <a:cubicBezTo>
                        <a:pt x="33" y="65"/>
                        <a:pt x="34" y="66"/>
                        <a:pt x="35" y="68"/>
                      </a:cubicBezTo>
                      <a:cubicBezTo>
                        <a:pt x="36" y="67"/>
                        <a:pt x="37" y="66"/>
                        <a:pt x="38" y="65"/>
                      </a:cubicBezTo>
                      <a:cubicBezTo>
                        <a:pt x="39" y="65"/>
                        <a:pt x="41" y="65"/>
                        <a:pt x="42" y="65"/>
                      </a:cubicBezTo>
                      <a:cubicBezTo>
                        <a:pt x="41" y="67"/>
                        <a:pt x="41" y="68"/>
                        <a:pt x="40" y="70"/>
                      </a:cubicBezTo>
                      <a:cubicBezTo>
                        <a:pt x="41" y="70"/>
                        <a:pt x="43" y="70"/>
                        <a:pt x="44" y="70"/>
                      </a:cubicBezTo>
                      <a:cubicBezTo>
                        <a:pt x="45" y="72"/>
                        <a:pt x="45" y="74"/>
                        <a:pt x="45" y="76"/>
                      </a:cubicBezTo>
                      <a:cubicBezTo>
                        <a:pt x="46" y="76"/>
                        <a:pt x="47" y="76"/>
                        <a:pt x="48" y="76"/>
                      </a:cubicBezTo>
                      <a:cubicBezTo>
                        <a:pt x="49" y="75"/>
                        <a:pt x="49" y="74"/>
                        <a:pt x="50" y="73"/>
                      </a:cubicBezTo>
                      <a:cubicBezTo>
                        <a:pt x="54" y="73"/>
                        <a:pt x="58" y="74"/>
                        <a:pt x="62" y="74"/>
                      </a:cubicBezTo>
                      <a:cubicBezTo>
                        <a:pt x="64" y="76"/>
                        <a:pt x="66" y="78"/>
                        <a:pt x="68" y="79"/>
                      </a:cubicBezTo>
                      <a:cubicBezTo>
                        <a:pt x="68" y="81"/>
                        <a:pt x="68" y="82"/>
                        <a:pt x="68" y="84"/>
                      </a:cubicBezTo>
                      <a:cubicBezTo>
                        <a:pt x="70" y="85"/>
                        <a:pt x="72" y="86"/>
                        <a:pt x="73" y="86"/>
                      </a:cubicBezTo>
                      <a:cubicBezTo>
                        <a:pt x="72" y="90"/>
                        <a:pt x="71" y="94"/>
                        <a:pt x="70" y="99"/>
                      </a:cubicBezTo>
                      <a:cubicBezTo>
                        <a:pt x="69" y="99"/>
                        <a:pt x="68" y="100"/>
                        <a:pt x="66" y="101"/>
                      </a:cubicBezTo>
                      <a:cubicBezTo>
                        <a:pt x="66" y="103"/>
                        <a:pt x="65" y="104"/>
                        <a:pt x="65" y="105"/>
                      </a:cubicBezTo>
                      <a:cubicBezTo>
                        <a:pt x="62" y="109"/>
                        <a:pt x="58" y="113"/>
                        <a:pt x="53" y="116"/>
                      </a:cubicBezTo>
                      <a:cubicBezTo>
                        <a:pt x="53" y="116"/>
                        <a:pt x="53" y="116"/>
                        <a:pt x="53" y="117"/>
                      </a:cubicBezTo>
                      <a:cubicBezTo>
                        <a:pt x="76" y="108"/>
                        <a:pt x="92" y="86"/>
                        <a:pt x="92" y="60"/>
                      </a:cubicBezTo>
                      <a:cubicBezTo>
                        <a:pt x="92" y="27"/>
                        <a:pt x="65" y="0"/>
                        <a:pt x="32" y="0"/>
                      </a:cubicBezTo>
                      <a:close/>
                    </a:path>
                  </a:pathLst>
                </a:custGeom>
                <a:solidFill>
                  <a:srgbClr val="CDCA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26" name="任意多边形 25"/>
            <p:cNvSpPr/>
            <p:nvPr/>
          </p:nvSpPr>
          <p:spPr>
            <a:xfrm>
              <a:off x="2843869" y="1342618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2843869" y="3604342"/>
              <a:ext cx="6157754" cy="1741024"/>
            </a:xfrm>
            <a:custGeom>
              <a:avLst/>
              <a:gdLst>
                <a:gd name="connsiteX0" fmla="*/ 4705033 w 4705033"/>
                <a:gd name="connsiteY0" fmla="*/ 0 h 1741024"/>
                <a:gd name="connsiteX1" fmla="*/ 4705033 w 4705033"/>
                <a:gd name="connsiteY1" fmla="*/ 553012 h 1741024"/>
                <a:gd name="connsiteX2" fmla="*/ 4228428 w 4705033"/>
                <a:gd name="connsiteY2" fmla="*/ 1137785 h 1741024"/>
                <a:gd name="connsiteX3" fmla="*/ 4186776 w 4705033"/>
                <a:gd name="connsiteY3" fmla="*/ 1141984 h 1741024"/>
                <a:gd name="connsiteX4" fmla="*/ 4179523 w 4705033"/>
                <a:gd name="connsiteY4" fmla="*/ 1144236 h 1741024"/>
                <a:gd name="connsiteX5" fmla="*/ 4123214 w 4705033"/>
                <a:gd name="connsiteY5" fmla="*/ 1149912 h 1741024"/>
                <a:gd name="connsiteX6" fmla="*/ 4108132 w 4705033"/>
                <a:gd name="connsiteY6" fmla="*/ 1149912 h 1741024"/>
                <a:gd name="connsiteX7" fmla="*/ 539475 w 4705033"/>
                <a:gd name="connsiteY7" fmla="*/ 1149912 h 1741024"/>
                <a:gd name="connsiteX8" fmla="*/ 476605 w 4705033"/>
                <a:gd name="connsiteY8" fmla="*/ 1156250 h 1741024"/>
                <a:gd name="connsiteX9" fmla="*/ 0 w 4705033"/>
                <a:gd name="connsiteY9" fmla="*/ 1741024 h 1741024"/>
                <a:gd name="connsiteX10" fmla="*/ 0 w 4705033"/>
                <a:gd name="connsiteY10" fmla="*/ 1188012 h 1741024"/>
                <a:gd name="connsiteX11" fmla="*/ 364561 w 4705033"/>
                <a:gd name="connsiteY11" fmla="*/ 638019 h 1741024"/>
                <a:gd name="connsiteX12" fmla="*/ 372691 w 4705033"/>
                <a:gd name="connsiteY12" fmla="*/ 635496 h 1741024"/>
                <a:gd name="connsiteX13" fmla="*/ 414009 w 4705033"/>
                <a:gd name="connsiteY13" fmla="*/ 613069 h 1741024"/>
                <a:gd name="connsiteX14" fmla="*/ 522764 w 4705033"/>
                <a:gd name="connsiteY14" fmla="*/ 591112 h 1741024"/>
                <a:gd name="connsiteX15" fmla="*/ 596901 w 4705033"/>
                <a:gd name="connsiteY15" fmla="*/ 591112 h 1741024"/>
                <a:gd name="connsiteX16" fmla="*/ 4123214 w 4705033"/>
                <a:gd name="connsiteY16" fmla="*/ 591112 h 1741024"/>
                <a:gd name="connsiteX17" fmla="*/ 4144386 w 4705033"/>
                <a:gd name="connsiteY17" fmla="*/ 593246 h 1741024"/>
                <a:gd name="connsiteX18" fmla="*/ 4228428 w 4705033"/>
                <a:gd name="connsiteY18" fmla="*/ 584774 h 1741024"/>
                <a:gd name="connsiteX19" fmla="*/ 4705033 w 4705033"/>
                <a:gd name="connsiteY19" fmla="*/ 0 h 174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705033" h="1741024">
                  <a:moveTo>
                    <a:pt x="4705033" y="0"/>
                  </a:moveTo>
                  <a:lnTo>
                    <a:pt x="4705033" y="553012"/>
                  </a:lnTo>
                  <a:cubicBezTo>
                    <a:pt x="4705033" y="841464"/>
                    <a:pt x="4500426" y="1082127"/>
                    <a:pt x="4228428" y="1137785"/>
                  </a:cubicBezTo>
                  <a:lnTo>
                    <a:pt x="4186776" y="1141984"/>
                  </a:lnTo>
                  <a:lnTo>
                    <a:pt x="4179523" y="1144236"/>
                  </a:lnTo>
                  <a:cubicBezTo>
                    <a:pt x="4161335" y="1147958"/>
                    <a:pt x="4142503" y="1149912"/>
                    <a:pt x="4123214" y="1149912"/>
                  </a:cubicBezTo>
                  <a:lnTo>
                    <a:pt x="4108132" y="1149912"/>
                  </a:lnTo>
                  <a:lnTo>
                    <a:pt x="539475" y="1149912"/>
                  </a:lnTo>
                  <a:lnTo>
                    <a:pt x="476605" y="1156250"/>
                  </a:lnTo>
                  <a:cubicBezTo>
                    <a:pt x="204607" y="1211909"/>
                    <a:pt x="0" y="1452572"/>
                    <a:pt x="0" y="1741024"/>
                  </a:cubicBezTo>
                  <a:lnTo>
                    <a:pt x="0" y="1188012"/>
                  </a:lnTo>
                  <a:cubicBezTo>
                    <a:pt x="0" y="940768"/>
                    <a:pt x="150323" y="728634"/>
                    <a:pt x="364561" y="638019"/>
                  </a:cubicBezTo>
                  <a:lnTo>
                    <a:pt x="372691" y="635496"/>
                  </a:lnTo>
                  <a:lnTo>
                    <a:pt x="414009" y="613069"/>
                  </a:lnTo>
                  <a:cubicBezTo>
                    <a:pt x="447436" y="598930"/>
                    <a:pt x="484187" y="591112"/>
                    <a:pt x="522764" y="591112"/>
                  </a:cubicBezTo>
                  <a:lnTo>
                    <a:pt x="596901" y="591112"/>
                  </a:lnTo>
                  <a:lnTo>
                    <a:pt x="4123214" y="591112"/>
                  </a:lnTo>
                  <a:lnTo>
                    <a:pt x="4144386" y="593246"/>
                  </a:lnTo>
                  <a:lnTo>
                    <a:pt x="4228428" y="584774"/>
                  </a:lnTo>
                  <a:cubicBezTo>
                    <a:pt x="4500426" y="529115"/>
                    <a:pt x="4705033" y="288452"/>
                    <a:pt x="4705033" y="0"/>
                  </a:cubicBezTo>
                  <a:close/>
                </a:path>
              </a:pathLst>
            </a:custGeom>
            <a:solidFill>
              <a:srgbClr val="79A5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2599330" y="2951527"/>
            <a:ext cx="1792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2032650" y="177800"/>
            <a:ext cx="0" cy="6502400"/>
          </a:xfrm>
          <a:prstGeom prst="line">
            <a:avLst/>
          </a:prstGeom>
          <a:ln w="19050">
            <a:solidFill>
              <a:srgbClr val="F5F0E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5687019" y="1554848"/>
            <a:ext cx="14702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x</a:t>
            </a:r>
            <a:endParaRPr lang="zh-CN" altLang="en-US" sz="3600" b="1" kern="0" dirty="0">
              <a:solidFill>
                <a:srgbClr val="6766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687019" y="2434803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5687019" y="3429000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5687019" y="4194713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5687019" y="5074666"/>
            <a:ext cx="48942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▷</a:t>
            </a:r>
            <a:r>
              <a:rPr lang="en-US" altLang="zh-CN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 </a:t>
            </a:r>
            <a:r>
              <a:rPr lang="zh-CN" altLang="en-US" sz="36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25799921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5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93425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9" name="矩形 8"/>
          <p:cNvSpPr/>
          <p:nvPr/>
        </p:nvSpPr>
        <p:spPr>
          <a:xfrm>
            <a:off x="4919613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0" name="矩形 9"/>
          <p:cNvSpPr/>
          <p:nvPr/>
        </p:nvSpPr>
        <p:spPr>
          <a:xfrm>
            <a:off x="2145800" y="1278378"/>
            <a:ext cx="2377553" cy="46965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5816" tIns="305816" rIns="305816" bIns="3773929" numCol="1" spcCol="1270" anchor="ctr" anchorCtr="0">
            <a:no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300" kern="1200"/>
          </a:p>
        </p:txBody>
      </p:sp>
      <p:sp>
        <p:nvSpPr>
          <p:cNvPr id="11" name="矩形 10"/>
          <p:cNvSpPr/>
          <p:nvPr/>
        </p:nvSpPr>
        <p:spPr>
          <a:xfrm>
            <a:off x="2343929" y="3721131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2" name="任意多边形 11"/>
          <p:cNvSpPr/>
          <p:nvPr/>
        </p:nvSpPr>
        <p:spPr>
          <a:xfrm rot="18770822">
            <a:off x="4138787" y="3771242"/>
            <a:ext cx="1165392" cy="35991"/>
          </a:xfrm>
          <a:custGeom>
            <a:avLst/>
            <a:gdLst>
              <a:gd name="connsiteX0" fmla="*/ 0 w 1165392"/>
              <a:gd name="connsiteY0" fmla="*/ 17995 h 35991"/>
              <a:gd name="connsiteX1" fmla="*/ 1165392 w 1165392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5392" h="35991">
                <a:moveTo>
                  <a:pt x="0" y="17995"/>
                </a:moveTo>
                <a:lnTo>
                  <a:pt x="1165392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260" tIns="-11140" rIns="566262" bIns="-11139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3" name="矩形 12"/>
          <p:cNvSpPr/>
          <p:nvPr/>
        </p:nvSpPr>
        <p:spPr>
          <a:xfrm>
            <a:off x="5117741" y="2866698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4" name="任意多边形 13"/>
          <p:cNvSpPr/>
          <p:nvPr/>
        </p:nvSpPr>
        <p:spPr>
          <a:xfrm rot="19457599">
            <a:off x="7007301" y="3059215"/>
            <a:ext cx="975988" cy="35991"/>
          </a:xfrm>
          <a:custGeom>
            <a:avLst/>
            <a:gdLst>
              <a:gd name="connsiteX0" fmla="*/ 0 w 975988"/>
              <a:gd name="connsiteY0" fmla="*/ 17995 h 35991"/>
              <a:gd name="connsiteX1" fmla="*/ 975988 w 975988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988" h="35991">
                <a:moveTo>
                  <a:pt x="0" y="17995"/>
                </a:moveTo>
                <a:lnTo>
                  <a:pt x="975988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95" tIns="-6405" rIns="476293" bIns="-640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5" name="矩形 14"/>
          <p:cNvSpPr/>
          <p:nvPr/>
        </p:nvSpPr>
        <p:spPr>
          <a:xfrm>
            <a:off x="7891554" y="2297075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6" name="任意多边形 15"/>
          <p:cNvSpPr/>
          <p:nvPr/>
        </p:nvSpPr>
        <p:spPr>
          <a:xfrm rot="2142401">
            <a:off x="7007301" y="3628837"/>
            <a:ext cx="975988" cy="35991"/>
          </a:xfrm>
          <a:custGeom>
            <a:avLst/>
            <a:gdLst>
              <a:gd name="connsiteX0" fmla="*/ 0 w 975988"/>
              <a:gd name="connsiteY0" fmla="*/ 17995 h 35991"/>
              <a:gd name="connsiteX1" fmla="*/ 975988 w 975988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5988" h="35991">
                <a:moveTo>
                  <a:pt x="0" y="17995"/>
                </a:moveTo>
                <a:lnTo>
                  <a:pt x="975988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76295" tIns="-6405" rIns="476293" bIns="-640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7" name="矩形 16"/>
          <p:cNvSpPr/>
          <p:nvPr/>
        </p:nvSpPr>
        <p:spPr>
          <a:xfrm>
            <a:off x="7891554" y="3436320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8" name="任意多边形 17"/>
          <p:cNvSpPr/>
          <p:nvPr/>
        </p:nvSpPr>
        <p:spPr>
          <a:xfrm rot="2829178">
            <a:off x="4138787" y="4625676"/>
            <a:ext cx="1165392" cy="35991"/>
          </a:xfrm>
          <a:custGeom>
            <a:avLst/>
            <a:gdLst>
              <a:gd name="connsiteX0" fmla="*/ 0 w 1165392"/>
              <a:gd name="connsiteY0" fmla="*/ 17995 h 35991"/>
              <a:gd name="connsiteX1" fmla="*/ 1165392 w 1165392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5392" h="35991">
                <a:moveTo>
                  <a:pt x="0" y="17995"/>
                </a:moveTo>
                <a:lnTo>
                  <a:pt x="1165392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260" tIns="-11140" rIns="566262" bIns="-11139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9" name="矩形 18"/>
          <p:cNvSpPr/>
          <p:nvPr/>
        </p:nvSpPr>
        <p:spPr>
          <a:xfrm>
            <a:off x="5117741" y="4575564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7099037" y="5052892"/>
            <a:ext cx="792517" cy="35991"/>
          </a:xfrm>
          <a:custGeom>
            <a:avLst/>
            <a:gdLst>
              <a:gd name="connsiteX0" fmla="*/ 0 w 792517"/>
              <a:gd name="connsiteY0" fmla="*/ 17995 h 35991"/>
              <a:gd name="connsiteX1" fmla="*/ 792517 w 792517"/>
              <a:gd name="connsiteY1" fmla="*/ 17995 h 3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517" h="35991">
                <a:moveTo>
                  <a:pt x="0" y="17995"/>
                </a:moveTo>
                <a:lnTo>
                  <a:pt x="792517" y="1799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9146" tIns="-1817" rIns="389146" bIns="-1817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1" name="矩形 20"/>
          <p:cNvSpPr/>
          <p:nvPr/>
        </p:nvSpPr>
        <p:spPr>
          <a:xfrm>
            <a:off x="7891554" y="4575564"/>
            <a:ext cx="1981294" cy="990647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320" tIns="56320" rIns="56320" bIns="56320" numCol="1" spcCol="1270" anchor="ctr" anchorCtr="0">
            <a:noAutofit/>
          </a:bodyPr>
          <a:lstStyle/>
          <a:p>
            <a:pPr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421505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第一部分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195317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第二部分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969130" y="139292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第三部分</a:t>
            </a:r>
          </a:p>
        </p:txBody>
      </p:sp>
    </p:spTree>
    <p:extLst>
      <p:ext uri="{BB962C8B-B14F-4D97-AF65-F5344CB8AC3E}">
        <p14:creationId xmlns:p14="http://schemas.microsoft.com/office/powerpoint/2010/main" val="320784984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5266806"/>
            <a:ext cx="12193057" cy="1591194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588148" y="-2857500"/>
            <a:ext cx="9020476" cy="1083694"/>
            <a:chOff x="993739" y="977900"/>
            <a:chExt cx="7851007" cy="1083694"/>
          </a:xfrm>
        </p:grpSpPr>
        <p:sp>
          <p:nvSpPr>
            <p:cNvPr id="20" name="任意多边形 19"/>
            <p:cNvSpPr/>
            <p:nvPr/>
          </p:nvSpPr>
          <p:spPr>
            <a:xfrm rot="10800000">
              <a:off x="7399213" y="1246138"/>
              <a:ext cx="1445533" cy="736666"/>
            </a:xfrm>
            <a:custGeom>
              <a:avLst/>
              <a:gdLst>
                <a:gd name="connsiteX0" fmla="*/ 0 w 3003081"/>
                <a:gd name="connsiteY0" fmla="*/ 0 h 1530417"/>
                <a:gd name="connsiteX1" fmla="*/ 765208 w 3003081"/>
                <a:gd name="connsiteY1" fmla="*/ 0 h 1530417"/>
                <a:gd name="connsiteX2" fmla="*/ 765209 w 3003081"/>
                <a:gd name="connsiteY2" fmla="*/ 0 h 1530417"/>
                <a:gd name="connsiteX3" fmla="*/ 3003081 w 3003081"/>
                <a:gd name="connsiteY3" fmla="*/ 0 h 1530417"/>
                <a:gd name="connsiteX4" fmla="*/ 3003081 w 3003081"/>
                <a:gd name="connsiteY4" fmla="*/ 1530417 h 1530417"/>
                <a:gd name="connsiteX5" fmla="*/ 765209 w 3003081"/>
                <a:gd name="connsiteY5" fmla="*/ 1530417 h 1530417"/>
                <a:gd name="connsiteX6" fmla="*/ 765208 w 3003081"/>
                <a:gd name="connsiteY6" fmla="*/ 1530417 h 1530417"/>
                <a:gd name="connsiteX7" fmla="*/ 0 w 3003081"/>
                <a:gd name="connsiteY7" fmla="*/ 1530417 h 1530417"/>
                <a:gd name="connsiteX8" fmla="*/ 765208 w 3003081"/>
                <a:gd name="connsiteY8" fmla="*/ 765210 h 1530417"/>
                <a:gd name="connsiteX9" fmla="*/ 765208 w 3003081"/>
                <a:gd name="connsiteY9" fmla="*/ 765208 h 153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3081" h="1530417">
                  <a:moveTo>
                    <a:pt x="0" y="0"/>
                  </a:moveTo>
                  <a:lnTo>
                    <a:pt x="765208" y="0"/>
                  </a:lnTo>
                  <a:lnTo>
                    <a:pt x="765209" y="0"/>
                  </a:lnTo>
                  <a:lnTo>
                    <a:pt x="3003081" y="0"/>
                  </a:lnTo>
                  <a:lnTo>
                    <a:pt x="3003081" y="1530417"/>
                  </a:lnTo>
                  <a:lnTo>
                    <a:pt x="765209" y="1530417"/>
                  </a:lnTo>
                  <a:lnTo>
                    <a:pt x="765208" y="1530417"/>
                  </a:lnTo>
                  <a:lnTo>
                    <a:pt x="0" y="1530417"/>
                  </a:lnTo>
                  <a:lnTo>
                    <a:pt x="765208" y="765210"/>
                  </a:lnTo>
                  <a:lnTo>
                    <a:pt x="765208" y="765208"/>
                  </a:lnTo>
                  <a:close/>
                </a:path>
              </a:pathLst>
            </a:cu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993739" y="1324928"/>
              <a:ext cx="1445533" cy="736666"/>
            </a:xfrm>
            <a:custGeom>
              <a:avLst/>
              <a:gdLst>
                <a:gd name="connsiteX0" fmla="*/ 0 w 3003081"/>
                <a:gd name="connsiteY0" fmla="*/ 0 h 1530417"/>
                <a:gd name="connsiteX1" fmla="*/ 765208 w 3003081"/>
                <a:gd name="connsiteY1" fmla="*/ 0 h 1530417"/>
                <a:gd name="connsiteX2" fmla="*/ 765209 w 3003081"/>
                <a:gd name="connsiteY2" fmla="*/ 0 h 1530417"/>
                <a:gd name="connsiteX3" fmla="*/ 3003081 w 3003081"/>
                <a:gd name="connsiteY3" fmla="*/ 0 h 1530417"/>
                <a:gd name="connsiteX4" fmla="*/ 3003081 w 3003081"/>
                <a:gd name="connsiteY4" fmla="*/ 1530417 h 1530417"/>
                <a:gd name="connsiteX5" fmla="*/ 765209 w 3003081"/>
                <a:gd name="connsiteY5" fmla="*/ 1530417 h 1530417"/>
                <a:gd name="connsiteX6" fmla="*/ 765208 w 3003081"/>
                <a:gd name="connsiteY6" fmla="*/ 1530417 h 1530417"/>
                <a:gd name="connsiteX7" fmla="*/ 0 w 3003081"/>
                <a:gd name="connsiteY7" fmla="*/ 1530417 h 1530417"/>
                <a:gd name="connsiteX8" fmla="*/ 765208 w 3003081"/>
                <a:gd name="connsiteY8" fmla="*/ 765210 h 1530417"/>
                <a:gd name="connsiteX9" fmla="*/ 765208 w 3003081"/>
                <a:gd name="connsiteY9" fmla="*/ 765208 h 153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3081" h="1530417">
                  <a:moveTo>
                    <a:pt x="0" y="0"/>
                  </a:moveTo>
                  <a:lnTo>
                    <a:pt x="765208" y="0"/>
                  </a:lnTo>
                  <a:lnTo>
                    <a:pt x="765209" y="0"/>
                  </a:lnTo>
                  <a:lnTo>
                    <a:pt x="3003081" y="0"/>
                  </a:lnTo>
                  <a:lnTo>
                    <a:pt x="3003081" y="1530417"/>
                  </a:lnTo>
                  <a:lnTo>
                    <a:pt x="765209" y="1530417"/>
                  </a:lnTo>
                  <a:lnTo>
                    <a:pt x="765208" y="1530417"/>
                  </a:lnTo>
                  <a:lnTo>
                    <a:pt x="0" y="1530417"/>
                  </a:lnTo>
                  <a:lnTo>
                    <a:pt x="765208" y="765210"/>
                  </a:lnTo>
                  <a:lnTo>
                    <a:pt x="765208" y="765208"/>
                  </a:lnTo>
                  <a:close/>
                </a:path>
              </a:pathLst>
            </a:cu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797449" y="977900"/>
              <a:ext cx="6243587" cy="726290"/>
            </a:xfrm>
            <a:prstGeom prst="rect">
              <a:avLst/>
            </a:prstGeom>
            <a:solidFill>
              <a:srgbClr val="676661"/>
            </a:solidFill>
            <a:ln w="28575"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3545" y="910683"/>
            <a:ext cx="10064910" cy="1150770"/>
          </a:xfrm>
          <a:prstGeom prst="rect">
            <a:avLst/>
          </a:prstGeom>
        </p:spPr>
      </p:pic>
      <p:sp>
        <p:nvSpPr>
          <p:cNvPr id="30" name="任意多边形 29"/>
          <p:cNvSpPr/>
          <p:nvPr/>
        </p:nvSpPr>
        <p:spPr>
          <a:xfrm>
            <a:off x="125378" y="5499101"/>
            <a:ext cx="11941243" cy="1259002"/>
          </a:xfrm>
          <a:custGeom>
            <a:avLst/>
            <a:gdLst>
              <a:gd name="connsiteX0" fmla="*/ 6096000 w 12192000"/>
              <a:gd name="connsiteY0" fmla="*/ 0 h 1591193"/>
              <a:gd name="connsiteX1" fmla="*/ 6410502 w 12192000"/>
              <a:gd name="connsiteY1" fmla="*/ 322781 h 1591193"/>
              <a:gd name="connsiteX2" fmla="*/ 12192000 w 12192000"/>
              <a:gd name="connsiteY2" fmla="*/ 322781 h 1591193"/>
              <a:gd name="connsiteX3" fmla="*/ 12192000 w 12192000"/>
              <a:gd name="connsiteY3" fmla="*/ 1591193 h 1591193"/>
              <a:gd name="connsiteX4" fmla="*/ 0 w 12192000"/>
              <a:gd name="connsiteY4" fmla="*/ 1591193 h 1591193"/>
              <a:gd name="connsiteX5" fmla="*/ 0 w 12192000"/>
              <a:gd name="connsiteY5" fmla="*/ 322781 h 1591193"/>
              <a:gd name="connsiteX6" fmla="*/ 5781498 w 12192000"/>
              <a:gd name="connsiteY6" fmla="*/ 322781 h 159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591193">
                <a:moveTo>
                  <a:pt x="6096000" y="0"/>
                </a:moveTo>
                <a:lnTo>
                  <a:pt x="6410502" y="322781"/>
                </a:lnTo>
                <a:lnTo>
                  <a:pt x="12192000" y="322781"/>
                </a:lnTo>
                <a:lnTo>
                  <a:pt x="12192000" y="1591193"/>
                </a:lnTo>
                <a:lnTo>
                  <a:pt x="0" y="1591193"/>
                </a:lnTo>
                <a:lnTo>
                  <a:pt x="0" y="322781"/>
                </a:lnTo>
                <a:lnTo>
                  <a:pt x="5781498" y="322781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249004" y="1033979"/>
            <a:ext cx="57374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>
                <a:solidFill>
                  <a:schemeClr val="bg1"/>
                </a:solidFill>
              </a:rPr>
              <a:t>学院</a:t>
            </a:r>
            <a:r>
              <a:rPr lang="en-US" altLang="zh-CN" sz="3200" b="1" dirty="0">
                <a:solidFill>
                  <a:schemeClr val="bg1"/>
                </a:solidFill>
              </a:rPr>
              <a:t>XXX</a:t>
            </a:r>
            <a:r>
              <a:rPr lang="zh-CN" altLang="en-US" sz="3200" b="1" dirty="0">
                <a:solidFill>
                  <a:schemeClr val="bg1"/>
                </a:solidFill>
              </a:rPr>
              <a:t>专业 毕业论文答辩</a:t>
            </a:r>
          </a:p>
        </p:txBody>
      </p:sp>
      <p:sp>
        <p:nvSpPr>
          <p:cNvPr id="34" name="矩形 33"/>
          <p:cNvSpPr/>
          <p:nvPr/>
        </p:nvSpPr>
        <p:spPr>
          <a:xfrm>
            <a:off x="1793477" y="2752253"/>
            <a:ext cx="864852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6600" b="1" dirty="0">
                <a:solidFill>
                  <a:srgbClr val="777671"/>
                </a:solidFill>
                <a:latin typeface="Microsoft YaHei" charset="0"/>
                <a:ea typeface="Microsoft YaHei" charset="0"/>
                <a:cs typeface="Microsoft YaHei" charset="0"/>
              </a:rPr>
              <a:t>感谢各位老师评判指导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764181" y="4530394"/>
            <a:ext cx="8629705" cy="369332"/>
            <a:chOff x="1764181" y="3942834"/>
            <a:chExt cx="8629705" cy="369332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1764181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7637986" y="4127500"/>
              <a:ext cx="2755900" cy="0"/>
            </a:xfrm>
            <a:prstGeom prst="line">
              <a:avLst/>
            </a:prstGeom>
            <a:ln>
              <a:solidFill>
                <a:srgbClr val="7776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矩形 81"/>
            <p:cNvSpPr/>
            <p:nvPr/>
          </p:nvSpPr>
          <p:spPr>
            <a:xfrm>
              <a:off x="4667428" y="3942834"/>
              <a:ext cx="28232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PRESENTED</a:t>
              </a:r>
              <a:r>
                <a:rPr kumimoji="1" lang="zh-CN" altLang="en-US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kumimoji="1" lang="en-US" altLang="zh-CN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BY</a:t>
              </a:r>
              <a:r>
                <a:rPr kumimoji="1" lang="zh-CN" altLang="en-US" dirty="0">
                  <a:solidFill>
                    <a:srgbClr val="7776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亮亮图文</a:t>
              </a:r>
              <a:endParaRPr lang="zh-CN" altLang="en-US" dirty="0">
                <a:solidFill>
                  <a:srgbClr val="7776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3904632" y="6050305"/>
            <a:ext cx="5291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指导老师：亮亮图文</a:t>
            </a:r>
            <a:r>
              <a:rPr lang="en-US" altLang="zh-CN" sz="2400" b="1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>
                <a:solidFill>
                  <a:srgbClr val="F5F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答辩人：旗舰店</a:t>
            </a:r>
          </a:p>
        </p:txBody>
      </p:sp>
    </p:spTree>
    <p:extLst>
      <p:ext uri="{BB962C8B-B14F-4D97-AF65-F5344CB8AC3E}">
        <p14:creationId xmlns:p14="http://schemas.microsoft.com/office/powerpoint/2010/main" val="325972863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1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8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课题目的</a:t>
              </a:r>
              <a:r>
                <a:rPr lang="en-US" altLang="zh-CN" sz="4800" b="1" dirty="0">
                  <a:solidFill>
                    <a:srgbClr val="F5F0EA"/>
                  </a:solidFill>
                </a:rPr>
                <a:t>』</a:t>
              </a: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079931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课题目的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64601" y="1123882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1397930" y="1468483"/>
            <a:ext cx="103840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426759" y="1385383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164601" y="2040947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rgbClr val="676661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397930" y="2385548"/>
            <a:ext cx="103840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倍字间距。标题数字等都可以通过点击和重新输入进行更改，更多模板：亮亮图文旗舰店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https://liangliangtuwen.tmall.com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426759" y="2302448"/>
            <a:ext cx="2755900" cy="0"/>
          </a:xfrm>
          <a:prstGeom prst="line">
            <a:avLst/>
          </a:prstGeom>
          <a:ln>
            <a:solidFill>
              <a:srgbClr val="7776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2887693" y="3228877"/>
            <a:ext cx="6389807" cy="2929575"/>
            <a:chOff x="1611683" y="1446502"/>
            <a:chExt cx="5920633" cy="3027758"/>
          </a:xfrm>
          <a:solidFill>
            <a:schemeClr val="bg1">
              <a:lumMod val="85000"/>
            </a:schemeClr>
          </a:solidFill>
        </p:grpSpPr>
        <p:sp>
          <p:nvSpPr>
            <p:cNvPr id="18" name="Freeform 559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560"/>
            <p:cNvSpPr>
              <a:spLocks/>
            </p:cNvSpPr>
            <p:nvPr/>
          </p:nvSpPr>
          <p:spPr bwMode="auto">
            <a:xfrm>
              <a:off x="4364192" y="2347921"/>
              <a:ext cx="128304" cy="247835"/>
            </a:xfrm>
            <a:custGeom>
              <a:avLst/>
              <a:gdLst>
                <a:gd name="T0" fmla="*/ 2147483647 w 96"/>
                <a:gd name="T1" fmla="*/ 2147483647 h 184"/>
                <a:gd name="T2" fmla="*/ 2147483647 w 96"/>
                <a:gd name="T3" fmla="*/ 2147483647 h 184"/>
                <a:gd name="T4" fmla="*/ 2147483647 w 96"/>
                <a:gd name="T5" fmla="*/ 2147483647 h 184"/>
                <a:gd name="T6" fmla="*/ 2147483647 w 96"/>
                <a:gd name="T7" fmla="*/ 2147483647 h 184"/>
                <a:gd name="T8" fmla="*/ 2147483647 w 96"/>
                <a:gd name="T9" fmla="*/ 2147483647 h 184"/>
                <a:gd name="T10" fmla="*/ 2147483647 w 96"/>
                <a:gd name="T11" fmla="*/ 2147483647 h 184"/>
                <a:gd name="T12" fmla="*/ 2147483647 w 96"/>
                <a:gd name="T13" fmla="*/ 2147483647 h 184"/>
                <a:gd name="T14" fmla="*/ 2147483647 w 96"/>
                <a:gd name="T15" fmla="*/ 2147483647 h 184"/>
                <a:gd name="T16" fmla="*/ 2147483647 w 96"/>
                <a:gd name="T17" fmla="*/ 2147483647 h 184"/>
                <a:gd name="T18" fmla="*/ 2147483647 w 96"/>
                <a:gd name="T19" fmla="*/ 2147483647 h 184"/>
                <a:gd name="T20" fmla="*/ 2147483647 w 96"/>
                <a:gd name="T21" fmla="*/ 2147483647 h 184"/>
                <a:gd name="T22" fmla="*/ 2147483647 w 96"/>
                <a:gd name="T23" fmla="*/ 2147483647 h 184"/>
                <a:gd name="T24" fmla="*/ 2147483647 w 96"/>
                <a:gd name="T25" fmla="*/ 2147483647 h 184"/>
                <a:gd name="T26" fmla="*/ 2147483647 w 96"/>
                <a:gd name="T27" fmla="*/ 2147483647 h 184"/>
                <a:gd name="T28" fmla="*/ 2147483647 w 96"/>
                <a:gd name="T29" fmla="*/ 2147483647 h 184"/>
                <a:gd name="T30" fmla="*/ 0 w 96"/>
                <a:gd name="T31" fmla="*/ 2147483647 h 184"/>
                <a:gd name="T32" fmla="*/ 0 w 96"/>
                <a:gd name="T33" fmla="*/ 2147483647 h 184"/>
                <a:gd name="T34" fmla="*/ 0 w 96"/>
                <a:gd name="T35" fmla="*/ 2147483647 h 184"/>
                <a:gd name="T36" fmla="*/ 0 w 96"/>
                <a:gd name="T37" fmla="*/ 2147483647 h 184"/>
                <a:gd name="T38" fmla="*/ 0 w 96"/>
                <a:gd name="T39" fmla="*/ 2147483647 h 184"/>
                <a:gd name="T40" fmla="*/ 2147483647 w 96"/>
                <a:gd name="T41" fmla="*/ 2147483647 h 184"/>
                <a:gd name="T42" fmla="*/ 2147483647 w 96"/>
                <a:gd name="T43" fmla="*/ 0 h 184"/>
                <a:gd name="T44" fmla="*/ 2147483647 w 96"/>
                <a:gd name="T45" fmla="*/ 0 h 184"/>
                <a:gd name="T46" fmla="*/ 2147483647 w 96"/>
                <a:gd name="T47" fmla="*/ 0 h 184"/>
                <a:gd name="T48" fmla="*/ 2147483647 w 96"/>
                <a:gd name="T49" fmla="*/ 2147483647 h 184"/>
                <a:gd name="T50" fmla="*/ 2147483647 w 96"/>
                <a:gd name="T51" fmla="*/ 2147483647 h 184"/>
                <a:gd name="T52" fmla="*/ 2147483647 w 96"/>
                <a:gd name="T53" fmla="*/ 2147483647 h 184"/>
                <a:gd name="T54" fmla="*/ 2147483647 w 96"/>
                <a:gd name="T55" fmla="*/ 2147483647 h 184"/>
                <a:gd name="T56" fmla="*/ 2147483647 w 96"/>
                <a:gd name="T57" fmla="*/ 2147483647 h 184"/>
                <a:gd name="T58" fmla="*/ 2147483647 w 96"/>
                <a:gd name="T59" fmla="*/ 2147483647 h 184"/>
                <a:gd name="T60" fmla="*/ 2147483647 w 96"/>
                <a:gd name="T61" fmla="*/ 2147483647 h 184"/>
                <a:gd name="T62" fmla="*/ 2147483647 w 96"/>
                <a:gd name="T63" fmla="*/ 2147483647 h 184"/>
                <a:gd name="T64" fmla="*/ 2147483647 w 96"/>
                <a:gd name="T65" fmla="*/ 2147483647 h 184"/>
                <a:gd name="T66" fmla="*/ 2147483647 w 96"/>
                <a:gd name="T67" fmla="*/ 2147483647 h 184"/>
                <a:gd name="T68" fmla="*/ 2147483647 w 96"/>
                <a:gd name="T69" fmla="*/ 2147483647 h 184"/>
                <a:gd name="T70" fmla="*/ 2147483647 w 96"/>
                <a:gd name="T71" fmla="*/ 2147483647 h 184"/>
                <a:gd name="T72" fmla="*/ 2147483647 w 96"/>
                <a:gd name="T73" fmla="*/ 2147483647 h 184"/>
                <a:gd name="T74" fmla="*/ 2147483647 w 96"/>
                <a:gd name="T75" fmla="*/ 2147483647 h 184"/>
                <a:gd name="T76" fmla="*/ 2147483647 w 96"/>
                <a:gd name="T77" fmla="*/ 2147483647 h 184"/>
                <a:gd name="T78" fmla="*/ 2147483647 w 96"/>
                <a:gd name="T79" fmla="*/ 2147483647 h 184"/>
                <a:gd name="T80" fmla="*/ 2147483647 w 96"/>
                <a:gd name="T81" fmla="*/ 2147483647 h 184"/>
                <a:gd name="T82" fmla="*/ 2147483647 w 96"/>
                <a:gd name="T83" fmla="*/ 2147483647 h 184"/>
                <a:gd name="T84" fmla="*/ 2147483647 w 96"/>
                <a:gd name="T85" fmla="*/ 2147483647 h 184"/>
                <a:gd name="T86" fmla="*/ 2147483647 w 96"/>
                <a:gd name="T87" fmla="*/ 2147483647 h 184"/>
                <a:gd name="T88" fmla="*/ 2147483647 w 96"/>
                <a:gd name="T89" fmla="*/ 2147483647 h 184"/>
                <a:gd name="T90" fmla="*/ 2147483647 w 96"/>
                <a:gd name="T91" fmla="*/ 2147483647 h 184"/>
                <a:gd name="T92" fmla="*/ 2147483647 w 96"/>
                <a:gd name="T93" fmla="*/ 2147483647 h 184"/>
                <a:gd name="T94" fmla="*/ 2147483647 w 96"/>
                <a:gd name="T95" fmla="*/ 2147483647 h 184"/>
                <a:gd name="T96" fmla="*/ 2147483647 w 96"/>
                <a:gd name="T97" fmla="*/ 2147483647 h 184"/>
                <a:gd name="T98" fmla="*/ 2147483647 w 96"/>
                <a:gd name="T99" fmla="*/ 2147483647 h 184"/>
                <a:gd name="T100" fmla="*/ 2147483647 w 96"/>
                <a:gd name="T101" fmla="*/ 2147483647 h 184"/>
                <a:gd name="T102" fmla="*/ 2147483647 w 96"/>
                <a:gd name="T103" fmla="*/ 2147483647 h 184"/>
                <a:gd name="T104" fmla="*/ 2147483647 w 96"/>
                <a:gd name="T105" fmla="*/ 2147483647 h 184"/>
                <a:gd name="T106" fmla="*/ 2147483647 w 96"/>
                <a:gd name="T107" fmla="*/ 2147483647 h 184"/>
                <a:gd name="T108" fmla="*/ 2147483647 w 96"/>
                <a:gd name="T109" fmla="*/ 2147483647 h 184"/>
                <a:gd name="T110" fmla="*/ 2147483647 w 96"/>
                <a:gd name="T111" fmla="*/ 2147483647 h 184"/>
                <a:gd name="T112" fmla="*/ 2147483647 w 96"/>
                <a:gd name="T113" fmla="*/ 2147483647 h 184"/>
                <a:gd name="T114" fmla="*/ 2147483647 w 96"/>
                <a:gd name="T115" fmla="*/ 2147483647 h 184"/>
                <a:gd name="T116" fmla="*/ 2147483647 w 96"/>
                <a:gd name="T117" fmla="*/ 2147483647 h 184"/>
                <a:gd name="T118" fmla="*/ 2147483647 w 96"/>
                <a:gd name="T119" fmla="*/ 2147483647 h 1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6"/>
                <a:gd name="T181" fmla="*/ 0 h 184"/>
                <a:gd name="T182" fmla="*/ 96 w 96"/>
                <a:gd name="T183" fmla="*/ 184 h 1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6" h="184">
                  <a:moveTo>
                    <a:pt x="16" y="144"/>
                  </a:moveTo>
                  <a:lnTo>
                    <a:pt x="24" y="136"/>
                  </a:lnTo>
                  <a:lnTo>
                    <a:pt x="24" y="128"/>
                  </a:lnTo>
                  <a:lnTo>
                    <a:pt x="16" y="128"/>
                  </a:lnTo>
                  <a:lnTo>
                    <a:pt x="24" y="120"/>
                  </a:lnTo>
                  <a:lnTo>
                    <a:pt x="40" y="112"/>
                  </a:lnTo>
                  <a:lnTo>
                    <a:pt x="40" y="104"/>
                  </a:lnTo>
                  <a:lnTo>
                    <a:pt x="40" y="96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6" y="80"/>
                  </a:lnTo>
                  <a:lnTo>
                    <a:pt x="16" y="64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8" y="16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24" y="16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0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56" y="64"/>
                  </a:lnTo>
                  <a:lnTo>
                    <a:pt x="64" y="88"/>
                  </a:lnTo>
                  <a:lnTo>
                    <a:pt x="72" y="96"/>
                  </a:lnTo>
                  <a:lnTo>
                    <a:pt x="80" y="112"/>
                  </a:lnTo>
                  <a:lnTo>
                    <a:pt x="80" y="120"/>
                  </a:lnTo>
                  <a:lnTo>
                    <a:pt x="80" y="128"/>
                  </a:lnTo>
                  <a:lnTo>
                    <a:pt x="88" y="128"/>
                  </a:lnTo>
                  <a:lnTo>
                    <a:pt x="96" y="128"/>
                  </a:lnTo>
                  <a:lnTo>
                    <a:pt x="96" y="144"/>
                  </a:lnTo>
                  <a:lnTo>
                    <a:pt x="88" y="152"/>
                  </a:lnTo>
                  <a:lnTo>
                    <a:pt x="88" y="160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72" y="168"/>
                  </a:lnTo>
                  <a:lnTo>
                    <a:pt x="56" y="168"/>
                  </a:lnTo>
                  <a:lnTo>
                    <a:pt x="48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16" y="176"/>
                  </a:lnTo>
                  <a:lnTo>
                    <a:pt x="16" y="184"/>
                  </a:lnTo>
                  <a:lnTo>
                    <a:pt x="8" y="184"/>
                  </a:lnTo>
                  <a:lnTo>
                    <a:pt x="8" y="176"/>
                  </a:lnTo>
                  <a:lnTo>
                    <a:pt x="24" y="168"/>
                  </a:lnTo>
                  <a:lnTo>
                    <a:pt x="32" y="152"/>
                  </a:lnTo>
                  <a:lnTo>
                    <a:pt x="24" y="152"/>
                  </a:lnTo>
                  <a:lnTo>
                    <a:pt x="16" y="152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561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562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563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564"/>
            <p:cNvSpPr>
              <a:spLocks/>
            </p:cNvSpPr>
            <p:nvPr/>
          </p:nvSpPr>
          <p:spPr bwMode="auto">
            <a:xfrm>
              <a:off x="5194330" y="3786681"/>
              <a:ext cx="107468" cy="236869"/>
            </a:xfrm>
            <a:custGeom>
              <a:avLst/>
              <a:gdLst>
                <a:gd name="T0" fmla="*/ 0 w 80"/>
                <a:gd name="T1" fmla="*/ 2147483647 h 176"/>
                <a:gd name="T2" fmla="*/ 0 w 80"/>
                <a:gd name="T3" fmla="*/ 2147483647 h 176"/>
                <a:gd name="T4" fmla="*/ 2147483647 w 80"/>
                <a:gd name="T5" fmla="*/ 2147483647 h 176"/>
                <a:gd name="T6" fmla="*/ 2147483647 w 80"/>
                <a:gd name="T7" fmla="*/ 2147483647 h 176"/>
                <a:gd name="T8" fmla="*/ 2147483647 w 80"/>
                <a:gd name="T9" fmla="*/ 2147483647 h 176"/>
                <a:gd name="T10" fmla="*/ 2147483647 w 80"/>
                <a:gd name="T11" fmla="*/ 2147483647 h 176"/>
                <a:gd name="T12" fmla="*/ 2147483647 w 80"/>
                <a:gd name="T13" fmla="*/ 2147483647 h 176"/>
                <a:gd name="T14" fmla="*/ 2147483647 w 80"/>
                <a:gd name="T15" fmla="*/ 2147483647 h 176"/>
                <a:gd name="T16" fmla="*/ 2147483647 w 80"/>
                <a:gd name="T17" fmla="*/ 0 h 176"/>
                <a:gd name="T18" fmla="*/ 2147483647 w 80"/>
                <a:gd name="T19" fmla="*/ 2147483647 h 176"/>
                <a:gd name="T20" fmla="*/ 2147483647 w 80"/>
                <a:gd name="T21" fmla="*/ 2147483647 h 176"/>
                <a:gd name="T22" fmla="*/ 2147483647 w 80"/>
                <a:gd name="T23" fmla="*/ 2147483647 h 176"/>
                <a:gd name="T24" fmla="*/ 2147483647 w 80"/>
                <a:gd name="T25" fmla="*/ 2147483647 h 176"/>
                <a:gd name="T26" fmla="*/ 2147483647 w 80"/>
                <a:gd name="T27" fmla="*/ 2147483647 h 176"/>
                <a:gd name="T28" fmla="*/ 2147483647 w 80"/>
                <a:gd name="T29" fmla="*/ 2147483647 h 176"/>
                <a:gd name="T30" fmla="*/ 0 w 80"/>
                <a:gd name="T31" fmla="*/ 2147483647 h 176"/>
                <a:gd name="T32" fmla="*/ 0 w 80"/>
                <a:gd name="T33" fmla="*/ 2147483647 h 1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176"/>
                <a:gd name="T53" fmla="*/ 80 w 80"/>
                <a:gd name="T54" fmla="*/ 176 h 1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176">
                  <a:moveTo>
                    <a:pt x="0" y="144"/>
                  </a:moveTo>
                  <a:lnTo>
                    <a:pt x="0" y="128"/>
                  </a:lnTo>
                  <a:lnTo>
                    <a:pt x="8" y="112"/>
                  </a:lnTo>
                  <a:lnTo>
                    <a:pt x="16" y="88"/>
                  </a:lnTo>
                  <a:lnTo>
                    <a:pt x="8" y="56"/>
                  </a:lnTo>
                  <a:lnTo>
                    <a:pt x="16" y="48"/>
                  </a:lnTo>
                  <a:lnTo>
                    <a:pt x="32" y="40"/>
                  </a:lnTo>
                  <a:lnTo>
                    <a:pt x="48" y="16"/>
                  </a:lnTo>
                  <a:lnTo>
                    <a:pt x="72" y="0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0" y="56"/>
                  </a:lnTo>
                  <a:lnTo>
                    <a:pt x="48" y="168"/>
                  </a:lnTo>
                  <a:lnTo>
                    <a:pt x="32" y="168"/>
                  </a:lnTo>
                  <a:lnTo>
                    <a:pt x="16" y="176"/>
                  </a:lnTo>
                  <a:lnTo>
                    <a:pt x="0" y="160"/>
                  </a:lnTo>
                  <a:lnTo>
                    <a:pt x="0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565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566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567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568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569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570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571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572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573"/>
            <p:cNvSpPr>
              <a:spLocks/>
            </p:cNvSpPr>
            <p:nvPr/>
          </p:nvSpPr>
          <p:spPr bwMode="auto">
            <a:xfrm>
              <a:off x="6716433" y="2724060"/>
              <a:ext cx="235773" cy="257704"/>
            </a:xfrm>
            <a:custGeom>
              <a:avLst/>
              <a:gdLst>
                <a:gd name="T0" fmla="*/ 0 w 176"/>
                <a:gd name="T1" fmla="*/ 2147483647 h 192"/>
                <a:gd name="T2" fmla="*/ 2147483647 w 176"/>
                <a:gd name="T3" fmla="*/ 2147483647 h 192"/>
                <a:gd name="T4" fmla="*/ 2147483647 w 176"/>
                <a:gd name="T5" fmla="*/ 2147483647 h 192"/>
                <a:gd name="T6" fmla="*/ 2147483647 w 176"/>
                <a:gd name="T7" fmla="*/ 2147483647 h 192"/>
                <a:gd name="T8" fmla="*/ 2147483647 w 176"/>
                <a:gd name="T9" fmla="*/ 2147483647 h 192"/>
                <a:gd name="T10" fmla="*/ 2147483647 w 176"/>
                <a:gd name="T11" fmla="*/ 2147483647 h 192"/>
                <a:gd name="T12" fmla="*/ 2147483647 w 176"/>
                <a:gd name="T13" fmla="*/ 2147483647 h 192"/>
                <a:gd name="T14" fmla="*/ 2147483647 w 176"/>
                <a:gd name="T15" fmla="*/ 2147483647 h 192"/>
                <a:gd name="T16" fmla="*/ 2147483647 w 176"/>
                <a:gd name="T17" fmla="*/ 2147483647 h 192"/>
                <a:gd name="T18" fmla="*/ 2147483647 w 176"/>
                <a:gd name="T19" fmla="*/ 2147483647 h 192"/>
                <a:gd name="T20" fmla="*/ 2147483647 w 176"/>
                <a:gd name="T21" fmla="*/ 0 h 192"/>
                <a:gd name="T22" fmla="*/ 2147483647 w 176"/>
                <a:gd name="T23" fmla="*/ 2147483647 h 192"/>
                <a:gd name="T24" fmla="*/ 2147483647 w 176"/>
                <a:gd name="T25" fmla="*/ 2147483647 h 192"/>
                <a:gd name="T26" fmla="*/ 2147483647 w 176"/>
                <a:gd name="T27" fmla="*/ 2147483647 h 192"/>
                <a:gd name="T28" fmla="*/ 2147483647 w 176"/>
                <a:gd name="T29" fmla="*/ 2147483647 h 192"/>
                <a:gd name="T30" fmla="*/ 2147483647 w 176"/>
                <a:gd name="T31" fmla="*/ 2147483647 h 192"/>
                <a:gd name="T32" fmla="*/ 2147483647 w 176"/>
                <a:gd name="T33" fmla="*/ 2147483647 h 192"/>
                <a:gd name="T34" fmla="*/ 2147483647 w 176"/>
                <a:gd name="T35" fmla="*/ 2147483647 h 192"/>
                <a:gd name="T36" fmla="*/ 2147483647 w 176"/>
                <a:gd name="T37" fmla="*/ 2147483647 h 192"/>
                <a:gd name="T38" fmla="*/ 2147483647 w 176"/>
                <a:gd name="T39" fmla="*/ 2147483647 h 192"/>
                <a:gd name="T40" fmla="*/ 2147483647 w 176"/>
                <a:gd name="T41" fmla="*/ 2147483647 h 192"/>
                <a:gd name="T42" fmla="*/ 2147483647 w 176"/>
                <a:gd name="T43" fmla="*/ 2147483647 h 192"/>
                <a:gd name="T44" fmla="*/ 2147483647 w 176"/>
                <a:gd name="T45" fmla="*/ 2147483647 h 192"/>
                <a:gd name="T46" fmla="*/ 2147483647 w 176"/>
                <a:gd name="T47" fmla="*/ 2147483647 h 192"/>
                <a:gd name="T48" fmla="*/ 2147483647 w 176"/>
                <a:gd name="T49" fmla="*/ 2147483647 h 192"/>
                <a:gd name="T50" fmla="*/ 2147483647 w 176"/>
                <a:gd name="T51" fmla="*/ 2147483647 h 192"/>
                <a:gd name="T52" fmla="*/ 2147483647 w 176"/>
                <a:gd name="T53" fmla="*/ 2147483647 h 192"/>
                <a:gd name="T54" fmla="*/ 2147483647 w 176"/>
                <a:gd name="T55" fmla="*/ 2147483647 h 192"/>
                <a:gd name="T56" fmla="*/ 2147483647 w 176"/>
                <a:gd name="T57" fmla="*/ 2147483647 h 192"/>
                <a:gd name="T58" fmla="*/ 2147483647 w 176"/>
                <a:gd name="T59" fmla="*/ 2147483647 h 192"/>
                <a:gd name="T60" fmla="*/ 2147483647 w 176"/>
                <a:gd name="T61" fmla="*/ 2147483647 h 192"/>
                <a:gd name="T62" fmla="*/ 2147483647 w 176"/>
                <a:gd name="T63" fmla="*/ 2147483647 h 192"/>
                <a:gd name="T64" fmla="*/ 2147483647 w 176"/>
                <a:gd name="T65" fmla="*/ 2147483647 h 192"/>
                <a:gd name="T66" fmla="*/ 0 w 176"/>
                <a:gd name="T67" fmla="*/ 2147483647 h 192"/>
                <a:gd name="T68" fmla="*/ 0 w 176"/>
                <a:gd name="T69" fmla="*/ 2147483647 h 1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6"/>
                <a:gd name="T106" fmla="*/ 0 h 192"/>
                <a:gd name="T107" fmla="*/ 176 w 176"/>
                <a:gd name="T108" fmla="*/ 192 h 1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6" h="192">
                  <a:moveTo>
                    <a:pt x="0" y="160"/>
                  </a:moveTo>
                  <a:lnTo>
                    <a:pt x="24" y="152"/>
                  </a:lnTo>
                  <a:lnTo>
                    <a:pt x="40" y="152"/>
                  </a:lnTo>
                  <a:lnTo>
                    <a:pt x="72" y="128"/>
                  </a:lnTo>
                  <a:lnTo>
                    <a:pt x="88" y="120"/>
                  </a:lnTo>
                  <a:lnTo>
                    <a:pt x="96" y="104"/>
                  </a:lnTo>
                  <a:lnTo>
                    <a:pt x="104" y="72"/>
                  </a:lnTo>
                  <a:lnTo>
                    <a:pt x="104" y="48"/>
                  </a:lnTo>
                  <a:lnTo>
                    <a:pt x="112" y="32"/>
                  </a:lnTo>
                  <a:lnTo>
                    <a:pt x="112" y="8"/>
                  </a:lnTo>
                  <a:lnTo>
                    <a:pt x="120" y="0"/>
                  </a:lnTo>
                  <a:lnTo>
                    <a:pt x="136" y="8"/>
                  </a:lnTo>
                  <a:lnTo>
                    <a:pt x="160" y="16"/>
                  </a:lnTo>
                  <a:lnTo>
                    <a:pt x="176" y="16"/>
                  </a:lnTo>
                  <a:lnTo>
                    <a:pt x="160" y="32"/>
                  </a:lnTo>
                  <a:lnTo>
                    <a:pt x="144" y="40"/>
                  </a:lnTo>
                  <a:lnTo>
                    <a:pt x="136" y="56"/>
                  </a:lnTo>
                  <a:lnTo>
                    <a:pt x="120" y="40"/>
                  </a:lnTo>
                  <a:lnTo>
                    <a:pt x="104" y="64"/>
                  </a:lnTo>
                  <a:lnTo>
                    <a:pt x="120" y="88"/>
                  </a:lnTo>
                  <a:lnTo>
                    <a:pt x="112" y="112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80" y="160"/>
                  </a:lnTo>
                  <a:lnTo>
                    <a:pt x="64" y="160"/>
                  </a:lnTo>
                  <a:lnTo>
                    <a:pt x="56" y="160"/>
                  </a:lnTo>
                  <a:lnTo>
                    <a:pt x="40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8" y="192"/>
                  </a:lnTo>
                  <a:lnTo>
                    <a:pt x="0" y="168"/>
                  </a:lnTo>
                  <a:lnTo>
                    <a:pt x="0" y="16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574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575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576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577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578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579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580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581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1" name="Freeform 582"/>
            <p:cNvSpPr>
              <a:spLocks/>
            </p:cNvSpPr>
            <p:nvPr/>
          </p:nvSpPr>
          <p:spPr bwMode="auto">
            <a:xfrm>
              <a:off x="6931370" y="4324023"/>
              <a:ext cx="53735" cy="74570"/>
            </a:xfrm>
            <a:custGeom>
              <a:avLst/>
              <a:gdLst>
                <a:gd name="T0" fmla="*/ 0 w 40"/>
                <a:gd name="T1" fmla="*/ 2147483647 h 56"/>
                <a:gd name="T2" fmla="*/ 2147483647 w 40"/>
                <a:gd name="T3" fmla="*/ 2147483647 h 56"/>
                <a:gd name="T4" fmla="*/ 2147483647 w 40"/>
                <a:gd name="T5" fmla="*/ 2147483647 h 56"/>
                <a:gd name="T6" fmla="*/ 2147483647 w 40"/>
                <a:gd name="T7" fmla="*/ 2147483647 h 56"/>
                <a:gd name="T8" fmla="*/ 2147483647 w 40"/>
                <a:gd name="T9" fmla="*/ 2147483647 h 56"/>
                <a:gd name="T10" fmla="*/ 2147483647 w 40"/>
                <a:gd name="T11" fmla="*/ 2147483647 h 56"/>
                <a:gd name="T12" fmla="*/ 2147483647 w 40"/>
                <a:gd name="T13" fmla="*/ 0 h 56"/>
                <a:gd name="T14" fmla="*/ 2147483647 w 40"/>
                <a:gd name="T15" fmla="*/ 2147483647 h 56"/>
                <a:gd name="T16" fmla="*/ 0 w 40"/>
                <a:gd name="T17" fmla="*/ 2147483647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56"/>
                <a:gd name="T29" fmla="*/ 40 w 40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56">
                  <a:moveTo>
                    <a:pt x="0" y="8"/>
                  </a:moveTo>
                  <a:lnTo>
                    <a:pt x="8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32" y="40"/>
                  </a:lnTo>
                  <a:lnTo>
                    <a:pt x="40" y="16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583"/>
            <p:cNvSpPr>
              <a:spLocks/>
            </p:cNvSpPr>
            <p:nvPr/>
          </p:nvSpPr>
          <p:spPr bwMode="auto">
            <a:xfrm>
              <a:off x="6104521" y="3486208"/>
              <a:ext cx="172169" cy="183135"/>
            </a:xfrm>
            <a:custGeom>
              <a:avLst/>
              <a:gdLst>
                <a:gd name="T0" fmla="*/ 0 w 128"/>
                <a:gd name="T1" fmla="*/ 0 h 136"/>
                <a:gd name="T2" fmla="*/ 2147483647 w 128"/>
                <a:gd name="T3" fmla="*/ 0 h 136"/>
                <a:gd name="T4" fmla="*/ 2147483647 w 128"/>
                <a:gd name="T5" fmla="*/ 2147483647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2147483647 h 136"/>
                <a:gd name="T14" fmla="*/ 2147483647 w 128"/>
                <a:gd name="T15" fmla="*/ 2147483647 h 136"/>
                <a:gd name="T16" fmla="*/ 2147483647 w 128"/>
                <a:gd name="T17" fmla="*/ 2147483647 h 136"/>
                <a:gd name="T18" fmla="*/ 2147483647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0 w 128"/>
                <a:gd name="T33" fmla="*/ 0 h 1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8"/>
                <a:gd name="T52" fmla="*/ 0 h 136"/>
                <a:gd name="T53" fmla="*/ 128 w 128"/>
                <a:gd name="T54" fmla="*/ 136 h 1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8" h="136">
                  <a:moveTo>
                    <a:pt x="0" y="0"/>
                  </a:moveTo>
                  <a:lnTo>
                    <a:pt x="16" y="0"/>
                  </a:lnTo>
                  <a:lnTo>
                    <a:pt x="32" y="24"/>
                  </a:lnTo>
                  <a:lnTo>
                    <a:pt x="48" y="32"/>
                  </a:lnTo>
                  <a:lnTo>
                    <a:pt x="64" y="40"/>
                  </a:lnTo>
                  <a:lnTo>
                    <a:pt x="96" y="72"/>
                  </a:lnTo>
                  <a:lnTo>
                    <a:pt x="104" y="80"/>
                  </a:lnTo>
                  <a:lnTo>
                    <a:pt x="120" y="104"/>
                  </a:lnTo>
                  <a:lnTo>
                    <a:pt x="128" y="128"/>
                  </a:lnTo>
                  <a:lnTo>
                    <a:pt x="112" y="136"/>
                  </a:lnTo>
                  <a:lnTo>
                    <a:pt x="88" y="120"/>
                  </a:lnTo>
                  <a:lnTo>
                    <a:pt x="64" y="104"/>
                  </a:lnTo>
                  <a:lnTo>
                    <a:pt x="48" y="72"/>
                  </a:lnTo>
                  <a:lnTo>
                    <a:pt x="40" y="64"/>
                  </a:lnTo>
                  <a:lnTo>
                    <a:pt x="24" y="48"/>
                  </a:lnTo>
                  <a:lnTo>
                    <a:pt x="8" y="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584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585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586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587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588"/>
            <p:cNvSpPr>
              <a:spLocks/>
            </p:cNvSpPr>
            <p:nvPr/>
          </p:nvSpPr>
          <p:spPr bwMode="auto">
            <a:xfrm>
              <a:off x="6501497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89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90"/>
            <p:cNvSpPr>
              <a:spLocks/>
            </p:cNvSpPr>
            <p:nvPr/>
          </p:nvSpPr>
          <p:spPr bwMode="auto">
            <a:xfrm>
              <a:off x="6505883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91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92"/>
            <p:cNvSpPr>
              <a:spLocks/>
            </p:cNvSpPr>
            <p:nvPr/>
          </p:nvSpPr>
          <p:spPr bwMode="auto">
            <a:xfrm>
              <a:off x="6490530" y="3550909"/>
              <a:ext cx="97599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0 w 72"/>
                <a:gd name="T5" fmla="*/ 2147483647 h 88"/>
                <a:gd name="T6" fmla="*/ 0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2147483647 h 88"/>
                <a:gd name="T14" fmla="*/ 2147483647 w 72"/>
                <a:gd name="T15" fmla="*/ 0 h 88"/>
                <a:gd name="T16" fmla="*/ 2147483647 w 72"/>
                <a:gd name="T17" fmla="*/ 2147483647 h 88"/>
                <a:gd name="T18" fmla="*/ 2147483647 w 72"/>
                <a:gd name="T19" fmla="*/ 2147483647 h 88"/>
                <a:gd name="T20" fmla="*/ 2147483647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2147483647 w 72"/>
                <a:gd name="T35" fmla="*/ 2147483647 h 88"/>
                <a:gd name="T36" fmla="*/ 2147483647 w 72"/>
                <a:gd name="T37" fmla="*/ 2147483647 h 88"/>
                <a:gd name="T38" fmla="*/ 2147483647 w 72"/>
                <a:gd name="T39" fmla="*/ 2147483647 h 88"/>
                <a:gd name="T40" fmla="*/ 2147483647 w 72"/>
                <a:gd name="T41" fmla="*/ 2147483647 h 88"/>
                <a:gd name="T42" fmla="*/ 2147483647 w 72"/>
                <a:gd name="T43" fmla="*/ 2147483647 h 88"/>
                <a:gd name="T44" fmla="*/ 2147483647 w 72"/>
                <a:gd name="T45" fmla="*/ 2147483647 h 88"/>
                <a:gd name="T46" fmla="*/ 2147483647 w 72"/>
                <a:gd name="T47" fmla="*/ 2147483647 h 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2"/>
                <a:gd name="T73" fmla="*/ 0 h 88"/>
                <a:gd name="T74" fmla="*/ 72 w 72"/>
                <a:gd name="T75" fmla="*/ 88 h 8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2" h="88">
                  <a:moveTo>
                    <a:pt x="8" y="88"/>
                  </a:moveTo>
                  <a:lnTo>
                    <a:pt x="8" y="72"/>
                  </a:lnTo>
                  <a:lnTo>
                    <a:pt x="0" y="56"/>
                  </a:lnTo>
                  <a:lnTo>
                    <a:pt x="0" y="48"/>
                  </a:lnTo>
                  <a:lnTo>
                    <a:pt x="16" y="16"/>
                  </a:lnTo>
                  <a:lnTo>
                    <a:pt x="24" y="8"/>
                  </a:lnTo>
                  <a:lnTo>
                    <a:pt x="40" y="8"/>
                  </a:lnTo>
                  <a:lnTo>
                    <a:pt x="72" y="0"/>
                  </a:lnTo>
                  <a:lnTo>
                    <a:pt x="72" y="8"/>
                  </a:lnTo>
                  <a:lnTo>
                    <a:pt x="56" y="8"/>
                  </a:lnTo>
                  <a:lnTo>
                    <a:pt x="32" y="16"/>
                  </a:lnTo>
                  <a:lnTo>
                    <a:pt x="24" y="32"/>
                  </a:lnTo>
                  <a:lnTo>
                    <a:pt x="56" y="32"/>
                  </a:lnTo>
                  <a:lnTo>
                    <a:pt x="56" y="40"/>
                  </a:lnTo>
                  <a:lnTo>
                    <a:pt x="48" y="48"/>
                  </a:lnTo>
                  <a:lnTo>
                    <a:pt x="40" y="56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48" y="88"/>
                  </a:lnTo>
                  <a:lnTo>
                    <a:pt x="32" y="72"/>
                  </a:lnTo>
                  <a:lnTo>
                    <a:pt x="24" y="56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93"/>
            <p:cNvSpPr>
              <a:spLocks/>
            </p:cNvSpPr>
            <p:nvPr/>
          </p:nvSpPr>
          <p:spPr bwMode="auto">
            <a:xfrm>
              <a:off x="6265724" y="3690179"/>
              <a:ext cx="182038" cy="42768"/>
            </a:xfrm>
            <a:custGeom>
              <a:avLst/>
              <a:gdLst>
                <a:gd name="T0" fmla="*/ 0 w 136"/>
                <a:gd name="T1" fmla="*/ 0 h 32"/>
                <a:gd name="T2" fmla="*/ 2147483647 w 136"/>
                <a:gd name="T3" fmla="*/ 0 h 32"/>
                <a:gd name="T4" fmla="*/ 2147483647 w 136"/>
                <a:gd name="T5" fmla="*/ 0 h 32"/>
                <a:gd name="T6" fmla="*/ 2147483647 w 136"/>
                <a:gd name="T7" fmla="*/ 0 h 32"/>
                <a:gd name="T8" fmla="*/ 2147483647 w 136"/>
                <a:gd name="T9" fmla="*/ 2147483647 h 32"/>
                <a:gd name="T10" fmla="*/ 2147483647 w 136"/>
                <a:gd name="T11" fmla="*/ 2147483647 h 32"/>
                <a:gd name="T12" fmla="*/ 2147483647 w 136"/>
                <a:gd name="T13" fmla="*/ 2147483647 h 32"/>
                <a:gd name="T14" fmla="*/ 2147483647 w 136"/>
                <a:gd name="T15" fmla="*/ 2147483647 h 32"/>
                <a:gd name="T16" fmla="*/ 2147483647 w 136"/>
                <a:gd name="T17" fmla="*/ 2147483647 h 32"/>
                <a:gd name="T18" fmla="*/ 2147483647 w 136"/>
                <a:gd name="T19" fmla="*/ 2147483647 h 32"/>
                <a:gd name="T20" fmla="*/ 0 w 136"/>
                <a:gd name="T21" fmla="*/ 0 h 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6"/>
                <a:gd name="T34" fmla="*/ 0 h 32"/>
                <a:gd name="T35" fmla="*/ 136 w 136"/>
                <a:gd name="T36" fmla="*/ 32 h 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6" h="32">
                  <a:moveTo>
                    <a:pt x="0" y="0"/>
                  </a:moveTo>
                  <a:lnTo>
                    <a:pt x="40" y="0"/>
                  </a:lnTo>
                  <a:lnTo>
                    <a:pt x="64" y="0"/>
                  </a:lnTo>
                  <a:lnTo>
                    <a:pt x="80" y="0"/>
                  </a:lnTo>
                  <a:lnTo>
                    <a:pt x="96" y="8"/>
                  </a:lnTo>
                  <a:lnTo>
                    <a:pt x="128" y="16"/>
                  </a:lnTo>
                  <a:lnTo>
                    <a:pt x="136" y="32"/>
                  </a:lnTo>
                  <a:lnTo>
                    <a:pt x="104" y="24"/>
                  </a:lnTo>
                  <a:lnTo>
                    <a:pt x="80" y="24"/>
                  </a:lnTo>
                  <a:lnTo>
                    <a:pt x="3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94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95"/>
            <p:cNvSpPr>
              <a:spLocks/>
            </p:cNvSpPr>
            <p:nvPr/>
          </p:nvSpPr>
          <p:spPr bwMode="auto">
            <a:xfrm>
              <a:off x="3012063" y="3174769"/>
              <a:ext cx="193004" cy="53735"/>
            </a:xfrm>
            <a:custGeom>
              <a:avLst/>
              <a:gdLst>
                <a:gd name="T0" fmla="*/ 2147483647 w 144"/>
                <a:gd name="T1" fmla="*/ 2147483647 h 40"/>
                <a:gd name="T2" fmla="*/ 2147483647 w 144"/>
                <a:gd name="T3" fmla="*/ 0 h 40"/>
                <a:gd name="T4" fmla="*/ 2147483647 w 144"/>
                <a:gd name="T5" fmla="*/ 0 h 40"/>
                <a:gd name="T6" fmla="*/ 2147483647 w 144"/>
                <a:gd name="T7" fmla="*/ 2147483647 h 40"/>
                <a:gd name="T8" fmla="*/ 2147483647 w 144"/>
                <a:gd name="T9" fmla="*/ 2147483647 h 40"/>
                <a:gd name="T10" fmla="*/ 2147483647 w 144"/>
                <a:gd name="T11" fmla="*/ 2147483647 h 40"/>
                <a:gd name="T12" fmla="*/ 2147483647 w 144"/>
                <a:gd name="T13" fmla="*/ 2147483647 h 40"/>
                <a:gd name="T14" fmla="*/ 2147483647 w 144"/>
                <a:gd name="T15" fmla="*/ 2147483647 h 40"/>
                <a:gd name="T16" fmla="*/ 2147483647 w 144"/>
                <a:gd name="T17" fmla="*/ 2147483647 h 40"/>
                <a:gd name="T18" fmla="*/ 2147483647 w 144"/>
                <a:gd name="T19" fmla="*/ 2147483647 h 40"/>
                <a:gd name="T20" fmla="*/ 2147483647 w 144"/>
                <a:gd name="T21" fmla="*/ 2147483647 h 40"/>
                <a:gd name="T22" fmla="*/ 2147483647 w 144"/>
                <a:gd name="T23" fmla="*/ 2147483647 h 40"/>
                <a:gd name="T24" fmla="*/ 2147483647 w 144"/>
                <a:gd name="T25" fmla="*/ 2147483647 h 40"/>
                <a:gd name="T26" fmla="*/ 2147483647 w 144"/>
                <a:gd name="T27" fmla="*/ 2147483647 h 40"/>
                <a:gd name="T28" fmla="*/ 0 w 144"/>
                <a:gd name="T29" fmla="*/ 2147483647 h 40"/>
                <a:gd name="T30" fmla="*/ 2147483647 w 144"/>
                <a:gd name="T31" fmla="*/ 2147483647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4"/>
                <a:gd name="T49" fmla="*/ 0 h 40"/>
                <a:gd name="T50" fmla="*/ 144 w 144"/>
                <a:gd name="T51" fmla="*/ 40 h 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4" h="40">
                  <a:moveTo>
                    <a:pt x="8" y="8"/>
                  </a:moveTo>
                  <a:lnTo>
                    <a:pt x="32" y="0"/>
                  </a:lnTo>
                  <a:lnTo>
                    <a:pt x="80" y="0"/>
                  </a:lnTo>
                  <a:lnTo>
                    <a:pt x="104" y="16"/>
                  </a:lnTo>
                  <a:lnTo>
                    <a:pt x="112" y="24"/>
                  </a:lnTo>
                  <a:lnTo>
                    <a:pt x="136" y="32"/>
                  </a:lnTo>
                  <a:lnTo>
                    <a:pt x="144" y="40"/>
                  </a:lnTo>
                  <a:lnTo>
                    <a:pt x="136" y="40"/>
                  </a:lnTo>
                  <a:lnTo>
                    <a:pt x="104" y="40"/>
                  </a:lnTo>
                  <a:lnTo>
                    <a:pt x="96" y="32"/>
                  </a:lnTo>
                  <a:lnTo>
                    <a:pt x="88" y="24"/>
                  </a:lnTo>
                  <a:lnTo>
                    <a:pt x="64" y="16"/>
                  </a:lnTo>
                  <a:lnTo>
                    <a:pt x="40" y="16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96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97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8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99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00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01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02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03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04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05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06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Rectangle 607"/>
            <p:cNvSpPr>
              <a:spLocks noChangeArrowheads="1"/>
            </p:cNvSpPr>
            <p:nvPr/>
          </p:nvSpPr>
          <p:spPr bwMode="auto">
            <a:xfrm>
              <a:off x="5062736" y="3057432"/>
              <a:ext cx="0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67" name="Freeform 608"/>
            <p:cNvSpPr>
              <a:spLocks/>
            </p:cNvSpPr>
            <p:nvPr/>
          </p:nvSpPr>
          <p:spPr bwMode="auto">
            <a:xfrm>
              <a:off x="4912500" y="2799726"/>
              <a:ext cx="311439" cy="117338"/>
            </a:xfrm>
            <a:custGeom>
              <a:avLst/>
              <a:gdLst>
                <a:gd name="T0" fmla="*/ 2147483647 w 232"/>
                <a:gd name="T1" fmla="*/ 2147483647 h 88"/>
                <a:gd name="T2" fmla="*/ 2147483647 w 232"/>
                <a:gd name="T3" fmla="*/ 2147483647 h 88"/>
                <a:gd name="T4" fmla="*/ 2147483647 w 232"/>
                <a:gd name="T5" fmla="*/ 2147483647 h 88"/>
                <a:gd name="T6" fmla="*/ 2147483647 w 232"/>
                <a:gd name="T7" fmla="*/ 2147483647 h 88"/>
                <a:gd name="T8" fmla="*/ 2147483647 w 232"/>
                <a:gd name="T9" fmla="*/ 2147483647 h 88"/>
                <a:gd name="T10" fmla="*/ 2147483647 w 232"/>
                <a:gd name="T11" fmla="*/ 2147483647 h 88"/>
                <a:gd name="T12" fmla="*/ 2147483647 w 232"/>
                <a:gd name="T13" fmla="*/ 2147483647 h 88"/>
                <a:gd name="T14" fmla="*/ 2147483647 w 232"/>
                <a:gd name="T15" fmla="*/ 2147483647 h 88"/>
                <a:gd name="T16" fmla="*/ 2147483647 w 232"/>
                <a:gd name="T17" fmla="*/ 2147483647 h 88"/>
                <a:gd name="T18" fmla="*/ 2147483647 w 232"/>
                <a:gd name="T19" fmla="*/ 0 h 88"/>
                <a:gd name="T20" fmla="*/ 2147483647 w 232"/>
                <a:gd name="T21" fmla="*/ 0 h 88"/>
                <a:gd name="T22" fmla="*/ 2147483647 w 232"/>
                <a:gd name="T23" fmla="*/ 0 h 88"/>
                <a:gd name="T24" fmla="*/ 2147483647 w 232"/>
                <a:gd name="T25" fmla="*/ 2147483647 h 88"/>
                <a:gd name="T26" fmla="*/ 2147483647 w 232"/>
                <a:gd name="T27" fmla="*/ 2147483647 h 88"/>
                <a:gd name="T28" fmla="*/ 2147483647 w 232"/>
                <a:gd name="T29" fmla="*/ 2147483647 h 88"/>
                <a:gd name="T30" fmla="*/ 2147483647 w 232"/>
                <a:gd name="T31" fmla="*/ 0 h 88"/>
                <a:gd name="T32" fmla="*/ 2147483647 w 232"/>
                <a:gd name="T33" fmla="*/ 0 h 88"/>
                <a:gd name="T34" fmla="*/ 2147483647 w 232"/>
                <a:gd name="T35" fmla="*/ 0 h 88"/>
                <a:gd name="T36" fmla="*/ 2147483647 w 232"/>
                <a:gd name="T37" fmla="*/ 0 h 88"/>
                <a:gd name="T38" fmla="*/ 2147483647 w 232"/>
                <a:gd name="T39" fmla="*/ 0 h 88"/>
                <a:gd name="T40" fmla="*/ 2147483647 w 232"/>
                <a:gd name="T41" fmla="*/ 2147483647 h 88"/>
                <a:gd name="T42" fmla="*/ 2147483647 w 232"/>
                <a:gd name="T43" fmla="*/ 2147483647 h 88"/>
                <a:gd name="T44" fmla="*/ 2147483647 w 232"/>
                <a:gd name="T45" fmla="*/ 2147483647 h 88"/>
                <a:gd name="T46" fmla="*/ 2147483647 w 232"/>
                <a:gd name="T47" fmla="*/ 2147483647 h 88"/>
                <a:gd name="T48" fmla="*/ 2147483647 w 232"/>
                <a:gd name="T49" fmla="*/ 2147483647 h 88"/>
                <a:gd name="T50" fmla="*/ 0 w 232"/>
                <a:gd name="T51" fmla="*/ 2147483647 h 88"/>
                <a:gd name="T52" fmla="*/ 2147483647 w 232"/>
                <a:gd name="T53" fmla="*/ 2147483647 h 88"/>
                <a:gd name="T54" fmla="*/ 2147483647 w 232"/>
                <a:gd name="T55" fmla="*/ 2147483647 h 88"/>
                <a:gd name="T56" fmla="*/ 2147483647 w 232"/>
                <a:gd name="T57" fmla="*/ 2147483647 h 88"/>
                <a:gd name="T58" fmla="*/ 2147483647 w 232"/>
                <a:gd name="T59" fmla="*/ 2147483647 h 88"/>
                <a:gd name="T60" fmla="*/ 2147483647 w 232"/>
                <a:gd name="T61" fmla="*/ 2147483647 h 88"/>
                <a:gd name="T62" fmla="*/ 2147483647 w 232"/>
                <a:gd name="T63" fmla="*/ 2147483647 h 88"/>
                <a:gd name="T64" fmla="*/ 2147483647 w 232"/>
                <a:gd name="T65" fmla="*/ 2147483647 h 88"/>
                <a:gd name="T66" fmla="*/ 2147483647 w 232"/>
                <a:gd name="T67" fmla="*/ 2147483647 h 88"/>
                <a:gd name="T68" fmla="*/ 2147483647 w 232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2"/>
                <a:gd name="T106" fmla="*/ 0 h 88"/>
                <a:gd name="T107" fmla="*/ 232 w 232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2" h="88">
                  <a:moveTo>
                    <a:pt x="136" y="80"/>
                  </a:moveTo>
                  <a:lnTo>
                    <a:pt x="144" y="80"/>
                  </a:lnTo>
                  <a:lnTo>
                    <a:pt x="184" y="80"/>
                  </a:lnTo>
                  <a:lnTo>
                    <a:pt x="208" y="72"/>
                  </a:lnTo>
                  <a:lnTo>
                    <a:pt x="224" y="72"/>
                  </a:lnTo>
                  <a:lnTo>
                    <a:pt x="232" y="72"/>
                  </a:lnTo>
                  <a:lnTo>
                    <a:pt x="232" y="64"/>
                  </a:lnTo>
                  <a:lnTo>
                    <a:pt x="232" y="32"/>
                  </a:lnTo>
                  <a:lnTo>
                    <a:pt x="216" y="8"/>
                  </a:lnTo>
                  <a:lnTo>
                    <a:pt x="208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52" y="8"/>
                  </a:lnTo>
                  <a:lnTo>
                    <a:pt x="136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64" y="8"/>
                  </a:lnTo>
                  <a:lnTo>
                    <a:pt x="48" y="16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24" y="80"/>
                  </a:lnTo>
                  <a:lnTo>
                    <a:pt x="56" y="80"/>
                  </a:lnTo>
                  <a:lnTo>
                    <a:pt x="64" y="80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120" y="88"/>
                  </a:lnTo>
                  <a:lnTo>
                    <a:pt x="13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609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0 w 88"/>
                <a:gd name="T25" fmla="*/ 2147483647 h 80"/>
                <a:gd name="T26" fmla="*/ 2147483647 w 88"/>
                <a:gd name="T27" fmla="*/ 2147483647 h 80"/>
                <a:gd name="T28" fmla="*/ 2147483647 w 88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8"/>
                <a:gd name="T46" fmla="*/ 0 h 80"/>
                <a:gd name="T47" fmla="*/ 88 w 88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610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"/>
                <a:gd name="T49" fmla="*/ 0 h 56"/>
                <a:gd name="T50" fmla="*/ 64 w 64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611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2147483647 w 88"/>
                <a:gd name="T25" fmla="*/ 2147483647 h 80"/>
                <a:gd name="T26" fmla="*/ 0 w 88"/>
                <a:gd name="T27" fmla="*/ 2147483647 h 80"/>
                <a:gd name="T28" fmla="*/ 2147483647 w 88"/>
                <a:gd name="T29" fmla="*/ 2147483647 h 80"/>
                <a:gd name="T30" fmla="*/ 2147483647 w 88"/>
                <a:gd name="T31" fmla="*/ 2147483647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80"/>
                <a:gd name="T50" fmla="*/ 88 w 88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12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2147483647 w 64"/>
                <a:gd name="T33" fmla="*/ 2147483647 h 56"/>
                <a:gd name="T34" fmla="*/ 2147483647 w 64"/>
                <a:gd name="T35" fmla="*/ 2147483647 h 56"/>
                <a:gd name="T36" fmla="*/ 2147483647 w 64"/>
                <a:gd name="T37" fmla="*/ 2147483647 h 56"/>
                <a:gd name="T38" fmla="*/ 2147483647 w 64"/>
                <a:gd name="T39" fmla="*/ 2147483647 h 56"/>
                <a:gd name="T40" fmla="*/ 2147483647 w 64"/>
                <a:gd name="T41" fmla="*/ 0 h 56"/>
                <a:gd name="T42" fmla="*/ 2147483647 w 64"/>
                <a:gd name="T43" fmla="*/ 0 h 56"/>
                <a:gd name="T44" fmla="*/ 2147483647 w 64"/>
                <a:gd name="T45" fmla="*/ 2147483647 h 56"/>
                <a:gd name="T46" fmla="*/ 2147483647 w 64"/>
                <a:gd name="T47" fmla="*/ 2147483647 h 56"/>
                <a:gd name="T48" fmla="*/ 2147483647 w 64"/>
                <a:gd name="T49" fmla="*/ 2147483647 h 56"/>
                <a:gd name="T50" fmla="*/ 2147483647 w 64"/>
                <a:gd name="T51" fmla="*/ 2147483647 h 56"/>
                <a:gd name="T52" fmla="*/ 0 w 64"/>
                <a:gd name="T53" fmla="*/ 2147483647 h 56"/>
                <a:gd name="T54" fmla="*/ 2147483647 w 64"/>
                <a:gd name="T55" fmla="*/ 2147483647 h 56"/>
                <a:gd name="T56" fmla="*/ 2147483647 w 64"/>
                <a:gd name="T57" fmla="*/ 2147483647 h 56"/>
                <a:gd name="T58" fmla="*/ 2147483647 w 64"/>
                <a:gd name="T59" fmla="*/ 2147483647 h 56"/>
                <a:gd name="T60" fmla="*/ 2147483647 w 64"/>
                <a:gd name="T61" fmla="*/ 2147483647 h 56"/>
                <a:gd name="T62" fmla="*/ 2147483647 w 64"/>
                <a:gd name="T63" fmla="*/ 2147483647 h 56"/>
                <a:gd name="T64" fmla="*/ 2147483647 w 64"/>
                <a:gd name="T65" fmla="*/ 2147483647 h 56"/>
                <a:gd name="T66" fmla="*/ 2147483647 w 64"/>
                <a:gd name="T67" fmla="*/ 2147483647 h 56"/>
                <a:gd name="T68" fmla="*/ 2147483647 w 64"/>
                <a:gd name="T69" fmla="*/ 2147483647 h 56"/>
                <a:gd name="T70" fmla="*/ 2147483647 w 64"/>
                <a:gd name="T71" fmla="*/ 2147483647 h 56"/>
                <a:gd name="T72" fmla="*/ 2147483647 w 64"/>
                <a:gd name="T73" fmla="*/ 2147483647 h 56"/>
                <a:gd name="T74" fmla="*/ 2147483647 w 64"/>
                <a:gd name="T75" fmla="*/ 2147483647 h 56"/>
                <a:gd name="T76" fmla="*/ 2147483647 w 64"/>
                <a:gd name="T77" fmla="*/ 2147483647 h 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4"/>
                <a:gd name="T118" fmla="*/ 0 h 56"/>
                <a:gd name="T119" fmla="*/ 64 w 64"/>
                <a:gd name="T120" fmla="*/ 56 h 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13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14"/>
            <p:cNvSpPr>
              <a:spLocks/>
            </p:cNvSpPr>
            <p:nvPr/>
          </p:nvSpPr>
          <p:spPr bwMode="auto">
            <a:xfrm>
              <a:off x="5353340" y="3153934"/>
              <a:ext cx="128304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0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2147483647 h 112"/>
                <a:gd name="T16" fmla="*/ 2147483647 w 96"/>
                <a:gd name="T17" fmla="*/ 2147483647 h 112"/>
                <a:gd name="T18" fmla="*/ 2147483647 w 96"/>
                <a:gd name="T19" fmla="*/ 2147483647 h 112"/>
                <a:gd name="T20" fmla="*/ 2147483647 w 96"/>
                <a:gd name="T21" fmla="*/ 0 h 112"/>
                <a:gd name="T22" fmla="*/ 2147483647 w 96"/>
                <a:gd name="T23" fmla="*/ 0 h 112"/>
                <a:gd name="T24" fmla="*/ 2147483647 w 96"/>
                <a:gd name="T25" fmla="*/ 0 h 112"/>
                <a:gd name="T26" fmla="*/ 2147483647 w 96"/>
                <a:gd name="T27" fmla="*/ 2147483647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"/>
                <a:gd name="T43" fmla="*/ 0 h 112"/>
                <a:gd name="T44" fmla="*/ 96 w 96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" h="112">
                  <a:moveTo>
                    <a:pt x="40" y="24"/>
                  </a:moveTo>
                  <a:lnTo>
                    <a:pt x="40" y="48"/>
                  </a:lnTo>
                  <a:lnTo>
                    <a:pt x="16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112"/>
                  </a:lnTo>
                  <a:lnTo>
                    <a:pt x="48" y="88"/>
                  </a:lnTo>
                  <a:lnTo>
                    <a:pt x="72" y="56"/>
                  </a:lnTo>
                  <a:lnTo>
                    <a:pt x="80" y="40"/>
                  </a:lnTo>
                  <a:lnTo>
                    <a:pt x="96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15"/>
            <p:cNvSpPr>
              <a:spLocks/>
            </p:cNvSpPr>
            <p:nvPr/>
          </p:nvSpPr>
          <p:spPr bwMode="auto">
            <a:xfrm>
              <a:off x="5192137" y="3250436"/>
              <a:ext cx="182038" cy="107468"/>
            </a:xfrm>
            <a:custGeom>
              <a:avLst/>
              <a:gdLst>
                <a:gd name="T0" fmla="*/ 2147483647 w 136"/>
                <a:gd name="T1" fmla="*/ 0 h 80"/>
                <a:gd name="T2" fmla="*/ 2147483647 w 136"/>
                <a:gd name="T3" fmla="*/ 2147483647 h 80"/>
                <a:gd name="T4" fmla="*/ 2147483647 w 136"/>
                <a:gd name="T5" fmla="*/ 2147483647 h 80"/>
                <a:gd name="T6" fmla="*/ 2147483647 w 136"/>
                <a:gd name="T7" fmla="*/ 2147483647 h 80"/>
                <a:gd name="T8" fmla="*/ 0 w 136"/>
                <a:gd name="T9" fmla="*/ 2147483647 h 80"/>
                <a:gd name="T10" fmla="*/ 2147483647 w 136"/>
                <a:gd name="T11" fmla="*/ 2147483647 h 80"/>
                <a:gd name="T12" fmla="*/ 2147483647 w 136"/>
                <a:gd name="T13" fmla="*/ 2147483647 h 80"/>
                <a:gd name="T14" fmla="*/ 2147483647 w 136"/>
                <a:gd name="T15" fmla="*/ 2147483647 h 80"/>
                <a:gd name="T16" fmla="*/ 2147483647 w 136"/>
                <a:gd name="T17" fmla="*/ 2147483647 h 80"/>
                <a:gd name="T18" fmla="*/ 2147483647 w 136"/>
                <a:gd name="T19" fmla="*/ 2147483647 h 80"/>
                <a:gd name="T20" fmla="*/ 2147483647 w 136"/>
                <a:gd name="T21" fmla="*/ 2147483647 h 80"/>
                <a:gd name="T22" fmla="*/ 2147483647 w 136"/>
                <a:gd name="T23" fmla="*/ 2147483647 h 80"/>
                <a:gd name="T24" fmla="*/ 2147483647 w 136"/>
                <a:gd name="T25" fmla="*/ 2147483647 h 80"/>
                <a:gd name="T26" fmla="*/ 2147483647 w 136"/>
                <a:gd name="T27" fmla="*/ 0 h 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"/>
                <a:gd name="T43" fmla="*/ 0 h 80"/>
                <a:gd name="T44" fmla="*/ 136 w 136"/>
                <a:gd name="T45" fmla="*/ 80 h 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" h="80">
                  <a:moveTo>
                    <a:pt x="120" y="0"/>
                  </a:moveTo>
                  <a:lnTo>
                    <a:pt x="72" y="16"/>
                  </a:lnTo>
                  <a:lnTo>
                    <a:pt x="56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80"/>
                  </a:lnTo>
                  <a:lnTo>
                    <a:pt x="48" y="72"/>
                  </a:lnTo>
                  <a:lnTo>
                    <a:pt x="64" y="72"/>
                  </a:lnTo>
                  <a:lnTo>
                    <a:pt x="80" y="56"/>
                  </a:lnTo>
                  <a:lnTo>
                    <a:pt x="104" y="48"/>
                  </a:lnTo>
                  <a:lnTo>
                    <a:pt x="136" y="40"/>
                  </a:lnTo>
                  <a:lnTo>
                    <a:pt x="128" y="8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16"/>
            <p:cNvSpPr>
              <a:spLocks/>
            </p:cNvSpPr>
            <p:nvPr/>
          </p:nvSpPr>
          <p:spPr bwMode="auto">
            <a:xfrm>
              <a:off x="5062736" y="3003697"/>
              <a:ext cx="344338" cy="289507"/>
            </a:xfrm>
            <a:custGeom>
              <a:avLst/>
              <a:gdLst>
                <a:gd name="T0" fmla="*/ 2147483647 w 256"/>
                <a:gd name="T1" fmla="*/ 2147483647 h 216"/>
                <a:gd name="T2" fmla="*/ 2147483647 w 256"/>
                <a:gd name="T3" fmla="*/ 2147483647 h 216"/>
                <a:gd name="T4" fmla="*/ 2147483647 w 256"/>
                <a:gd name="T5" fmla="*/ 2147483647 h 216"/>
                <a:gd name="T6" fmla="*/ 2147483647 w 256"/>
                <a:gd name="T7" fmla="*/ 2147483647 h 216"/>
                <a:gd name="T8" fmla="*/ 2147483647 w 256"/>
                <a:gd name="T9" fmla="*/ 2147483647 h 216"/>
                <a:gd name="T10" fmla="*/ 2147483647 w 256"/>
                <a:gd name="T11" fmla="*/ 2147483647 h 216"/>
                <a:gd name="T12" fmla="*/ 2147483647 w 256"/>
                <a:gd name="T13" fmla="*/ 2147483647 h 216"/>
                <a:gd name="T14" fmla="*/ 2147483647 w 256"/>
                <a:gd name="T15" fmla="*/ 2147483647 h 216"/>
                <a:gd name="T16" fmla="*/ 2147483647 w 256"/>
                <a:gd name="T17" fmla="*/ 2147483647 h 216"/>
                <a:gd name="T18" fmla="*/ 2147483647 w 256"/>
                <a:gd name="T19" fmla="*/ 2147483647 h 216"/>
                <a:gd name="T20" fmla="*/ 2147483647 w 256"/>
                <a:gd name="T21" fmla="*/ 2147483647 h 216"/>
                <a:gd name="T22" fmla="*/ 2147483647 w 256"/>
                <a:gd name="T23" fmla="*/ 2147483647 h 216"/>
                <a:gd name="T24" fmla="*/ 2147483647 w 256"/>
                <a:gd name="T25" fmla="*/ 0 h 216"/>
                <a:gd name="T26" fmla="*/ 2147483647 w 256"/>
                <a:gd name="T27" fmla="*/ 0 h 216"/>
                <a:gd name="T28" fmla="*/ 2147483647 w 256"/>
                <a:gd name="T29" fmla="*/ 0 h 216"/>
                <a:gd name="T30" fmla="*/ 2147483647 w 256"/>
                <a:gd name="T31" fmla="*/ 2147483647 h 216"/>
                <a:gd name="T32" fmla="*/ 2147483647 w 256"/>
                <a:gd name="T33" fmla="*/ 2147483647 h 216"/>
                <a:gd name="T34" fmla="*/ 2147483647 w 256"/>
                <a:gd name="T35" fmla="*/ 2147483647 h 216"/>
                <a:gd name="T36" fmla="*/ 2147483647 w 256"/>
                <a:gd name="T37" fmla="*/ 2147483647 h 216"/>
                <a:gd name="T38" fmla="*/ 2147483647 w 256"/>
                <a:gd name="T39" fmla="*/ 2147483647 h 216"/>
                <a:gd name="T40" fmla="*/ 0 w 256"/>
                <a:gd name="T41" fmla="*/ 2147483647 h 216"/>
                <a:gd name="T42" fmla="*/ 2147483647 w 256"/>
                <a:gd name="T43" fmla="*/ 2147483647 h 216"/>
                <a:gd name="T44" fmla="*/ 2147483647 w 256"/>
                <a:gd name="T45" fmla="*/ 2147483647 h 216"/>
                <a:gd name="T46" fmla="*/ 2147483647 w 256"/>
                <a:gd name="T47" fmla="*/ 2147483647 h 216"/>
                <a:gd name="T48" fmla="*/ 2147483647 w 256"/>
                <a:gd name="T49" fmla="*/ 2147483647 h 216"/>
                <a:gd name="T50" fmla="*/ 2147483647 w 256"/>
                <a:gd name="T51" fmla="*/ 2147483647 h 216"/>
                <a:gd name="T52" fmla="*/ 2147483647 w 256"/>
                <a:gd name="T53" fmla="*/ 2147483647 h 216"/>
                <a:gd name="T54" fmla="*/ 2147483647 w 256"/>
                <a:gd name="T55" fmla="*/ 2147483647 h 216"/>
                <a:gd name="T56" fmla="*/ 2147483647 w 256"/>
                <a:gd name="T57" fmla="*/ 2147483647 h 216"/>
                <a:gd name="T58" fmla="*/ 2147483647 w 256"/>
                <a:gd name="T59" fmla="*/ 2147483647 h 216"/>
                <a:gd name="T60" fmla="*/ 2147483647 w 256"/>
                <a:gd name="T61" fmla="*/ 2147483647 h 216"/>
                <a:gd name="T62" fmla="*/ 2147483647 w 256"/>
                <a:gd name="T63" fmla="*/ 2147483647 h 216"/>
                <a:gd name="T64" fmla="*/ 2147483647 w 256"/>
                <a:gd name="T65" fmla="*/ 2147483647 h 2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6"/>
                <a:gd name="T100" fmla="*/ 0 h 216"/>
                <a:gd name="T101" fmla="*/ 256 w 256"/>
                <a:gd name="T102" fmla="*/ 216 h 2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6" h="216">
                  <a:moveTo>
                    <a:pt x="256" y="136"/>
                  </a:moveTo>
                  <a:lnTo>
                    <a:pt x="224" y="128"/>
                  </a:lnTo>
                  <a:lnTo>
                    <a:pt x="208" y="112"/>
                  </a:lnTo>
                  <a:lnTo>
                    <a:pt x="216" y="96"/>
                  </a:lnTo>
                  <a:lnTo>
                    <a:pt x="208" y="96"/>
                  </a:lnTo>
                  <a:lnTo>
                    <a:pt x="192" y="88"/>
                  </a:lnTo>
                  <a:lnTo>
                    <a:pt x="184" y="64"/>
                  </a:lnTo>
                  <a:lnTo>
                    <a:pt x="168" y="48"/>
                  </a:lnTo>
                  <a:lnTo>
                    <a:pt x="160" y="48"/>
                  </a:lnTo>
                  <a:lnTo>
                    <a:pt x="144" y="40"/>
                  </a:lnTo>
                  <a:lnTo>
                    <a:pt x="112" y="32"/>
                  </a:lnTo>
                  <a:lnTo>
                    <a:pt x="104" y="24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16" y="32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8" y="56"/>
                  </a:lnTo>
                  <a:lnTo>
                    <a:pt x="40" y="112"/>
                  </a:lnTo>
                  <a:lnTo>
                    <a:pt x="56" y="128"/>
                  </a:lnTo>
                  <a:lnTo>
                    <a:pt x="64" y="152"/>
                  </a:lnTo>
                  <a:lnTo>
                    <a:pt x="72" y="184"/>
                  </a:lnTo>
                  <a:lnTo>
                    <a:pt x="96" y="208"/>
                  </a:lnTo>
                  <a:lnTo>
                    <a:pt x="96" y="216"/>
                  </a:lnTo>
                  <a:lnTo>
                    <a:pt x="112" y="208"/>
                  </a:lnTo>
                  <a:lnTo>
                    <a:pt x="152" y="208"/>
                  </a:lnTo>
                  <a:lnTo>
                    <a:pt x="168" y="200"/>
                  </a:lnTo>
                  <a:lnTo>
                    <a:pt x="216" y="184"/>
                  </a:lnTo>
                  <a:lnTo>
                    <a:pt x="256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17"/>
            <p:cNvSpPr>
              <a:spLocks/>
            </p:cNvSpPr>
            <p:nvPr/>
          </p:nvSpPr>
          <p:spPr bwMode="auto">
            <a:xfrm>
              <a:off x="5353340" y="3185735"/>
              <a:ext cx="53734" cy="64701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0 h 48"/>
                <a:gd name="T8" fmla="*/ 0 w 40"/>
                <a:gd name="T9" fmla="*/ 214748364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8"/>
                <a:gd name="T17" fmla="*/ 40 w 4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8">
                  <a:moveTo>
                    <a:pt x="0" y="48"/>
                  </a:moveTo>
                  <a:lnTo>
                    <a:pt x="16" y="40"/>
                  </a:lnTo>
                  <a:lnTo>
                    <a:pt x="40" y="24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18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19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20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621"/>
            <p:cNvSpPr>
              <a:spLocks/>
            </p:cNvSpPr>
            <p:nvPr/>
          </p:nvSpPr>
          <p:spPr bwMode="auto">
            <a:xfrm>
              <a:off x="5223939" y="2842495"/>
              <a:ext cx="322405" cy="300473"/>
            </a:xfrm>
            <a:custGeom>
              <a:avLst/>
              <a:gdLst>
                <a:gd name="T0" fmla="*/ 2147483647 w 240"/>
                <a:gd name="T1" fmla="*/ 2147483647 h 224"/>
                <a:gd name="T2" fmla="*/ 2147483647 w 240"/>
                <a:gd name="T3" fmla="*/ 2147483647 h 224"/>
                <a:gd name="T4" fmla="*/ 2147483647 w 240"/>
                <a:gd name="T5" fmla="*/ 2147483647 h 224"/>
                <a:gd name="T6" fmla="*/ 2147483647 w 240"/>
                <a:gd name="T7" fmla="*/ 2147483647 h 224"/>
                <a:gd name="T8" fmla="*/ 2147483647 w 240"/>
                <a:gd name="T9" fmla="*/ 2147483647 h 224"/>
                <a:gd name="T10" fmla="*/ 2147483647 w 240"/>
                <a:gd name="T11" fmla="*/ 2147483647 h 224"/>
                <a:gd name="T12" fmla="*/ 2147483647 w 240"/>
                <a:gd name="T13" fmla="*/ 2147483647 h 224"/>
                <a:gd name="T14" fmla="*/ 2147483647 w 240"/>
                <a:gd name="T15" fmla="*/ 2147483647 h 224"/>
                <a:gd name="T16" fmla="*/ 2147483647 w 240"/>
                <a:gd name="T17" fmla="*/ 2147483647 h 224"/>
                <a:gd name="T18" fmla="*/ 2147483647 w 240"/>
                <a:gd name="T19" fmla="*/ 2147483647 h 224"/>
                <a:gd name="T20" fmla="*/ 2147483647 w 240"/>
                <a:gd name="T21" fmla="*/ 2147483647 h 224"/>
                <a:gd name="T22" fmla="*/ 2147483647 w 240"/>
                <a:gd name="T23" fmla="*/ 2147483647 h 224"/>
                <a:gd name="T24" fmla="*/ 2147483647 w 240"/>
                <a:gd name="T25" fmla="*/ 2147483647 h 224"/>
                <a:gd name="T26" fmla="*/ 2147483647 w 240"/>
                <a:gd name="T27" fmla="*/ 2147483647 h 224"/>
                <a:gd name="T28" fmla="*/ 2147483647 w 240"/>
                <a:gd name="T29" fmla="*/ 2147483647 h 224"/>
                <a:gd name="T30" fmla="*/ 2147483647 w 240"/>
                <a:gd name="T31" fmla="*/ 2147483647 h 224"/>
                <a:gd name="T32" fmla="*/ 2147483647 w 240"/>
                <a:gd name="T33" fmla="*/ 2147483647 h 224"/>
                <a:gd name="T34" fmla="*/ 2147483647 w 240"/>
                <a:gd name="T35" fmla="*/ 2147483647 h 224"/>
                <a:gd name="T36" fmla="*/ 2147483647 w 240"/>
                <a:gd name="T37" fmla="*/ 2147483647 h 224"/>
                <a:gd name="T38" fmla="*/ 2147483647 w 240"/>
                <a:gd name="T39" fmla="*/ 0 h 224"/>
                <a:gd name="T40" fmla="*/ 2147483647 w 240"/>
                <a:gd name="T41" fmla="*/ 2147483647 h 224"/>
                <a:gd name="T42" fmla="*/ 2147483647 w 240"/>
                <a:gd name="T43" fmla="*/ 2147483647 h 224"/>
                <a:gd name="T44" fmla="*/ 0 w 240"/>
                <a:gd name="T45" fmla="*/ 0 h 224"/>
                <a:gd name="T46" fmla="*/ 0 w 240"/>
                <a:gd name="T47" fmla="*/ 2147483647 h 224"/>
                <a:gd name="T48" fmla="*/ 0 w 240"/>
                <a:gd name="T49" fmla="*/ 2147483647 h 224"/>
                <a:gd name="T50" fmla="*/ 2147483647 w 240"/>
                <a:gd name="T51" fmla="*/ 2147483647 h 224"/>
                <a:gd name="T52" fmla="*/ 2147483647 w 240"/>
                <a:gd name="T53" fmla="*/ 2147483647 h 224"/>
                <a:gd name="T54" fmla="*/ 2147483647 w 240"/>
                <a:gd name="T55" fmla="*/ 2147483647 h 224"/>
                <a:gd name="T56" fmla="*/ 2147483647 w 240"/>
                <a:gd name="T57" fmla="*/ 2147483647 h 224"/>
                <a:gd name="T58" fmla="*/ 2147483647 w 240"/>
                <a:gd name="T59" fmla="*/ 2147483647 h 224"/>
                <a:gd name="T60" fmla="*/ 2147483647 w 240"/>
                <a:gd name="T61" fmla="*/ 2147483647 h 224"/>
                <a:gd name="T62" fmla="*/ 2147483647 w 240"/>
                <a:gd name="T63" fmla="*/ 2147483647 h 224"/>
                <a:gd name="T64" fmla="*/ 2147483647 w 240"/>
                <a:gd name="T65" fmla="*/ 2147483647 h 224"/>
                <a:gd name="T66" fmla="*/ 2147483647 w 240"/>
                <a:gd name="T67" fmla="*/ 2147483647 h 224"/>
                <a:gd name="T68" fmla="*/ 2147483647 w 240"/>
                <a:gd name="T69" fmla="*/ 2147483647 h 224"/>
                <a:gd name="T70" fmla="*/ 2147483647 w 240"/>
                <a:gd name="T71" fmla="*/ 2147483647 h 224"/>
                <a:gd name="T72" fmla="*/ 2147483647 w 240"/>
                <a:gd name="T73" fmla="*/ 2147483647 h 224"/>
                <a:gd name="T74" fmla="*/ 2147483647 w 240"/>
                <a:gd name="T75" fmla="*/ 2147483647 h 224"/>
                <a:gd name="T76" fmla="*/ 2147483647 w 240"/>
                <a:gd name="T77" fmla="*/ 2147483647 h 224"/>
                <a:gd name="T78" fmla="*/ 2147483647 w 240"/>
                <a:gd name="T79" fmla="*/ 2147483647 h 224"/>
                <a:gd name="T80" fmla="*/ 2147483647 w 240"/>
                <a:gd name="T81" fmla="*/ 2147483647 h 224"/>
                <a:gd name="T82" fmla="*/ 2147483647 w 240"/>
                <a:gd name="T83" fmla="*/ 2147483647 h 224"/>
                <a:gd name="T84" fmla="*/ 2147483647 w 240"/>
                <a:gd name="T85" fmla="*/ 2147483647 h 224"/>
                <a:gd name="T86" fmla="*/ 2147483647 w 240"/>
                <a:gd name="T87" fmla="*/ 2147483647 h 224"/>
                <a:gd name="T88" fmla="*/ 2147483647 w 240"/>
                <a:gd name="T89" fmla="*/ 2147483647 h 224"/>
                <a:gd name="T90" fmla="*/ 2147483647 w 240"/>
                <a:gd name="T91" fmla="*/ 2147483647 h 2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0"/>
                <a:gd name="T139" fmla="*/ 0 h 224"/>
                <a:gd name="T140" fmla="*/ 240 w 240"/>
                <a:gd name="T141" fmla="*/ 224 h 2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0" h="224">
                  <a:moveTo>
                    <a:pt x="208" y="152"/>
                  </a:moveTo>
                  <a:lnTo>
                    <a:pt x="216" y="128"/>
                  </a:lnTo>
                  <a:lnTo>
                    <a:pt x="200" y="120"/>
                  </a:lnTo>
                  <a:lnTo>
                    <a:pt x="200" y="104"/>
                  </a:lnTo>
                  <a:lnTo>
                    <a:pt x="208" y="88"/>
                  </a:lnTo>
                  <a:lnTo>
                    <a:pt x="208" y="48"/>
                  </a:lnTo>
                  <a:lnTo>
                    <a:pt x="192" y="48"/>
                  </a:lnTo>
                  <a:lnTo>
                    <a:pt x="176" y="32"/>
                  </a:lnTo>
                  <a:lnTo>
                    <a:pt x="160" y="24"/>
                  </a:lnTo>
                  <a:lnTo>
                    <a:pt x="144" y="24"/>
                  </a:lnTo>
                  <a:lnTo>
                    <a:pt x="120" y="32"/>
                  </a:lnTo>
                  <a:lnTo>
                    <a:pt x="120" y="40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72" y="40"/>
                  </a:lnTo>
                  <a:lnTo>
                    <a:pt x="56" y="40"/>
                  </a:lnTo>
                  <a:lnTo>
                    <a:pt x="56" y="24"/>
                  </a:lnTo>
                  <a:lnTo>
                    <a:pt x="48" y="16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24" y="16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16" y="64"/>
                  </a:lnTo>
                  <a:lnTo>
                    <a:pt x="16" y="80"/>
                  </a:lnTo>
                  <a:lnTo>
                    <a:pt x="16" y="96"/>
                  </a:lnTo>
                  <a:lnTo>
                    <a:pt x="40" y="120"/>
                  </a:lnTo>
                  <a:lnTo>
                    <a:pt x="48" y="136"/>
                  </a:lnTo>
                  <a:lnTo>
                    <a:pt x="56" y="152"/>
                  </a:lnTo>
                  <a:lnTo>
                    <a:pt x="56" y="144"/>
                  </a:lnTo>
                  <a:lnTo>
                    <a:pt x="72" y="160"/>
                  </a:lnTo>
                  <a:lnTo>
                    <a:pt x="88" y="176"/>
                  </a:lnTo>
                  <a:lnTo>
                    <a:pt x="112" y="192"/>
                  </a:lnTo>
                  <a:lnTo>
                    <a:pt x="136" y="200"/>
                  </a:lnTo>
                  <a:lnTo>
                    <a:pt x="152" y="192"/>
                  </a:lnTo>
                  <a:lnTo>
                    <a:pt x="168" y="208"/>
                  </a:lnTo>
                  <a:lnTo>
                    <a:pt x="208" y="224"/>
                  </a:lnTo>
                  <a:lnTo>
                    <a:pt x="216" y="224"/>
                  </a:lnTo>
                  <a:lnTo>
                    <a:pt x="216" y="208"/>
                  </a:lnTo>
                  <a:lnTo>
                    <a:pt x="240" y="200"/>
                  </a:lnTo>
                  <a:lnTo>
                    <a:pt x="232" y="184"/>
                  </a:lnTo>
                  <a:lnTo>
                    <a:pt x="232" y="176"/>
                  </a:lnTo>
                  <a:lnTo>
                    <a:pt x="216" y="160"/>
                  </a:lnTo>
                  <a:lnTo>
                    <a:pt x="208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622"/>
            <p:cNvSpPr>
              <a:spLocks/>
            </p:cNvSpPr>
            <p:nvPr/>
          </p:nvSpPr>
          <p:spPr bwMode="auto">
            <a:xfrm>
              <a:off x="5503576" y="2907195"/>
              <a:ext cx="278541" cy="256608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2147483647 h 192"/>
                <a:gd name="T24" fmla="*/ 2147483647 w 208"/>
                <a:gd name="T25" fmla="*/ 0 h 192"/>
                <a:gd name="T26" fmla="*/ 2147483647 w 208"/>
                <a:gd name="T27" fmla="*/ 0 h 192"/>
                <a:gd name="T28" fmla="*/ 2147483647 w 208"/>
                <a:gd name="T29" fmla="*/ 0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2147483647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0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2147483647 w 208"/>
                <a:gd name="T67" fmla="*/ 2147483647 h 192"/>
                <a:gd name="T68" fmla="*/ 2147483647 w 208"/>
                <a:gd name="T69" fmla="*/ 2147483647 h 192"/>
                <a:gd name="T70" fmla="*/ 2147483647 w 208"/>
                <a:gd name="T71" fmla="*/ 2147483647 h 192"/>
                <a:gd name="T72" fmla="*/ 2147483647 w 208"/>
                <a:gd name="T73" fmla="*/ 2147483647 h 192"/>
                <a:gd name="T74" fmla="*/ 2147483647 w 208"/>
                <a:gd name="T75" fmla="*/ 2147483647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192"/>
                <a:gd name="T116" fmla="*/ 208 w 208"/>
                <a:gd name="T117" fmla="*/ 192 h 1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192">
                  <a:moveTo>
                    <a:pt x="112" y="184"/>
                  </a:moveTo>
                  <a:lnTo>
                    <a:pt x="128" y="176"/>
                  </a:lnTo>
                  <a:lnTo>
                    <a:pt x="120" y="160"/>
                  </a:lnTo>
                  <a:lnTo>
                    <a:pt x="112" y="144"/>
                  </a:lnTo>
                  <a:lnTo>
                    <a:pt x="120" y="136"/>
                  </a:lnTo>
                  <a:lnTo>
                    <a:pt x="136" y="136"/>
                  </a:lnTo>
                  <a:lnTo>
                    <a:pt x="160" y="96"/>
                  </a:lnTo>
                  <a:lnTo>
                    <a:pt x="168" y="80"/>
                  </a:lnTo>
                  <a:lnTo>
                    <a:pt x="176" y="64"/>
                  </a:lnTo>
                  <a:lnTo>
                    <a:pt x="168" y="56"/>
                  </a:lnTo>
                  <a:lnTo>
                    <a:pt x="168" y="32"/>
                  </a:lnTo>
                  <a:lnTo>
                    <a:pt x="208" y="24"/>
                  </a:lnTo>
                  <a:lnTo>
                    <a:pt x="192" y="0"/>
                  </a:lnTo>
                  <a:lnTo>
                    <a:pt x="176" y="0"/>
                  </a:lnTo>
                  <a:lnTo>
                    <a:pt x="152" y="0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0" y="40"/>
                  </a:lnTo>
                  <a:lnTo>
                    <a:pt x="112" y="48"/>
                  </a:lnTo>
                  <a:lnTo>
                    <a:pt x="112" y="56"/>
                  </a:lnTo>
                  <a:lnTo>
                    <a:pt x="104" y="72"/>
                  </a:lnTo>
                  <a:lnTo>
                    <a:pt x="80" y="80"/>
                  </a:lnTo>
                  <a:lnTo>
                    <a:pt x="72" y="88"/>
                  </a:lnTo>
                  <a:lnTo>
                    <a:pt x="56" y="112"/>
                  </a:lnTo>
                  <a:lnTo>
                    <a:pt x="32" y="112"/>
                  </a:lnTo>
                  <a:lnTo>
                    <a:pt x="16" y="104"/>
                  </a:lnTo>
                  <a:lnTo>
                    <a:pt x="0" y="104"/>
                  </a:lnTo>
                  <a:lnTo>
                    <a:pt x="8" y="112"/>
                  </a:lnTo>
                  <a:lnTo>
                    <a:pt x="24" y="128"/>
                  </a:lnTo>
                  <a:lnTo>
                    <a:pt x="24" y="136"/>
                  </a:lnTo>
                  <a:lnTo>
                    <a:pt x="32" y="152"/>
                  </a:lnTo>
                  <a:lnTo>
                    <a:pt x="8" y="160"/>
                  </a:lnTo>
                  <a:lnTo>
                    <a:pt x="8" y="176"/>
                  </a:lnTo>
                  <a:lnTo>
                    <a:pt x="32" y="168"/>
                  </a:lnTo>
                  <a:lnTo>
                    <a:pt x="72" y="168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112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623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2147483647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2147483647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84"/>
                <a:gd name="T110" fmla="*/ 368 w 368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624"/>
            <p:cNvSpPr>
              <a:spLocks/>
            </p:cNvSpPr>
            <p:nvPr/>
          </p:nvSpPr>
          <p:spPr bwMode="auto">
            <a:xfrm>
              <a:off x="5492609" y="2874296"/>
              <a:ext cx="246739" cy="183135"/>
            </a:xfrm>
            <a:custGeom>
              <a:avLst/>
              <a:gdLst>
                <a:gd name="T0" fmla="*/ 2147483647 w 184"/>
                <a:gd name="T1" fmla="*/ 2147483647 h 136"/>
                <a:gd name="T2" fmla="*/ 2147483647 w 184"/>
                <a:gd name="T3" fmla="*/ 2147483647 h 136"/>
                <a:gd name="T4" fmla="*/ 2147483647 w 184"/>
                <a:gd name="T5" fmla="*/ 2147483647 h 136"/>
                <a:gd name="T6" fmla="*/ 2147483647 w 184"/>
                <a:gd name="T7" fmla="*/ 0 h 136"/>
                <a:gd name="T8" fmla="*/ 2147483647 w 184"/>
                <a:gd name="T9" fmla="*/ 2147483647 h 136"/>
                <a:gd name="T10" fmla="*/ 2147483647 w 184"/>
                <a:gd name="T11" fmla="*/ 2147483647 h 136"/>
                <a:gd name="T12" fmla="*/ 2147483647 w 184"/>
                <a:gd name="T13" fmla="*/ 2147483647 h 136"/>
                <a:gd name="T14" fmla="*/ 2147483647 w 184"/>
                <a:gd name="T15" fmla="*/ 2147483647 h 136"/>
                <a:gd name="T16" fmla="*/ 2147483647 w 184"/>
                <a:gd name="T17" fmla="*/ 2147483647 h 136"/>
                <a:gd name="T18" fmla="*/ 2147483647 w 184"/>
                <a:gd name="T19" fmla="*/ 2147483647 h 136"/>
                <a:gd name="T20" fmla="*/ 2147483647 w 184"/>
                <a:gd name="T21" fmla="*/ 2147483647 h 136"/>
                <a:gd name="T22" fmla="*/ 2147483647 w 184"/>
                <a:gd name="T23" fmla="*/ 2147483647 h 136"/>
                <a:gd name="T24" fmla="*/ 2147483647 w 184"/>
                <a:gd name="T25" fmla="*/ 2147483647 h 136"/>
                <a:gd name="T26" fmla="*/ 2147483647 w 184"/>
                <a:gd name="T27" fmla="*/ 2147483647 h 136"/>
                <a:gd name="T28" fmla="*/ 2147483647 w 184"/>
                <a:gd name="T29" fmla="*/ 2147483647 h 136"/>
                <a:gd name="T30" fmla="*/ 2147483647 w 184"/>
                <a:gd name="T31" fmla="*/ 2147483647 h 136"/>
                <a:gd name="T32" fmla="*/ 0 w 184"/>
                <a:gd name="T33" fmla="*/ 2147483647 h 136"/>
                <a:gd name="T34" fmla="*/ 0 w 184"/>
                <a:gd name="T35" fmla="*/ 2147483647 h 136"/>
                <a:gd name="T36" fmla="*/ 2147483647 w 184"/>
                <a:gd name="T37" fmla="*/ 2147483647 h 136"/>
                <a:gd name="T38" fmla="*/ 2147483647 w 184"/>
                <a:gd name="T39" fmla="*/ 2147483647 h 136"/>
                <a:gd name="T40" fmla="*/ 2147483647 w 184"/>
                <a:gd name="T41" fmla="*/ 2147483647 h 136"/>
                <a:gd name="T42" fmla="*/ 2147483647 w 184"/>
                <a:gd name="T43" fmla="*/ 2147483647 h 136"/>
                <a:gd name="T44" fmla="*/ 2147483647 w 184"/>
                <a:gd name="T45" fmla="*/ 2147483647 h 136"/>
                <a:gd name="T46" fmla="*/ 2147483647 w 184"/>
                <a:gd name="T47" fmla="*/ 2147483647 h 136"/>
                <a:gd name="T48" fmla="*/ 2147483647 w 184"/>
                <a:gd name="T49" fmla="*/ 2147483647 h 136"/>
                <a:gd name="T50" fmla="*/ 2147483647 w 184"/>
                <a:gd name="T51" fmla="*/ 2147483647 h 136"/>
                <a:gd name="T52" fmla="*/ 2147483647 w 184"/>
                <a:gd name="T53" fmla="*/ 2147483647 h 136"/>
                <a:gd name="T54" fmla="*/ 2147483647 w 184"/>
                <a:gd name="T55" fmla="*/ 2147483647 h 136"/>
                <a:gd name="T56" fmla="*/ 2147483647 w 184"/>
                <a:gd name="T57" fmla="*/ 2147483647 h 136"/>
                <a:gd name="T58" fmla="*/ 2147483647 w 184"/>
                <a:gd name="T59" fmla="*/ 2147483647 h 136"/>
                <a:gd name="T60" fmla="*/ 2147483647 w 184"/>
                <a:gd name="T61" fmla="*/ 2147483647 h 136"/>
                <a:gd name="T62" fmla="*/ 2147483647 w 184"/>
                <a:gd name="T63" fmla="*/ 2147483647 h 136"/>
                <a:gd name="T64" fmla="*/ 2147483647 w 184"/>
                <a:gd name="T65" fmla="*/ 2147483647 h 136"/>
                <a:gd name="T66" fmla="*/ 2147483647 w 184"/>
                <a:gd name="T67" fmla="*/ 2147483647 h 136"/>
                <a:gd name="T68" fmla="*/ 2147483647 w 184"/>
                <a:gd name="T69" fmla="*/ 2147483647 h 1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4"/>
                <a:gd name="T106" fmla="*/ 0 h 136"/>
                <a:gd name="T107" fmla="*/ 184 w 184"/>
                <a:gd name="T108" fmla="*/ 136 h 1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4" h="136">
                  <a:moveTo>
                    <a:pt x="168" y="8"/>
                  </a:moveTo>
                  <a:lnTo>
                    <a:pt x="152" y="16"/>
                  </a:lnTo>
                  <a:lnTo>
                    <a:pt x="144" y="16"/>
                  </a:lnTo>
                  <a:lnTo>
                    <a:pt x="136" y="0"/>
                  </a:lnTo>
                  <a:lnTo>
                    <a:pt x="120" y="8"/>
                  </a:lnTo>
                  <a:lnTo>
                    <a:pt x="112" y="16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32"/>
                  </a:lnTo>
                  <a:lnTo>
                    <a:pt x="40" y="40"/>
                  </a:lnTo>
                  <a:lnTo>
                    <a:pt x="32" y="48"/>
                  </a:lnTo>
                  <a:lnTo>
                    <a:pt x="16" y="40"/>
                  </a:lnTo>
                  <a:lnTo>
                    <a:pt x="8" y="40"/>
                  </a:lnTo>
                  <a:lnTo>
                    <a:pt x="8" y="64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16" y="104"/>
                  </a:lnTo>
                  <a:lnTo>
                    <a:pt x="8" y="128"/>
                  </a:lnTo>
                  <a:lnTo>
                    <a:pt x="24" y="128"/>
                  </a:lnTo>
                  <a:lnTo>
                    <a:pt x="40" y="136"/>
                  </a:lnTo>
                  <a:lnTo>
                    <a:pt x="64" y="136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112" y="96"/>
                  </a:lnTo>
                  <a:lnTo>
                    <a:pt x="120" y="80"/>
                  </a:lnTo>
                  <a:lnTo>
                    <a:pt x="120" y="72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36" y="32"/>
                  </a:lnTo>
                  <a:lnTo>
                    <a:pt x="160" y="24"/>
                  </a:lnTo>
                  <a:lnTo>
                    <a:pt x="184" y="24"/>
                  </a:lnTo>
                  <a:lnTo>
                    <a:pt x="176" y="8"/>
                  </a:lnTo>
                  <a:lnTo>
                    <a:pt x="16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625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2147483647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2147483647 w 152"/>
                <a:gd name="T17" fmla="*/ 2147483647 h 352"/>
                <a:gd name="T18" fmla="*/ 2147483647 w 152"/>
                <a:gd name="T19" fmla="*/ 0 h 352"/>
                <a:gd name="T20" fmla="*/ 2147483647 w 152"/>
                <a:gd name="T21" fmla="*/ 0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0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2147483647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2147483647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626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0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0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2147483647 w 368"/>
                <a:gd name="T73" fmla="*/ 2147483647 h 384"/>
                <a:gd name="T74" fmla="*/ 2147483647 w 368"/>
                <a:gd name="T75" fmla="*/ 2147483647 h 3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8"/>
                <a:gd name="T115" fmla="*/ 0 h 384"/>
                <a:gd name="T116" fmla="*/ 368 w 368"/>
                <a:gd name="T117" fmla="*/ 384 h 3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627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0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0 w 152"/>
                <a:gd name="T17" fmla="*/ 2147483647 h 352"/>
                <a:gd name="T18" fmla="*/ 2147483647 w 152"/>
                <a:gd name="T19" fmla="*/ 2147483647 h 352"/>
                <a:gd name="T20" fmla="*/ 2147483647 w 152"/>
                <a:gd name="T21" fmla="*/ 2147483647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2147483647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0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0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628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629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"/>
                <a:gd name="T43" fmla="*/ 0 h 56"/>
                <a:gd name="T44" fmla="*/ 64 w 64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630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631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56"/>
                <a:gd name="T47" fmla="*/ 64 w 64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632"/>
            <p:cNvSpPr>
              <a:spLocks/>
            </p:cNvSpPr>
            <p:nvPr/>
          </p:nvSpPr>
          <p:spPr bwMode="auto">
            <a:xfrm>
              <a:off x="4815998" y="2412621"/>
              <a:ext cx="107468" cy="75666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0 h 56"/>
                <a:gd name="T6" fmla="*/ 2147483647 w 80"/>
                <a:gd name="T7" fmla="*/ 2147483647 h 56"/>
                <a:gd name="T8" fmla="*/ 2147483647 w 80"/>
                <a:gd name="T9" fmla="*/ 0 h 56"/>
                <a:gd name="T10" fmla="*/ 2147483647 w 80"/>
                <a:gd name="T11" fmla="*/ 0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0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2147483647 h 56"/>
                <a:gd name="T24" fmla="*/ 2147483647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2147483647 w 80"/>
                <a:gd name="T39" fmla="*/ 2147483647 h 56"/>
                <a:gd name="T40" fmla="*/ 2147483647 w 80"/>
                <a:gd name="T41" fmla="*/ 2147483647 h 56"/>
                <a:gd name="T42" fmla="*/ 2147483647 w 80"/>
                <a:gd name="T43" fmla="*/ 2147483647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56"/>
                <a:gd name="T68" fmla="*/ 80 w 80"/>
                <a:gd name="T69" fmla="*/ 56 h 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56">
                  <a:moveTo>
                    <a:pt x="80" y="16"/>
                  </a:moveTo>
                  <a:lnTo>
                    <a:pt x="72" y="8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48"/>
                  </a:lnTo>
                  <a:lnTo>
                    <a:pt x="32" y="48"/>
                  </a:lnTo>
                  <a:lnTo>
                    <a:pt x="40" y="56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4" y="48"/>
                  </a:lnTo>
                  <a:lnTo>
                    <a:pt x="64" y="40"/>
                  </a:lnTo>
                  <a:lnTo>
                    <a:pt x="72" y="32"/>
                  </a:lnTo>
                  <a:lnTo>
                    <a:pt x="8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33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634"/>
            <p:cNvSpPr>
              <a:spLocks/>
            </p:cNvSpPr>
            <p:nvPr/>
          </p:nvSpPr>
          <p:spPr bwMode="auto">
            <a:xfrm>
              <a:off x="4858765" y="2423587"/>
              <a:ext cx="161203" cy="139270"/>
            </a:xfrm>
            <a:custGeom>
              <a:avLst/>
              <a:gdLst>
                <a:gd name="T0" fmla="*/ 2147483647 w 120"/>
                <a:gd name="T1" fmla="*/ 2147483647 h 104"/>
                <a:gd name="T2" fmla="*/ 2147483647 w 120"/>
                <a:gd name="T3" fmla="*/ 2147483647 h 104"/>
                <a:gd name="T4" fmla="*/ 2147483647 w 120"/>
                <a:gd name="T5" fmla="*/ 2147483647 h 104"/>
                <a:gd name="T6" fmla="*/ 2147483647 w 120"/>
                <a:gd name="T7" fmla="*/ 2147483647 h 104"/>
                <a:gd name="T8" fmla="*/ 2147483647 w 120"/>
                <a:gd name="T9" fmla="*/ 0 h 104"/>
                <a:gd name="T10" fmla="*/ 2147483647 w 120"/>
                <a:gd name="T11" fmla="*/ 2147483647 h 104"/>
                <a:gd name="T12" fmla="*/ 2147483647 w 120"/>
                <a:gd name="T13" fmla="*/ 2147483647 h 104"/>
                <a:gd name="T14" fmla="*/ 2147483647 w 120"/>
                <a:gd name="T15" fmla="*/ 2147483647 h 104"/>
                <a:gd name="T16" fmla="*/ 2147483647 w 120"/>
                <a:gd name="T17" fmla="*/ 2147483647 h 104"/>
                <a:gd name="T18" fmla="*/ 2147483647 w 120"/>
                <a:gd name="T19" fmla="*/ 2147483647 h 104"/>
                <a:gd name="T20" fmla="*/ 2147483647 w 120"/>
                <a:gd name="T21" fmla="*/ 2147483647 h 104"/>
                <a:gd name="T22" fmla="*/ 2147483647 w 120"/>
                <a:gd name="T23" fmla="*/ 2147483647 h 104"/>
                <a:gd name="T24" fmla="*/ 2147483647 w 120"/>
                <a:gd name="T25" fmla="*/ 2147483647 h 104"/>
                <a:gd name="T26" fmla="*/ 2147483647 w 120"/>
                <a:gd name="T27" fmla="*/ 2147483647 h 104"/>
                <a:gd name="T28" fmla="*/ 2147483647 w 120"/>
                <a:gd name="T29" fmla="*/ 2147483647 h 104"/>
                <a:gd name="T30" fmla="*/ 0 w 120"/>
                <a:gd name="T31" fmla="*/ 2147483647 h 104"/>
                <a:gd name="T32" fmla="*/ 2147483647 w 120"/>
                <a:gd name="T33" fmla="*/ 2147483647 h 104"/>
                <a:gd name="T34" fmla="*/ 2147483647 w 120"/>
                <a:gd name="T35" fmla="*/ 2147483647 h 104"/>
                <a:gd name="T36" fmla="*/ 2147483647 w 120"/>
                <a:gd name="T37" fmla="*/ 2147483647 h 104"/>
                <a:gd name="T38" fmla="*/ 2147483647 w 120"/>
                <a:gd name="T39" fmla="*/ 2147483647 h 104"/>
                <a:gd name="T40" fmla="*/ 2147483647 w 120"/>
                <a:gd name="T41" fmla="*/ 2147483647 h 104"/>
                <a:gd name="T42" fmla="*/ 2147483647 w 120"/>
                <a:gd name="T43" fmla="*/ 2147483647 h 104"/>
                <a:gd name="T44" fmla="*/ 2147483647 w 120"/>
                <a:gd name="T45" fmla="*/ 2147483647 h 104"/>
                <a:gd name="T46" fmla="*/ 2147483647 w 120"/>
                <a:gd name="T47" fmla="*/ 2147483647 h 104"/>
                <a:gd name="T48" fmla="*/ 2147483647 w 120"/>
                <a:gd name="T49" fmla="*/ 2147483647 h 104"/>
                <a:gd name="T50" fmla="*/ 2147483647 w 120"/>
                <a:gd name="T51" fmla="*/ 2147483647 h 104"/>
                <a:gd name="T52" fmla="*/ 2147483647 w 120"/>
                <a:gd name="T53" fmla="*/ 2147483647 h 104"/>
                <a:gd name="T54" fmla="*/ 2147483647 w 120"/>
                <a:gd name="T55" fmla="*/ 2147483647 h 1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"/>
                <a:gd name="T85" fmla="*/ 0 h 104"/>
                <a:gd name="T86" fmla="*/ 120 w 120"/>
                <a:gd name="T87" fmla="*/ 104 h 10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" h="104">
                  <a:moveTo>
                    <a:pt x="120" y="56"/>
                  </a:moveTo>
                  <a:lnTo>
                    <a:pt x="112" y="40"/>
                  </a:lnTo>
                  <a:lnTo>
                    <a:pt x="96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0" y="24"/>
                  </a:lnTo>
                  <a:lnTo>
                    <a:pt x="32" y="32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72"/>
                  </a:lnTo>
                  <a:lnTo>
                    <a:pt x="0" y="80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56" y="104"/>
                  </a:lnTo>
                  <a:lnTo>
                    <a:pt x="80" y="104"/>
                  </a:lnTo>
                  <a:lnTo>
                    <a:pt x="96" y="104"/>
                  </a:lnTo>
                  <a:lnTo>
                    <a:pt x="104" y="80"/>
                  </a:lnTo>
                  <a:lnTo>
                    <a:pt x="112" y="80"/>
                  </a:lnTo>
                  <a:lnTo>
                    <a:pt x="104" y="64"/>
                  </a:lnTo>
                  <a:lnTo>
                    <a:pt x="120" y="64"/>
                  </a:lnTo>
                  <a:lnTo>
                    <a:pt x="12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635"/>
            <p:cNvSpPr>
              <a:spLocks/>
            </p:cNvSpPr>
            <p:nvPr/>
          </p:nvSpPr>
          <p:spPr bwMode="auto">
            <a:xfrm>
              <a:off x="4826964" y="2358887"/>
              <a:ext cx="129401" cy="75667"/>
            </a:xfrm>
            <a:custGeom>
              <a:avLst/>
              <a:gdLst>
                <a:gd name="T0" fmla="*/ 2147483647 w 96"/>
                <a:gd name="T1" fmla="*/ 2147483647 h 56"/>
                <a:gd name="T2" fmla="*/ 2147483647 w 96"/>
                <a:gd name="T3" fmla="*/ 2147483647 h 56"/>
                <a:gd name="T4" fmla="*/ 2147483647 w 96"/>
                <a:gd name="T5" fmla="*/ 2147483647 h 56"/>
                <a:gd name="T6" fmla="*/ 2147483647 w 96"/>
                <a:gd name="T7" fmla="*/ 2147483647 h 56"/>
                <a:gd name="T8" fmla="*/ 2147483647 w 96"/>
                <a:gd name="T9" fmla="*/ 2147483647 h 56"/>
                <a:gd name="T10" fmla="*/ 2147483647 w 96"/>
                <a:gd name="T11" fmla="*/ 2147483647 h 56"/>
                <a:gd name="T12" fmla="*/ 2147483647 w 96"/>
                <a:gd name="T13" fmla="*/ 2147483647 h 56"/>
                <a:gd name="T14" fmla="*/ 2147483647 w 96"/>
                <a:gd name="T15" fmla="*/ 2147483647 h 56"/>
                <a:gd name="T16" fmla="*/ 2147483647 w 96"/>
                <a:gd name="T17" fmla="*/ 2147483647 h 56"/>
                <a:gd name="T18" fmla="*/ 2147483647 w 96"/>
                <a:gd name="T19" fmla="*/ 2147483647 h 56"/>
                <a:gd name="T20" fmla="*/ 2147483647 w 96"/>
                <a:gd name="T21" fmla="*/ 2147483647 h 56"/>
                <a:gd name="T22" fmla="*/ 2147483647 w 96"/>
                <a:gd name="T23" fmla="*/ 0 h 56"/>
                <a:gd name="T24" fmla="*/ 2147483647 w 96"/>
                <a:gd name="T25" fmla="*/ 2147483647 h 56"/>
                <a:gd name="T26" fmla="*/ 2147483647 w 96"/>
                <a:gd name="T27" fmla="*/ 2147483647 h 56"/>
                <a:gd name="T28" fmla="*/ 2147483647 w 96"/>
                <a:gd name="T29" fmla="*/ 2147483647 h 56"/>
                <a:gd name="T30" fmla="*/ 2147483647 w 96"/>
                <a:gd name="T31" fmla="*/ 2147483647 h 56"/>
                <a:gd name="T32" fmla="*/ 0 w 96"/>
                <a:gd name="T33" fmla="*/ 2147483647 h 56"/>
                <a:gd name="T34" fmla="*/ 0 w 96"/>
                <a:gd name="T35" fmla="*/ 2147483647 h 56"/>
                <a:gd name="T36" fmla="*/ 2147483647 w 96"/>
                <a:gd name="T37" fmla="*/ 2147483647 h 56"/>
                <a:gd name="T38" fmla="*/ 2147483647 w 96"/>
                <a:gd name="T39" fmla="*/ 2147483647 h 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56"/>
                <a:gd name="T62" fmla="*/ 96 w 96"/>
                <a:gd name="T63" fmla="*/ 56 h 5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56">
                  <a:moveTo>
                    <a:pt x="32" y="40"/>
                  </a:moveTo>
                  <a:lnTo>
                    <a:pt x="48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96" y="48"/>
                  </a:lnTo>
                  <a:lnTo>
                    <a:pt x="88" y="40"/>
                  </a:lnTo>
                  <a:lnTo>
                    <a:pt x="80" y="24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0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16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16" y="40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636"/>
            <p:cNvSpPr>
              <a:spLocks/>
            </p:cNvSpPr>
            <p:nvPr/>
          </p:nvSpPr>
          <p:spPr bwMode="auto">
            <a:xfrm>
              <a:off x="4202989" y="3357905"/>
              <a:ext cx="129401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2147483647 h 72"/>
                <a:gd name="T14" fmla="*/ 2147483647 w 96"/>
                <a:gd name="T15" fmla="*/ 2147483647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2147483647 w 96"/>
                <a:gd name="T21" fmla="*/ 2147483647 h 72"/>
                <a:gd name="T22" fmla="*/ 2147483647 w 96"/>
                <a:gd name="T23" fmla="*/ 2147483647 h 72"/>
                <a:gd name="T24" fmla="*/ 2147483647 w 96"/>
                <a:gd name="T25" fmla="*/ 2147483647 h 72"/>
                <a:gd name="T26" fmla="*/ 2147483647 w 96"/>
                <a:gd name="T27" fmla="*/ 0 h 72"/>
                <a:gd name="T28" fmla="*/ 2147483647 w 96"/>
                <a:gd name="T29" fmla="*/ 0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0 w 96"/>
                <a:gd name="T37" fmla="*/ 2147483647 h 72"/>
                <a:gd name="T38" fmla="*/ 2147483647 w 96"/>
                <a:gd name="T39" fmla="*/ 2147483647 h 72"/>
                <a:gd name="T40" fmla="*/ 2147483647 w 96"/>
                <a:gd name="T41" fmla="*/ 2147483647 h 72"/>
                <a:gd name="T42" fmla="*/ 2147483647 w 96"/>
                <a:gd name="T43" fmla="*/ 2147483647 h 72"/>
                <a:gd name="T44" fmla="*/ 2147483647 w 96"/>
                <a:gd name="T45" fmla="*/ 2147483647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6"/>
                <a:gd name="T70" fmla="*/ 0 h 72"/>
                <a:gd name="T71" fmla="*/ 96 w 96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6" h="72">
                  <a:moveTo>
                    <a:pt x="40" y="40"/>
                  </a:moveTo>
                  <a:lnTo>
                    <a:pt x="56" y="40"/>
                  </a:lnTo>
                  <a:lnTo>
                    <a:pt x="64" y="56"/>
                  </a:lnTo>
                  <a:lnTo>
                    <a:pt x="72" y="64"/>
                  </a:lnTo>
                  <a:lnTo>
                    <a:pt x="80" y="72"/>
                  </a:lnTo>
                  <a:lnTo>
                    <a:pt x="88" y="72"/>
                  </a:lnTo>
                  <a:lnTo>
                    <a:pt x="96" y="64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637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0 h 56"/>
                <a:gd name="T20" fmla="*/ 2147483647 w 80"/>
                <a:gd name="T21" fmla="*/ 0 h 56"/>
                <a:gd name="T22" fmla="*/ 2147483647 w 80"/>
                <a:gd name="T23" fmla="*/ 0 h 56"/>
                <a:gd name="T24" fmla="*/ 0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"/>
                <a:gd name="T49" fmla="*/ 0 h 56"/>
                <a:gd name="T50" fmla="*/ 80 w 80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638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2147483647 w 56"/>
                <a:gd name="T15" fmla="*/ 0 h 48"/>
                <a:gd name="T16" fmla="*/ 0 w 56"/>
                <a:gd name="T17" fmla="*/ 2147483647 h 48"/>
                <a:gd name="T18" fmla="*/ 0 w 56"/>
                <a:gd name="T19" fmla="*/ 2147483647 h 48"/>
                <a:gd name="T20" fmla="*/ 0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2147483647 w 56"/>
                <a:gd name="T29" fmla="*/ 2147483647 h 48"/>
                <a:gd name="T30" fmla="*/ 2147483647 w 56"/>
                <a:gd name="T31" fmla="*/ 2147483647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8"/>
                <a:gd name="T50" fmla="*/ 56 w 56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639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0 h 56"/>
                <a:gd name="T24" fmla="*/ 2147483647 w 80"/>
                <a:gd name="T25" fmla="*/ 0 h 56"/>
                <a:gd name="T26" fmla="*/ 2147483647 w 80"/>
                <a:gd name="T27" fmla="*/ 0 h 56"/>
                <a:gd name="T28" fmla="*/ 0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56"/>
                <a:gd name="T59" fmla="*/ 80 w 80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640"/>
            <p:cNvSpPr>
              <a:spLocks/>
            </p:cNvSpPr>
            <p:nvPr/>
          </p:nvSpPr>
          <p:spPr bwMode="auto">
            <a:xfrm>
              <a:off x="4182153" y="3100199"/>
              <a:ext cx="203971" cy="224807"/>
            </a:xfrm>
            <a:custGeom>
              <a:avLst/>
              <a:gdLst>
                <a:gd name="T0" fmla="*/ 2147483647 w 152"/>
                <a:gd name="T1" fmla="*/ 2147483647 h 168"/>
                <a:gd name="T2" fmla="*/ 2147483647 w 152"/>
                <a:gd name="T3" fmla="*/ 2147483647 h 168"/>
                <a:gd name="T4" fmla="*/ 2147483647 w 152"/>
                <a:gd name="T5" fmla="*/ 2147483647 h 168"/>
                <a:gd name="T6" fmla="*/ 2147483647 w 152"/>
                <a:gd name="T7" fmla="*/ 2147483647 h 168"/>
                <a:gd name="T8" fmla="*/ 2147483647 w 152"/>
                <a:gd name="T9" fmla="*/ 2147483647 h 168"/>
                <a:gd name="T10" fmla="*/ 2147483647 w 152"/>
                <a:gd name="T11" fmla="*/ 2147483647 h 168"/>
                <a:gd name="T12" fmla="*/ 2147483647 w 152"/>
                <a:gd name="T13" fmla="*/ 2147483647 h 168"/>
                <a:gd name="T14" fmla="*/ 2147483647 w 152"/>
                <a:gd name="T15" fmla="*/ 2147483647 h 168"/>
                <a:gd name="T16" fmla="*/ 2147483647 w 152"/>
                <a:gd name="T17" fmla="*/ 2147483647 h 168"/>
                <a:gd name="T18" fmla="*/ 2147483647 w 152"/>
                <a:gd name="T19" fmla="*/ 2147483647 h 168"/>
                <a:gd name="T20" fmla="*/ 2147483647 w 152"/>
                <a:gd name="T21" fmla="*/ 2147483647 h 168"/>
                <a:gd name="T22" fmla="*/ 2147483647 w 152"/>
                <a:gd name="T23" fmla="*/ 0 h 168"/>
                <a:gd name="T24" fmla="*/ 2147483647 w 152"/>
                <a:gd name="T25" fmla="*/ 2147483647 h 168"/>
                <a:gd name="T26" fmla="*/ 2147483647 w 152"/>
                <a:gd name="T27" fmla="*/ 2147483647 h 168"/>
                <a:gd name="T28" fmla="*/ 2147483647 w 152"/>
                <a:gd name="T29" fmla="*/ 2147483647 h 168"/>
                <a:gd name="T30" fmla="*/ 2147483647 w 152"/>
                <a:gd name="T31" fmla="*/ 2147483647 h 168"/>
                <a:gd name="T32" fmla="*/ 2147483647 w 152"/>
                <a:gd name="T33" fmla="*/ 2147483647 h 168"/>
                <a:gd name="T34" fmla="*/ 0 w 152"/>
                <a:gd name="T35" fmla="*/ 2147483647 h 168"/>
                <a:gd name="T36" fmla="*/ 2147483647 w 152"/>
                <a:gd name="T37" fmla="*/ 2147483647 h 168"/>
                <a:gd name="T38" fmla="*/ 2147483647 w 152"/>
                <a:gd name="T39" fmla="*/ 2147483647 h 168"/>
                <a:gd name="T40" fmla="*/ 0 w 152"/>
                <a:gd name="T41" fmla="*/ 2147483647 h 168"/>
                <a:gd name="T42" fmla="*/ 2147483647 w 152"/>
                <a:gd name="T43" fmla="*/ 2147483647 h 168"/>
                <a:gd name="T44" fmla="*/ 2147483647 w 152"/>
                <a:gd name="T45" fmla="*/ 2147483647 h 1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2"/>
                <a:gd name="T70" fmla="*/ 0 h 168"/>
                <a:gd name="T71" fmla="*/ 152 w 152"/>
                <a:gd name="T72" fmla="*/ 168 h 1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2" h="168">
                  <a:moveTo>
                    <a:pt x="24" y="144"/>
                  </a:moveTo>
                  <a:lnTo>
                    <a:pt x="40" y="152"/>
                  </a:lnTo>
                  <a:lnTo>
                    <a:pt x="48" y="160"/>
                  </a:lnTo>
                  <a:lnTo>
                    <a:pt x="56" y="168"/>
                  </a:lnTo>
                  <a:lnTo>
                    <a:pt x="72" y="152"/>
                  </a:lnTo>
                  <a:lnTo>
                    <a:pt x="80" y="160"/>
                  </a:lnTo>
                  <a:lnTo>
                    <a:pt x="136" y="160"/>
                  </a:lnTo>
                  <a:lnTo>
                    <a:pt x="152" y="152"/>
                  </a:lnTo>
                  <a:lnTo>
                    <a:pt x="144" y="144"/>
                  </a:lnTo>
                  <a:lnTo>
                    <a:pt x="128" y="32"/>
                  </a:lnTo>
                  <a:lnTo>
                    <a:pt x="144" y="32"/>
                  </a:lnTo>
                  <a:lnTo>
                    <a:pt x="104" y="0"/>
                  </a:lnTo>
                  <a:lnTo>
                    <a:pt x="104" y="16"/>
                  </a:lnTo>
                  <a:lnTo>
                    <a:pt x="64" y="16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8" y="104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16" y="144"/>
                  </a:lnTo>
                  <a:lnTo>
                    <a:pt x="24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641"/>
            <p:cNvSpPr>
              <a:spLocks/>
            </p:cNvSpPr>
            <p:nvPr/>
          </p:nvSpPr>
          <p:spPr bwMode="auto">
            <a:xfrm>
              <a:off x="4880698" y="3013567"/>
              <a:ext cx="193004" cy="183135"/>
            </a:xfrm>
            <a:custGeom>
              <a:avLst/>
              <a:gdLst>
                <a:gd name="T0" fmla="*/ 0 w 144"/>
                <a:gd name="T1" fmla="*/ 2147483647 h 136"/>
                <a:gd name="T2" fmla="*/ 2147483647 w 144"/>
                <a:gd name="T3" fmla="*/ 2147483647 h 136"/>
                <a:gd name="T4" fmla="*/ 2147483647 w 144"/>
                <a:gd name="T5" fmla="*/ 2147483647 h 136"/>
                <a:gd name="T6" fmla="*/ 2147483647 w 144"/>
                <a:gd name="T7" fmla="*/ 2147483647 h 136"/>
                <a:gd name="T8" fmla="*/ 2147483647 w 144"/>
                <a:gd name="T9" fmla="*/ 2147483647 h 136"/>
                <a:gd name="T10" fmla="*/ 2147483647 w 144"/>
                <a:gd name="T11" fmla="*/ 2147483647 h 136"/>
                <a:gd name="T12" fmla="*/ 2147483647 w 144"/>
                <a:gd name="T13" fmla="*/ 2147483647 h 136"/>
                <a:gd name="T14" fmla="*/ 2147483647 w 144"/>
                <a:gd name="T15" fmla="*/ 2147483647 h 136"/>
                <a:gd name="T16" fmla="*/ 2147483647 w 144"/>
                <a:gd name="T17" fmla="*/ 2147483647 h 136"/>
                <a:gd name="T18" fmla="*/ 2147483647 w 144"/>
                <a:gd name="T19" fmla="*/ 2147483647 h 136"/>
                <a:gd name="T20" fmla="*/ 2147483647 w 144"/>
                <a:gd name="T21" fmla="*/ 2147483647 h 136"/>
                <a:gd name="T22" fmla="*/ 2147483647 w 144"/>
                <a:gd name="T23" fmla="*/ 2147483647 h 136"/>
                <a:gd name="T24" fmla="*/ 2147483647 w 144"/>
                <a:gd name="T25" fmla="*/ 2147483647 h 136"/>
                <a:gd name="T26" fmla="*/ 2147483647 w 144"/>
                <a:gd name="T27" fmla="*/ 0 h 136"/>
                <a:gd name="T28" fmla="*/ 2147483647 w 144"/>
                <a:gd name="T29" fmla="*/ 2147483647 h 136"/>
                <a:gd name="T30" fmla="*/ 2147483647 w 144"/>
                <a:gd name="T31" fmla="*/ 2147483647 h 136"/>
                <a:gd name="T32" fmla="*/ 2147483647 w 144"/>
                <a:gd name="T33" fmla="*/ 0 h 136"/>
                <a:gd name="T34" fmla="*/ 2147483647 w 144"/>
                <a:gd name="T35" fmla="*/ 2147483647 h 136"/>
                <a:gd name="T36" fmla="*/ 2147483647 w 144"/>
                <a:gd name="T37" fmla="*/ 0 h 136"/>
                <a:gd name="T38" fmla="*/ 2147483647 w 144"/>
                <a:gd name="T39" fmla="*/ 0 h 136"/>
                <a:gd name="T40" fmla="*/ 2147483647 w 144"/>
                <a:gd name="T41" fmla="*/ 2147483647 h 136"/>
                <a:gd name="T42" fmla="*/ 0 w 144"/>
                <a:gd name="T43" fmla="*/ 2147483647 h 1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4"/>
                <a:gd name="T67" fmla="*/ 0 h 136"/>
                <a:gd name="T68" fmla="*/ 144 w 144"/>
                <a:gd name="T69" fmla="*/ 136 h 1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4" h="136">
                  <a:moveTo>
                    <a:pt x="0" y="16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8" y="136"/>
                  </a:lnTo>
                  <a:lnTo>
                    <a:pt x="16" y="136"/>
                  </a:lnTo>
                  <a:lnTo>
                    <a:pt x="120" y="136"/>
                  </a:lnTo>
                  <a:lnTo>
                    <a:pt x="136" y="128"/>
                  </a:lnTo>
                  <a:lnTo>
                    <a:pt x="144" y="120"/>
                  </a:lnTo>
                  <a:lnTo>
                    <a:pt x="136" y="88"/>
                  </a:lnTo>
                  <a:lnTo>
                    <a:pt x="120" y="56"/>
                  </a:lnTo>
                  <a:lnTo>
                    <a:pt x="96" y="32"/>
                  </a:lnTo>
                  <a:lnTo>
                    <a:pt x="128" y="48"/>
                  </a:lnTo>
                  <a:lnTo>
                    <a:pt x="136" y="32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88" y="8"/>
                  </a:lnTo>
                  <a:lnTo>
                    <a:pt x="80" y="0"/>
                  </a:lnTo>
                  <a:lnTo>
                    <a:pt x="48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642"/>
            <p:cNvSpPr>
              <a:spLocks/>
            </p:cNvSpPr>
            <p:nvPr/>
          </p:nvSpPr>
          <p:spPr bwMode="auto">
            <a:xfrm>
              <a:off x="4622993" y="2981765"/>
              <a:ext cx="279637" cy="268671"/>
            </a:xfrm>
            <a:custGeom>
              <a:avLst/>
              <a:gdLst>
                <a:gd name="T0" fmla="*/ 2147483647 w 208"/>
                <a:gd name="T1" fmla="*/ 2147483647 h 200"/>
                <a:gd name="T2" fmla="*/ 2147483647 w 208"/>
                <a:gd name="T3" fmla="*/ 2147483647 h 200"/>
                <a:gd name="T4" fmla="*/ 2147483647 w 208"/>
                <a:gd name="T5" fmla="*/ 2147483647 h 200"/>
                <a:gd name="T6" fmla="*/ 0 w 208"/>
                <a:gd name="T7" fmla="*/ 2147483647 h 200"/>
                <a:gd name="T8" fmla="*/ 0 w 208"/>
                <a:gd name="T9" fmla="*/ 2147483647 h 200"/>
                <a:gd name="T10" fmla="*/ 2147483647 w 208"/>
                <a:gd name="T11" fmla="*/ 2147483647 h 200"/>
                <a:gd name="T12" fmla="*/ 2147483647 w 208"/>
                <a:gd name="T13" fmla="*/ 2147483647 h 200"/>
                <a:gd name="T14" fmla="*/ 2147483647 w 208"/>
                <a:gd name="T15" fmla="*/ 2147483647 h 200"/>
                <a:gd name="T16" fmla="*/ 2147483647 w 208"/>
                <a:gd name="T17" fmla="*/ 2147483647 h 200"/>
                <a:gd name="T18" fmla="*/ 2147483647 w 208"/>
                <a:gd name="T19" fmla="*/ 2147483647 h 200"/>
                <a:gd name="T20" fmla="*/ 2147483647 w 208"/>
                <a:gd name="T21" fmla="*/ 2147483647 h 200"/>
                <a:gd name="T22" fmla="*/ 2147483647 w 208"/>
                <a:gd name="T23" fmla="*/ 2147483647 h 200"/>
                <a:gd name="T24" fmla="*/ 2147483647 w 208"/>
                <a:gd name="T25" fmla="*/ 2147483647 h 200"/>
                <a:gd name="T26" fmla="*/ 2147483647 w 208"/>
                <a:gd name="T27" fmla="*/ 2147483647 h 200"/>
                <a:gd name="T28" fmla="*/ 2147483647 w 208"/>
                <a:gd name="T29" fmla="*/ 2147483647 h 200"/>
                <a:gd name="T30" fmla="*/ 2147483647 w 208"/>
                <a:gd name="T31" fmla="*/ 2147483647 h 200"/>
                <a:gd name="T32" fmla="*/ 2147483647 w 208"/>
                <a:gd name="T33" fmla="*/ 2147483647 h 200"/>
                <a:gd name="T34" fmla="*/ 2147483647 w 208"/>
                <a:gd name="T35" fmla="*/ 2147483647 h 200"/>
                <a:gd name="T36" fmla="*/ 2147483647 w 208"/>
                <a:gd name="T37" fmla="*/ 2147483647 h 200"/>
                <a:gd name="T38" fmla="*/ 2147483647 w 208"/>
                <a:gd name="T39" fmla="*/ 2147483647 h 200"/>
                <a:gd name="T40" fmla="*/ 2147483647 w 208"/>
                <a:gd name="T41" fmla="*/ 2147483647 h 200"/>
                <a:gd name="T42" fmla="*/ 2147483647 w 208"/>
                <a:gd name="T43" fmla="*/ 2147483647 h 200"/>
                <a:gd name="T44" fmla="*/ 2147483647 w 208"/>
                <a:gd name="T45" fmla="*/ 2147483647 h 200"/>
                <a:gd name="T46" fmla="*/ 2147483647 w 208"/>
                <a:gd name="T47" fmla="*/ 2147483647 h 200"/>
                <a:gd name="T48" fmla="*/ 2147483647 w 208"/>
                <a:gd name="T49" fmla="*/ 2147483647 h 200"/>
                <a:gd name="T50" fmla="*/ 2147483647 w 208"/>
                <a:gd name="T51" fmla="*/ 2147483647 h 200"/>
                <a:gd name="T52" fmla="*/ 2147483647 w 208"/>
                <a:gd name="T53" fmla="*/ 2147483647 h 200"/>
                <a:gd name="T54" fmla="*/ 2147483647 w 208"/>
                <a:gd name="T55" fmla="*/ 2147483647 h 200"/>
                <a:gd name="T56" fmla="*/ 2147483647 w 208"/>
                <a:gd name="T57" fmla="*/ 2147483647 h 200"/>
                <a:gd name="T58" fmla="*/ 2147483647 w 208"/>
                <a:gd name="T59" fmla="*/ 2147483647 h 200"/>
                <a:gd name="T60" fmla="*/ 2147483647 w 208"/>
                <a:gd name="T61" fmla="*/ 2147483647 h 200"/>
                <a:gd name="T62" fmla="*/ 2147483647 w 208"/>
                <a:gd name="T63" fmla="*/ 0 h 200"/>
                <a:gd name="T64" fmla="*/ 2147483647 w 208"/>
                <a:gd name="T65" fmla="*/ 2147483647 h 200"/>
                <a:gd name="T66" fmla="*/ 2147483647 w 208"/>
                <a:gd name="T67" fmla="*/ 2147483647 h 2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8"/>
                <a:gd name="T103" fmla="*/ 0 h 200"/>
                <a:gd name="T104" fmla="*/ 208 w 208"/>
                <a:gd name="T105" fmla="*/ 200 h 2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8" h="200">
                  <a:moveTo>
                    <a:pt x="16" y="24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0" y="112"/>
                  </a:lnTo>
                  <a:lnTo>
                    <a:pt x="24" y="136"/>
                  </a:lnTo>
                  <a:lnTo>
                    <a:pt x="32" y="136"/>
                  </a:lnTo>
                  <a:lnTo>
                    <a:pt x="64" y="144"/>
                  </a:lnTo>
                  <a:lnTo>
                    <a:pt x="72" y="152"/>
                  </a:lnTo>
                  <a:lnTo>
                    <a:pt x="88" y="144"/>
                  </a:lnTo>
                  <a:lnTo>
                    <a:pt x="184" y="192"/>
                  </a:lnTo>
                  <a:lnTo>
                    <a:pt x="192" y="200"/>
                  </a:lnTo>
                  <a:lnTo>
                    <a:pt x="192" y="184"/>
                  </a:lnTo>
                  <a:lnTo>
                    <a:pt x="200" y="184"/>
                  </a:lnTo>
                  <a:lnTo>
                    <a:pt x="208" y="160"/>
                  </a:lnTo>
                  <a:lnTo>
                    <a:pt x="200" y="160"/>
                  </a:lnTo>
                  <a:lnTo>
                    <a:pt x="200" y="64"/>
                  </a:lnTo>
                  <a:lnTo>
                    <a:pt x="200" y="56"/>
                  </a:lnTo>
                  <a:lnTo>
                    <a:pt x="192" y="40"/>
                  </a:lnTo>
                  <a:lnTo>
                    <a:pt x="200" y="32"/>
                  </a:lnTo>
                  <a:lnTo>
                    <a:pt x="200" y="24"/>
                  </a:lnTo>
                  <a:lnTo>
                    <a:pt x="192" y="16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36" y="16"/>
                  </a:lnTo>
                  <a:lnTo>
                    <a:pt x="136" y="32"/>
                  </a:lnTo>
                  <a:lnTo>
                    <a:pt x="112" y="40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32" y="8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643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104"/>
                <a:gd name="T65" fmla="*/ 56 w 56"/>
                <a:gd name="T66" fmla="*/ 104 h 1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644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645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2147483647 w 5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6"/>
                <a:gd name="T67" fmla="*/ 0 h 104"/>
                <a:gd name="T68" fmla="*/ 56 w 5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646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647"/>
            <p:cNvSpPr>
              <a:spLocks/>
            </p:cNvSpPr>
            <p:nvPr/>
          </p:nvSpPr>
          <p:spPr bwMode="auto">
            <a:xfrm>
              <a:off x="4182153" y="3089233"/>
              <a:ext cx="139270" cy="118435"/>
            </a:xfrm>
            <a:custGeom>
              <a:avLst/>
              <a:gdLst>
                <a:gd name="T0" fmla="*/ 2147483647 w 104"/>
                <a:gd name="T1" fmla="*/ 2147483647 h 88"/>
                <a:gd name="T2" fmla="*/ 2147483647 w 104"/>
                <a:gd name="T3" fmla="*/ 2147483647 h 88"/>
                <a:gd name="T4" fmla="*/ 2147483647 w 104"/>
                <a:gd name="T5" fmla="*/ 2147483647 h 88"/>
                <a:gd name="T6" fmla="*/ 2147483647 w 104"/>
                <a:gd name="T7" fmla="*/ 2147483647 h 88"/>
                <a:gd name="T8" fmla="*/ 2147483647 w 104"/>
                <a:gd name="T9" fmla="*/ 2147483647 h 88"/>
                <a:gd name="T10" fmla="*/ 2147483647 w 104"/>
                <a:gd name="T11" fmla="*/ 0 h 88"/>
                <a:gd name="T12" fmla="*/ 2147483647 w 104"/>
                <a:gd name="T13" fmla="*/ 0 h 88"/>
                <a:gd name="T14" fmla="*/ 2147483647 w 104"/>
                <a:gd name="T15" fmla="*/ 2147483647 h 88"/>
                <a:gd name="T16" fmla="*/ 2147483647 w 104"/>
                <a:gd name="T17" fmla="*/ 2147483647 h 88"/>
                <a:gd name="T18" fmla="*/ 0 w 104"/>
                <a:gd name="T19" fmla="*/ 2147483647 h 88"/>
                <a:gd name="T20" fmla="*/ 2147483647 w 104"/>
                <a:gd name="T21" fmla="*/ 2147483647 h 88"/>
                <a:gd name="T22" fmla="*/ 2147483647 w 104"/>
                <a:gd name="T23" fmla="*/ 2147483647 h 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88"/>
                <a:gd name="T38" fmla="*/ 104 w 104"/>
                <a:gd name="T39" fmla="*/ 88 h 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88">
                  <a:moveTo>
                    <a:pt x="56" y="64"/>
                  </a:moveTo>
                  <a:lnTo>
                    <a:pt x="64" y="56"/>
                  </a:lnTo>
                  <a:lnTo>
                    <a:pt x="64" y="24"/>
                  </a:lnTo>
                  <a:lnTo>
                    <a:pt x="104" y="24"/>
                  </a:lnTo>
                  <a:lnTo>
                    <a:pt x="104" y="8"/>
                  </a:lnTo>
                  <a:lnTo>
                    <a:pt x="104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16" y="48"/>
                  </a:lnTo>
                  <a:lnTo>
                    <a:pt x="0" y="88"/>
                  </a:lnTo>
                  <a:lnTo>
                    <a:pt x="48" y="88"/>
                  </a:lnTo>
                  <a:lnTo>
                    <a:pt x="56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648"/>
            <p:cNvSpPr>
              <a:spLocks/>
            </p:cNvSpPr>
            <p:nvPr/>
          </p:nvSpPr>
          <p:spPr bwMode="auto">
            <a:xfrm>
              <a:off x="4192022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24"/>
                <a:gd name="T26" fmla="*/ 32 w 32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649"/>
            <p:cNvSpPr>
              <a:spLocks/>
            </p:cNvSpPr>
            <p:nvPr/>
          </p:nvSpPr>
          <p:spPr bwMode="auto">
            <a:xfrm>
              <a:off x="4837930" y="3174769"/>
              <a:ext cx="278541" cy="344338"/>
            </a:xfrm>
            <a:custGeom>
              <a:avLst/>
              <a:gdLst>
                <a:gd name="T0" fmla="*/ 2147483647 w 208"/>
                <a:gd name="T1" fmla="*/ 2147483647 h 256"/>
                <a:gd name="T2" fmla="*/ 2147483647 w 208"/>
                <a:gd name="T3" fmla="*/ 2147483647 h 256"/>
                <a:gd name="T4" fmla="*/ 2147483647 w 208"/>
                <a:gd name="T5" fmla="*/ 2147483647 h 256"/>
                <a:gd name="T6" fmla="*/ 2147483647 w 208"/>
                <a:gd name="T7" fmla="*/ 2147483647 h 256"/>
                <a:gd name="T8" fmla="*/ 2147483647 w 208"/>
                <a:gd name="T9" fmla="*/ 2147483647 h 256"/>
                <a:gd name="T10" fmla="*/ 2147483647 w 208"/>
                <a:gd name="T11" fmla="*/ 2147483647 h 256"/>
                <a:gd name="T12" fmla="*/ 2147483647 w 208"/>
                <a:gd name="T13" fmla="*/ 2147483647 h 256"/>
                <a:gd name="T14" fmla="*/ 2147483647 w 208"/>
                <a:gd name="T15" fmla="*/ 2147483647 h 256"/>
                <a:gd name="T16" fmla="*/ 2147483647 w 208"/>
                <a:gd name="T17" fmla="*/ 2147483647 h 256"/>
                <a:gd name="T18" fmla="*/ 0 w 208"/>
                <a:gd name="T19" fmla="*/ 2147483647 h 256"/>
                <a:gd name="T20" fmla="*/ 2147483647 w 208"/>
                <a:gd name="T21" fmla="*/ 2147483647 h 256"/>
                <a:gd name="T22" fmla="*/ 2147483647 w 208"/>
                <a:gd name="T23" fmla="*/ 2147483647 h 256"/>
                <a:gd name="T24" fmla="*/ 2147483647 w 208"/>
                <a:gd name="T25" fmla="*/ 2147483647 h 256"/>
                <a:gd name="T26" fmla="*/ 2147483647 w 208"/>
                <a:gd name="T27" fmla="*/ 2147483647 h 256"/>
                <a:gd name="T28" fmla="*/ 2147483647 w 208"/>
                <a:gd name="T29" fmla="*/ 2147483647 h 256"/>
                <a:gd name="T30" fmla="*/ 2147483647 w 208"/>
                <a:gd name="T31" fmla="*/ 2147483647 h 256"/>
                <a:gd name="T32" fmla="*/ 2147483647 w 208"/>
                <a:gd name="T33" fmla="*/ 2147483647 h 256"/>
                <a:gd name="T34" fmla="*/ 2147483647 w 208"/>
                <a:gd name="T35" fmla="*/ 2147483647 h 256"/>
                <a:gd name="T36" fmla="*/ 2147483647 w 208"/>
                <a:gd name="T37" fmla="*/ 2147483647 h 256"/>
                <a:gd name="T38" fmla="*/ 2147483647 w 208"/>
                <a:gd name="T39" fmla="*/ 2147483647 h 256"/>
                <a:gd name="T40" fmla="*/ 2147483647 w 208"/>
                <a:gd name="T41" fmla="*/ 2147483647 h 256"/>
                <a:gd name="T42" fmla="*/ 2147483647 w 208"/>
                <a:gd name="T43" fmla="*/ 2147483647 h 256"/>
                <a:gd name="T44" fmla="*/ 2147483647 w 208"/>
                <a:gd name="T45" fmla="*/ 2147483647 h 256"/>
                <a:gd name="T46" fmla="*/ 2147483647 w 208"/>
                <a:gd name="T47" fmla="*/ 2147483647 h 256"/>
                <a:gd name="T48" fmla="*/ 2147483647 w 208"/>
                <a:gd name="T49" fmla="*/ 2147483647 h 256"/>
                <a:gd name="T50" fmla="*/ 2147483647 w 208"/>
                <a:gd name="T51" fmla="*/ 2147483647 h 256"/>
                <a:gd name="T52" fmla="*/ 2147483647 w 208"/>
                <a:gd name="T53" fmla="*/ 2147483647 h 256"/>
                <a:gd name="T54" fmla="*/ 2147483647 w 208"/>
                <a:gd name="T55" fmla="*/ 2147483647 h 256"/>
                <a:gd name="T56" fmla="*/ 2147483647 w 208"/>
                <a:gd name="T57" fmla="*/ 2147483647 h 256"/>
                <a:gd name="T58" fmla="*/ 2147483647 w 208"/>
                <a:gd name="T59" fmla="*/ 2147483647 h 256"/>
                <a:gd name="T60" fmla="*/ 2147483647 w 208"/>
                <a:gd name="T61" fmla="*/ 2147483647 h 256"/>
                <a:gd name="T62" fmla="*/ 2147483647 w 208"/>
                <a:gd name="T63" fmla="*/ 2147483647 h 256"/>
                <a:gd name="T64" fmla="*/ 2147483647 w 208"/>
                <a:gd name="T65" fmla="*/ 2147483647 h 256"/>
                <a:gd name="T66" fmla="*/ 2147483647 w 208"/>
                <a:gd name="T67" fmla="*/ 2147483647 h 256"/>
                <a:gd name="T68" fmla="*/ 2147483647 w 208"/>
                <a:gd name="T69" fmla="*/ 2147483647 h 256"/>
                <a:gd name="T70" fmla="*/ 2147483647 w 208"/>
                <a:gd name="T71" fmla="*/ 0 h 256"/>
                <a:gd name="T72" fmla="*/ 2147483647 w 208"/>
                <a:gd name="T73" fmla="*/ 2147483647 h 256"/>
                <a:gd name="T74" fmla="*/ 2147483647 w 208"/>
                <a:gd name="T75" fmla="*/ 2147483647 h 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256"/>
                <a:gd name="T116" fmla="*/ 208 w 208"/>
                <a:gd name="T117" fmla="*/ 256 h 2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256">
                  <a:moveTo>
                    <a:pt x="152" y="16"/>
                  </a:moveTo>
                  <a:lnTo>
                    <a:pt x="48" y="16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56"/>
                  </a:lnTo>
                  <a:lnTo>
                    <a:pt x="24" y="48"/>
                  </a:lnTo>
                  <a:lnTo>
                    <a:pt x="24" y="96"/>
                  </a:lnTo>
                  <a:lnTo>
                    <a:pt x="8" y="104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16" y="160"/>
                  </a:lnTo>
                  <a:lnTo>
                    <a:pt x="24" y="176"/>
                  </a:lnTo>
                  <a:lnTo>
                    <a:pt x="32" y="200"/>
                  </a:lnTo>
                  <a:lnTo>
                    <a:pt x="48" y="208"/>
                  </a:lnTo>
                  <a:lnTo>
                    <a:pt x="72" y="232"/>
                  </a:lnTo>
                  <a:lnTo>
                    <a:pt x="80" y="240"/>
                  </a:lnTo>
                  <a:lnTo>
                    <a:pt x="104" y="240"/>
                  </a:lnTo>
                  <a:lnTo>
                    <a:pt x="120" y="256"/>
                  </a:lnTo>
                  <a:lnTo>
                    <a:pt x="144" y="248"/>
                  </a:lnTo>
                  <a:lnTo>
                    <a:pt x="168" y="240"/>
                  </a:lnTo>
                  <a:lnTo>
                    <a:pt x="176" y="240"/>
                  </a:lnTo>
                  <a:lnTo>
                    <a:pt x="176" y="232"/>
                  </a:lnTo>
                  <a:lnTo>
                    <a:pt x="168" y="224"/>
                  </a:lnTo>
                  <a:lnTo>
                    <a:pt x="160" y="216"/>
                  </a:lnTo>
                  <a:lnTo>
                    <a:pt x="144" y="200"/>
                  </a:lnTo>
                  <a:lnTo>
                    <a:pt x="144" y="192"/>
                  </a:lnTo>
                  <a:lnTo>
                    <a:pt x="152" y="192"/>
                  </a:lnTo>
                  <a:lnTo>
                    <a:pt x="160" y="168"/>
                  </a:lnTo>
                  <a:lnTo>
                    <a:pt x="176" y="152"/>
                  </a:lnTo>
                  <a:lnTo>
                    <a:pt x="184" y="128"/>
                  </a:lnTo>
                  <a:lnTo>
                    <a:pt x="192" y="80"/>
                  </a:lnTo>
                  <a:lnTo>
                    <a:pt x="200" y="72"/>
                  </a:lnTo>
                  <a:lnTo>
                    <a:pt x="208" y="72"/>
                  </a:lnTo>
                  <a:lnTo>
                    <a:pt x="200" y="48"/>
                  </a:lnTo>
                  <a:lnTo>
                    <a:pt x="192" y="16"/>
                  </a:lnTo>
                  <a:lnTo>
                    <a:pt x="176" y="0"/>
                  </a:lnTo>
                  <a:lnTo>
                    <a:pt x="168" y="8"/>
                  </a:lnTo>
                  <a:lnTo>
                    <a:pt x="15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650"/>
            <p:cNvSpPr>
              <a:spLocks/>
            </p:cNvSpPr>
            <p:nvPr/>
          </p:nvSpPr>
          <p:spPr bwMode="auto">
            <a:xfrm>
              <a:off x="4321423" y="3400672"/>
              <a:ext cx="107468" cy="96502"/>
            </a:xfrm>
            <a:custGeom>
              <a:avLst/>
              <a:gdLst>
                <a:gd name="T0" fmla="*/ 2147483647 w 80"/>
                <a:gd name="T1" fmla="*/ 2147483647 h 72"/>
                <a:gd name="T2" fmla="*/ 2147483647 w 80"/>
                <a:gd name="T3" fmla="*/ 2147483647 h 72"/>
                <a:gd name="T4" fmla="*/ 2147483647 w 80"/>
                <a:gd name="T5" fmla="*/ 2147483647 h 72"/>
                <a:gd name="T6" fmla="*/ 2147483647 w 80"/>
                <a:gd name="T7" fmla="*/ 2147483647 h 72"/>
                <a:gd name="T8" fmla="*/ 2147483647 w 80"/>
                <a:gd name="T9" fmla="*/ 0 h 72"/>
                <a:gd name="T10" fmla="*/ 2147483647 w 80"/>
                <a:gd name="T11" fmla="*/ 0 h 72"/>
                <a:gd name="T12" fmla="*/ 2147483647 w 80"/>
                <a:gd name="T13" fmla="*/ 0 h 72"/>
                <a:gd name="T14" fmla="*/ 2147483647 w 80"/>
                <a:gd name="T15" fmla="*/ 0 h 72"/>
                <a:gd name="T16" fmla="*/ 2147483647 w 80"/>
                <a:gd name="T17" fmla="*/ 0 h 72"/>
                <a:gd name="T18" fmla="*/ 2147483647 w 80"/>
                <a:gd name="T19" fmla="*/ 2147483647 h 72"/>
                <a:gd name="T20" fmla="*/ 2147483647 w 80"/>
                <a:gd name="T21" fmla="*/ 2147483647 h 72"/>
                <a:gd name="T22" fmla="*/ 0 w 80"/>
                <a:gd name="T23" fmla="*/ 2147483647 h 72"/>
                <a:gd name="T24" fmla="*/ 2147483647 w 80"/>
                <a:gd name="T25" fmla="*/ 2147483647 h 72"/>
                <a:gd name="T26" fmla="*/ 2147483647 w 80"/>
                <a:gd name="T27" fmla="*/ 2147483647 h 72"/>
                <a:gd name="T28" fmla="*/ 2147483647 w 80"/>
                <a:gd name="T29" fmla="*/ 2147483647 h 72"/>
                <a:gd name="T30" fmla="*/ 2147483647 w 80"/>
                <a:gd name="T31" fmla="*/ 2147483647 h 72"/>
                <a:gd name="T32" fmla="*/ 2147483647 w 80"/>
                <a:gd name="T33" fmla="*/ 2147483647 h 72"/>
                <a:gd name="T34" fmla="*/ 2147483647 w 80"/>
                <a:gd name="T35" fmla="*/ 2147483647 h 72"/>
                <a:gd name="T36" fmla="*/ 2147483647 w 80"/>
                <a:gd name="T37" fmla="*/ 2147483647 h 72"/>
                <a:gd name="T38" fmla="*/ 2147483647 w 80"/>
                <a:gd name="T39" fmla="*/ 2147483647 h 72"/>
                <a:gd name="T40" fmla="*/ 2147483647 w 80"/>
                <a:gd name="T41" fmla="*/ 2147483647 h 7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72"/>
                <a:gd name="T65" fmla="*/ 80 w 80"/>
                <a:gd name="T66" fmla="*/ 72 h 7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72">
                  <a:moveTo>
                    <a:pt x="72" y="40"/>
                  </a:moveTo>
                  <a:lnTo>
                    <a:pt x="80" y="24"/>
                  </a:lnTo>
                  <a:lnTo>
                    <a:pt x="72" y="8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64" y="64"/>
                  </a:lnTo>
                  <a:lnTo>
                    <a:pt x="72" y="64"/>
                  </a:lnTo>
                  <a:lnTo>
                    <a:pt x="72" y="48"/>
                  </a:lnTo>
                  <a:lnTo>
                    <a:pt x="7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651"/>
            <p:cNvSpPr>
              <a:spLocks/>
            </p:cNvSpPr>
            <p:nvPr/>
          </p:nvSpPr>
          <p:spPr bwMode="auto">
            <a:xfrm>
              <a:off x="4267689" y="3432474"/>
              <a:ext cx="74570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0 w 56"/>
                <a:gd name="T17" fmla="*/ 2147483647 h 48"/>
                <a:gd name="T18" fmla="*/ 2147483647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48" y="32"/>
                  </a:moveTo>
                  <a:lnTo>
                    <a:pt x="48" y="16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652"/>
            <p:cNvSpPr>
              <a:spLocks/>
            </p:cNvSpPr>
            <p:nvPr/>
          </p:nvSpPr>
          <p:spPr bwMode="auto">
            <a:xfrm>
              <a:off x="4234791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0 h 40"/>
                <a:gd name="T6" fmla="*/ 2147483647 w 40"/>
                <a:gd name="T7" fmla="*/ 0 h 40"/>
                <a:gd name="T8" fmla="*/ 2147483647 w 40"/>
                <a:gd name="T9" fmla="*/ 2147483647 h 40"/>
                <a:gd name="T10" fmla="*/ 0 w 40"/>
                <a:gd name="T11" fmla="*/ 2147483647 h 40"/>
                <a:gd name="T12" fmla="*/ 2147483647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40"/>
                <a:gd name="T32" fmla="*/ 40 w 40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653"/>
            <p:cNvSpPr>
              <a:spLocks/>
            </p:cNvSpPr>
            <p:nvPr/>
          </p:nvSpPr>
          <p:spPr bwMode="auto">
            <a:xfrm>
              <a:off x="4196409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0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4"/>
                <a:gd name="T29" fmla="*/ 32 w 32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654"/>
            <p:cNvSpPr>
              <a:spLocks/>
            </p:cNvSpPr>
            <p:nvPr/>
          </p:nvSpPr>
          <p:spPr bwMode="auto">
            <a:xfrm>
              <a:off x="4239177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2147483647 w 40"/>
                <a:gd name="T9" fmla="*/ 0 h 40"/>
                <a:gd name="T10" fmla="*/ 2147483647 w 40"/>
                <a:gd name="T11" fmla="*/ 2147483647 h 40"/>
                <a:gd name="T12" fmla="*/ 0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2147483647 w 40"/>
                <a:gd name="T21" fmla="*/ 2147483647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40"/>
                <a:gd name="T35" fmla="*/ 40 w 40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655"/>
            <p:cNvSpPr>
              <a:spLocks/>
            </p:cNvSpPr>
            <p:nvPr/>
          </p:nvSpPr>
          <p:spPr bwMode="auto">
            <a:xfrm>
              <a:off x="4321423" y="3089233"/>
              <a:ext cx="1097" cy="10966"/>
            </a:xfrm>
            <a:custGeom>
              <a:avLst/>
              <a:gdLst>
                <a:gd name="T0" fmla="*/ 0 w 1942"/>
                <a:gd name="T1" fmla="*/ 0 h 8"/>
                <a:gd name="T2" fmla="*/ 0 w 1942"/>
                <a:gd name="T3" fmla="*/ 2147483647 h 8"/>
                <a:gd name="T4" fmla="*/ 0 w 1942"/>
                <a:gd name="T5" fmla="*/ 0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656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2147483647 w 257"/>
                <a:gd name="T39" fmla="*/ 2147483647 h 264"/>
                <a:gd name="T40" fmla="*/ 2147483647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0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0 w 257"/>
                <a:gd name="T73" fmla="*/ 2147483647 h 264"/>
                <a:gd name="T74" fmla="*/ 0 w 257"/>
                <a:gd name="T75" fmla="*/ 2147483647 h 264"/>
                <a:gd name="T76" fmla="*/ 0 w 257"/>
                <a:gd name="T77" fmla="*/ 2147483647 h 264"/>
                <a:gd name="T78" fmla="*/ 2147483647 w 257"/>
                <a:gd name="T79" fmla="*/ 2147483647 h 2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264"/>
                <a:gd name="T122" fmla="*/ 257 w 257"/>
                <a:gd name="T123" fmla="*/ 264 h 2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Rectangle 657"/>
            <p:cNvSpPr>
              <a:spLocks noChangeArrowheads="1"/>
            </p:cNvSpPr>
            <p:nvPr/>
          </p:nvSpPr>
          <p:spPr bwMode="auto">
            <a:xfrm>
              <a:off x="4321423" y="3089233"/>
              <a:ext cx="0" cy="10966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17" name="Freeform 658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0 w 257"/>
                <a:gd name="T39" fmla="*/ 2147483647 h 264"/>
                <a:gd name="T40" fmla="*/ 0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2147483647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2147483647 w 257"/>
                <a:gd name="T73" fmla="*/ 2147483647 h 264"/>
                <a:gd name="T74" fmla="*/ 2147483647 w 257"/>
                <a:gd name="T75" fmla="*/ 2147483647 h 264"/>
                <a:gd name="T76" fmla="*/ 2147483647 w 257"/>
                <a:gd name="T77" fmla="*/ 2147483647 h 264"/>
                <a:gd name="T78" fmla="*/ 2147483647 w 257"/>
                <a:gd name="T79" fmla="*/ 2147483647 h 264"/>
                <a:gd name="T80" fmla="*/ 0 w 257"/>
                <a:gd name="T81" fmla="*/ 2147483647 h 264"/>
                <a:gd name="T82" fmla="*/ 0 w 257"/>
                <a:gd name="T83" fmla="*/ 2147483647 h 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7"/>
                <a:gd name="T127" fmla="*/ 0 h 264"/>
                <a:gd name="T128" fmla="*/ 257 w 257"/>
                <a:gd name="T129" fmla="*/ 264 h 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659"/>
            <p:cNvSpPr>
              <a:spLocks/>
            </p:cNvSpPr>
            <p:nvPr/>
          </p:nvSpPr>
          <p:spPr bwMode="auto">
            <a:xfrm>
              <a:off x="4342259" y="2874296"/>
              <a:ext cx="10966" cy="1097"/>
            </a:xfrm>
            <a:custGeom>
              <a:avLst/>
              <a:gdLst>
                <a:gd name="T0" fmla="*/ 2147483647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660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Rectangle 661"/>
            <p:cNvSpPr>
              <a:spLocks noChangeArrowheads="1"/>
            </p:cNvSpPr>
            <p:nvPr/>
          </p:nvSpPr>
          <p:spPr bwMode="auto">
            <a:xfrm>
              <a:off x="4342259" y="2874296"/>
              <a:ext cx="10966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21" name="Freeform 662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w 8"/>
                <a:gd name="T7" fmla="*/ 0 h 19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943"/>
                <a:gd name="T14" fmla="*/ 8 w 8"/>
                <a:gd name="T15" fmla="*/ 1943 h 19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663"/>
            <p:cNvSpPr>
              <a:spLocks/>
            </p:cNvSpPr>
            <p:nvPr/>
          </p:nvSpPr>
          <p:spPr bwMode="auto">
            <a:xfrm>
              <a:off x="4310457" y="2755862"/>
              <a:ext cx="203971" cy="161203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0 h 120"/>
                <a:gd name="T12" fmla="*/ 2147483647 w 152"/>
                <a:gd name="T13" fmla="*/ 0 h 120"/>
                <a:gd name="T14" fmla="*/ 2147483647 w 152"/>
                <a:gd name="T15" fmla="*/ 0 h 120"/>
                <a:gd name="T16" fmla="*/ 2147483647 w 152"/>
                <a:gd name="T17" fmla="*/ 0 h 120"/>
                <a:gd name="T18" fmla="*/ 0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2147483647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2147483647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2147483647 w 152"/>
                <a:gd name="T45" fmla="*/ 2147483647 h 120"/>
                <a:gd name="T46" fmla="*/ 2147483647 w 152"/>
                <a:gd name="T47" fmla="*/ 2147483647 h 120"/>
                <a:gd name="T48" fmla="*/ 2147483647 w 152"/>
                <a:gd name="T49" fmla="*/ 2147483647 h 120"/>
                <a:gd name="T50" fmla="*/ 2147483647 w 152"/>
                <a:gd name="T51" fmla="*/ 2147483647 h 120"/>
                <a:gd name="T52" fmla="*/ 2147483647 w 152"/>
                <a:gd name="T53" fmla="*/ 2147483647 h 120"/>
                <a:gd name="T54" fmla="*/ 2147483647 w 152"/>
                <a:gd name="T55" fmla="*/ 2147483647 h 120"/>
                <a:gd name="T56" fmla="*/ 2147483647 w 152"/>
                <a:gd name="T57" fmla="*/ 2147483647 h 120"/>
                <a:gd name="T58" fmla="*/ 2147483647 w 152"/>
                <a:gd name="T59" fmla="*/ 2147483647 h 120"/>
                <a:gd name="T60" fmla="*/ 2147483647 w 152"/>
                <a:gd name="T61" fmla="*/ 2147483647 h 120"/>
                <a:gd name="T62" fmla="*/ 2147483647 w 152"/>
                <a:gd name="T63" fmla="*/ 2147483647 h 120"/>
                <a:gd name="T64" fmla="*/ 2147483647 w 152"/>
                <a:gd name="T65" fmla="*/ 2147483647 h 120"/>
                <a:gd name="T66" fmla="*/ 2147483647 w 152"/>
                <a:gd name="T67" fmla="*/ 2147483647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20"/>
                <a:gd name="T104" fmla="*/ 152 w 152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20">
                  <a:moveTo>
                    <a:pt x="136" y="16"/>
                  </a:moveTo>
                  <a:lnTo>
                    <a:pt x="128" y="16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32"/>
                  </a:lnTo>
                  <a:lnTo>
                    <a:pt x="16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32"/>
                  </a:lnTo>
                  <a:lnTo>
                    <a:pt x="32" y="48"/>
                  </a:lnTo>
                  <a:lnTo>
                    <a:pt x="32" y="64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48" y="120"/>
                  </a:lnTo>
                  <a:lnTo>
                    <a:pt x="72" y="112"/>
                  </a:lnTo>
                  <a:lnTo>
                    <a:pt x="96" y="104"/>
                  </a:lnTo>
                  <a:lnTo>
                    <a:pt x="104" y="88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664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0 h 80"/>
                <a:gd name="T20" fmla="*/ 2147483647 w 40"/>
                <a:gd name="T21" fmla="*/ 0 h 80"/>
                <a:gd name="T22" fmla="*/ 2147483647 w 40"/>
                <a:gd name="T23" fmla="*/ 0 h 80"/>
                <a:gd name="T24" fmla="*/ 2147483647 w 40"/>
                <a:gd name="T25" fmla="*/ 2147483647 h 80"/>
                <a:gd name="T26" fmla="*/ 0 w 40"/>
                <a:gd name="T27" fmla="*/ 2147483647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2147483647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0"/>
                <a:gd name="T67" fmla="*/ 0 h 80"/>
                <a:gd name="T68" fmla="*/ 40 w 40"/>
                <a:gd name="T69" fmla="*/ 80 h 8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0" h="80">
                  <a:moveTo>
                    <a:pt x="24" y="64"/>
                  </a:move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665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666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2147483647 h 80"/>
                <a:gd name="T20" fmla="*/ 2147483647 w 40"/>
                <a:gd name="T21" fmla="*/ 2147483647 h 80"/>
                <a:gd name="T22" fmla="*/ 2147483647 w 40"/>
                <a:gd name="T23" fmla="*/ 0 h 80"/>
                <a:gd name="T24" fmla="*/ 2147483647 w 40"/>
                <a:gd name="T25" fmla="*/ 0 h 80"/>
                <a:gd name="T26" fmla="*/ 2147483647 w 40"/>
                <a:gd name="T27" fmla="*/ 0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0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2147483647 w 40"/>
                <a:gd name="T45" fmla="*/ 2147483647 h 80"/>
                <a:gd name="T46" fmla="*/ 2147483647 w 40"/>
                <a:gd name="T47" fmla="*/ 2147483647 h 80"/>
                <a:gd name="T48" fmla="*/ 2147483647 w 40"/>
                <a:gd name="T49" fmla="*/ 2147483647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80"/>
                <a:gd name="T77" fmla="*/ 40 w 40"/>
                <a:gd name="T78" fmla="*/ 80 h 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80">
                  <a:moveTo>
                    <a:pt x="24" y="64"/>
                  </a:moveTo>
                  <a:lnTo>
                    <a:pt x="24" y="6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667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668"/>
            <p:cNvSpPr>
              <a:spLocks/>
            </p:cNvSpPr>
            <p:nvPr/>
          </p:nvSpPr>
          <p:spPr bwMode="auto">
            <a:xfrm>
              <a:off x="4342259" y="2874296"/>
              <a:ext cx="2193" cy="21932"/>
            </a:xfrm>
            <a:custGeom>
              <a:avLst/>
              <a:gdLst>
                <a:gd name="T0" fmla="*/ 0 w 1942"/>
                <a:gd name="T1" fmla="*/ 0 h 16"/>
                <a:gd name="T2" fmla="*/ 0 w 1942"/>
                <a:gd name="T3" fmla="*/ 2147483647 h 16"/>
                <a:gd name="T4" fmla="*/ 0 w 1942"/>
                <a:gd name="T5" fmla="*/ 2147483647 h 16"/>
                <a:gd name="T6" fmla="*/ 0 w 1942"/>
                <a:gd name="T7" fmla="*/ 2147483647 h 16"/>
                <a:gd name="T8" fmla="*/ 0 w 1942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42"/>
                <a:gd name="T16" fmla="*/ 0 h 16"/>
                <a:gd name="T17" fmla="*/ 1942 w 194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42" h="16">
                  <a:moveTo>
                    <a:pt x="0" y="0"/>
                  </a:moveTo>
                  <a:lnTo>
                    <a:pt x="0" y="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669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670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71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72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w 1942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42"/>
                <a:gd name="T13" fmla="*/ 0 h 8"/>
                <a:gd name="T14" fmla="*/ 1942 w 1942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73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0 w 8"/>
                <a:gd name="T5" fmla="*/ 0 h 8"/>
                <a:gd name="T6" fmla="*/ 0 60000 65536"/>
                <a:gd name="T7" fmla="*/ 0 60000 65536"/>
                <a:gd name="T8" fmla="*/ 0 60000 65536"/>
                <a:gd name="T9" fmla="*/ 0 w 8"/>
                <a:gd name="T10" fmla="*/ 0 h 8"/>
                <a:gd name="T11" fmla="*/ 8 w 8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674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675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0 w 8"/>
                <a:gd name="T7" fmla="*/ 0 h 8"/>
                <a:gd name="T8" fmla="*/ 0 w 8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8"/>
                <a:gd name="T17" fmla="*/ 8 w 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676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677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2147483647 h 152"/>
                <a:gd name="T26" fmla="*/ 0 w 96"/>
                <a:gd name="T27" fmla="*/ 2147483647 h 152"/>
                <a:gd name="T28" fmla="*/ 2147483647 w 96"/>
                <a:gd name="T29" fmla="*/ 2147483647 h 152"/>
                <a:gd name="T30" fmla="*/ 2147483647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152"/>
                <a:gd name="T83" fmla="*/ 96 w 96"/>
                <a:gd name="T84" fmla="*/ 152 h 1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678"/>
            <p:cNvSpPr>
              <a:spLocks/>
            </p:cNvSpPr>
            <p:nvPr/>
          </p:nvSpPr>
          <p:spPr bwMode="auto">
            <a:xfrm>
              <a:off x="6211990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2147483647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0 h 1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8"/>
                <a:gd name="T85" fmla="*/ 0 h 184"/>
                <a:gd name="T86" fmla="*/ 88 w 88"/>
                <a:gd name="T87" fmla="*/ 184 h 1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679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0 h 152"/>
                <a:gd name="T26" fmla="*/ 2147483647 w 96"/>
                <a:gd name="T27" fmla="*/ 2147483647 h 152"/>
                <a:gd name="T28" fmla="*/ 0 w 96"/>
                <a:gd name="T29" fmla="*/ 2147483647 h 152"/>
                <a:gd name="T30" fmla="*/ 0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2147483647 w 96"/>
                <a:gd name="T55" fmla="*/ 2147483647 h 152"/>
                <a:gd name="T56" fmla="*/ 2147483647 w 96"/>
                <a:gd name="T57" fmla="*/ 2147483647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152"/>
                <a:gd name="T89" fmla="*/ 96 w 96"/>
                <a:gd name="T90" fmla="*/ 152 h 1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680"/>
            <p:cNvSpPr>
              <a:spLocks/>
            </p:cNvSpPr>
            <p:nvPr/>
          </p:nvSpPr>
          <p:spPr bwMode="auto">
            <a:xfrm>
              <a:off x="6216376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0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2147483647 h 184"/>
                <a:gd name="T56" fmla="*/ 2147483647 w 88"/>
                <a:gd name="T57" fmla="*/ 0 h 1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8"/>
                <a:gd name="T88" fmla="*/ 0 h 184"/>
                <a:gd name="T89" fmla="*/ 88 w 88"/>
                <a:gd name="T90" fmla="*/ 184 h 1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681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48"/>
                <a:gd name="T38" fmla="*/ 104 w 104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682"/>
            <p:cNvSpPr>
              <a:spLocks/>
            </p:cNvSpPr>
            <p:nvPr/>
          </p:nvSpPr>
          <p:spPr bwMode="auto">
            <a:xfrm>
              <a:off x="5728382" y="2509124"/>
              <a:ext cx="1030819" cy="719380"/>
            </a:xfrm>
            <a:custGeom>
              <a:avLst/>
              <a:gdLst>
                <a:gd name="T0" fmla="*/ 2147483647 w 768"/>
                <a:gd name="T1" fmla="*/ 2147483647 h 536"/>
                <a:gd name="T2" fmla="*/ 2147483647 w 768"/>
                <a:gd name="T3" fmla="*/ 0 h 536"/>
                <a:gd name="T4" fmla="*/ 2147483647 w 768"/>
                <a:gd name="T5" fmla="*/ 2147483647 h 536"/>
                <a:gd name="T6" fmla="*/ 2147483647 w 768"/>
                <a:gd name="T7" fmla="*/ 2147483647 h 536"/>
                <a:gd name="T8" fmla="*/ 2147483647 w 768"/>
                <a:gd name="T9" fmla="*/ 2147483647 h 536"/>
                <a:gd name="T10" fmla="*/ 2147483647 w 768"/>
                <a:gd name="T11" fmla="*/ 2147483647 h 536"/>
                <a:gd name="T12" fmla="*/ 2147483647 w 768"/>
                <a:gd name="T13" fmla="*/ 2147483647 h 536"/>
                <a:gd name="T14" fmla="*/ 2147483647 w 768"/>
                <a:gd name="T15" fmla="*/ 2147483647 h 536"/>
                <a:gd name="T16" fmla="*/ 2147483647 w 768"/>
                <a:gd name="T17" fmla="*/ 2147483647 h 536"/>
                <a:gd name="T18" fmla="*/ 2147483647 w 768"/>
                <a:gd name="T19" fmla="*/ 2147483647 h 536"/>
                <a:gd name="T20" fmla="*/ 2147483647 w 768"/>
                <a:gd name="T21" fmla="*/ 2147483647 h 536"/>
                <a:gd name="T22" fmla="*/ 2147483647 w 768"/>
                <a:gd name="T23" fmla="*/ 2147483647 h 536"/>
                <a:gd name="T24" fmla="*/ 2147483647 w 768"/>
                <a:gd name="T25" fmla="*/ 2147483647 h 536"/>
                <a:gd name="T26" fmla="*/ 2147483647 w 768"/>
                <a:gd name="T27" fmla="*/ 2147483647 h 536"/>
                <a:gd name="T28" fmla="*/ 0 w 768"/>
                <a:gd name="T29" fmla="*/ 2147483647 h 536"/>
                <a:gd name="T30" fmla="*/ 0 w 768"/>
                <a:gd name="T31" fmla="*/ 2147483647 h 536"/>
                <a:gd name="T32" fmla="*/ 2147483647 w 768"/>
                <a:gd name="T33" fmla="*/ 2147483647 h 536"/>
                <a:gd name="T34" fmla="*/ 2147483647 w 768"/>
                <a:gd name="T35" fmla="*/ 2147483647 h 536"/>
                <a:gd name="T36" fmla="*/ 2147483647 w 768"/>
                <a:gd name="T37" fmla="*/ 2147483647 h 536"/>
                <a:gd name="T38" fmla="*/ 2147483647 w 768"/>
                <a:gd name="T39" fmla="*/ 2147483647 h 536"/>
                <a:gd name="T40" fmla="*/ 2147483647 w 768"/>
                <a:gd name="T41" fmla="*/ 2147483647 h 536"/>
                <a:gd name="T42" fmla="*/ 2147483647 w 768"/>
                <a:gd name="T43" fmla="*/ 2147483647 h 536"/>
                <a:gd name="T44" fmla="*/ 2147483647 w 768"/>
                <a:gd name="T45" fmla="*/ 2147483647 h 536"/>
                <a:gd name="T46" fmla="*/ 2147483647 w 768"/>
                <a:gd name="T47" fmla="*/ 2147483647 h 536"/>
                <a:gd name="T48" fmla="*/ 2147483647 w 768"/>
                <a:gd name="T49" fmla="*/ 2147483647 h 536"/>
                <a:gd name="T50" fmla="*/ 2147483647 w 768"/>
                <a:gd name="T51" fmla="*/ 2147483647 h 536"/>
                <a:gd name="T52" fmla="*/ 2147483647 w 768"/>
                <a:gd name="T53" fmla="*/ 2147483647 h 536"/>
                <a:gd name="T54" fmla="*/ 2147483647 w 768"/>
                <a:gd name="T55" fmla="*/ 2147483647 h 536"/>
                <a:gd name="T56" fmla="*/ 2147483647 w 768"/>
                <a:gd name="T57" fmla="*/ 2147483647 h 536"/>
                <a:gd name="T58" fmla="*/ 2147483647 w 768"/>
                <a:gd name="T59" fmla="*/ 2147483647 h 536"/>
                <a:gd name="T60" fmla="*/ 2147483647 w 768"/>
                <a:gd name="T61" fmla="*/ 2147483647 h 536"/>
                <a:gd name="T62" fmla="*/ 2147483647 w 768"/>
                <a:gd name="T63" fmla="*/ 2147483647 h 536"/>
                <a:gd name="T64" fmla="*/ 2147483647 w 768"/>
                <a:gd name="T65" fmla="*/ 2147483647 h 536"/>
                <a:gd name="T66" fmla="*/ 2147483647 w 768"/>
                <a:gd name="T67" fmla="*/ 2147483647 h 536"/>
                <a:gd name="T68" fmla="*/ 2147483647 w 768"/>
                <a:gd name="T69" fmla="*/ 2147483647 h 536"/>
                <a:gd name="T70" fmla="*/ 2147483647 w 768"/>
                <a:gd name="T71" fmla="*/ 2147483647 h 536"/>
                <a:gd name="T72" fmla="*/ 2147483647 w 768"/>
                <a:gd name="T73" fmla="*/ 2147483647 h 536"/>
                <a:gd name="T74" fmla="*/ 2147483647 w 768"/>
                <a:gd name="T75" fmla="*/ 2147483647 h 536"/>
                <a:gd name="T76" fmla="*/ 2147483647 w 768"/>
                <a:gd name="T77" fmla="*/ 2147483647 h 536"/>
                <a:gd name="T78" fmla="*/ 2147483647 w 768"/>
                <a:gd name="T79" fmla="*/ 2147483647 h 536"/>
                <a:gd name="T80" fmla="*/ 2147483647 w 768"/>
                <a:gd name="T81" fmla="*/ 2147483647 h 536"/>
                <a:gd name="T82" fmla="*/ 2147483647 w 768"/>
                <a:gd name="T83" fmla="*/ 2147483647 h 536"/>
                <a:gd name="T84" fmla="*/ 2147483647 w 768"/>
                <a:gd name="T85" fmla="*/ 2147483647 h 536"/>
                <a:gd name="T86" fmla="*/ 2147483647 w 768"/>
                <a:gd name="T87" fmla="*/ 2147483647 h 536"/>
                <a:gd name="T88" fmla="*/ 2147483647 w 768"/>
                <a:gd name="T89" fmla="*/ 2147483647 h 536"/>
                <a:gd name="T90" fmla="*/ 2147483647 w 768"/>
                <a:gd name="T91" fmla="*/ 2147483647 h 536"/>
                <a:gd name="T92" fmla="*/ 2147483647 w 768"/>
                <a:gd name="T93" fmla="*/ 2147483647 h 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8"/>
                <a:gd name="T142" fmla="*/ 0 h 536"/>
                <a:gd name="T143" fmla="*/ 768 w 768"/>
                <a:gd name="T144" fmla="*/ 536 h 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8" h="536">
                  <a:moveTo>
                    <a:pt x="744" y="152"/>
                  </a:moveTo>
                  <a:lnTo>
                    <a:pt x="768" y="96"/>
                  </a:lnTo>
                  <a:lnTo>
                    <a:pt x="720" y="96"/>
                  </a:lnTo>
                  <a:lnTo>
                    <a:pt x="712" y="80"/>
                  </a:lnTo>
                  <a:lnTo>
                    <a:pt x="680" y="72"/>
                  </a:lnTo>
                  <a:lnTo>
                    <a:pt x="640" y="0"/>
                  </a:lnTo>
                  <a:lnTo>
                    <a:pt x="600" y="0"/>
                  </a:lnTo>
                  <a:lnTo>
                    <a:pt x="592" y="16"/>
                  </a:lnTo>
                  <a:lnTo>
                    <a:pt x="568" y="64"/>
                  </a:lnTo>
                  <a:lnTo>
                    <a:pt x="544" y="64"/>
                  </a:lnTo>
                  <a:lnTo>
                    <a:pt x="536" y="72"/>
                  </a:lnTo>
                  <a:lnTo>
                    <a:pt x="544" y="72"/>
                  </a:lnTo>
                  <a:lnTo>
                    <a:pt x="536" y="72"/>
                  </a:lnTo>
                  <a:lnTo>
                    <a:pt x="528" y="88"/>
                  </a:lnTo>
                  <a:lnTo>
                    <a:pt x="528" y="104"/>
                  </a:lnTo>
                  <a:lnTo>
                    <a:pt x="568" y="112"/>
                  </a:lnTo>
                  <a:lnTo>
                    <a:pt x="576" y="128"/>
                  </a:lnTo>
                  <a:lnTo>
                    <a:pt x="536" y="136"/>
                  </a:lnTo>
                  <a:lnTo>
                    <a:pt x="512" y="152"/>
                  </a:lnTo>
                  <a:lnTo>
                    <a:pt x="480" y="160"/>
                  </a:lnTo>
                  <a:lnTo>
                    <a:pt x="472" y="192"/>
                  </a:lnTo>
                  <a:lnTo>
                    <a:pt x="432" y="192"/>
                  </a:lnTo>
                  <a:lnTo>
                    <a:pt x="384" y="224"/>
                  </a:lnTo>
                  <a:lnTo>
                    <a:pt x="344" y="200"/>
                  </a:lnTo>
                  <a:lnTo>
                    <a:pt x="296" y="200"/>
                  </a:lnTo>
                  <a:lnTo>
                    <a:pt x="264" y="160"/>
                  </a:lnTo>
                  <a:lnTo>
                    <a:pt x="208" y="144"/>
                  </a:lnTo>
                  <a:lnTo>
                    <a:pt x="208" y="104"/>
                  </a:lnTo>
                  <a:lnTo>
                    <a:pt x="184" y="96"/>
                  </a:lnTo>
                  <a:lnTo>
                    <a:pt x="176" y="88"/>
                  </a:lnTo>
                  <a:lnTo>
                    <a:pt x="176" y="96"/>
                  </a:lnTo>
                  <a:lnTo>
                    <a:pt x="176" y="88"/>
                  </a:lnTo>
                  <a:lnTo>
                    <a:pt x="168" y="88"/>
                  </a:lnTo>
                  <a:lnTo>
                    <a:pt x="168" y="96"/>
                  </a:lnTo>
                  <a:lnTo>
                    <a:pt x="168" y="88"/>
                  </a:lnTo>
                  <a:lnTo>
                    <a:pt x="152" y="96"/>
                  </a:lnTo>
                  <a:lnTo>
                    <a:pt x="144" y="120"/>
                  </a:lnTo>
                  <a:lnTo>
                    <a:pt x="112" y="112"/>
                  </a:lnTo>
                  <a:lnTo>
                    <a:pt x="104" y="152"/>
                  </a:lnTo>
                  <a:lnTo>
                    <a:pt x="80" y="160"/>
                  </a:lnTo>
                  <a:lnTo>
                    <a:pt x="72" y="208"/>
                  </a:lnTo>
                  <a:lnTo>
                    <a:pt x="56" y="224"/>
                  </a:lnTo>
                  <a:lnTo>
                    <a:pt x="32" y="240"/>
                  </a:lnTo>
                  <a:lnTo>
                    <a:pt x="0" y="248"/>
                  </a:lnTo>
                  <a:lnTo>
                    <a:pt x="0" y="264"/>
                  </a:lnTo>
                  <a:lnTo>
                    <a:pt x="8" y="272"/>
                  </a:lnTo>
                  <a:lnTo>
                    <a:pt x="8" y="280"/>
                  </a:lnTo>
                  <a:lnTo>
                    <a:pt x="0" y="288"/>
                  </a:lnTo>
                  <a:lnTo>
                    <a:pt x="8" y="296"/>
                  </a:lnTo>
                  <a:lnTo>
                    <a:pt x="24" y="296"/>
                  </a:lnTo>
                  <a:lnTo>
                    <a:pt x="32" y="312"/>
                  </a:lnTo>
                  <a:lnTo>
                    <a:pt x="48" y="312"/>
                  </a:lnTo>
                  <a:lnTo>
                    <a:pt x="72" y="312"/>
                  </a:lnTo>
                  <a:lnTo>
                    <a:pt x="80" y="320"/>
                  </a:lnTo>
                  <a:lnTo>
                    <a:pt x="64" y="344"/>
                  </a:lnTo>
                  <a:lnTo>
                    <a:pt x="64" y="360"/>
                  </a:lnTo>
                  <a:lnTo>
                    <a:pt x="56" y="368"/>
                  </a:lnTo>
                  <a:lnTo>
                    <a:pt x="64" y="384"/>
                  </a:lnTo>
                  <a:lnTo>
                    <a:pt x="88" y="392"/>
                  </a:lnTo>
                  <a:lnTo>
                    <a:pt x="80" y="400"/>
                  </a:lnTo>
                  <a:lnTo>
                    <a:pt x="88" y="400"/>
                  </a:lnTo>
                  <a:lnTo>
                    <a:pt x="120" y="408"/>
                  </a:lnTo>
                  <a:lnTo>
                    <a:pt x="144" y="424"/>
                  </a:lnTo>
                  <a:lnTo>
                    <a:pt x="168" y="424"/>
                  </a:lnTo>
                  <a:lnTo>
                    <a:pt x="176" y="432"/>
                  </a:lnTo>
                  <a:lnTo>
                    <a:pt x="184" y="432"/>
                  </a:lnTo>
                  <a:lnTo>
                    <a:pt x="192" y="440"/>
                  </a:lnTo>
                  <a:lnTo>
                    <a:pt x="208" y="440"/>
                  </a:lnTo>
                  <a:lnTo>
                    <a:pt x="224" y="440"/>
                  </a:lnTo>
                  <a:lnTo>
                    <a:pt x="240" y="424"/>
                  </a:lnTo>
                  <a:lnTo>
                    <a:pt x="256" y="416"/>
                  </a:lnTo>
                  <a:lnTo>
                    <a:pt x="272" y="416"/>
                  </a:lnTo>
                  <a:lnTo>
                    <a:pt x="288" y="424"/>
                  </a:lnTo>
                  <a:lnTo>
                    <a:pt x="296" y="424"/>
                  </a:lnTo>
                  <a:lnTo>
                    <a:pt x="304" y="432"/>
                  </a:lnTo>
                  <a:lnTo>
                    <a:pt x="312" y="448"/>
                  </a:lnTo>
                  <a:lnTo>
                    <a:pt x="304" y="472"/>
                  </a:lnTo>
                  <a:lnTo>
                    <a:pt x="304" y="480"/>
                  </a:lnTo>
                  <a:lnTo>
                    <a:pt x="312" y="488"/>
                  </a:lnTo>
                  <a:lnTo>
                    <a:pt x="320" y="496"/>
                  </a:lnTo>
                  <a:lnTo>
                    <a:pt x="320" y="504"/>
                  </a:lnTo>
                  <a:lnTo>
                    <a:pt x="344" y="512"/>
                  </a:lnTo>
                  <a:lnTo>
                    <a:pt x="336" y="520"/>
                  </a:lnTo>
                  <a:lnTo>
                    <a:pt x="360" y="512"/>
                  </a:lnTo>
                  <a:lnTo>
                    <a:pt x="360" y="496"/>
                  </a:lnTo>
                  <a:lnTo>
                    <a:pt x="400" y="496"/>
                  </a:lnTo>
                  <a:lnTo>
                    <a:pt x="416" y="512"/>
                  </a:lnTo>
                  <a:lnTo>
                    <a:pt x="424" y="520"/>
                  </a:lnTo>
                  <a:lnTo>
                    <a:pt x="432" y="520"/>
                  </a:lnTo>
                  <a:lnTo>
                    <a:pt x="456" y="536"/>
                  </a:lnTo>
                  <a:lnTo>
                    <a:pt x="456" y="520"/>
                  </a:lnTo>
                  <a:lnTo>
                    <a:pt x="488" y="512"/>
                  </a:lnTo>
                  <a:lnTo>
                    <a:pt x="496" y="504"/>
                  </a:lnTo>
                  <a:lnTo>
                    <a:pt x="504" y="504"/>
                  </a:lnTo>
                  <a:lnTo>
                    <a:pt x="512" y="504"/>
                  </a:lnTo>
                  <a:lnTo>
                    <a:pt x="528" y="496"/>
                  </a:lnTo>
                  <a:lnTo>
                    <a:pt x="544" y="488"/>
                  </a:lnTo>
                  <a:lnTo>
                    <a:pt x="568" y="472"/>
                  </a:lnTo>
                  <a:lnTo>
                    <a:pt x="576" y="456"/>
                  </a:lnTo>
                  <a:lnTo>
                    <a:pt x="584" y="440"/>
                  </a:lnTo>
                  <a:lnTo>
                    <a:pt x="600" y="416"/>
                  </a:lnTo>
                  <a:lnTo>
                    <a:pt x="600" y="400"/>
                  </a:lnTo>
                  <a:lnTo>
                    <a:pt x="592" y="392"/>
                  </a:lnTo>
                  <a:lnTo>
                    <a:pt x="600" y="384"/>
                  </a:lnTo>
                  <a:lnTo>
                    <a:pt x="592" y="368"/>
                  </a:lnTo>
                  <a:lnTo>
                    <a:pt x="576" y="328"/>
                  </a:lnTo>
                  <a:lnTo>
                    <a:pt x="576" y="320"/>
                  </a:lnTo>
                  <a:lnTo>
                    <a:pt x="592" y="304"/>
                  </a:lnTo>
                  <a:lnTo>
                    <a:pt x="608" y="296"/>
                  </a:lnTo>
                  <a:lnTo>
                    <a:pt x="608" y="288"/>
                  </a:lnTo>
                  <a:lnTo>
                    <a:pt x="584" y="288"/>
                  </a:lnTo>
                  <a:lnTo>
                    <a:pt x="576" y="288"/>
                  </a:lnTo>
                  <a:lnTo>
                    <a:pt x="568" y="288"/>
                  </a:lnTo>
                  <a:lnTo>
                    <a:pt x="560" y="272"/>
                  </a:lnTo>
                  <a:lnTo>
                    <a:pt x="552" y="264"/>
                  </a:lnTo>
                  <a:lnTo>
                    <a:pt x="568" y="256"/>
                  </a:lnTo>
                  <a:lnTo>
                    <a:pt x="584" y="248"/>
                  </a:lnTo>
                  <a:lnTo>
                    <a:pt x="600" y="232"/>
                  </a:lnTo>
                  <a:lnTo>
                    <a:pt x="608" y="232"/>
                  </a:lnTo>
                  <a:lnTo>
                    <a:pt x="600" y="248"/>
                  </a:lnTo>
                  <a:lnTo>
                    <a:pt x="608" y="256"/>
                  </a:lnTo>
                  <a:lnTo>
                    <a:pt x="616" y="256"/>
                  </a:lnTo>
                  <a:lnTo>
                    <a:pt x="640" y="248"/>
                  </a:lnTo>
                  <a:lnTo>
                    <a:pt x="656" y="256"/>
                  </a:lnTo>
                  <a:lnTo>
                    <a:pt x="664" y="272"/>
                  </a:lnTo>
                  <a:lnTo>
                    <a:pt x="664" y="280"/>
                  </a:lnTo>
                  <a:lnTo>
                    <a:pt x="664" y="304"/>
                  </a:lnTo>
                  <a:lnTo>
                    <a:pt x="656" y="328"/>
                  </a:lnTo>
                  <a:lnTo>
                    <a:pt x="672" y="328"/>
                  </a:lnTo>
                  <a:lnTo>
                    <a:pt x="688" y="320"/>
                  </a:lnTo>
                  <a:lnTo>
                    <a:pt x="696" y="312"/>
                  </a:lnTo>
                  <a:lnTo>
                    <a:pt x="704" y="304"/>
                  </a:lnTo>
                  <a:lnTo>
                    <a:pt x="688" y="272"/>
                  </a:lnTo>
                  <a:lnTo>
                    <a:pt x="688" y="264"/>
                  </a:lnTo>
                  <a:lnTo>
                    <a:pt x="688" y="248"/>
                  </a:lnTo>
                  <a:lnTo>
                    <a:pt x="688" y="240"/>
                  </a:lnTo>
                  <a:lnTo>
                    <a:pt x="680" y="224"/>
                  </a:lnTo>
                  <a:lnTo>
                    <a:pt x="688" y="216"/>
                  </a:lnTo>
                  <a:lnTo>
                    <a:pt x="704" y="200"/>
                  </a:lnTo>
                  <a:lnTo>
                    <a:pt x="720" y="200"/>
                  </a:lnTo>
                  <a:lnTo>
                    <a:pt x="728" y="160"/>
                  </a:lnTo>
                  <a:lnTo>
                    <a:pt x="744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683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684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2147483647 w 104"/>
                <a:gd name="T25" fmla="*/ 21474836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4"/>
                <a:gd name="T40" fmla="*/ 0 h 48"/>
                <a:gd name="T41" fmla="*/ 104 w 104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685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686"/>
            <p:cNvSpPr>
              <a:spLocks/>
            </p:cNvSpPr>
            <p:nvPr/>
          </p:nvSpPr>
          <p:spPr bwMode="auto">
            <a:xfrm>
              <a:off x="4815998" y="1897212"/>
              <a:ext cx="183135" cy="398071"/>
            </a:xfrm>
            <a:custGeom>
              <a:avLst/>
              <a:gdLst>
                <a:gd name="T0" fmla="*/ 2147483647 w 136"/>
                <a:gd name="T1" fmla="*/ 2147483647 h 296"/>
                <a:gd name="T2" fmla="*/ 2147483647 w 136"/>
                <a:gd name="T3" fmla="*/ 2147483647 h 296"/>
                <a:gd name="T4" fmla="*/ 2147483647 w 136"/>
                <a:gd name="T5" fmla="*/ 2147483647 h 296"/>
                <a:gd name="T6" fmla="*/ 2147483647 w 136"/>
                <a:gd name="T7" fmla="*/ 2147483647 h 296"/>
                <a:gd name="T8" fmla="*/ 2147483647 w 136"/>
                <a:gd name="T9" fmla="*/ 2147483647 h 296"/>
                <a:gd name="T10" fmla="*/ 2147483647 w 136"/>
                <a:gd name="T11" fmla="*/ 2147483647 h 296"/>
                <a:gd name="T12" fmla="*/ 2147483647 w 136"/>
                <a:gd name="T13" fmla="*/ 2147483647 h 296"/>
                <a:gd name="T14" fmla="*/ 2147483647 w 136"/>
                <a:gd name="T15" fmla="*/ 2147483647 h 296"/>
                <a:gd name="T16" fmla="*/ 2147483647 w 136"/>
                <a:gd name="T17" fmla="*/ 2147483647 h 296"/>
                <a:gd name="T18" fmla="*/ 2147483647 w 136"/>
                <a:gd name="T19" fmla="*/ 2147483647 h 296"/>
                <a:gd name="T20" fmla="*/ 2147483647 w 136"/>
                <a:gd name="T21" fmla="*/ 2147483647 h 296"/>
                <a:gd name="T22" fmla="*/ 2147483647 w 136"/>
                <a:gd name="T23" fmla="*/ 2147483647 h 296"/>
                <a:gd name="T24" fmla="*/ 2147483647 w 136"/>
                <a:gd name="T25" fmla="*/ 2147483647 h 296"/>
                <a:gd name="T26" fmla="*/ 2147483647 w 136"/>
                <a:gd name="T27" fmla="*/ 2147483647 h 296"/>
                <a:gd name="T28" fmla="*/ 2147483647 w 136"/>
                <a:gd name="T29" fmla="*/ 2147483647 h 296"/>
                <a:gd name="T30" fmla="*/ 2147483647 w 136"/>
                <a:gd name="T31" fmla="*/ 2147483647 h 296"/>
                <a:gd name="T32" fmla="*/ 2147483647 w 136"/>
                <a:gd name="T33" fmla="*/ 2147483647 h 296"/>
                <a:gd name="T34" fmla="*/ 2147483647 w 136"/>
                <a:gd name="T35" fmla="*/ 0 h 296"/>
                <a:gd name="T36" fmla="*/ 2147483647 w 136"/>
                <a:gd name="T37" fmla="*/ 0 h 296"/>
                <a:gd name="T38" fmla="*/ 2147483647 w 136"/>
                <a:gd name="T39" fmla="*/ 2147483647 h 296"/>
                <a:gd name="T40" fmla="*/ 2147483647 w 136"/>
                <a:gd name="T41" fmla="*/ 2147483647 h 296"/>
                <a:gd name="T42" fmla="*/ 2147483647 w 136"/>
                <a:gd name="T43" fmla="*/ 2147483647 h 296"/>
                <a:gd name="T44" fmla="*/ 2147483647 w 136"/>
                <a:gd name="T45" fmla="*/ 2147483647 h 296"/>
                <a:gd name="T46" fmla="*/ 2147483647 w 136"/>
                <a:gd name="T47" fmla="*/ 2147483647 h 296"/>
                <a:gd name="T48" fmla="*/ 2147483647 w 136"/>
                <a:gd name="T49" fmla="*/ 2147483647 h 296"/>
                <a:gd name="T50" fmla="*/ 2147483647 w 136"/>
                <a:gd name="T51" fmla="*/ 2147483647 h 296"/>
                <a:gd name="T52" fmla="*/ 2147483647 w 136"/>
                <a:gd name="T53" fmla="*/ 2147483647 h 296"/>
                <a:gd name="T54" fmla="*/ 0 w 136"/>
                <a:gd name="T55" fmla="*/ 2147483647 h 296"/>
                <a:gd name="T56" fmla="*/ 2147483647 w 136"/>
                <a:gd name="T57" fmla="*/ 2147483647 h 296"/>
                <a:gd name="T58" fmla="*/ 2147483647 w 136"/>
                <a:gd name="T59" fmla="*/ 2147483647 h 296"/>
                <a:gd name="T60" fmla="*/ 2147483647 w 136"/>
                <a:gd name="T61" fmla="*/ 2147483647 h 296"/>
                <a:gd name="T62" fmla="*/ 2147483647 w 136"/>
                <a:gd name="T63" fmla="*/ 2147483647 h 296"/>
                <a:gd name="T64" fmla="*/ 2147483647 w 136"/>
                <a:gd name="T65" fmla="*/ 2147483647 h 296"/>
                <a:gd name="T66" fmla="*/ 2147483647 w 136"/>
                <a:gd name="T67" fmla="*/ 2147483647 h 296"/>
                <a:gd name="T68" fmla="*/ 2147483647 w 136"/>
                <a:gd name="T69" fmla="*/ 2147483647 h 296"/>
                <a:gd name="T70" fmla="*/ 2147483647 w 136"/>
                <a:gd name="T71" fmla="*/ 2147483647 h 296"/>
                <a:gd name="T72" fmla="*/ 2147483647 w 136"/>
                <a:gd name="T73" fmla="*/ 2147483647 h 296"/>
                <a:gd name="T74" fmla="*/ 2147483647 w 136"/>
                <a:gd name="T75" fmla="*/ 2147483647 h 296"/>
                <a:gd name="T76" fmla="*/ 2147483647 w 136"/>
                <a:gd name="T77" fmla="*/ 2147483647 h 296"/>
                <a:gd name="T78" fmla="*/ 2147483647 w 136"/>
                <a:gd name="T79" fmla="*/ 2147483647 h 296"/>
                <a:gd name="T80" fmla="*/ 2147483647 w 136"/>
                <a:gd name="T81" fmla="*/ 2147483647 h 296"/>
                <a:gd name="T82" fmla="*/ 2147483647 w 136"/>
                <a:gd name="T83" fmla="*/ 2147483647 h 296"/>
                <a:gd name="T84" fmla="*/ 2147483647 w 136"/>
                <a:gd name="T85" fmla="*/ 2147483647 h 296"/>
                <a:gd name="T86" fmla="*/ 2147483647 w 136"/>
                <a:gd name="T87" fmla="*/ 2147483647 h 296"/>
                <a:gd name="T88" fmla="*/ 2147483647 w 136"/>
                <a:gd name="T89" fmla="*/ 2147483647 h 296"/>
                <a:gd name="T90" fmla="*/ 2147483647 w 136"/>
                <a:gd name="T91" fmla="*/ 2147483647 h 296"/>
                <a:gd name="T92" fmla="*/ 2147483647 w 136"/>
                <a:gd name="T93" fmla="*/ 2147483647 h 296"/>
                <a:gd name="T94" fmla="*/ 2147483647 w 136"/>
                <a:gd name="T95" fmla="*/ 2147483647 h 296"/>
                <a:gd name="T96" fmla="*/ 2147483647 w 136"/>
                <a:gd name="T97" fmla="*/ 2147483647 h 296"/>
                <a:gd name="T98" fmla="*/ 2147483647 w 136"/>
                <a:gd name="T99" fmla="*/ 2147483647 h 296"/>
                <a:gd name="T100" fmla="*/ 2147483647 w 136"/>
                <a:gd name="T101" fmla="*/ 2147483647 h 296"/>
                <a:gd name="T102" fmla="*/ 2147483647 w 136"/>
                <a:gd name="T103" fmla="*/ 2147483647 h 296"/>
                <a:gd name="T104" fmla="*/ 2147483647 w 136"/>
                <a:gd name="T105" fmla="*/ 2147483647 h 2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6"/>
                <a:gd name="T160" fmla="*/ 0 h 296"/>
                <a:gd name="T161" fmla="*/ 136 w 136"/>
                <a:gd name="T162" fmla="*/ 296 h 29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6" h="296">
                  <a:moveTo>
                    <a:pt x="136" y="216"/>
                  </a:moveTo>
                  <a:lnTo>
                    <a:pt x="128" y="216"/>
                  </a:lnTo>
                  <a:lnTo>
                    <a:pt x="120" y="208"/>
                  </a:lnTo>
                  <a:lnTo>
                    <a:pt x="128" y="184"/>
                  </a:lnTo>
                  <a:lnTo>
                    <a:pt x="120" y="176"/>
                  </a:lnTo>
                  <a:lnTo>
                    <a:pt x="120" y="168"/>
                  </a:lnTo>
                  <a:lnTo>
                    <a:pt x="120" y="160"/>
                  </a:lnTo>
                  <a:lnTo>
                    <a:pt x="112" y="152"/>
                  </a:lnTo>
                  <a:lnTo>
                    <a:pt x="120" y="144"/>
                  </a:lnTo>
                  <a:lnTo>
                    <a:pt x="112" y="104"/>
                  </a:lnTo>
                  <a:lnTo>
                    <a:pt x="120" y="80"/>
                  </a:lnTo>
                  <a:lnTo>
                    <a:pt x="112" y="64"/>
                  </a:lnTo>
                  <a:lnTo>
                    <a:pt x="104" y="56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0"/>
                  </a:lnTo>
                  <a:lnTo>
                    <a:pt x="72" y="8"/>
                  </a:lnTo>
                  <a:lnTo>
                    <a:pt x="64" y="32"/>
                  </a:lnTo>
                  <a:lnTo>
                    <a:pt x="48" y="40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56"/>
                  </a:lnTo>
                  <a:lnTo>
                    <a:pt x="32" y="56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0" y="112"/>
                  </a:lnTo>
                  <a:lnTo>
                    <a:pt x="40" y="120"/>
                  </a:lnTo>
                  <a:lnTo>
                    <a:pt x="40" y="136"/>
                  </a:lnTo>
                  <a:lnTo>
                    <a:pt x="40" y="144"/>
                  </a:lnTo>
                  <a:lnTo>
                    <a:pt x="48" y="144"/>
                  </a:lnTo>
                  <a:lnTo>
                    <a:pt x="56" y="160"/>
                  </a:lnTo>
                  <a:lnTo>
                    <a:pt x="40" y="192"/>
                  </a:lnTo>
                  <a:lnTo>
                    <a:pt x="16" y="208"/>
                  </a:lnTo>
                  <a:lnTo>
                    <a:pt x="8" y="232"/>
                  </a:lnTo>
                  <a:lnTo>
                    <a:pt x="8" y="264"/>
                  </a:lnTo>
                  <a:lnTo>
                    <a:pt x="16" y="280"/>
                  </a:lnTo>
                  <a:lnTo>
                    <a:pt x="24" y="288"/>
                  </a:lnTo>
                  <a:lnTo>
                    <a:pt x="32" y="296"/>
                  </a:lnTo>
                  <a:lnTo>
                    <a:pt x="48" y="296"/>
                  </a:lnTo>
                  <a:lnTo>
                    <a:pt x="80" y="288"/>
                  </a:lnTo>
                  <a:lnTo>
                    <a:pt x="88" y="288"/>
                  </a:lnTo>
                  <a:lnTo>
                    <a:pt x="136" y="232"/>
                  </a:lnTo>
                  <a:lnTo>
                    <a:pt x="136" y="2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687"/>
            <p:cNvSpPr>
              <a:spLocks/>
            </p:cNvSpPr>
            <p:nvPr/>
          </p:nvSpPr>
          <p:spPr bwMode="auto">
            <a:xfrm>
              <a:off x="5010098" y="2531056"/>
              <a:ext cx="9870" cy="10966"/>
            </a:xfrm>
            <a:custGeom>
              <a:avLst/>
              <a:gdLst>
                <a:gd name="T0" fmla="*/ 2147483647 w 8"/>
                <a:gd name="T1" fmla="*/ 2147483647 h 8"/>
                <a:gd name="T2" fmla="*/ 0 w 8"/>
                <a:gd name="T3" fmla="*/ 0 h 8"/>
                <a:gd name="T4" fmla="*/ 0 w 8"/>
                <a:gd name="T5" fmla="*/ 2147483647 h 8"/>
                <a:gd name="T6" fmla="*/ 2147483647 w 8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8"/>
                <a:gd name="T14" fmla="*/ 8 w 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8">
                  <a:moveTo>
                    <a:pt x="8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688"/>
            <p:cNvSpPr>
              <a:spLocks/>
            </p:cNvSpPr>
            <p:nvPr/>
          </p:nvSpPr>
          <p:spPr bwMode="auto">
            <a:xfrm>
              <a:off x="4934432" y="1446502"/>
              <a:ext cx="2597884" cy="1395993"/>
            </a:xfrm>
            <a:custGeom>
              <a:avLst/>
              <a:gdLst>
                <a:gd name="T0" fmla="*/ 2147483647 w 1936"/>
                <a:gd name="T1" fmla="*/ 2147483647 h 1040"/>
                <a:gd name="T2" fmla="*/ 2147483647 w 1936"/>
                <a:gd name="T3" fmla="*/ 2147483647 h 1040"/>
                <a:gd name="T4" fmla="*/ 2147483647 w 1936"/>
                <a:gd name="T5" fmla="*/ 2147483647 h 1040"/>
                <a:gd name="T6" fmla="*/ 2147483647 w 1936"/>
                <a:gd name="T7" fmla="*/ 2147483647 h 1040"/>
                <a:gd name="T8" fmla="*/ 2147483647 w 1936"/>
                <a:gd name="T9" fmla="*/ 2147483647 h 1040"/>
                <a:gd name="T10" fmla="*/ 2147483647 w 1936"/>
                <a:gd name="T11" fmla="*/ 2147483647 h 1040"/>
                <a:gd name="T12" fmla="*/ 2147483647 w 1936"/>
                <a:gd name="T13" fmla="*/ 2147483647 h 1040"/>
                <a:gd name="T14" fmla="*/ 2147483647 w 1936"/>
                <a:gd name="T15" fmla="*/ 2147483647 h 1040"/>
                <a:gd name="T16" fmla="*/ 2147483647 w 1936"/>
                <a:gd name="T17" fmla="*/ 2147483647 h 1040"/>
                <a:gd name="T18" fmla="*/ 2147483647 w 1936"/>
                <a:gd name="T19" fmla="*/ 2147483647 h 1040"/>
                <a:gd name="T20" fmla="*/ 2147483647 w 1936"/>
                <a:gd name="T21" fmla="*/ 2147483647 h 1040"/>
                <a:gd name="T22" fmla="*/ 2147483647 w 1936"/>
                <a:gd name="T23" fmla="*/ 2147483647 h 1040"/>
                <a:gd name="T24" fmla="*/ 2147483647 w 1936"/>
                <a:gd name="T25" fmla="*/ 2147483647 h 1040"/>
                <a:gd name="T26" fmla="*/ 2147483647 w 1936"/>
                <a:gd name="T27" fmla="*/ 2147483647 h 1040"/>
                <a:gd name="T28" fmla="*/ 2147483647 w 1936"/>
                <a:gd name="T29" fmla="*/ 2147483647 h 1040"/>
                <a:gd name="T30" fmla="*/ 2147483647 w 1936"/>
                <a:gd name="T31" fmla="*/ 2147483647 h 1040"/>
                <a:gd name="T32" fmla="*/ 2147483647 w 1936"/>
                <a:gd name="T33" fmla="*/ 2147483647 h 1040"/>
                <a:gd name="T34" fmla="*/ 2147483647 w 1936"/>
                <a:gd name="T35" fmla="*/ 2147483647 h 1040"/>
                <a:gd name="T36" fmla="*/ 2147483647 w 1936"/>
                <a:gd name="T37" fmla="*/ 2147483647 h 1040"/>
                <a:gd name="T38" fmla="*/ 2147483647 w 1936"/>
                <a:gd name="T39" fmla="*/ 2147483647 h 1040"/>
                <a:gd name="T40" fmla="*/ 2147483647 w 1936"/>
                <a:gd name="T41" fmla="*/ 2147483647 h 1040"/>
                <a:gd name="T42" fmla="*/ 2147483647 w 1936"/>
                <a:gd name="T43" fmla="*/ 2147483647 h 1040"/>
                <a:gd name="T44" fmla="*/ 2147483647 w 1936"/>
                <a:gd name="T45" fmla="*/ 2147483647 h 1040"/>
                <a:gd name="T46" fmla="*/ 2147483647 w 1936"/>
                <a:gd name="T47" fmla="*/ 2147483647 h 1040"/>
                <a:gd name="T48" fmla="*/ 2147483647 w 1936"/>
                <a:gd name="T49" fmla="*/ 2147483647 h 1040"/>
                <a:gd name="T50" fmla="*/ 2147483647 w 1936"/>
                <a:gd name="T51" fmla="*/ 2147483647 h 1040"/>
                <a:gd name="T52" fmla="*/ 2147483647 w 1936"/>
                <a:gd name="T53" fmla="*/ 2147483647 h 1040"/>
                <a:gd name="T54" fmla="*/ 2147483647 w 1936"/>
                <a:gd name="T55" fmla="*/ 2147483647 h 1040"/>
                <a:gd name="T56" fmla="*/ 2147483647 w 1936"/>
                <a:gd name="T57" fmla="*/ 2147483647 h 1040"/>
                <a:gd name="T58" fmla="*/ 2147483647 w 1936"/>
                <a:gd name="T59" fmla="*/ 2147483647 h 1040"/>
                <a:gd name="T60" fmla="*/ 2147483647 w 1936"/>
                <a:gd name="T61" fmla="*/ 2147483647 h 1040"/>
                <a:gd name="T62" fmla="*/ 2147483647 w 1936"/>
                <a:gd name="T63" fmla="*/ 2147483647 h 1040"/>
                <a:gd name="T64" fmla="*/ 2147483647 w 1936"/>
                <a:gd name="T65" fmla="*/ 2147483647 h 1040"/>
                <a:gd name="T66" fmla="*/ 2147483647 w 1936"/>
                <a:gd name="T67" fmla="*/ 2147483647 h 1040"/>
                <a:gd name="T68" fmla="*/ 2147483647 w 1936"/>
                <a:gd name="T69" fmla="*/ 2147483647 h 1040"/>
                <a:gd name="T70" fmla="*/ 2147483647 w 1936"/>
                <a:gd name="T71" fmla="*/ 2147483647 h 1040"/>
                <a:gd name="T72" fmla="*/ 2147483647 w 1936"/>
                <a:gd name="T73" fmla="*/ 2147483647 h 1040"/>
                <a:gd name="T74" fmla="*/ 2147483647 w 1936"/>
                <a:gd name="T75" fmla="*/ 2147483647 h 1040"/>
                <a:gd name="T76" fmla="*/ 2147483647 w 1936"/>
                <a:gd name="T77" fmla="*/ 2147483647 h 1040"/>
                <a:gd name="T78" fmla="*/ 2147483647 w 1936"/>
                <a:gd name="T79" fmla="*/ 2147483647 h 1040"/>
                <a:gd name="T80" fmla="*/ 2147483647 w 1936"/>
                <a:gd name="T81" fmla="*/ 2147483647 h 1040"/>
                <a:gd name="T82" fmla="*/ 2147483647 w 1936"/>
                <a:gd name="T83" fmla="*/ 2147483647 h 1040"/>
                <a:gd name="T84" fmla="*/ 2147483647 w 1936"/>
                <a:gd name="T85" fmla="*/ 2147483647 h 1040"/>
                <a:gd name="T86" fmla="*/ 2147483647 w 1936"/>
                <a:gd name="T87" fmla="*/ 2147483647 h 1040"/>
                <a:gd name="T88" fmla="*/ 2147483647 w 1936"/>
                <a:gd name="T89" fmla="*/ 2147483647 h 1040"/>
                <a:gd name="T90" fmla="*/ 2147483647 w 1936"/>
                <a:gd name="T91" fmla="*/ 2147483647 h 1040"/>
                <a:gd name="T92" fmla="*/ 2147483647 w 1936"/>
                <a:gd name="T93" fmla="*/ 2147483647 h 1040"/>
                <a:gd name="T94" fmla="*/ 2147483647 w 1936"/>
                <a:gd name="T95" fmla="*/ 2147483647 h 1040"/>
                <a:gd name="T96" fmla="*/ 2147483647 w 1936"/>
                <a:gd name="T97" fmla="*/ 2147483647 h 1040"/>
                <a:gd name="T98" fmla="*/ 2147483647 w 1936"/>
                <a:gd name="T99" fmla="*/ 2147483647 h 1040"/>
                <a:gd name="T100" fmla="*/ 2147483647 w 1936"/>
                <a:gd name="T101" fmla="*/ 2147483647 h 1040"/>
                <a:gd name="T102" fmla="*/ 2147483647 w 1936"/>
                <a:gd name="T103" fmla="*/ 2147483647 h 1040"/>
                <a:gd name="T104" fmla="*/ 2147483647 w 1936"/>
                <a:gd name="T105" fmla="*/ 2147483647 h 1040"/>
                <a:gd name="T106" fmla="*/ 2147483647 w 1936"/>
                <a:gd name="T107" fmla="*/ 2147483647 h 1040"/>
                <a:gd name="T108" fmla="*/ 2147483647 w 1936"/>
                <a:gd name="T109" fmla="*/ 2147483647 h 1040"/>
                <a:gd name="T110" fmla="*/ 2147483647 w 1936"/>
                <a:gd name="T111" fmla="*/ 2147483647 h 1040"/>
                <a:gd name="T112" fmla="*/ 2147483647 w 1936"/>
                <a:gd name="T113" fmla="*/ 2147483647 h 1040"/>
                <a:gd name="T114" fmla="*/ 2147483647 w 1936"/>
                <a:gd name="T115" fmla="*/ 2147483647 h 1040"/>
                <a:gd name="T116" fmla="*/ 2147483647 w 1936"/>
                <a:gd name="T117" fmla="*/ 2147483647 h 1040"/>
                <a:gd name="T118" fmla="*/ 2147483647 w 1936"/>
                <a:gd name="T119" fmla="*/ 2147483647 h 1040"/>
                <a:gd name="T120" fmla="*/ 2147483647 w 1936"/>
                <a:gd name="T121" fmla="*/ 2147483647 h 104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36"/>
                <a:gd name="T184" fmla="*/ 0 h 1040"/>
                <a:gd name="T185" fmla="*/ 1936 w 1936"/>
                <a:gd name="T186" fmla="*/ 1040 h 104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36" h="1040">
                  <a:moveTo>
                    <a:pt x="1928" y="504"/>
                  </a:moveTo>
                  <a:lnTo>
                    <a:pt x="1936" y="384"/>
                  </a:lnTo>
                  <a:lnTo>
                    <a:pt x="1920" y="376"/>
                  </a:lnTo>
                  <a:lnTo>
                    <a:pt x="1912" y="376"/>
                  </a:lnTo>
                  <a:lnTo>
                    <a:pt x="1896" y="360"/>
                  </a:lnTo>
                  <a:lnTo>
                    <a:pt x="1880" y="352"/>
                  </a:lnTo>
                  <a:lnTo>
                    <a:pt x="1856" y="352"/>
                  </a:lnTo>
                  <a:lnTo>
                    <a:pt x="1840" y="344"/>
                  </a:lnTo>
                  <a:lnTo>
                    <a:pt x="1824" y="344"/>
                  </a:lnTo>
                  <a:lnTo>
                    <a:pt x="1816" y="344"/>
                  </a:lnTo>
                  <a:lnTo>
                    <a:pt x="1824" y="376"/>
                  </a:lnTo>
                  <a:lnTo>
                    <a:pt x="1808" y="384"/>
                  </a:lnTo>
                  <a:lnTo>
                    <a:pt x="1792" y="376"/>
                  </a:lnTo>
                  <a:lnTo>
                    <a:pt x="1784" y="360"/>
                  </a:lnTo>
                  <a:lnTo>
                    <a:pt x="1784" y="352"/>
                  </a:lnTo>
                  <a:lnTo>
                    <a:pt x="1760" y="352"/>
                  </a:lnTo>
                  <a:lnTo>
                    <a:pt x="1752" y="360"/>
                  </a:lnTo>
                  <a:lnTo>
                    <a:pt x="1728" y="352"/>
                  </a:lnTo>
                  <a:lnTo>
                    <a:pt x="1704" y="352"/>
                  </a:lnTo>
                  <a:lnTo>
                    <a:pt x="1696" y="360"/>
                  </a:lnTo>
                  <a:lnTo>
                    <a:pt x="1680" y="344"/>
                  </a:lnTo>
                  <a:lnTo>
                    <a:pt x="1680" y="320"/>
                  </a:lnTo>
                  <a:lnTo>
                    <a:pt x="1656" y="304"/>
                  </a:lnTo>
                  <a:lnTo>
                    <a:pt x="1616" y="304"/>
                  </a:lnTo>
                  <a:lnTo>
                    <a:pt x="1576" y="304"/>
                  </a:lnTo>
                  <a:lnTo>
                    <a:pt x="1576" y="296"/>
                  </a:lnTo>
                  <a:lnTo>
                    <a:pt x="1568" y="288"/>
                  </a:lnTo>
                  <a:lnTo>
                    <a:pt x="1544" y="272"/>
                  </a:lnTo>
                  <a:lnTo>
                    <a:pt x="1544" y="256"/>
                  </a:lnTo>
                  <a:lnTo>
                    <a:pt x="1448" y="232"/>
                  </a:lnTo>
                  <a:lnTo>
                    <a:pt x="1448" y="240"/>
                  </a:lnTo>
                  <a:lnTo>
                    <a:pt x="1424" y="256"/>
                  </a:lnTo>
                  <a:lnTo>
                    <a:pt x="1432" y="280"/>
                  </a:lnTo>
                  <a:lnTo>
                    <a:pt x="1408" y="288"/>
                  </a:lnTo>
                  <a:lnTo>
                    <a:pt x="1392" y="288"/>
                  </a:lnTo>
                  <a:lnTo>
                    <a:pt x="1368" y="280"/>
                  </a:lnTo>
                  <a:lnTo>
                    <a:pt x="1360" y="288"/>
                  </a:lnTo>
                  <a:lnTo>
                    <a:pt x="1344" y="280"/>
                  </a:lnTo>
                  <a:lnTo>
                    <a:pt x="1328" y="272"/>
                  </a:lnTo>
                  <a:lnTo>
                    <a:pt x="1328" y="296"/>
                  </a:lnTo>
                  <a:lnTo>
                    <a:pt x="1312" y="312"/>
                  </a:lnTo>
                  <a:lnTo>
                    <a:pt x="1296" y="288"/>
                  </a:lnTo>
                  <a:lnTo>
                    <a:pt x="1280" y="264"/>
                  </a:lnTo>
                  <a:lnTo>
                    <a:pt x="1296" y="240"/>
                  </a:lnTo>
                  <a:lnTo>
                    <a:pt x="1296" y="224"/>
                  </a:lnTo>
                  <a:lnTo>
                    <a:pt x="1280" y="208"/>
                  </a:lnTo>
                  <a:lnTo>
                    <a:pt x="1264" y="200"/>
                  </a:lnTo>
                  <a:lnTo>
                    <a:pt x="1248" y="200"/>
                  </a:lnTo>
                  <a:lnTo>
                    <a:pt x="1240" y="192"/>
                  </a:lnTo>
                  <a:lnTo>
                    <a:pt x="1224" y="184"/>
                  </a:lnTo>
                  <a:lnTo>
                    <a:pt x="1216" y="200"/>
                  </a:lnTo>
                  <a:lnTo>
                    <a:pt x="1208" y="216"/>
                  </a:lnTo>
                  <a:lnTo>
                    <a:pt x="1168" y="216"/>
                  </a:lnTo>
                  <a:lnTo>
                    <a:pt x="1152" y="208"/>
                  </a:lnTo>
                  <a:lnTo>
                    <a:pt x="1144" y="192"/>
                  </a:lnTo>
                  <a:lnTo>
                    <a:pt x="1112" y="192"/>
                  </a:lnTo>
                  <a:lnTo>
                    <a:pt x="1088" y="208"/>
                  </a:lnTo>
                  <a:lnTo>
                    <a:pt x="1088" y="192"/>
                  </a:lnTo>
                  <a:lnTo>
                    <a:pt x="1072" y="176"/>
                  </a:lnTo>
                  <a:lnTo>
                    <a:pt x="1056" y="176"/>
                  </a:lnTo>
                  <a:lnTo>
                    <a:pt x="1040" y="192"/>
                  </a:lnTo>
                  <a:lnTo>
                    <a:pt x="1016" y="208"/>
                  </a:lnTo>
                  <a:lnTo>
                    <a:pt x="992" y="224"/>
                  </a:lnTo>
                  <a:lnTo>
                    <a:pt x="1008" y="200"/>
                  </a:lnTo>
                  <a:lnTo>
                    <a:pt x="1024" y="192"/>
                  </a:lnTo>
                  <a:lnTo>
                    <a:pt x="1048" y="152"/>
                  </a:lnTo>
                  <a:lnTo>
                    <a:pt x="1064" y="136"/>
                  </a:lnTo>
                  <a:lnTo>
                    <a:pt x="1080" y="112"/>
                  </a:lnTo>
                  <a:lnTo>
                    <a:pt x="1072" y="72"/>
                  </a:lnTo>
                  <a:lnTo>
                    <a:pt x="1040" y="48"/>
                  </a:lnTo>
                  <a:lnTo>
                    <a:pt x="1016" y="40"/>
                  </a:lnTo>
                  <a:lnTo>
                    <a:pt x="1016" y="32"/>
                  </a:lnTo>
                  <a:lnTo>
                    <a:pt x="1000" y="0"/>
                  </a:lnTo>
                  <a:lnTo>
                    <a:pt x="968" y="0"/>
                  </a:lnTo>
                  <a:lnTo>
                    <a:pt x="936" y="32"/>
                  </a:lnTo>
                  <a:lnTo>
                    <a:pt x="928" y="64"/>
                  </a:lnTo>
                  <a:lnTo>
                    <a:pt x="888" y="88"/>
                  </a:lnTo>
                  <a:lnTo>
                    <a:pt x="864" y="72"/>
                  </a:lnTo>
                  <a:lnTo>
                    <a:pt x="824" y="88"/>
                  </a:lnTo>
                  <a:lnTo>
                    <a:pt x="784" y="112"/>
                  </a:lnTo>
                  <a:lnTo>
                    <a:pt x="760" y="136"/>
                  </a:lnTo>
                  <a:lnTo>
                    <a:pt x="752" y="184"/>
                  </a:lnTo>
                  <a:lnTo>
                    <a:pt x="688" y="200"/>
                  </a:lnTo>
                  <a:lnTo>
                    <a:pt x="680" y="216"/>
                  </a:lnTo>
                  <a:lnTo>
                    <a:pt x="680" y="256"/>
                  </a:lnTo>
                  <a:lnTo>
                    <a:pt x="672" y="248"/>
                  </a:lnTo>
                  <a:lnTo>
                    <a:pt x="648" y="240"/>
                  </a:lnTo>
                  <a:lnTo>
                    <a:pt x="632" y="264"/>
                  </a:lnTo>
                  <a:lnTo>
                    <a:pt x="624" y="256"/>
                  </a:lnTo>
                  <a:lnTo>
                    <a:pt x="624" y="248"/>
                  </a:lnTo>
                  <a:lnTo>
                    <a:pt x="608" y="232"/>
                  </a:lnTo>
                  <a:lnTo>
                    <a:pt x="600" y="232"/>
                  </a:lnTo>
                  <a:lnTo>
                    <a:pt x="592" y="256"/>
                  </a:lnTo>
                  <a:lnTo>
                    <a:pt x="592" y="280"/>
                  </a:lnTo>
                  <a:lnTo>
                    <a:pt x="592" y="312"/>
                  </a:lnTo>
                  <a:lnTo>
                    <a:pt x="584" y="320"/>
                  </a:lnTo>
                  <a:lnTo>
                    <a:pt x="576" y="304"/>
                  </a:lnTo>
                  <a:lnTo>
                    <a:pt x="584" y="272"/>
                  </a:lnTo>
                  <a:lnTo>
                    <a:pt x="576" y="248"/>
                  </a:lnTo>
                  <a:lnTo>
                    <a:pt x="576" y="232"/>
                  </a:lnTo>
                  <a:lnTo>
                    <a:pt x="552" y="224"/>
                  </a:lnTo>
                  <a:lnTo>
                    <a:pt x="528" y="224"/>
                  </a:lnTo>
                  <a:lnTo>
                    <a:pt x="512" y="280"/>
                  </a:lnTo>
                  <a:lnTo>
                    <a:pt x="504" y="288"/>
                  </a:lnTo>
                  <a:lnTo>
                    <a:pt x="496" y="304"/>
                  </a:lnTo>
                  <a:lnTo>
                    <a:pt x="504" y="320"/>
                  </a:lnTo>
                  <a:lnTo>
                    <a:pt x="504" y="344"/>
                  </a:lnTo>
                  <a:lnTo>
                    <a:pt x="504" y="352"/>
                  </a:lnTo>
                  <a:lnTo>
                    <a:pt x="528" y="376"/>
                  </a:lnTo>
                  <a:lnTo>
                    <a:pt x="512" y="400"/>
                  </a:lnTo>
                  <a:lnTo>
                    <a:pt x="488" y="376"/>
                  </a:lnTo>
                  <a:lnTo>
                    <a:pt x="456" y="352"/>
                  </a:lnTo>
                  <a:lnTo>
                    <a:pt x="432" y="352"/>
                  </a:lnTo>
                  <a:lnTo>
                    <a:pt x="416" y="352"/>
                  </a:lnTo>
                  <a:lnTo>
                    <a:pt x="416" y="376"/>
                  </a:lnTo>
                  <a:lnTo>
                    <a:pt x="408" y="384"/>
                  </a:lnTo>
                  <a:lnTo>
                    <a:pt x="392" y="376"/>
                  </a:lnTo>
                  <a:lnTo>
                    <a:pt x="376" y="384"/>
                  </a:lnTo>
                  <a:lnTo>
                    <a:pt x="360" y="392"/>
                  </a:lnTo>
                  <a:lnTo>
                    <a:pt x="344" y="392"/>
                  </a:lnTo>
                  <a:lnTo>
                    <a:pt x="336" y="384"/>
                  </a:lnTo>
                  <a:lnTo>
                    <a:pt x="320" y="392"/>
                  </a:lnTo>
                  <a:lnTo>
                    <a:pt x="296" y="408"/>
                  </a:lnTo>
                  <a:lnTo>
                    <a:pt x="264" y="424"/>
                  </a:lnTo>
                  <a:lnTo>
                    <a:pt x="256" y="424"/>
                  </a:lnTo>
                  <a:lnTo>
                    <a:pt x="248" y="448"/>
                  </a:lnTo>
                  <a:lnTo>
                    <a:pt x="240" y="448"/>
                  </a:lnTo>
                  <a:lnTo>
                    <a:pt x="224" y="432"/>
                  </a:lnTo>
                  <a:lnTo>
                    <a:pt x="232" y="424"/>
                  </a:lnTo>
                  <a:lnTo>
                    <a:pt x="240" y="416"/>
                  </a:lnTo>
                  <a:lnTo>
                    <a:pt x="240" y="400"/>
                  </a:lnTo>
                  <a:lnTo>
                    <a:pt x="224" y="392"/>
                  </a:lnTo>
                  <a:lnTo>
                    <a:pt x="216" y="392"/>
                  </a:lnTo>
                  <a:lnTo>
                    <a:pt x="200" y="392"/>
                  </a:lnTo>
                  <a:lnTo>
                    <a:pt x="208" y="408"/>
                  </a:lnTo>
                  <a:lnTo>
                    <a:pt x="208" y="432"/>
                  </a:lnTo>
                  <a:lnTo>
                    <a:pt x="216" y="448"/>
                  </a:lnTo>
                  <a:lnTo>
                    <a:pt x="208" y="472"/>
                  </a:lnTo>
                  <a:lnTo>
                    <a:pt x="200" y="464"/>
                  </a:lnTo>
                  <a:lnTo>
                    <a:pt x="184" y="464"/>
                  </a:lnTo>
                  <a:lnTo>
                    <a:pt x="176" y="472"/>
                  </a:lnTo>
                  <a:lnTo>
                    <a:pt x="160" y="480"/>
                  </a:lnTo>
                  <a:lnTo>
                    <a:pt x="152" y="488"/>
                  </a:lnTo>
                  <a:lnTo>
                    <a:pt x="168" y="520"/>
                  </a:lnTo>
                  <a:lnTo>
                    <a:pt x="160" y="512"/>
                  </a:lnTo>
                  <a:lnTo>
                    <a:pt x="136" y="512"/>
                  </a:lnTo>
                  <a:lnTo>
                    <a:pt x="120" y="504"/>
                  </a:lnTo>
                  <a:lnTo>
                    <a:pt x="120" y="512"/>
                  </a:lnTo>
                  <a:lnTo>
                    <a:pt x="128" y="528"/>
                  </a:lnTo>
                  <a:lnTo>
                    <a:pt x="136" y="536"/>
                  </a:lnTo>
                  <a:lnTo>
                    <a:pt x="128" y="544"/>
                  </a:lnTo>
                  <a:lnTo>
                    <a:pt x="104" y="528"/>
                  </a:lnTo>
                  <a:lnTo>
                    <a:pt x="96" y="520"/>
                  </a:lnTo>
                  <a:lnTo>
                    <a:pt x="96" y="512"/>
                  </a:lnTo>
                  <a:lnTo>
                    <a:pt x="88" y="488"/>
                  </a:lnTo>
                  <a:lnTo>
                    <a:pt x="96" y="480"/>
                  </a:lnTo>
                  <a:lnTo>
                    <a:pt x="96" y="472"/>
                  </a:lnTo>
                  <a:lnTo>
                    <a:pt x="80" y="464"/>
                  </a:lnTo>
                  <a:lnTo>
                    <a:pt x="64" y="448"/>
                  </a:lnTo>
                  <a:lnTo>
                    <a:pt x="56" y="440"/>
                  </a:lnTo>
                  <a:lnTo>
                    <a:pt x="64" y="440"/>
                  </a:lnTo>
                  <a:lnTo>
                    <a:pt x="72" y="448"/>
                  </a:lnTo>
                  <a:lnTo>
                    <a:pt x="88" y="448"/>
                  </a:lnTo>
                  <a:lnTo>
                    <a:pt x="96" y="464"/>
                  </a:lnTo>
                  <a:lnTo>
                    <a:pt x="128" y="472"/>
                  </a:lnTo>
                  <a:lnTo>
                    <a:pt x="152" y="464"/>
                  </a:lnTo>
                  <a:lnTo>
                    <a:pt x="168" y="456"/>
                  </a:lnTo>
                  <a:lnTo>
                    <a:pt x="176" y="432"/>
                  </a:lnTo>
                  <a:lnTo>
                    <a:pt x="144" y="400"/>
                  </a:lnTo>
                  <a:lnTo>
                    <a:pt x="120" y="384"/>
                  </a:lnTo>
                  <a:lnTo>
                    <a:pt x="104" y="368"/>
                  </a:lnTo>
                  <a:lnTo>
                    <a:pt x="80" y="360"/>
                  </a:lnTo>
                  <a:lnTo>
                    <a:pt x="72" y="360"/>
                  </a:lnTo>
                  <a:lnTo>
                    <a:pt x="72" y="344"/>
                  </a:lnTo>
                  <a:lnTo>
                    <a:pt x="56" y="344"/>
                  </a:lnTo>
                  <a:lnTo>
                    <a:pt x="40" y="344"/>
                  </a:lnTo>
                  <a:lnTo>
                    <a:pt x="32" y="352"/>
                  </a:lnTo>
                  <a:lnTo>
                    <a:pt x="16" y="368"/>
                  </a:lnTo>
                  <a:lnTo>
                    <a:pt x="16" y="376"/>
                  </a:lnTo>
                  <a:lnTo>
                    <a:pt x="16" y="384"/>
                  </a:lnTo>
                  <a:lnTo>
                    <a:pt x="8" y="392"/>
                  </a:lnTo>
                  <a:lnTo>
                    <a:pt x="16" y="400"/>
                  </a:lnTo>
                  <a:lnTo>
                    <a:pt x="24" y="408"/>
                  </a:lnTo>
                  <a:lnTo>
                    <a:pt x="32" y="424"/>
                  </a:lnTo>
                  <a:lnTo>
                    <a:pt x="16" y="448"/>
                  </a:lnTo>
                  <a:lnTo>
                    <a:pt x="32" y="488"/>
                  </a:lnTo>
                  <a:lnTo>
                    <a:pt x="24" y="496"/>
                  </a:lnTo>
                  <a:lnTo>
                    <a:pt x="32" y="504"/>
                  </a:lnTo>
                  <a:lnTo>
                    <a:pt x="24" y="504"/>
                  </a:lnTo>
                  <a:lnTo>
                    <a:pt x="32" y="512"/>
                  </a:lnTo>
                  <a:lnTo>
                    <a:pt x="32" y="520"/>
                  </a:lnTo>
                  <a:lnTo>
                    <a:pt x="40" y="528"/>
                  </a:lnTo>
                  <a:lnTo>
                    <a:pt x="32" y="544"/>
                  </a:lnTo>
                  <a:lnTo>
                    <a:pt x="40" y="560"/>
                  </a:lnTo>
                  <a:lnTo>
                    <a:pt x="48" y="560"/>
                  </a:lnTo>
                  <a:lnTo>
                    <a:pt x="48" y="568"/>
                  </a:lnTo>
                  <a:lnTo>
                    <a:pt x="0" y="624"/>
                  </a:lnTo>
                  <a:lnTo>
                    <a:pt x="8" y="624"/>
                  </a:lnTo>
                  <a:lnTo>
                    <a:pt x="16" y="632"/>
                  </a:lnTo>
                  <a:lnTo>
                    <a:pt x="16" y="648"/>
                  </a:lnTo>
                  <a:lnTo>
                    <a:pt x="8" y="648"/>
                  </a:lnTo>
                  <a:lnTo>
                    <a:pt x="8" y="656"/>
                  </a:lnTo>
                  <a:lnTo>
                    <a:pt x="8" y="672"/>
                  </a:lnTo>
                  <a:lnTo>
                    <a:pt x="8" y="680"/>
                  </a:lnTo>
                  <a:lnTo>
                    <a:pt x="0" y="712"/>
                  </a:lnTo>
                  <a:lnTo>
                    <a:pt x="8" y="728"/>
                  </a:lnTo>
                  <a:lnTo>
                    <a:pt x="24" y="736"/>
                  </a:lnTo>
                  <a:lnTo>
                    <a:pt x="40" y="744"/>
                  </a:lnTo>
                  <a:lnTo>
                    <a:pt x="56" y="776"/>
                  </a:lnTo>
                  <a:lnTo>
                    <a:pt x="64" y="784"/>
                  </a:lnTo>
                  <a:lnTo>
                    <a:pt x="64" y="792"/>
                  </a:lnTo>
                  <a:lnTo>
                    <a:pt x="48" y="800"/>
                  </a:lnTo>
                  <a:lnTo>
                    <a:pt x="56" y="816"/>
                  </a:lnTo>
                  <a:lnTo>
                    <a:pt x="64" y="816"/>
                  </a:lnTo>
                  <a:lnTo>
                    <a:pt x="72" y="816"/>
                  </a:lnTo>
                  <a:lnTo>
                    <a:pt x="88" y="832"/>
                  </a:lnTo>
                  <a:lnTo>
                    <a:pt x="136" y="856"/>
                  </a:lnTo>
                  <a:lnTo>
                    <a:pt x="144" y="856"/>
                  </a:lnTo>
                  <a:lnTo>
                    <a:pt x="136" y="872"/>
                  </a:lnTo>
                  <a:lnTo>
                    <a:pt x="128" y="880"/>
                  </a:lnTo>
                  <a:lnTo>
                    <a:pt x="120" y="888"/>
                  </a:lnTo>
                  <a:lnTo>
                    <a:pt x="112" y="896"/>
                  </a:lnTo>
                  <a:lnTo>
                    <a:pt x="128" y="896"/>
                  </a:lnTo>
                  <a:lnTo>
                    <a:pt x="120" y="912"/>
                  </a:lnTo>
                  <a:lnTo>
                    <a:pt x="104" y="928"/>
                  </a:lnTo>
                  <a:lnTo>
                    <a:pt x="120" y="944"/>
                  </a:lnTo>
                  <a:lnTo>
                    <a:pt x="144" y="952"/>
                  </a:lnTo>
                  <a:lnTo>
                    <a:pt x="160" y="976"/>
                  </a:lnTo>
                  <a:lnTo>
                    <a:pt x="160" y="984"/>
                  </a:lnTo>
                  <a:lnTo>
                    <a:pt x="168" y="992"/>
                  </a:lnTo>
                  <a:lnTo>
                    <a:pt x="184" y="992"/>
                  </a:lnTo>
                  <a:lnTo>
                    <a:pt x="192" y="1000"/>
                  </a:lnTo>
                  <a:lnTo>
                    <a:pt x="200" y="1016"/>
                  </a:lnTo>
                  <a:lnTo>
                    <a:pt x="200" y="1024"/>
                  </a:lnTo>
                  <a:lnTo>
                    <a:pt x="208" y="1032"/>
                  </a:lnTo>
                  <a:lnTo>
                    <a:pt x="224" y="1032"/>
                  </a:lnTo>
                  <a:lnTo>
                    <a:pt x="240" y="1024"/>
                  </a:lnTo>
                  <a:lnTo>
                    <a:pt x="248" y="1032"/>
                  </a:lnTo>
                  <a:lnTo>
                    <a:pt x="248" y="1040"/>
                  </a:lnTo>
                  <a:lnTo>
                    <a:pt x="256" y="1024"/>
                  </a:lnTo>
                  <a:lnTo>
                    <a:pt x="272" y="1008"/>
                  </a:lnTo>
                  <a:lnTo>
                    <a:pt x="256" y="976"/>
                  </a:lnTo>
                  <a:lnTo>
                    <a:pt x="224" y="936"/>
                  </a:lnTo>
                  <a:lnTo>
                    <a:pt x="240" y="912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40" y="888"/>
                  </a:lnTo>
                  <a:lnTo>
                    <a:pt x="256" y="856"/>
                  </a:lnTo>
                  <a:lnTo>
                    <a:pt x="296" y="840"/>
                  </a:lnTo>
                  <a:lnTo>
                    <a:pt x="328" y="832"/>
                  </a:lnTo>
                  <a:lnTo>
                    <a:pt x="352" y="848"/>
                  </a:lnTo>
                  <a:lnTo>
                    <a:pt x="376" y="840"/>
                  </a:lnTo>
                  <a:lnTo>
                    <a:pt x="400" y="848"/>
                  </a:lnTo>
                  <a:lnTo>
                    <a:pt x="432" y="840"/>
                  </a:lnTo>
                  <a:lnTo>
                    <a:pt x="424" y="816"/>
                  </a:lnTo>
                  <a:lnTo>
                    <a:pt x="440" y="784"/>
                  </a:lnTo>
                  <a:lnTo>
                    <a:pt x="488" y="760"/>
                  </a:lnTo>
                  <a:lnTo>
                    <a:pt x="536" y="752"/>
                  </a:lnTo>
                  <a:lnTo>
                    <a:pt x="568" y="792"/>
                  </a:lnTo>
                  <a:lnTo>
                    <a:pt x="608" y="776"/>
                  </a:lnTo>
                  <a:lnTo>
                    <a:pt x="624" y="776"/>
                  </a:lnTo>
                  <a:lnTo>
                    <a:pt x="640" y="808"/>
                  </a:lnTo>
                  <a:lnTo>
                    <a:pt x="656" y="848"/>
                  </a:lnTo>
                  <a:lnTo>
                    <a:pt x="696" y="848"/>
                  </a:lnTo>
                  <a:lnTo>
                    <a:pt x="728" y="864"/>
                  </a:lnTo>
                  <a:lnTo>
                    <a:pt x="760" y="864"/>
                  </a:lnTo>
                  <a:lnTo>
                    <a:pt x="760" y="888"/>
                  </a:lnTo>
                  <a:lnTo>
                    <a:pt x="768" y="888"/>
                  </a:lnTo>
                  <a:lnTo>
                    <a:pt x="776" y="872"/>
                  </a:lnTo>
                  <a:lnTo>
                    <a:pt x="808" y="856"/>
                  </a:lnTo>
                  <a:lnTo>
                    <a:pt x="848" y="848"/>
                  </a:lnTo>
                  <a:lnTo>
                    <a:pt x="880" y="864"/>
                  </a:lnTo>
                  <a:lnTo>
                    <a:pt x="896" y="840"/>
                  </a:lnTo>
                  <a:lnTo>
                    <a:pt x="912" y="824"/>
                  </a:lnTo>
                  <a:lnTo>
                    <a:pt x="960" y="840"/>
                  </a:lnTo>
                  <a:lnTo>
                    <a:pt x="976" y="856"/>
                  </a:lnTo>
                  <a:lnTo>
                    <a:pt x="1016" y="856"/>
                  </a:lnTo>
                  <a:lnTo>
                    <a:pt x="1040" y="880"/>
                  </a:lnTo>
                  <a:lnTo>
                    <a:pt x="1104" y="864"/>
                  </a:lnTo>
                  <a:lnTo>
                    <a:pt x="1128" y="872"/>
                  </a:lnTo>
                  <a:lnTo>
                    <a:pt x="1136" y="864"/>
                  </a:lnTo>
                  <a:lnTo>
                    <a:pt x="1160" y="864"/>
                  </a:lnTo>
                  <a:lnTo>
                    <a:pt x="1184" y="816"/>
                  </a:lnTo>
                  <a:lnTo>
                    <a:pt x="1192" y="800"/>
                  </a:lnTo>
                  <a:lnTo>
                    <a:pt x="1232" y="800"/>
                  </a:lnTo>
                  <a:lnTo>
                    <a:pt x="1272" y="872"/>
                  </a:lnTo>
                  <a:lnTo>
                    <a:pt x="1304" y="880"/>
                  </a:lnTo>
                  <a:lnTo>
                    <a:pt x="1312" y="896"/>
                  </a:lnTo>
                  <a:lnTo>
                    <a:pt x="1360" y="888"/>
                  </a:lnTo>
                  <a:lnTo>
                    <a:pt x="1336" y="952"/>
                  </a:lnTo>
                  <a:lnTo>
                    <a:pt x="1320" y="952"/>
                  </a:lnTo>
                  <a:lnTo>
                    <a:pt x="1304" y="1000"/>
                  </a:lnTo>
                  <a:lnTo>
                    <a:pt x="1312" y="1000"/>
                  </a:lnTo>
                  <a:lnTo>
                    <a:pt x="1320" y="1000"/>
                  </a:lnTo>
                  <a:lnTo>
                    <a:pt x="1328" y="992"/>
                  </a:lnTo>
                  <a:lnTo>
                    <a:pt x="1344" y="1000"/>
                  </a:lnTo>
                  <a:lnTo>
                    <a:pt x="1368" y="976"/>
                  </a:lnTo>
                  <a:lnTo>
                    <a:pt x="1384" y="960"/>
                  </a:lnTo>
                  <a:lnTo>
                    <a:pt x="1416" y="920"/>
                  </a:lnTo>
                  <a:lnTo>
                    <a:pt x="1432" y="888"/>
                  </a:lnTo>
                  <a:lnTo>
                    <a:pt x="1432" y="856"/>
                  </a:lnTo>
                  <a:lnTo>
                    <a:pt x="1440" y="808"/>
                  </a:lnTo>
                  <a:lnTo>
                    <a:pt x="1440" y="792"/>
                  </a:lnTo>
                  <a:lnTo>
                    <a:pt x="1424" y="776"/>
                  </a:lnTo>
                  <a:lnTo>
                    <a:pt x="1400" y="792"/>
                  </a:lnTo>
                  <a:lnTo>
                    <a:pt x="1384" y="784"/>
                  </a:lnTo>
                  <a:lnTo>
                    <a:pt x="1376" y="768"/>
                  </a:lnTo>
                  <a:lnTo>
                    <a:pt x="1368" y="768"/>
                  </a:lnTo>
                  <a:lnTo>
                    <a:pt x="1376" y="760"/>
                  </a:lnTo>
                  <a:lnTo>
                    <a:pt x="1400" y="736"/>
                  </a:lnTo>
                  <a:lnTo>
                    <a:pt x="1416" y="720"/>
                  </a:lnTo>
                  <a:lnTo>
                    <a:pt x="1416" y="712"/>
                  </a:lnTo>
                  <a:lnTo>
                    <a:pt x="1472" y="656"/>
                  </a:lnTo>
                  <a:lnTo>
                    <a:pt x="1488" y="656"/>
                  </a:lnTo>
                  <a:lnTo>
                    <a:pt x="1528" y="656"/>
                  </a:lnTo>
                  <a:lnTo>
                    <a:pt x="1544" y="648"/>
                  </a:lnTo>
                  <a:lnTo>
                    <a:pt x="1568" y="656"/>
                  </a:lnTo>
                  <a:lnTo>
                    <a:pt x="1568" y="672"/>
                  </a:lnTo>
                  <a:lnTo>
                    <a:pt x="1608" y="664"/>
                  </a:lnTo>
                  <a:lnTo>
                    <a:pt x="1616" y="664"/>
                  </a:lnTo>
                  <a:lnTo>
                    <a:pt x="1608" y="656"/>
                  </a:lnTo>
                  <a:lnTo>
                    <a:pt x="1616" y="632"/>
                  </a:lnTo>
                  <a:lnTo>
                    <a:pt x="1624" y="608"/>
                  </a:lnTo>
                  <a:lnTo>
                    <a:pt x="1648" y="592"/>
                  </a:lnTo>
                  <a:lnTo>
                    <a:pt x="1680" y="600"/>
                  </a:lnTo>
                  <a:lnTo>
                    <a:pt x="1688" y="616"/>
                  </a:lnTo>
                  <a:lnTo>
                    <a:pt x="1704" y="600"/>
                  </a:lnTo>
                  <a:lnTo>
                    <a:pt x="1736" y="576"/>
                  </a:lnTo>
                  <a:lnTo>
                    <a:pt x="1736" y="608"/>
                  </a:lnTo>
                  <a:lnTo>
                    <a:pt x="1712" y="632"/>
                  </a:lnTo>
                  <a:lnTo>
                    <a:pt x="1696" y="640"/>
                  </a:lnTo>
                  <a:lnTo>
                    <a:pt x="1680" y="664"/>
                  </a:lnTo>
                  <a:lnTo>
                    <a:pt x="1664" y="680"/>
                  </a:lnTo>
                  <a:lnTo>
                    <a:pt x="1648" y="696"/>
                  </a:lnTo>
                  <a:lnTo>
                    <a:pt x="1640" y="696"/>
                  </a:lnTo>
                  <a:lnTo>
                    <a:pt x="1624" y="744"/>
                  </a:lnTo>
                  <a:lnTo>
                    <a:pt x="1640" y="840"/>
                  </a:lnTo>
                  <a:lnTo>
                    <a:pt x="1664" y="808"/>
                  </a:lnTo>
                  <a:lnTo>
                    <a:pt x="1672" y="800"/>
                  </a:lnTo>
                  <a:lnTo>
                    <a:pt x="1680" y="784"/>
                  </a:lnTo>
                  <a:lnTo>
                    <a:pt x="1688" y="768"/>
                  </a:lnTo>
                  <a:lnTo>
                    <a:pt x="1704" y="760"/>
                  </a:lnTo>
                  <a:lnTo>
                    <a:pt x="1704" y="744"/>
                  </a:lnTo>
                  <a:lnTo>
                    <a:pt x="1712" y="736"/>
                  </a:lnTo>
                  <a:lnTo>
                    <a:pt x="1720" y="704"/>
                  </a:lnTo>
                  <a:lnTo>
                    <a:pt x="1720" y="696"/>
                  </a:lnTo>
                  <a:lnTo>
                    <a:pt x="1704" y="696"/>
                  </a:lnTo>
                  <a:lnTo>
                    <a:pt x="1720" y="656"/>
                  </a:lnTo>
                  <a:lnTo>
                    <a:pt x="1728" y="648"/>
                  </a:lnTo>
                  <a:lnTo>
                    <a:pt x="1744" y="640"/>
                  </a:lnTo>
                  <a:lnTo>
                    <a:pt x="1752" y="640"/>
                  </a:lnTo>
                  <a:lnTo>
                    <a:pt x="1760" y="648"/>
                  </a:lnTo>
                  <a:lnTo>
                    <a:pt x="1784" y="624"/>
                  </a:lnTo>
                  <a:lnTo>
                    <a:pt x="1808" y="648"/>
                  </a:lnTo>
                  <a:lnTo>
                    <a:pt x="1816" y="624"/>
                  </a:lnTo>
                  <a:lnTo>
                    <a:pt x="1832" y="624"/>
                  </a:lnTo>
                  <a:lnTo>
                    <a:pt x="1856" y="592"/>
                  </a:lnTo>
                  <a:lnTo>
                    <a:pt x="1888" y="576"/>
                  </a:lnTo>
                  <a:lnTo>
                    <a:pt x="1904" y="576"/>
                  </a:lnTo>
                  <a:lnTo>
                    <a:pt x="1920" y="584"/>
                  </a:lnTo>
                  <a:lnTo>
                    <a:pt x="1920" y="576"/>
                  </a:lnTo>
                  <a:lnTo>
                    <a:pt x="1920" y="560"/>
                  </a:lnTo>
                  <a:lnTo>
                    <a:pt x="1912" y="536"/>
                  </a:lnTo>
                  <a:lnTo>
                    <a:pt x="1896" y="520"/>
                  </a:lnTo>
                  <a:lnTo>
                    <a:pt x="1912" y="512"/>
                  </a:lnTo>
                  <a:lnTo>
                    <a:pt x="1928" y="5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48" name="Freeform 689"/>
            <p:cNvSpPr>
              <a:spLocks/>
            </p:cNvSpPr>
            <p:nvPr/>
          </p:nvSpPr>
          <p:spPr bwMode="auto">
            <a:xfrm>
              <a:off x="5331407" y="2896229"/>
              <a:ext cx="53734" cy="10966"/>
            </a:xfrm>
            <a:custGeom>
              <a:avLst/>
              <a:gdLst>
                <a:gd name="T0" fmla="*/ 2147483647 w 40"/>
                <a:gd name="T1" fmla="*/ 2147483647 h 8"/>
                <a:gd name="T2" fmla="*/ 2147483647 w 40"/>
                <a:gd name="T3" fmla="*/ 2147483647 h 8"/>
                <a:gd name="T4" fmla="*/ 2147483647 w 40"/>
                <a:gd name="T5" fmla="*/ 0 h 8"/>
                <a:gd name="T6" fmla="*/ 0 w 40"/>
                <a:gd name="T7" fmla="*/ 2147483647 h 8"/>
                <a:gd name="T8" fmla="*/ 2147483647 w 40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8"/>
                <a:gd name="T17" fmla="*/ 40 w 40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8">
                  <a:moveTo>
                    <a:pt x="8" y="8"/>
                  </a:moveTo>
                  <a:lnTo>
                    <a:pt x="24" y="8"/>
                  </a:lnTo>
                  <a:lnTo>
                    <a:pt x="4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690"/>
            <p:cNvSpPr>
              <a:spLocks/>
            </p:cNvSpPr>
            <p:nvPr/>
          </p:nvSpPr>
          <p:spPr bwMode="auto">
            <a:xfrm>
              <a:off x="5256837" y="2445520"/>
              <a:ext cx="697448" cy="493477"/>
            </a:xfrm>
            <a:custGeom>
              <a:avLst/>
              <a:gdLst>
                <a:gd name="T0" fmla="*/ 2147483647 w 520"/>
                <a:gd name="T1" fmla="*/ 2147483647 h 368"/>
                <a:gd name="T2" fmla="*/ 2147483647 w 520"/>
                <a:gd name="T3" fmla="*/ 2147483647 h 368"/>
                <a:gd name="T4" fmla="*/ 2147483647 w 520"/>
                <a:gd name="T5" fmla="*/ 2147483647 h 368"/>
                <a:gd name="T6" fmla="*/ 2147483647 w 520"/>
                <a:gd name="T7" fmla="*/ 2147483647 h 368"/>
                <a:gd name="T8" fmla="*/ 2147483647 w 520"/>
                <a:gd name="T9" fmla="*/ 2147483647 h 368"/>
                <a:gd name="T10" fmla="*/ 2147483647 w 520"/>
                <a:gd name="T11" fmla="*/ 2147483647 h 368"/>
                <a:gd name="T12" fmla="*/ 2147483647 w 520"/>
                <a:gd name="T13" fmla="*/ 2147483647 h 368"/>
                <a:gd name="T14" fmla="*/ 2147483647 w 520"/>
                <a:gd name="T15" fmla="*/ 2147483647 h 368"/>
                <a:gd name="T16" fmla="*/ 2147483647 w 520"/>
                <a:gd name="T17" fmla="*/ 2147483647 h 368"/>
                <a:gd name="T18" fmla="*/ 2147483647 w 520"/>
                <a:gd name="T19" fmla="*/ 2147483647 h 368"/>
                <a:gd name="T20" fmla="*/ 2147483647 w 520"/>
                <a:gd name="T21" fmla="*/ 2147483647 h 368"/>
                <a:gd name="T22" fmla="*/ 2147483647 w 520"/>
                <a:gd name="T23" fmla="*/ 2147483647 h 368"/>
                <a:gd name="T24" fmla="*/ 2147483647 w 520"/>
                <a:gd name="T25" fmla="*/ 2147483647 h 368"/>
                <a:gd name="T26" fmla="*/ 2147483647 w 520"/>
                <a:gd name="T27" fmla="*/ 2147483647 h 368"/>
                <a:gd name="T28" fmla="*/ 2147483647 w 520"/>
                <a:gd name="T29" fmla="*/ 2147483647 h 368"/>
                <a:gd name="T30" fmla="*/ 0 w 520"/>
                <a:gd name="T31" fmla="*/ 2147483647 h 368"/>
                <a:gd name="T32" fmla="*/ 2147483647 w 520"/>
                <a:gd name="T33" fmla="*/ 2147483647 h 368"/>
                <a:gd name="T34" fmla="*/ 2147483647 w 520"/>
                <a:gd name="T35" fmla="*/ 2147483647 h 368"/>
                <a:gd name="T36" fmla="*/ 2147483647 w 520"/>
                <a:gd name="T37" fmla="*/ 2147483647 h 368"/>
                <a:gd name="T38" fmla="*/ 2147483647 w 520"/>
                <a:gd name="T39" fmla="*/ 2147483647 h 368"/>
                <a:gd name="T40" fmla="*/ 2147483647 w 520"/>
                <a:gd name="T41" fmla="*/ 2147483647 h 368"/>
                <a:gd name="T42" fmla="*/ 2147483647 w 520"/>
                <a:gd name="T43" fmla="*/ 2147483647 h 368"/>
                <a:gd name="T44" fmla="*/ 2147483647 w 520"/>
                <a:gd name="T45" fmla="*/ 2147483647 h 368"/>
                <a:gd name="T46" fmla="*/ 2147483647 w 520"/>
                <a:gd name="T47" fmla="*/ 2147483647 h 368"/>
                <a:gd name="T48" fmla="*/ 2147483647 w 520"/>
                <a:gd name="T49" fmla="*/ 2147483647 h 368"/>
                <a:gd name="T50" fmla="*/ 2147483647 w 520"/>
                <a:gd name="T51" fmla="*/ 2147483647 h 368"/>
                <a:gd name="T52" fmla="*/ 2147483647 w 520"/>
                <a:gd name="T53" fmla="*/ 2147483647 h 368"/>
                <a:gd name="T54" fmla="*/ 2147483647 w 520"/>
                <a:gd name="T55" fmla="*/ 2147483647 h 368"/>
                <a:gd name="T56" fmla="*/ 2147483647 w 520"/>
                <a:gd name="T57" fmla="*/ 2147483647 h 368"/>
                <a:gd name="T58" fmla="*/ 2147483647 w 520"/>
                <a:gd name="T59" fmla="*/ 2147483647 h 368"/>
                <a:gd name="T60" fmla="*/ 2147483647 w 520"/>
                <a:gd name="T61" fmla="*/ 2147483647 h 368"/>
                <a:gd name="T62" fmla="*/ 2147483647 w 520"/>
                <a:gd name="T63" fmla="*/ 2147483647 h 368"/>
                <a:gd name="T64" fmla="*/ 2147483647 w 520"/>
                <a:gd name="T65" fmla="*/ 2147483647 h 368"/>
                <a:gd name="T66" fmla="*/ 2147483647 w 520"/>
                <a:gd name="T67" fmla="*/ 2147483647 h 368"/>
                <a:gd name="T68" fmla="*/ 2147483647 w 520"/>
                <a:gd name="T69" fmla="*/ 2147483647 h 3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20"/>
                <a:gd name="T106" fmla="*/ 0 h 368"/>
                <a:gd name="T107" fmla="*/ 520 w 520"/>
                <a:gd name="T108" fmla="*/ 368 h 3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20" h="368">
                  <a:moveTo>
                    <a:pt x="360" y="320"/>
                  </a:moveTo>
                  <a:lnTo>
                    <a:pt x="352" y="312"/>
                  </a:lnTo>
                  <a:lnTo>
                    <a:pt x="352" y="296"/>
                  </a:lnTo>
                  <a:lnTo>
                    <a:pt x="384" y="288"/>
                  </a:lnTo>
                  <a:lnTo>
                    <a:pt x="408" y="272"/>
                  </a:lnTo>
                  <a:lnTo>
                    <a:pt x="424" y="256"/>
                  </a:lnTo>
                  <a:lnTo>
                    <a:pt x="432" y="208"/>
                  </a:lnTo>
                  <a:lnTo>
                    <a:pt x="456" y="200"/>
                  </a:lnTo>
                  <a:lnTo>
                    <a:pt x="464" y="160"/>
                  </a:lnTo>
                  <a:lnTo>
                    <a:pt x="496" y="168"/>
                  </a:lnTo>
                  <a:lnTo>
                    <a:pt x="504" y="144"/>
                  </a:lnTo>
                  <a:lnTo>
                    <a:pt x="520" y="136"/>
                  </a:lnTo>
                  <a:lnTo>
                    <a:pt x="520" y="120"/>
                  </a:lnTo>
                  <a:lnTo>
                    <a:pt x="488" y="112"/>
                  </a:lnTo>
                  <a:lnTo>
                    <a:pt x="456" y="96"/>
                  </a:lnTo>
                  <a:lnTo>
                    <a:pt x="416" y="96"/>
                  </a:lnTo>
                  <a:lnTo>
                    <a:pt x="400" y="56"/>
                  </a:lnTo>
                  <a:lnTo>
                    <a:pt x="384" y="24"/>
                  </a:lnTo>
                  <a:lnTo>
                    <a:pt x="368" y="24"/>
                  </a:lnTo>
                  <a:lnTo>
                    <a:pt x="328" y="40"/>
                  </a:lnTo>
                  <a:lnTo>
                    <a:pt x="296" y="0"/>
                  </a:lnTo>
                  <a:lnTo>
                    <a:pt x="248" y="16"/>
                  </a:lnTo>
                  <a:lnTo>
                    <a:pt x="200" y="32"/>
                  </a:lnTo>
                  <a:lnTo>
                    <a:pt x="184" y="64"/>
                  </a:lnTo>
                  <a:lnTo>
                    <a:pt x="192" y="96"/>
                  </a:lnTo>
                  <a:lnTo>
                    <a:pt x="160" y="96"/>
                  </a:lnTo>
                  <a:lnTo>
                    <a:pt x="136" y="96"/>
                  </a:lnTo>
                  <a:lnTo>
                    <a:pt x="112" y="96"/>
                  </a:lnTo>
                  <a:lnTo>
                    <a:pt x="88" y="80"/>
                  </a:lnTo>
                  <a:lnTo>
                    <a:pt x="56" y="88"/>
                  </a:lnTo>
                  <a:lnTo>
                    <a:pt x="16" y="104"/>
                  </a:lnTo>
                  <a:lnTo>
                    <a:pt x="0" y="136"/>
                  </a:lnTo>
                  <a:lnTo>
                    <a:pt x="16" y="152"/>
                  </a:lnTo>
                  <a:lnTo>
                    <a:pt x="24" y="168"/>
                  </a:lnTo>
                  <a:lnTo>
                    <a:pt x="56" y="168"/>
                  </a:lnTo>
                  <a:lnTo>
                    <a:pt x="80" y="168"/>
                  </a:lnTo>
                  <a:lnTo>
                    <a:pt x="104" y="200"/>
                  </a:lnTo>
                  <a:lnTo>
                    <a:pt x="80" y="200"/>
                  </a:lnTo>
                  <a:lnTo>
                    <a:pt x="64" y="200"/>
                  </a:lnTo>
                  <a:lnTo>
                    <a:pt x="56" y="208"/>
                  </a:lnTo>
                  <a:lnTo>
                    <a:pt x="64" y="240"/>
                  </a:lnTo>
                  <a:lnTo>
                    <a:pt x="80" y="256"/>
                  </a:lnTo>
                  <a:lnTo>
                    <a:pt x="80" y="288"/>
                  </a:lnTo>
                  <a:lnTo>
                    <a:pt x="96" y="304"/>
                  </a:lnTo>
                  <a:lnTo>
                    <a:pt x="96" y="336"/>
                  </a:lnTo>
                  <a:lnTo>
                    <a:pt x="96" y="328"/>
                  </a:lnTo>
                  <a:lnTo>
                    <a:pt x="120" y="320"/>
                  </a:lnTo>
                  <a:lnTo>
                    <a:pt x="136" y="320"/>
                  </a:lnTo>
                  <a:lnTo>
                    <a:pt x="152" y="328"/>
                  </a:lnTo>
                  <a:lnTo>
                    <a:pt x="168" y="344"/>
                  </a:lnTo>
                  <a:lnTo>
                    <a:pt x="184" y="344"/>
                  </a:lnTo>
                  <a:lnTo>
                    <a:pt x="184" y="360"/>
                  </a:lnTo>
                  <a:lnTo>
                    <a:pt x="192" y="360"/>
                  </a:lnTo>
                  <a:lnTo>
                    <a:pt x="208" y="368"/>
                  </a:lnTo>
                  <a:lnTo>
                    <a:pt x="216" y="360"/>
                  </a:lnTo>
                  <a:lnTo>
                    <a:pt x="232" y="352"/>
                  </a:lnTo>
                  <a:lnTo>
                    <a:pt x="240" y="328"/>
                  </a:lnTo>
                  <a:lnTo>
                    <a:pt x="256" y="336"/>
                  </a:lnTo>
                  <a:lnTo>
                    <a:pt x="264" y="336"/>
                  </a:lnTo>
                  <a:lnTo>
                    <a:pt x="272" y="344"/>
                  </a:lnTo>
                  <a:lnTo>
                    <a:pt x="288" y="336"/>
                  </a:lnTo>
                  <a:lnTo>
                    <a:pt x="296" y="328"/>
                  </a:lnTo>
                  <a:lnTo>
                    <a:pt x="312" y="320"/>
                  </a:lnTo>
                  <a:lnTo>
                    <a:pt x="320" y="336"/>
                  </a:lnTo>
                  <a:lnTo>
                    <a:pt x="328" y="336"/>
                  </a:lnTo>
                  <a:lnTo>
                    <a:pt x="344" y="328"/>
                  </a:lnTo>
                  <a:lnTo>
                    <a:pt x="352" y="328"/>
                  </a:lnTo>
                  <a:lnTo>
                    <a:pt x="352" y="336"/>
                  </a:lnTo>
                  <a:lnTo>
                    <a:pt x="360" y="328"/>
                  </a:lnTo>
                  <a:lnTo>
                    <a:pt x="360" y="32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691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692"/>
            <p:cNvSpPr>
              <a:spLocks/>
            </p:cNvSpPr>
            <p:nvPr/>
          </p:nvSpPr>
          <p:spPr bwMode="auto">
            <a:xfrm>
              <a:off x="4741428" y="2627558"/>
              <a:ext cx="10966" cy="1096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693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Rectangle 694"/>
            <p:cNvSpPr>
              <a:spLocks noChangeArrowheads="1"/>
            </p:cNvSpPr>
            <p:nvPr/>
          </p:nvSpPr>
          <p:spPr bwMode="auto">
            <a:xfrm>
              <a:off x="4741428" y="2627558"/>
              <a:ext cx="10966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54" name="Freeform 695"/>
            <p:cNvSpPr>
              <a:spLocks/>
            </p:cNvSpPr>
            <p:nvPr/>
          </p:nvSpPr>
          <p:spPr bwMode="auto">
            <a:xfrm>
              <a:off x="4622993" y="2627558"/>
              <a:ext cx="129401" cy="53734"/>
            </a:xfrm>
            <a:custGeom>
              <a:avLst/>
              <a:gdLst>
                <a:gd name="T0" fmla="*/ 2147483647 w 96"/>
                <a:gd name="T1" fmla="*/ 2147483647 h 40"/>
                <a:gd name="T2" fmla="*/ 2147483647 w 96"/>
                <a:gd name="T3" fmla="*/ 2147483647 h 40"/>
                <a:gd name="T4" fmla="*/ 2147483647 w 96"/>
                <a:gd name="T5" fmla="*/ 2147483647 h 40"/>
                <a:gd name="T6" fmla="*/ 2147483647 w 96"/>
                <a:gd name="T7" fmla="*/ 0 h 40"/>
                <a:gd name="T8" fmla="*/ 2147483647 w 96"/>
                <a:gd name="T9" fmla="*/ 0 h 40"/>
                <a:gd name="T10" fmla="*/ 2147483647 w 96"/>
                <a:gd name="T11" fmla="*/ 0 h 40"/>
                <a:gd name="T12" fmla="*/ 2147483647 w 96"/>
                <a:gd name="T13" fmla="*/ 0 h 40"/>
                <a:gd name="T14" fmla="*/ 2147483647 w 96"/>
                <a:gd name="T15" fmla="*/ 2147483647 h 40"/>
                <a:gd name="T16" fmla="*/ 2147483647 w 96"/>
                <a:gd name="T17" fmla="*/ 2147483647 h 40"/>
                <a:gd name="T18" fmla="*/ 2147483647 w 96"/>
                <a:gd name="T19" fmla="*/ 2147483647 h 40"/>
                <a:gd name="T20" fmla="*/ 2147483647 w 96"/>
                <a:gd name="T21" fmla="*/ 2147483647 h 40"/>
                <a:gd name="T22" fmla="*/ 2147483647 w 96"/>
                <a:gd name="T23" fmla="*/ 2147483647 h 40"/>
                <a:gd name="T24" fmla="*/ 2147483647 w 96"/>
                <a:gd name="T25" fmla="*/ 2147483647 h 40"/>
                <a:gd name="T26" fmla="*/ 2147483647 w 96"/>
                <a:gd name="T27" fmla="*/ 2147483647 h 40"/>
                <a:gd name="T28" fmla="*/ 2147483647 w 96"/>
                <a:gd name="T29" fmla="*/ 2147483647 h 40"/>
                <a:gd name="T30" fmla="*/ 0 w 96"/>
                <a:gd name="T31" fmla="*/ 2147483647 h 40"/>
                <a:gd name="T32" fmla="*/ 2147483647 w 96"/>
                <a:gd name="T33" fmla="*/ 2147483647 h 40"/>
                <a:gd name="T34" fmla="*/ 2147483647 w 96"/>
                <a:gd name="T35" fmla="*/ 2147483647 h 40"/>
                <a:gd name="T36" fmla="*/ 2147483647 w 96"/>
                <a:gd name="T37" fmla="*/ 2147483647 h 40"/>
                <a:gd name="T38" fmla="*/ 2147483647 w 96"/>
                <a:gd name="T39" fmla="*/ 2147483647 h 40"/>
                <a:gd name="T40" fmla="*/ 2147483647 w 96"/>
                <a:gd name="T41" fmla="*/ 2147483647 h 40"/>
                <a:gd name="T42" fmla="*/ 2147483647 w 96"/>
                <a:gd name="T43" fmla="*/ 2147483647 h 40"/>
                <a:gd name="T44" fmla="*/ 2147483647 w 96"/>
                <a:gd name="T45" fmla="*/ 2147483647 h 40"/>
                <a:gd name="T46" fmla="*/ 2147483647 w 96"/>
                <a:gd name="T47" fmla="*/ 2147483647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6"/>
                <a:gd name="T73" fmla="*/ 0 h 40"/>
                <a:gd name="T74" fmla="*/ 96 w 9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6" h="40">
                  <a:moveTo>
                    <a:pt x="96" y="24"/>
                  </a:moveTo>
                  <a:lnTo>
                    <a:pt x="96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40" y="40"/>
                  </a:lnTo>
                  <a:lnTo>
                    <a:pt x="56" y="40"/>
                  </a:lnTo>
                  <a:lnTo>
                    <a:pt x="72" y="40"/>
                  </a:lnTo>
                  <a:lnTo>
                    <a:pt x="88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696"/>
            <p:cNvSpPr>
              <a:spLocks/>
            </p:cNvSpPr>
            <p:nvPr/>
          </p:nvSpPr>
          <p:spPr bwMode="auto">
            <a:xfrm>
              <a:off x="4386124" y="2562857"/>
              <a:ext cx="216033" cy="225903"/>
            </a:xfrm>
            <a:custGeom>
              <a:avLst/>
              <a:gdLst>
                <a:gd name="T0" fmla="*/ 2147483647 w 161"/>
                <a:gd name="T1" fmla="*/ 2147483647 h 168"/>
                <a:gd name="T2" fmla="*/ 2147483647 w 161"/>
                <a:gd name="T3" fmla="*/ 2147483647 h 168"/>
                <a:gd name="T4" fmla="*/ 2147483647 w 161"/>
                <a:gd name="T5" fmla="*/ 2147483647 h 168"/>
                <a:gd name="T6" fmla="*/ 2147483647 w 161"/>
                <a:gd name="T7" fmla="*/ 2147483647 h 168"/>
                <a:gd name="T8" fmla="*/ 2147483647 w 161"/>
                <a:gd name="T9" fmla="*/ 2147483647 h 168"/>
                <a:gd name="T10" fmla="*/ 2147483647 w 161"/>
                <a:gd name="T11" fmla="*/ 2147483647 h 168"/>
                <a:gd name="T12" fmla="*/ 2147483647 w 161"/>
                <a:gd name="T13" fmla="*/ 2147483647 h 168"/>
                <a:gd name="T14" fmla="*/ 2147483647 w 161"/>
                <a:gd name="T15" fmla="*/ 2147483647 h 168"/>
                <a:gd name="T16" fmla="*/ 2147483647 w 161"/>
                <a:gd name="T17" fmla="*/ 2147483647 h 168"/>
                <a:gd name="T18" fmla="*/ 2147483647 w 161"/>
                <a:gd name="T19" fmla="*/ 2147483647 h 168"/>
                <a:gd name="T20" fmla="*/ 2147483647 w 161"/>
                <a:gd name="T21" fmla="*/ 2147483647 h 168"/>
                <a:gd name="T22" fmla="*/ 2147483647 w 161"/>
                <a:gd name="T23" fmla="*/ 2147483647 h 168"/>
                <a:gd name="T24" fmla="*/ 2147483647 w 161"/>
                <a:gd name="T25" fmla="*/ 2147483647 h 168"/>
                <a:gd name="T26" fmla="*/ 2147483647 w 161"/>
                <a:gd name="T27" fmla="*/ 2147483647 h 168"/>
                <a:gd name="T28" fmla="*/ 2147483647 w 161"/>
                <a:gd name="T29" fmla="*/ 2147483647 h 168"/>
                <a:gd name="T30" fmla="*/ 2147483647 w 161"/>
                <a:gd name="T31" fmla="*/ 2147483647 h 168"/>
                <a:gd name="T32" fmla="*/ 2147483647 w 161"/>
                <a:gd name="T33" fmla="*/ 0 h 168"/>
                <a:gd name="T34" fmla="*/ 2147483647 w 161"/>
                <a:gd name="T35" fmla="*/ 2147483647 h 168"/>
                <a:gd name="T36" fmla="*/ 2147483647 w 161"/>
                <a:gd name="T37" fmla="*/ 2147483647 h 168"/>
                <a:gd name="T38" fmla="*/ 2147483647 w 161"/>
                <a:gd name="T39" fmla="*/ 2147483647 h 168"/>
                <a:gd name="T40" fmla="*/ 2147483647 w 161"/>
                <a:gd name="T41" fmla="*/ 2147483647 h 168"/>
                <a:gd name="T42" fmla="*/ 2147483647 w 161"/>
                <a:gd name="T43" fmla="*/ 2147483647 h 168"/>
                <a:gd name="T44" fmla="*/ 2147483647 w 161"/>
                <a:gd name="T45" fmla="*/ 2147483647 h 168"/>
                <a:gd name="T46" fmla="*/ 2147483647 w 161"/>
                <a:gd name="T47" fmla="*/ 2147483647 h 168"/>
                <a:gd name="T48" fmla="*/ 2147483647 w 161"/>
                <a:gd name="T49" fmla="*/ 2147483647 h 168"/>
                <a:gd name="T50" fmla="*/ 2147483647 w 161"/>
                <a:gd name="T51" fmla="*/ 2147483647 h 168"/>
                <a:gd name="T52" fmla="*/ 2147483647 w 161"/>
                <a:gd name="T53" fmla="*/ 2147483647 h 168"/>
                <a:gd name="T54" fmla="*/ 2147483647 w 161"/>
                <a:gd name="T55" fmla="*/ 2147483647 h 168"/>
                <a:gd name="T56" fmla="*/ 2147483647 w 161"/>
                <a:gd name="T57" fmla="*/ 2147483647 h 168"/>
                <a:gd name="T58" fmla="*/ 0 w 161"/>
                <a:gd name="T59" fmla="*/ 2147483647 h 168"/>
                <a:gd name="T60" fmla="*/ 0 w 161"/>
                <a:gd name="T61" fmla="*/ 2147483647 h 168"/>
                <a:gd name="T62" fmla="*/ 2147483647 w 161"/>
                <a:gd name="T63" fmla="*/ 2147483647 h 168"/>
                <a:gd name="T64" fmla="*/ 2147483647 w 161"/>
                <a:gd name="T65" fmla="*/ 2147483647 h 168"/>
                <a:gd name="T66" fmla="*/ 2147483647 w 161"/>
                <a:gd name="T67" fmla="*/ 2147483647 h 168"/>
                <a:gd name="T68" fmla="*/ 2147483647 w 161"/>
                <a:gd name="T69" fmla="*/ 2147483647 h 168"/>
                <a:gd name="T70" fmla="*/ 2147483647 w 161"/>
                <a:gd name="T71" fmla="*/ 2147483647 h 168"/>
                <a:gd name="T72" fmla="*/ 2147483647 w 161"/>
                <a:gd name="T73" fmla="*/ 2147483647 h 168"/>
                <a:gd name="T74" fmla="*/ 2147483647 w 161"/>
                <a:gd name="T75" fmla="*/ 2147483647 h 168"/>
                <a:gd name="T76" fmla="*/ 2147483647 w 161"/>
                <a:gd name="T77" fmla="*/ 2147483647 h 168"/>
                <a:gd name="T78" fmla="*/ 2147483647 w 161"/>
                <a:gd name="T79" fmla="*/ 2147483647 h 168"/>
                <a:gd name="T80" fmla="*/ 2147483647 w 161"/>
                <a:gd name="T81" fmla="*/ 2147483647 h 168"/>
                <a:gd name="T82" fmla="*/ 2147483647 w 161"/>
                <a:gd name="T83" fmla="*/ 2147483647 h 168"/>
                <a:gd name="T84" fmla="*/ 2147483647 w 161"/>
                <a:gd name="T85" fmla="*/ 2147483647 h 168"/>
                <a:gd name="T86" fmla="*/ 2147483647 w 161"/>
                <a:gd name="T87" fmla="*/ 2147483647 h 168"/>
                <a:gd name="T88" fmla="*/ 2147483647 w 161"/>
                <a:gd name="T89" fmla="*/ 2147483647 h 168"/>
                <a:gd name="T90" fmla="*/ 2147483647 w 161"/>
                <a:gd name="T91" fmla="*/ 2147483647 h 168"/>
                <a:gd name="T92" fmla="*/ 2147483647 w 161"/>
                <a:gd name="T93" fmla="*/ 2147483647 h 168"/>
                <a:gd name="T94" fmla="*/ 2147483647 w 161"/>
                <a:gd name="T95" fmla="*/ 2147483647 h 168"/>
                <a:gd name="T96" fmla="*/ 2147483647 w 161"/>
                <a:gd name="T97" fmla="*/ 2147483647 h 168"/>
                <a:gd name="T98" fmla="*/ 2147483647 w 161"/>
                <a:gd name="T99" fmla="*/ 2147483647 h 168"/>
                <a:gd name="T100" fmla="*/ 2147483647 w 161"/>
                <a:gd name="T101" fmla="*/ 2147483647 h 168"/>
                <a:gd name="T102" fmla="*/ 2147483647 w 161"/>
                <a:gd name="T103" fmla="*/ 2147483647 h 1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1"/>
                <a:gd name="T157" fmla="*/ 0 h 168"/>
                <a:gd name="T158" fmla="*/ 161 w 161"/>
                <a:gd name="T159" fmla="*/ 168 h 1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1" h="168">
                  <a:moveTo>
                    <a:pt x="145" y="120"/>
                  </a:moveTo>
                  <a:lnTo>
                    <a:pt x="153" y="112"/>
                  </a:lnTo>
                  <a:lnTo>
                    <a:pt x="153" y="104"/>
                  </a:lnTo>
                  <a:lnTo>
                    <a:pt x="145" y="96"/>
                  </a:lnTo>
                  <a:lnTo>
                    <a:pt x="137" y="96"/>
                  </a:lnTo>
                  <a:lnTo>
                    <a:pt x="137" y="88"/>
                  </a:lnTo>
                  <a:lnTo>
                    <a:pt x="153" y="72"/>
                  </a:lnTo>
                  <a:lnTo>
                    <a:pt x="153" y="56"/>
                  </a:lnTo>
                  <a:lnTo>
                    <a:pt x="161" y="48"/>
                  </a:lnTo>
                  <a:lnTo>
                    <a:pt x="153" y="40"/>
                  </a:lnTo>
                  <a:lnTo>
                    <a:pt x="145" y="40"/>
                  </a:lnTo>
                  <a:lnTo>
                    <a:pt x="128" y="32"/>
                  </a:lnTo>
                  <a:lnTo>
                    <a:pt x="120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8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64" y="40"/>
                  </a:lnTo>
                  <a:lnTo>
                    <a:pt x="48" y="40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32" y="48"/>
                  </a:lnTo>
                  <a:lnTo>
                    <a:pt x="24" y="48"/>
                  </a:lnTo>
                  <a:lnTo>
                    <a:pt x="16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32" y="80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8" y="104"/>
                  </a:lnTo>
                  <a:lnTo>
                    <a:pt x="48" y="120"/>
                  </a:lnTo>
                  <a:lnTo>
                    <a:pt x="40" y="152"/>
                  </a:lnTo>
                  <a:lnTo>
                    <a:pt x="48" y="160"/>
                  </a:lnTo>
                  <a:lnTo>
                    <a:pt x="56" y="160"/>
                  </a:lnTo>
                  <a:lnTo>
                    <a:pt x="72" y="160"/>
                  </a:lnTo>
                  <a:lnTo>
                    <a:pt x="80" y="160"/>
                  </a:lnTo>
                  <a:lnTo>
                    <a:pt x="88" y="168"/>
                  </a:lnTo>
                  <a:lnTo>
                    <a:pt x="96" y="168"/>
                  </a:lnTo>
                  <a:lnTo>
                    <a:pt x="104" y="152"/>
                  </a:lnTo>
                  <a:lnTo>
                    <a:pt x="112" y="152"/>
                  </a:lnTo>
                  <a:lnTo>
                    <a:pt x="128" y="152"/>
                  </a:lnTo>
                  <a:lnTo>
                    <a:pt x="153" y="136"/>
                  </a:lnTo>
                  <a:lnTo>
                    <a:pt x="161" y="136"/>
                  </a:lnTo>
                  <a:lnTo>
                    <a:pt x="153" y="128"/>
                  </a:lnTo>
                  <a:lnTo>
                    <a:pt x="145" y="12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697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2147483647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0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2147483647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0 h 1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2"/>
                <a:gd name="T94" fmla="*/ 0 h 144"/>
                <a:gd name="T95" fmla="*/ 152 w 152"/>
                <a:gd name="T96" fmla="*/ 144 h 1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698"/>
            <p:cNvSpPr>
              <a:spLocks/>
            </p:cNvSpPr>
            <p:nvPr/>
          </p:nvSpPr>
          <p:spPr bwMode="auto">
            <a:xfrm>
              <a:off x="4557196" y="2455389"/>
              <a:ext cx="162299" cy="203971"/>
            </a:xfrm>
            <a:custGeom>
              <a:avLst/>
              <a:gdLst>
                <a:gd name="T0" fmla="*/ 2147483647 w 121"/>
                <a:gd name="T1" fmla="*/ 2147483647 h 152"/>
                <a:gd name="T2" fmla="*/ 2147483647 w 121"/>
                <a:gd name="T3" fmla="*/ 2147483647 h 152"/>
                <a:gd name="T4" fmla="*/ 2147483647 w 121"/>
                <a:gd name="T5" fmla="*/ 2147483647 h 152"/>
                <a:gd name="T6" fmla="*/ 2147483647 w 121"/>
                <a:gd name="T7" fmla="*/ 2147483647 h 152"/>
                <a:gd name="T8" fmla="*/ 2147483647 w 121"/>
                <a:gd name="T9" fmla="*/ 2147483647 h 152"/>
                <a:gd name="T10" fmla="*/ 2147483647 w 121"/>
                <a:gd name="T11" fmla="*/ 2147483647 h 152"/>
                <a:gd name="T12" fmla="*/ 2147483647 w 121"/>
                <a:gd name="T13" fmla="*/ 2147483647 h 152"/>
                <a:gd name="T14" fmla="*/ 2147483647 w 121"/>
                <a:gd name="T15" fmla="*/ 2147483647 h 152"/>
                <a:gd name="T16" fmla="*/ 0 w 121"/>
                <a:gd name="T17" fmla="*/ 2147483647 h 152"/>
                <a:gd name="T18" fmla="*/ 2147483647 w 121"/>
                <a:gd name="T19" fmla="*/ 2147483647 h 152"/>
                <a:gd name="T20" fmla="*/ 2147483647 w 121"/>
                <a:gd name="T21" fmla="*/ 2147483647 h 152"/>
                <a:gd name="T22" fmla="*/ 2147483647 w 121"/>
                <a:gd name="T23" fmla="*/ 2147483647 h 152"/>
                <a:gd name="T24" fmla="*/ 2147483647 w 121"/>
                <a:gd name="T25" fmla="*/ 2147483647 h 152"/>
                <a:gd name="T26" fmla="*/ 2147483647 w 121"/>
                <a:gd name="T27" fmla="*/ 2147483647 h 152"/>
                <a:gd name="T28" fmla="*/ 2147483647 w 121"/>
                <a:gd name="T29" fmla="*/ 2147483647 h 152"/>
                <a:gd name="T30" fmla="*/ 2147483647 w 121"/>
                <a:gd name="T31" fmla="*/ 2147483647 h 152"/>
                <a:gd name="T32" fmla="*/ 2147483647 w 121"/>
                <a:gd name="T33" fmla="*/ 2147483647 h 152"/>
                <a:gd name="T34" fmla="*/ 2147483647 w 121"/>
                <a:gd name="T35" fmla="*/ 2147483647 h 152"/>
                <a:gd name="T36" fmla="*/ 2147483647 w 121"/>
                <a:gd name="T37" fmla="*/ 2147483647 h 152"/>
                <a:gd name="T38" fmla="*/ 2147483647 w 121"/>
                <a:gd name="T39" fmla="*/ 2147483647 h 152"/>
                <a:gd name="T40" fmla="*/ 2147483647 w 121"/>
                <a:gd name="T41" fmla="*/ 2147483647 h 152"/>
                <a:gd name="T42" fmla="*/ 2147483647 w 121"/>
                <a:gd name="T43" fmla="*/ 2147483647 h 152"/>
                <a:gd name="T44" fmla="*/ 2147483647 w 121"/>
                <a:gd name="T45" fmla="*/ 2147483647 h 152"/>
                <a:gd name="T46" fmla="*/ 2147483647 w 121"/>
                <a:gd name="T47" fmla="*/ 2147483647 h 152"/>
                <a:gd name="T48" fmla="*/ 2147483647 w 121"/>
                <a:gd name="T49" fmla="*/ 2147483647 h 152"/>
                <a:gd name="T50" fmla="*/ 2147483647 w 121"/>
                <a:gd name="T51" fmla="*/ 2147483647 h 152"/>
                <a:gd name="T52" fmla="*/ 2147483647 w 121"/>
                <a:gd name="T53" fmla="*/ 2147483647 h 152"/>
                <a:gd name="T54" fmla="*/ 2147483647 w 121"/>
                <a:gd name="T55" fmla="*/ 2147483647 h 152"/>
                <a:gd name="T56" fmla="*/ 2147483647 w 121"/>
                <a:gd name="T57" fmla="*/ 2147483647 h 152"/>
                <a:gd name="T58" fmla="*/ 2147483647 w 121"/>
                <a:gd name="T59" fmla="*/ 2147483647 h 152"/>
                <a:gd name="T60" fmla="*/ 2147483647 w 121"/>
                <a:gd name="T61" fmla="*/ 2147483647 h 152"/>
                <a:gd name="T62" fmla="*/ 2147483647 w 121"/>
                <a:gd name="T63" fmla="*/ 2147483647 h 152"/>
                <a:gd name="T64" fmla="*/ 2147483647 w 121"/>
                <a:gd name="T65" fmla="*/ 2147483647 h 152"/>
                <a:gd name="T66" fmla="*/ 2147483647 w 121"/>
                <a:gd name="T67" fmla="*/ 2147483647 h 152"/>
                <a:gd name="T68" fmla="*/ 2147483647 w 121"/>
                <a:gd name="T69" fmla="*/ 2147483647 h 152"/>
                <a:gd name="T70" fmla="*/ 2147483647 w 121"/>
                <a:gd name="T71" fmla="*/ 2147483647 h 152"/>
                <a:gd name="T72" fmla="*/ 2147483647 w 121"/>
                <a:gd name="T73" fmla="*/ 2147483647 h 152"/>
                <a:gd name="T74" fmla="*/ 2147483647 w 121"/>
                <a:gd name="T75" fmla="*/ 2147483647 h 152"/>
                <a:gd name="T76" fmla="*/ 2147483647 w 121"/>
                <a:gd name="T77" fmla="*/ 2147483647 h 152"/>
                <a:gd name="T78" fmla="*/ 2147483647 w 121"/>
                <a:gd name="T79" fmla="*/ 2147483647 h 152"/>
                <a:gd name="T80" fmla="*/ 2147483647 w 121"/>
                <a:gd name="T81" fmla="*/ 2147483647 h 152"/>
                <a:gd name="T82" fmla="*/ 2147483647 w 121"/>
                <a:gd name="T83" fmla="*/ 2147483647 h 152"/>
                <a:gd name="T84" fmla="*/ 2147483647 w 121"/>
                <a:gd name="T85" fmla="*/ 2147483647 h 152"/>
                <a:gd name="T86" fmla="*/ 2147483647 w 121"/>
                <a:gd name="T87" fmla="*/ 2147483647 h 152"/>
                <a:gd name="T88" fmla="*/ 2147483647 w 121"/>
                <a:gd name="T89" fmla="*/ 2147483647 h 152"/>
                <a:gd name="T90" fmla="*/ 2147483647 w 121"/>
                <a:gd name="T91" fmla="*/ 0 h 152"/>
                <a:gd name="T92" fmla="*/ 2147483647 w 121"/>
                <a:gd name="T93" fmla="*/ 2147483647 h 152"/>
                <a:gd name="T94" fmla="*/ 2147483647 w 121"/>
                <a:gd name="T95" fmla="*/ 2147483647 h 152"/>
                <a:gd name="T96" fmla="*/ 2147483647 w 121"/>
                <a:gd name="T97" fmla="*/ 2147483647 h 152"/>
                <a:gd name="T98" fmla="*/ 2147483647 w 121"/>
                <a:gd name="T99" fmla="*/ 2147483647 h 152"/>
                <a:gd name="T100" fmla="*/ 2147483647 w 121"/>
                <a:gd name="T101" fmla="*/ 2147483647 h 152"/>
                <a:gd name="T102" fmla="*/ 2147483647 w 121"/>
                <a:gd name="T103" fmla="*/ 2147483647 h 1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1"/>
                <a:gd name="T157" fmla="*/ 0 h 152"/>
                <a:gd name="T158" fmla="*/ 121 w 121"/>
                <a:gd name="T159" fmla="*/ 152 h 1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1" h="152">
                  <a:moveTo>
                    <a:pt x="25" y="40"/>
                  </a:moveTo>
                  <a:lnTo>
                    <a:pt x="17" y="48"/>
                  </a:lnTo>
                  <a:lnTo>
                    <a:pt x="17" y="64"/>
                  </a:lnTo>
                  <a:lnTo>
                    <a:pt x="9" y="72"/>
                  </a:lnTo>
                  <a:lnTo>
                    <a:pt x="9" y="80"/>
                  </a:lnTo>
                  <a:lnTo>
                    <a:pt x="9" y="88"/>
                  </a:lnTo>
                  <a:lnTo>
                    <a:pt x="9" y="96"/>
                  </a:lnTo>
                  <a:lnTo>
                    <a:pt x="9" y="104"/>
                  </a:lnTo>
                  <a:lnTo>
                    <a:pt x="0" y="112"/>
                  </a:lnTo>
                  <a:lnTo>
                    <a:pt x="17" y="120"/>
                  </a:lnTo>
                  <a:lnTo>
                    <a:pt x="25" y="120"/>
                  </a:lnTo>
                  <a:lnTo>
                    <a:pt x="33" y="128"/>
                  </a:lnTo>
                  <a:lnTo>
                    <a:pt x="25" y="136"/>
                  </a:lnTo>
                  <a:lnTo>
                    <a:pt x="25" y="152"/>
                  </a:lnTo>
                  <a:lnTo>
                    <a:pt x="33" y="152"/>
                  </a:lnTo>
                  <a:lnTo>
                    <a:pt x="41" y="152"/>
                  </a:lnTo>
                  <a:lnTo>
                    <a:pt x="49" y="152"/>
                  </a:lnTo>
                  <a:lnTo>
                    <a:pt x="57" y="152"/>
                  </a:lnTo>
                  <a:lnTo>
                    <a:pt x="65" y="152"/>
                  </a:lnTo>
                  <a:lnTo>
                    <a:pt x="73" y="152"/>
                  </a:lnTo>
                  <a:lnTo>
                    <a:pt x="89" y="152"/>
                  </a:lnTo>
                  <a:lnTo>
                    <a:pt x="97" y="152"/>
                  </a:lnTo>
                  <a:lnTo>
                    <a:pt x="97" y="144"/>
                  </a:lnTo>
                  <a:lnTo>
                    <a:pt x="97" y="136"/>
                  </a:lnTo>
                  <a:lnTo>
                    <a:pt x="105" y="136"/>
                  </a:lnTo>
                  <a:lnTo>
                    <a:pt x="105" y="128"/>
                  </a:lnTo>
                  <a:lnTo>
                    <a:pt x="97" y="112"/>
                  </a:lnTo>
                  <a:lnTo>
                    <a:pt x="89" y="104"/>
                  </a:lnTo>
                  <a:lnTo>
                    <a:pt x="81" y="104"/>
                  </a:lnTo>
                  <a:lnTo>
                    <a:pt x="89" y="96"/>
                  </a:lnTo>
                  <a:lnTo>
                    <a:pt x="97" y="96"/>
                  </a:lnTo>
                  <a:lnTo>
                    <a:pt x="105" y="88"/>
                  </a:lnTo>
                  <a:lnTo>
                    <a:pt x="113" y="88"/>
                  </a:lnTo>
                  <a:lnTo>
                    <a:pt x="121" y="88"/>
                  </a:lnTo>
                  <a:lnTo>
                    <a:pt x="121" y="72"/>
                  </a:lnTo>
                  <a:lnTo>
                    <a:pt x="113" y="56"/>
                  </a:lnTo>
                  <a:lnTo>
                    <a:pt x="113" y="48"/>
                  </a:lnTo>
                  <a:lnTo>
                    <a:pt x="113" y="40"/>
                  </a:lnTo>
                  <a:lnTo>
                    <a:pt x="113" y="32"/>
                  </a:lnTo>
                  <a:lnTo>
                    <a:pt x="113" y="24"/>
                  </a:lnTo>
                  <a:lnTo>
                    <a:pt x="97" y="16"/>
                  </a:lnTo>
                  <a:lnTo>
                    <a:pt x="81" y="24"/>
                  </a:lnTo>
                  <a:lnTo>
                    <a:pt x="73" y="16"/>
                  </a:lnTo>
                  <a:lnTo>
                    <a:pt x="73" y="8"/>
                  </a:lnTo>
                  <a:lnTo>
                    <a:pt x="57" y="8"/>
                  </a:lnTo>
                  <a:lnTo>
                    <a:pt x="49" y="0"/>
                  </a:lnTo>
                  <a:lnTo>
                    <a:pt x="49" y="8"/>
                  </a:lnTo>
                  <a:lnTo>
                    <a:pt x="41" y="24"/>
                  </a:lnTo>
                  <a:lnTo>
                    <a:pt x="41" y="32"/>
                  </a:lnTo>
                  <a:lnTo>
                    <a:pt x="33" y="32"/>
                  </a:lnTo>
                  <a:lnTo>
                    <a:pt x="25" y="32"/>
                  </a:lnTo>
                  <a:lnTo>
                    <a:pt x="25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699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2147483647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0 w 49"/>
                <a:gd name="T31" fmla="*/ 2147483647 h 56"/>
                <a:gd name="T32" fmla="*/ 2147483647 w 49"/>
                <a:gd name="T33" fmla="*/ 2147483647 h 56"/>
                <a:gd name="T34" fmla="*/ 2147483647 w 49"/>
                <a:gd name="T35" fmla="*/ 2147483647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"/>
                <a:gd name="T55" fmla="*/ 0 h 56"/>
                <a:gd name="T56" fmla="*/ 49 w 49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700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0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2147483647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0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2147483647 h 144"/>
                <a:gd name="T62" fmla="*/ 2147483647 w 152"/>
                <a:gd name="T63" fmla="*/ 2147483647 h 144"/>
                <a:gd name="T64" fmla="*/ 2147483647 w 152"/>
                <a:gd name="T65" fmla="*/ 2147483647 h 144"/>
                <a:gd name="T66" fmla="*/ 2147483647 w 152"/>
                <a:gd name="T67" fmla="*/ 0 h 1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44"/>
                <a:gd name="T104" fmla="*/ 152 w 152"/>
                <a:gd name="T105" fmla="*/ 144 h 1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701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0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2147483647 w 49"/>
                <a:gd name="T31" fmla="*/ 2147483647 h 56"/>
                <a:gd name="T32" fmla="*/ 0 w 49"/>
                <a:gd name="T33" fmla="*/ 2147483647 h 56"/>
                <a:gd name="T34" fmla="*/ 2147483647 w 49"/>
                <a:gd name="T35" fmla="*/ 2147483647 h 56"/>
                <a:gd name="T36" fmla="*/ 2147483647 w 49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56"/>
                <a:gd name="T59" fmla="*/ 49 w 49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702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0 w 80"/>
                <a:gd name="T17" fmla="*/ 2147483647 h 80"/>
                <a:gd name="T18" fmla="*/ 2147483647 w 80"/>
                <a:gd name="T19" fmla="*/ 2147483647 h 80"/>
                <a:gd name="T20" fmla="*/ 2147483647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0"/>
                <a:gd name="T73" fmla="*/ 0 h 80"/>
                <a:gd name="T74" fmla="*/ 80 w 80"/>
                <a:gd name="T75" fmla="*/ 80 h 8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703"/>
            <p:cNvSpPr>
              <a:spLocks/>
            </p:cNvSpPr>
            <p:nvPr/>
          </p:nvSpPr>
          <p:spPr bwMode="auto">
            <a:xfrm>
              <a:off x="4546230" y="1833608"/>
              <a:ext cx="441936" cy="525279"/>
            </a:xfrm>
            <a:custGeom>
              <a:avLst/>
              <a:gdLst>
                <a:gd name="T0" fmla="*/ 2147483647 w 329"/>
                <a:gd name="T1" fmla="*/ 2147483647 h 392"/>
                <a:gd name="T2" fmla="*/ 2147483647 w 329"/>
                <a:gd name="T3" fmla="*/ 2147483647 h 392"/>
                <a:gd name="T4" fmla="*/ 2147483647 w 329"/>
                <a:gd name="T5" fmla="*/ 2147483647 h 392"/>
                <a:gd name="T6" fmla="*/ 2147483647 w 329"/>
                <a:gd name="T7" fmla="*/ 2147483647 h 392"/>
                <a:gd name="T8" fmla="*/ 2147483647 w 329"/>
                <a:gd name="T9" fmla="*/ 2147483647 h 392"/>
                <a:gd name="T10" fmla="*/ 2147483647 w 329"/>
                <a:gd name="T11" fmla="*/ 2147483647 h 392"/>
                <a:gd name="T12" fmla="*/ 2147483647 w 329"/>
                <a:gd name="T13" fmla="*/ 2147483647 h 392"/>
                <a:gd name="T14" fmla="*/ 2147483647 w 329"/>
                <a:gd name="T15" fmla="*/ 2147483647 h 392"/>
                <a:gd name="T16" fmla="*/ 2147483647 w 329"/>
                <a:gd name="T17" fmla="*/ 2147483647 h 392"/>
                <a:gd name="T18" fmla="*/ 2147483647 w 329"/>
                <a:gd name="T19" fmla="*/ 2147483647 h 392"/>
                <a:gd name="T20" fmla="*/ 2147483647 w 329"/>
                <a:gd name="T21" fmla="*/ 2147483647 h 392"/>
                <a:gd name="T22" fmla="*/ 2147483647 w 329"/>
                <a:gd name="T23" fmla="*/ 2147483647 h 392"/>
                <a:gd name="T24" fmla="*/ 2147483647 w 329"/>
                <a:gd name="T25" fmla="*/ 2147483647 h 392"/>
                <a:gd name="T26" fmla="*/ 2147483647 w 329"/>
                <a:gd name="T27" fmla="*/ 2147483647 h 392"/>
                <a:gd name="T28" fmla="*/ 2147483647 w 329"/>
                <a:gd name="T29" fmla="*/ 2147483647 h 392"/>
                <a:gd name="T30" fmla="*/ 2147483647 w 329"/>
                <a:gd name="T31" fmla="*/ 2147483647 h 392"/>
                <a:gd name="T32" fmla="*/ 2147483647 w 329"/>
                <a:gd name="T33" fmla="*/ 2147483647 h 392"/>
                <a:gd name="T34" fmla="*/ 2147483647 w 329"/>
                <a:gd name="T35" fmla="*/ 2147483647 h 392"/>
                <a:gd name="T36" fmla="*/ 2147483647 w 329"/>
                <a:gd name="T37" fmla="*/ 2147483647 h 392"/>
                <a:gd name="T38" fmla="*/ 2147483647 w 329"/>
                <a:gd name="T39" fmla="*/ 2147483647 h 392"/>
                <a:gd name="T40" fmla="*/ 2147483647 w 329"/>
                <a:gd name="T41" fmla="*/ 2147483647 h 392"/>
                <a:gd name="T42" fmla="*/ 2147483647 w 329"/>
                <a:gd name="T43" fmla="*/ 2147483647 h 392"/>
                <a:gd name="T44" fmla="*/ 2147483647 w 329"/>
                <a:gd name="T45" fmla="*/ 2147483647 h 392"/>
                <a:gd name="T46" fmla="*/ 2147483647 w 329"/>
                <a:gd name="T47" fmla="*/ 2147483647 h 392"/>
                <a:gd name="T48" fmla="*/ 2147483647 w 329"/>
                <a:gd name="T49" fmla="*/ 2147483647 h 392"/>
                <a:gd name="T50" fmla="*/ 2147483647 w 329"/>
                <a:gd name="T51" fmla="*/ 2147483647 h 392"/>
                <a:gd name="T52" fmla="*/ 2147483647 w 329"/>
                <a:gd name="T53" fmla="*/ 2147483647 h 392"/>
                <a:gd name="T54" fmla="*/ 2147483647 w 329"/>
                <a:gd name="T55" fmla="*/ 2147483647 h 392"/>
                <a:gd name="T56" fmla="*/ 2147483647 w 329"/>
                <a:gd name="T57" fmla="*/ 2147483647 h 392"/>
                <a:gd name="T58" fmla="*/ 2147483647 w 329"/>
                <a:gd name="T59" fmla="*/ 2147483647 h 392"/>
                <a:gd name="T60" fmla="*/ 2147483647 w 329"/>
                <a:gd name="T61" fmla="*/ 2147483647 h 392"/>
                <a:gd name="T62" fmla="*/ 2147483647 w 329"/>
                <a:gd name="T63" fmla="*/ 2147483647 h 392"/>
                <a:gd name="T64" fmla="*/ 2147483647 w 329"/>
                <a:gd name="T65" fmla="*/ 2147483647 h 392"/>
                <a:gd name="T66" fmla="*/ 2147483647 w 329"/>
                <a:gd name="T67" fmla="*/ 2147483647 h 392"/>
                <a:gd name="T68" fmla="*/ 2147483647 w 329"/>
                <a:gd name="T69" fmla="*/ 2147483647 h 392"/>
                <a:gd name="T70" fmla="*/ 2147483647 w 329"/>
                <a:gd name="T71" fmla="*/ 2147483647 h 392"/>
                <a:gd name="T72" fmla="*/ 2147483647 w 329"/>
                <a:gd name="T73" fmla="*/ 2147483647 h 392"/>
                <a:gd name="T74" fmla="*/ 2147483647 w 329"/>
                <a:gd name="T75" fmla="*/ 2147483647 h 392"/>
                <a:gd name="T76" fmla="*/ 0 w 329"/>
                <a:gd name="T77" fmla="*/ 2147483647 h 392"/>
                <a:gd name="T78" fmla="*/ 2147483647 w 329"/>
                <a:gd name="T79" fmla="*/ 2147483647 h 392"/>
                <a:gd name="T80" fmla="*/ 2147483647 w 329"/>
                <a:gd name="T81" fmla="*/ 2147483647 h 392"/>
                <a:gd name="T82" fmla="*/ 2147483647 w 329"/>
                <a:gd name="T83" fmla="*/ 2147483647 h 392"/>
                <a:gd name="T84" fmla="*/ 2147483647 w 329"/>
                <a:gd name="T85" fmla="*/ 2147483647 h 392"/>
                <a:gd name="T86" fmla="*/ 2147483647 w 329"/>
                <a:gd name="T87" fmla="*/ 2147483647 h 3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9"/>
                <a:gd name="T133" fmla="*/ 0 h 392"/>
                <a:gd name="T134" fmla="*/ 329 w 329"/>
                <a:gd name="T135" fmla="*/ 392 h 39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9" h="392">
                  <a:moveTo>
                    <a:pt x="89" y="352"/>
                  </a:moveTo>
                  <a:lnTo>
                    <a:pt x="97" y="344"/>
                  </a:lnTo>
                  <a:lnTo>
                    <a:pt x="97" y="328"/>
                  </a:lnTo>
                  <a:lnTo>
                    <a:pt x="97" y="320"/>
                  </a:lnTo>
                  <a:lnTo>
                    <a:pt x="105" y="312"/>
                  </a:lnTo>
                  <a:lnTo>
                    <a:pt x="97" y="304"/>
                  </a:lnTo>
                  <a:lnTo>
                    <a:pt x="89" y="280"/>
                  </a:lnTo>
                  <a:lnTo>
                    <a:pt x="97" y="264"/>
                  </a:lnTo>
                  <a:lnTo>
                    <a:pt x="97" y="248"/>
                  </a:lnTo>
                  <a:lnTo>
                    <a:pt x="105" y="240"/>
                  </a:lnTo>
                  <a:lnTo>
                    <a:pt x="121" y="240"/>
                  </a:lnTo>
                  <a:lnTo>
                    <a:pt x="121" y="224"/>
                  </a:lnTo>
                  <a:lnTo>
                    <a:pt x="113" y="216"/>
                  </a:lnTo>
                  <a:lnTo>
                    <a:pt x="121" y="200"/>
                  </a:lnTo>
                  <a:lnTo>
                    <a:pt x="129" y="176"/>
                  </a:lnTo>
                  <a:lnTo>
                    <a:pt x="137" y="176"/>
                  </a:lnTo>
                  <a:lnTo>
                    <a:pt x="145" y="152"/>
                  </a:lnTo>
                  <a:lnTo>
                    <a:pt x="153" y="144"/>
                  </a:lnTo>
                  <a:lnTo>
                    <a:pt x="145" y="128"/>
                  </a:lnTo>
                  <a:lnTo>
                    <a:pt x="153" y="120"/>
                  </a:lnTo>
                  <a:lnTo>
                    <a:pt x="161" y="112"/>
                  </a:lnTo>
                  <a:lnTo>
                    <a:pt x="169" y="112"/>
                  </a:lnTo>
                  <a:lnTo>
                    <a:pt x="177" y="96"/>
                  </a:lnTo>
                  <a:lnTo>
                    <a:pt x="185" y="96"/>
                  </a:lnTo>
                  <a:lnTo>
                    <a:pt x="193" y="96"/>
                  </a:lnTo>
                  <a:lnTo>
                    <a:pt x="193" y="88"/>
                  </a:lnTo>
                  <a:lnTo>
                    <a:pt x="201" y="80"/>
                  </a:lnTo>
                  <a:lnTo>
                    <a:pt x="209" y="80"/>
                  </a:lnTo>
                  <a:lnTo>
                    <a:pt x="209" y="72"/>
                  </a:lnTo>
                  <a:lnTo>
                    <a:pt x="217" y="80"/>
                  </a:lnTo>
                  <a:lnTo>
                    <a:pt x="225" y="88"/>
                  </a:lnTo>
                  <a:lnTo>
                    <a:pt x="233" y="88"/>
                  </a:lnTo>
                  <a:lnTo>
                    <a:pt x="249" y="88"/>
                  </a:lnTo>
                  <a:lnTo>
                    <a:pt x="265" y="80"/>
                  </a:lnTo>
                  <a:lnTo>
                    <a:pt x="273" y="56"/>
                  </a:lnTo>
                  <a:lnTo>
                    <a:pt x="281" y="48"/>
                  </a:lnTo>
                  <a:lnTo>
                    <a:pt x="297" y="48"/>
                  </a:lnTo>
                  <a:lnTo>
                    <a:pt x="313" y="56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21" y="64"/>
                  </a:lnTo>
                  <a:lnTo>
                    <a:pt x="329" y="56"/>
                  </a:lnTo>
                  <a:lnTo>
                    <a:pt x="321" y="48"/>
                  </a:lnTo>
                  <a:lnTo>
                    <a:pt x="321" y="40"/>
                  </a:lnTo>
                  <a:lnTo>
                    <a:pt x="329" y="24"/>
                  </a:lnTo>
                  <a:lnTo>
                    <a:pt x="321" y="16"/>
                  </a:lnTo>
                  <a:lnTo>
                    <a:pt x="305" y="0"/>
                  </a:lnTo>
                  <a:lnTo>
                    <a:pt x="289" y="16"/>
                  </a:lnTo>
                  <a:lnTo>
                    <a:pt x="273" y="8"/>
                  </a:lnTo>
                  <a:lnTo>
                    <a:pt x="265" y="8"/>
                  </a:lnTo>
                  <a:lnTo>
                    <a:pt x="249" y="8"/>
                  </a:lnTo>
                  <a:lnTo>
                    <a:pt x="233" y="24"/>
                  </a:lnTo>
                  <a:lnTo>
                    <a:pt x="225" y="24"/>
                  </a:lnTo>
                  <a:lnTo>
                    <a:pt x="217" y="24"/>
                  </a:lnTo>
                  <a:lnTo>
                    <a:pt x="209" y="32"/>
                  </a:lnTo>
                  <a:lnTo>
                    <a:pt x="201" y="32"/>
                  </a:lnTo>
                  <a:lnTo>
                    <a:pt x="193" y="56"/>
                  </a:lnTo>
                  <a:lnTo>
                    <a:pt x="169" y="56"/>
                  </a:lnTo>
                  <a:lnTo>
                    <a:pt x="161" y="80"/>
                  </a:lnTo>
                  <a:lnTo>
                    <a:pt x="161" y="88"/>
                  </a:lnTo>
                  <a:lnTo>
                    <a:pt x="145" y="88"/>
                  </a:lnTo>
                  <a:lnTo>
                    <a:pt x="129" y="112"/>
                  </a:lnTo>
                  <a:lnTo>
                    <a:pt x="129" y="128"/>
                  </a:lnTo>
                  <a:lnTo>
                    <a:pt x="113" y="152"/>
                  </a:lnTo>
                  <a:lnTo>
                    <a:pt x="105" y="168"/>
                  </a:lnTo>
                  <a:lnTo>
                    <a:pt x="97" y="184"/>
                  </a:lnTo>
                  <a:lnTo>
                    <a:pt x="89" y="200"/>
                  </a:lnTo>
                  <a:lnTo>
                    <a:pt x="65" y="240"/>
                  </a:lnTo>
                  <a:lnTo>
                    <a:pt x="49" y="256"/>
                  </a:lnTo>
                  <a:lnTo>
                    <a:pt x="33" y="264"/>
                  </a:lnTo>
                  <a:lnTo>
                    <a:pt x="25" y="280"/>
                  </a:lnTo>
                  <a:lnTo>
                    <a:pt x="17" y="288"/>
                  </a:lnTo>
                  <a:lnTo>
                    <a:pt x="8" y="296"/>
                  </a:lnTo>
                  <a:lnTo>
                    <a:pt x="8" y="304"/>
                  </a:lnTo>
                  <a:lnTo>
                    <a:pt x="0" y="320"/>
                  </a:lnTo>
                  <a:lnTo>
                    <a:pt x="0" y="336"/>
                  </a:lnTo>
                  <a:lnTo>
                    <a:pt x="8" y="352"/>
                  </a:lnTo>
                  <a:lnTo>
                    <a:pt x="8" y="368"/>
                  </a:lnTo>
                  <a:lnTo>
                    <a:pt x="8" y="384"/>
                  </a:lnTo>
                  <a:lnTo>
                    <a:pt x="25" y="392"/>
                  </a:lnTo>
                  <a:lnTo>
                    <a:pt x="41" y="392"/>
                  </a:lnTo>
                  <a:lnTo>
                    <a:pt x="65" y="376"/>
                  </a:lnTo>
                  <a:lnTo>
                    <a:pt x="73" y="368"/>
                  </a:lnTo>
                  <a:lnTo>
                    <a:pt x="81" y="368"/>
                  </a:lnTo>
                  <a:lnTo>
                    <a:pt x="81" y="376"/>
                  </a:lnTo>
                  <a:lnTo>
                    <a:pt x="81" y="368"/>
                  </a:lnTo>
                  <a:lnTo>
                    <a:pt x="89" y="3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704"/>
            <p:cNvSpPr>
              <a:spLocks/>
            </p:cNvSpPr>
            <p:nvPr/>
          </p:nvSpPr>
          <p:spPr bwMode="auto">
            <a:xfrm>
              <a:off x="4654795" y="1941076"/>
              <a:ext cx="214937" cy="504443"/>
            </a:xfrm>
            <a:custGeom>
              <a:avLst/>
              <a:gdLst>
                <a:gd name="T0" fmla="*/ 2147483647 w 160"/>
                <a:gd name="T1" fmla="*/ 2147483647 h 376"/>
                <a:gd name="T2" fmla="*/ 2147483647 w 160"/>
                <a:gd name="T3" fmla="*/ 2147483647 h 376"/>
                <a:gd name="T4" fmla="*/ 2147483647 w 160"/>
                <a:gd name="T5" fmla="*/ 2147483647 h 376"/>
                <a:gd name="T6" fmla="*/ 2147483647 w 160"/>
                <a:gd name="T7" fmla="*/ 2147483647 h 376"/>
                <a:gd name="T8" fmla="*/ 2147483647 w 160"/>
                <a:gd name="T9" fmla="*/ 0 h 376"/>
                <a:gd name="T10" fmla="*/ 2147483647 w 160"/>
                <a:gd name="T11" fmla="*/ 2147483647 h 376"/>
                <a:gd name="T12" fmla="*/ 2147483647 w 160"/>
                <a:gd name="T13" fmla="*/ 2147483647 h 376"/>
                <a:gd name="T14" fmla="*/ 2147483647 w 160"/>
                <a:gd name="T15" fmla="*/ 2147483647 h 376"/>
                <a:gd name="T16" fmla="*/ 2147483647 w 160"/>
                <a:gd name="T17" fmla="*/ 2147483647 h 376"/>
                <a:gd name="T18" fmla="*/ 2147483647 w 160"/>
                <a:gd name="T19" fmla="*/ 2147483647 h 376"/>
                <a:gd name="T20" fmla="*/ 2147483647 w 160"/>
                <a:gd name="T21" fmla="*/ 2147483647 h 376"/>
                <a:gd name="T22" fmla="*/ 2147483647 w 160"/>
                <a:gd name="T23" fmla="*/ 2147483647 h 376"/>
                <a:gd name="T24" fmla="*/ 2147483647 w 160"/>
                <a:gd name="T25" fmla="*/ 2147483647 h 376"/>
                <a:gd name="T26" fmla="*/ 2147483647 w 160"/>
                <a:gd name="T27" fmla="*/ 2147483647 h 376"/>
                <a:gd name="T28" fmla="*/ 2147483647 w 160"/>
                <a:gd name="T29" fmla="*/ 2147483647 h 376"/>
                <a:gd name="T30" fmla="*/ 2147483647 w 160"/>
                <a:gd name="T31" fmla="*/ 2147483647 h 376"/>
                <a:gd name="T32" fmla="*/ 2147483647 w 160"/>
                <a:gd name="T33" fmla="*/ 2147483647 h 376"/>
                <a:gd name="T34" fmla="*/ 2147483647 w 160"/>
                <a:gd name="T35" fmla="*/ 2147483647 h 376"/>
                <a:gd name="T36" fmla="*/ 0 w 160"/>
                <a:gd name="T37" fmla="*/ 2147483647 h 376"/>
                <a:gd name="T38" fmla="*/ 2147483647 w 160"/>
                <a:gd name="T39" fmla="*/ 2147483647 h 376"/>
                <a:gd name="T40" fmla="*/ 2147483647 w 160"/>
                <a:gd name="T41" fmla="*/ 2147483647 h 376"/>
                <a:gd name="T42" fmla="*/ 2147483647 w 160"/>
                <a:gd name="T43" fmla="*/ 2147483647 h 376"/>
                <a:gd name="T44" fmla="*/ 2147483647 w 160"/>
                <a:gd name="T45" fmla="*/ 2147483647 h 376"/>
                <a:gd name="T46" fmla="*/ 2147483647 w 160"/>
                <a:gd name="T47" fmla="*/ 2147483647 h 376"/>
                <a:gd name="T48" fmla="*/ 2147483647 w 160"/>
                <a:gd name="T49" fmla="*/ 2147483647 h 376"/>
                <a:gd name="T50" fmla="*/ 2147483647 w 160"/>
                <a:gd name="T51" fmla="*/ 2147483647 h 376"/>
                <a:gd name="T52" fmla="*/ 2147483647 w 160"/>
                <a:gd name="T53" fmla="*/ 2147483647 h 376"/>
                <a:gd name="T54" fmla="*/ 2147483647 w 160"/>
                <a:gd name="T55" fmla="*/ 2147483647 h 376"/>
                <a:gd name="T56" fmla="*/ 2147483647 w 160"/>
                <a:gd name="T57" fmla="*/ 2147483647 h 376"/>
                <a:gd name="T58" fmla="*/ 2147483647 w 160"/>
                <a:gd name="T59" fmla="*/ 2147483647 h 376"/>
                <a:gd name="T60" fmla="*/ 2147483647 w 160"/>
                <a:gd name="T61" fmla="*/ 2147483647 h 376"/>
                <a:gd name="T62" fmla="*/ 2147483647 w 160"/>
                <a:gd name="T63" fmla="*/ 2147483647 h 376"/>
                <a:gd name="T64" fmla="*/ 2147483647 w 160"/>
                <a:gd name="T65" fmla="*/ 2147483647 h 376"/>
                <a:gd name="T66" fmla="*/ 2147483647 w 160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0"/>
                <a:gd name="T103" fmla="*/ 0 h 376"/>
                <a:gd name="T104" fmla="*/ 160 w 160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0" h="376">
                  <a:moveTo>
                    <a:pt x="160" y="88"/>
                  </a:moveTo>
                  <a:lnTo>
                    <a:pt x="160" y="80"/>
                  </a:lnTo>
                  <a:lnTo>
                    <a:pt x="160" y="72"/>
                  </a:lnTo>
                  <a:lnTo>
                    <a:pt x="160" y="56"/>
                  </a:lnTo>
                  <a:lnTo>
                    <a:pt x="160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lnTo>
                    <a:pt x="128" y="8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16"/>
                  </a:lnTo>
                  <a:lnTo>
                    <a:pt x="88" y="32"/>
                  </a:lnTo>
                  <a:lnTo>
                    <a:pt x="80" y="32"/>
                  </a:lnTo>
                  <a:lnTo>
                    <a:pt x="72" y="40"/>
                  </a:lnTo>
                  <a:lnTo>
                    <a:pt x="64" y="48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96"/>
                  </a:lnTo>
                  <a:lnTo>
                    <a:pt x="48" y="96"/>
                  </a:lnTo>
                  <a:lnTo>
                    <a:pt x="40" y="120"/>
                  </a:lnTo>
                  <a:lnTo>
                    <a:pt x="32" y="136"/>
                  </a:lnTo>
                  <a:lnTo>
                    <a:pt x="40" y="144"/>
                  </a:lnTo>
                  <a:lnTo>
                    <a:pt x="40" y="160"/>
                  </a:lnTo>
                  <a:lnTo>
                    <a:pt x="24" y="160"/>
                  </a:lnTo>
                  <a:lnTo>
                    <a:pt x="16" y="168"/>
                  </a:lnTo>
                  <a:lnTo>
                    <a:pt x="16" y="184"/>
                  </a:lnTo>
                  <a:lnTo>
                    <a:pt x="8" y="200"/>
                  </a:lnTo>
                  <a:lnTo>
                    <a:pt x="16" y="224"/>
                  </a:lnTo>
                  <a:lnTo>
                    <a:pt x="24" y="232"/>
                  </a:lnTo>
                  <a:lnTo>
                    <a:pt x="16" y="240"/>
                  </a:lnTo>
                  <a:lnTo>
                    <a:pt x="16" y="248"/>
                  </a:lnTo>
                  <a:lnTo>
                    <a:pt x="16" y="264"/>
                  </a:lnTo>
                  <a:lnTo>
                    <a:pt x="8" y="272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8" y="312"/>
                  </a:lnTo>
                  <a:lnTo>
                    <a:pt x="8" y="328"/>
                  </a:lnTo>
                  <a:lnTo>
                    <a:pt x="16" y="352"/>
                  </a:lnTo>
                  <a:lnTo>
                    <a:pt x="16" y="360"/>
                  </a:lnTo>
                  <a:lnTo>
                    <a:pt x="24" y="368"/>
                  </a:lnTo>
                  <a:lnTo>
                    <a:pt x="24" y="376"/>
                  </a:lnTo>
                  <a:lnTo>
                    <a:pt x="40" y="376"/>
                  </a:lnTo>
                  <a:lnTo>
                    <a:pt x="40" y="368"/>
                  </a:lnTo>
                  <a:lnTo>
                    <a:pt x="48" y="360"/>
                  </a:lnTo>
                  <a:lnTo>
                    <a:pt x="64" y="360"/>
                  </a:lnTo>
                  <a:lnTo>
                    <a:pt x="72" y="344"/>
                  </a:lnTo>
                  <a:lnTo>
                    <a:pt x="72" y="312"/>
                  </a:lnTo>
                  <a:lnTo>
                    <a:pt x="72" y="296"/>
                  </a:lnTo>
                  <a:lnTo>
                    <a:pt x="80" y="296"/>
                  </a:lnTo>
                  <a:lnTo>
                    <a:pt x="96" y="288"/>
                  </a:lnTo>
                  <a:lnTo>
                    <a:pt x="96" y="272"/>
                  </a:lnTo>
                  <a:lnTo>
                    <a:pt x="88" y="256"/>
                  </a:lnTo>
                  <a:lnTo>
                    <a:pt x="80" y="248"/>
                  </a:lnTo>
                  <a:lnTo>
                    <a:pt x="80" y="224"/>
                  </a:lnTo>
                  <a:lnTo>
                    <a:pt x="80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28" y="160"/>
                  </a:lnTo>
                  <a:lnTo>
                    <a:pt x="136" y="144"/>
                  </a:lnTo>
                  <a:lnTo>
                    <a:pt x="128" y="136"/>
                  </a:lnTo>
                  <a:lnTo>
                    <a:pt x="136" y="120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60" y="104"/>
                  </a:lnTo>
                  <a:lnTo>
                    <a:pt x="16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705"/>
            <p:cNvSpPr>
              <a:spLocks/>
            </p:cNvSpPr>
            <p:nvPr/>
          </p:nvSpPr>
          <p:spPr bwMode="auto">
            <a:xfrm>
              <a:off x="4837930" y="2531056"/>
              <a:ext cx="311439" cy="203971"/>
            </a:xfrm>
            <a:custGeom>
              <a:avLst/>
              <a:gdLst>
                <a:gd name="T0" fmla="*/ 2147483647 w 232"/>
                <a:gd name="T1" fmla="*/ 2147483647 h 152"/>
                <a:gd name="T2" fmla="*/ 2147483647 w 232"/>
                <a:gd name="T3" fmla="*/ 2147483647 h 152"/>
                <a:gd name="T4" fmla="*/ 2147483647 w 232"/>
                <a:gd name="T5" fmla="*/ 2147483647 h 152"/>
                <a:gd name="T6" fmla="*/ 2147483647 w 232"/>
                <a:gd name="T7" fmla="*/ 2147483647 h 152"/>
                <a:gd name="T8" fmla="*/ 2147483647 w 232"/>
                <a:gd name="T9" fmla="*/ 2147483647 h 152"/>
                <a:gd name="T10" fmla="*/ 2147483647 w 232"/>
                <a:gd name="T11" fmla="*/ 2147483647 h 152"/>
                <a:gd name="T12" fmla="*/ 2147483647 w 232"/>
                <a:gd name="T13" fmla="*/ 2147483647 h 152"/>
                <a:gd name="T14" fmla="*/ 2147483647 w 232"/>
                <a:gd name="T15" fmla="*/ 2147483647 h 152"/>
                <a:gd name="T16" fmla="*/ 2147483647 w 232"/>
                <a:gd name="T17" fmla="*/ 2147483647 h 152"/>
                <a:gd name="T18" fmla="*/ 2147483647 w 232"/>
                <a:gd name="T19" fmla="*/ 2147483647 h 152"/>
                <a:gd name="T20" fmla="*/ 2147483647 w 232"/>
                <a:gd name="T21" fmla="*/ 2147483647 h 152"/>
                <a:gd name="T22" fmla="*/ 2147483647 w 232"/>
                <a:gd name="T23" fmla="*/ 0 h 152"/>
                <a:gd name="T24" fmla="*/ 2147483647 w 232"/>
                <a:gd name="T25" fmla="*/ 0 h 152"/>
                <a:gd name="T26" fmla="*/ 2147483647 w 232"/>
                <a:gd name="T27" fmla="*/ 2147483647 h 152"/>
                <a:gd name="T28" fmla="*/ 2147483647 w 232"/>
                <a:gd name="T29" fmla="*/ 2147483647 h 152"/>
                <a:gd name="T30" fmla="*/ 2147483647 w 232"/>
                <a:gd name="T31" fmla="*/ 2147483647 h 152"/>
                <a:gd name="T32" fmla="*/ 2147483647 w 232"/>
                <a:gd name="T33" fmla="*/ 2147483647 h 152"/>
                <a:gd name="T34" fmla="*/ 2147483647 w 232"/>
                <a:gd name="T35" fmla="*/ 2147483647 h 152"/>
                <a:gd name="T36" fmla="*/ 2147483647 w 232"/>
                <a:gd name="T37" fmla="*/ 2147483647 h 152"/>
                <a:gd name="T38" fmla="*/ 2147483647 w 232"/>
                <a:gd name="T39" fmla="*/ 2147483647 h 152"/>
                <a:gd name="T40" fmla="*/ 2147483647 w 232"/>
                <a:gd name="T41" fmla="*/ 2147483647 h 152"/>
                <a:gd name="T42" fmla="*/ 2147483647 w 232"/>
                <a:gd name="T43" fmla="*/ 2147483647 h 152"/>
                <a:gd name="T44" fmla="*/ 0 w 232"/>
                <a:gd name="T45" fmla="*/ 2147483647 h 152"/>
                <a:gd name="T46" fmla="*/ 0 w 232"/>
                <a:gd name="T47" fmla="*/ 2147483647 h 152"/>
                <a:gd name="T48" fmla="*/ 2147483647 w 232"/>
                <a:gd name="T49" fmla="*/ 2147483647 h 152"/>
                <a:gd name="T50" fmla="*/ 2147483647 w 232"/>
                <a:gd name="T51" fmla="*/ 2147483647 h 152"/>
                <a:gd name="T52" fmla="*/ 2147483647 w 232"/>
                <a:gd name="T53" fmla="*/ 2147483647 h 152"/>
                <a:gd name="T54" fmla="*/ 2147483647 w 232"/>
                <a:gd name="T55" fmla="*/ 2147483647 h 152"/>
                <a:gd name="T56" fmla="*/ 2147483647 w 232"/>
                <a:gd name="T57" fmla="*/ 2147483647 h 152"/>
                <a:gd name="T58" fmla="*/ 2147483647 w 232"/>
                <a:gd name="T59" fmla="*/ 2147483647 h 152"/>
                <a:gd name="T60" fmla="*/ 2147483647 w 232"/>
                <a:gd name="T61" fmla="*/ 2147483647 h 152"/>
                <a:gd name="T62" fmla="*/ 2147483647 w 232"/>
                <a:gd name="T63" fmla="*/ 2147483647 h 152"/>
                <a:gd name="T64" fmla="*/ 2147483647 w 232"/>
                <a:gd name="T65" fmla="*/ 2147483647 h 152"/>
                <a:gd name="T66" fmla="*/ 2147483647 w 232"/>
                <a:gd name="T67" fmla="*/ 2147483647 h 152"/>
                <a:gd name="T68" fmla="*/ 2147483647 w 232"/>
                <a:gd name="T69" fmla="*/ 2147483647 h 152"/>
                <a:gd name="T70" fmla="*/ 2147483647 w 232"/>
                <a:gd name="T71" fmla="*/ 2147483647 h 152"/>
                <a:gd name="T72" fmla="*/ 2147483647 w 232"/>
                <a:gd name="T73" fmla="*/ 2147483647 h 152"/>
                <a:gd name="T74" fmla="*/ 2147483647 w 232"/>
                <a:gd name="T75" fmla="*/ 2147483647 h 152"/>
                <a:gd name="T76" fmla="*/ 2147483647 w 232"/>
                <a:gd name="T77" fmla="*/ 2147483647 h 152"/>
                <a:gd name="T78" fmla="*/ 2147483647 w 232"/>
                <a:gd name="T79" fmla="*/ 2147483647 h 152"/>
                <a:gd name="T80" fmla="*/ 2147483647 w 232"/>
                <a:gd name="T81" fmla="*/ 2147483647 h 152"/>
                <a:gd name="T82" fmla="*/ 2147483647 w 232"/>
                <a:gd name="T83" fmla="*/ 2147483647 h 152"/>
                <a:gd name="T84" fmla="*/ 2147483647 w 232"/>
                <a:gd name="T85" fmla="*/ 2147483647 h 152"/>
                <a:gd name="T86" fmla="*/ 2147483647 w 232"/>
                <a:gd name="T87" fmla="*/ 2147483647 h 152"/>
                <a:gd name="T88" fmla="*/ 2147483647 w 232"/>
                <a:gd name="T89" fmla="*/ 2147483647 h 1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2"/>
                <a:gd name="T136" fmla="*/ 0 h 152"/>
                <a:gd name="T137" fmla="*/ 232 w 232"/>
                <a:gd name="T138" fmla="*/ 152 h 1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2" h="152">
                  <a:moveTo>
                    <a:pt x="216" y="88"/>
                  </a:moveTo>
                  <a:lnTo>
                    <a:pt x="224" y="88"/>
                  </a:lnTo>
                  <a:lnTo>
                    <a:pt x="232" y="64"/>
                  </a:lnTo>
                  <a:lnTo>
                    <a:pt x="232" y="56"/>
                  </a:lnTo>
                  <a:lnTo>
                    <a:pt x="208" y="48"/>
                  </a:lnTo>
                  <a:lnTo>
                    <a:pt x="192" y="40"/>
                  </a:lnTo>
                  <a:lnTo>
                    <a:pt x="184" y="40"/>
                  </a:lnTo>
                  <a:lnTo>
                    <a:pt x="168" y="32"/>
                  </a:lnTo>
                  <a:lnTo>
                    <a:pt x="160" y="16"/>
                  </a:lnTo>
                  <a:lnTo>
                    <a:pt x="136" y="8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2" y="24"/>
                  </a:lnTo>
                  <a:lnTo>
                    <a:pt x="96" y="24"/>
                  </a:lnTo>
                  <a:lnTo>
                    <a:pt x="72" y="24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16"/>
                  </a:lnTo>
                  <a:lnTo>
                    <a:pt x="24" y="32"/>
                  </a:lnTo>
                  <a:lnTo>
                    <a:pt x="16" y="40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88"/>
                  </a:lnTo>
                  <a:lnTo>
                    <a:pt x="48" y="80"/>
                  </a:lnTo>
                  <a:lnTo>
                    <a:pt x="72" y="80"/>
                  </a:lnTo>
                  <a:lnTo>
                    <a:pt x="96" y="96"/>
                  </a:lnTo>
                  <a:lnTo>
                    <a:pt x="104" y="112"/>
                  </a:lnTo>
                  <a:lnTo>
                    <a:pt x="88" y="120"/>
                  </a:lnTo>
                  <a:lnTo>
                    <a:pt x="88" y="136"/>
                  </a:lnTo>
                  <a:lnTo>
                    <a:pt x="96" y="136"/>
                  </a:lnTo>
                  <a:lnTo>
                    <a:pt x="104" y="128"/>
                  </a:lnTo>
                  <a:lnTo>
                    <a:pt x="120" y="120"/>
                  </a:lnTo>
                  <a:lnTo>
                    <a:pt x="136" y="120"/>
                  </a:lnTo>
                  <a:lnTo>
                    <a:pt x="144" y="128"/>
                  </a:lnTo>
                  <a:lnTo>
                    <a:pt x="136" y="136"/>
                  </a:lnTo>
                  <a:lnTo>
                    <a:pt x="152" y="152"/>
                  </a:lnTo>
                  <a:lnTo>
                    <a:pt x="184" y="136"/>
                  </a:lnTo>
                  <a:lnTo>
                    <a:pt x="168" y="128"/>
                  </a:lnTo>
                  <a:lnTo>
                    <a:pt x="176" y="112"/>
                  </a:lnTo>
                  <a:lnTo>
                    <a:pt x="200" y="112"/>
                  </a:lnTo>
                  <a:lnTo>
                    <a:pt x="208" y="104"/>
                  </a:lnTo>
                  <a:lnTo>
                    <a:pt x="216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706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16"/>
                <a:gd name="T14" fmla="*/ 24 w 24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707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2147483647 w 80"/>
                <a:gd name="T17" fmla="*/ 2147483647 h 80"/>
                <a:gd name="T18" fmla="*/ 2147483647 w 80"/>
                <a:gd name="T19" fmla="*/ 2147483647 h 80"/>
                <a:gd name="T20" fmla="*/ 0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2147483647 w 80"/>
                <a:gd name="T49" fmla="*/ 2147483647 h 80"/>
                <a:gd name="T50" fmla="*/ 2147483647 w 80"/>
                <a:gd name="T51" fmla="*/ 2147483647 h 80"/>
                <a:gd name="T52" fmla="*/ 2147483647 w 80"/>
                <a:gd name="T53" fmla="*/ 2147483647 h 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0"/>
                <a:gd name="T82" fmla="*/ 0 h 80"/>
                <a:gd name="T83" fmla="*/ 80 w 80"/>
                <a:gd name="T84" fmla="*/ 80 h 8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708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6"/>
                <a:gd name="T17" fmla="*/ 24 w 24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709"/>
            <p:cNvSpPr>
              <a:spLocks/>
            </p:cNvSpPr>
            <p:nvPr/>
          </p:nvSpPr>
          <p:spPr bwMode="auto">
            <a:xfrm>
              <a:off x="4806128" y="2638524"/>
              <a:ext cx="171072" cy="117338"/>
            </a:xfrm>
            <a:custGeom>
              <a:avLst/>
              <a:gdLst>
                <a:gd name="T0" fmla="*/ 2147483647 w 128"/>
                <a:gd name="T1" fmla="*/ 2147483647 h 88"/>
                <a:gd name="T2" fmla="*/ 2147483647 w 128"/>
                <a:gd name="T3" fmla="*/ 2147483647 h 88"/>
                <a:gd name="T4" fmla="*/ 2147483647 w 128"/>
                <a:gd name="T5" fmla="*/ 2147483647 h 88"/>
                <a:gd name="T6" fmla="*/ 2147483647 w 128"/>
                <a:gd name="T7" fmla="*/ 0 h 88"/>
                <a:gd name="T8" fmla="*/ 2147483647 w 128"/>
                <a:gd name="T9" fmla="*/ 0 h 88"/>
                <a:gd name="T10" fmla="*/ 2147483647 w 128"/>
                <a:gd name="T11" fmla="*/ 2147483647 h 88"/>
                <a:gd name="T12" fmla="*/ 2147483647 w 128"/>
                <a:gd name="T13" fmla="*/ 0 h 88"/>
                <a:gd name="T14" fmla="*/ 2147483647 w 128"/>
                <a:gd name="T15" fmla="*/ 2147483647 h 88"/>
                <a:gd name="T16" fmla="*/ 2147483647 w 128"/>
                <a:gd name="T17" fmla="*/ 2147483647 h 88"/>
                <a:gd name="T18" fmla="*/ 0 w 128"/>
                <a:gd name="T19" fmla="*/ 2147483647 h 88"/>
                <a:gd name="T20" fmla="*/ 2147483647 w 128"/>
                <a:gd name="T21" fmla="*/ 2147483647 h 88"/>
                <a:gd name="T22" fmla="*/ 2147483647 w 128"/>
                <a:gd name="T23" fmla="*/ 2147483647 h 88"/>
                <a:gd name="T24" fmla="*/ 2147483647 w 128"/>
                <a:gd name="T25" fmla="*/ 2147483647 h 88"/>
                <a:gd name="T26" fmla="*/ 2147483647 w 128"/>
                <a:gd name="T27" fmla="*/ 2147483647 h 88"/>
                <a:gd name="T28" fmla="*/ 2147483647 w 128"/>
                <a:gd name="T29" fmla="*/ 2147483647 h 88"/>
                <a:gd name="T30" fmla="*/ 2147483647 w 128"/>
                <a:gd name="T31" fmla="*/ 2147483647 h 88"/>
                <a:gd name="T32" fmla="*/ 2147483647 w 128"/>
                <a:gd name="T33" fmla="*/ 2147483647 h 88"/>
                <a:gd name="T34" fmla="*/ 2147483647 w 128"/>
                <a:gd name="T35" fmla="*/ 2147483647 h 88"/>
                <a:gd name="T36" fmla="*/ 2147483647 w 128"/>
                <a:gd name="T37" fmla="*/ 2147483647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8"/>
                <a:gd name="T58" fmla="*/ 0 h 88"/>
                <a:gd name="T59" fmla="*/ 128 w 128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8" h="88">
                  <a:moveTo>
                    <a:pt x="112" y="40"/>
                  </a:moveTo>
                  <a:lnTo>
                    <a:pt x="128" y="32"/>
                  </a:lnTo>
                  <a:lnTo>
                    <a:pt x="120" y="16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40" y="8"/>
                  </a:lnTo>
                  <a:lnTo>
                    <a:pt x="32" y="0"/>
                  </a:lnTo>
                  <a:lnTo>
                    <a:pt x="24" y="24"/>
                  </a:lnTo>
                  <a:lnTo>
                    <a:pt x="16" y="40"/>
                  </a:lnTo>
                  <a:lnTo>
                    <a:pt x="0" y="40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64" y="80"/>
                  </a:lnTo>
                  <a:lnTo>
                    <a:pt x="88" y="80"/>
                  </a:lnTo>
                  <a:lnTo>
                    <a:pt x="112" y="88"/>
                  </a:lnTo>
                  <a:lnTo>
                    <a:pt x="112" y="64"/>
                  </a:lnTo>
                  <a:lnTo>
                    <a:pt x="120" y="56"/>
                  </a:lnTo>
                  <a:lnTo>
                    <a:pt x="112" y="56"/>
                  </a:lnTo>
                  <a:lnTo>
                    <a:pt x="11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710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711"/>
            <p:cNvSpPr>
              <a:spLocks/>
            </p:cNvSpPr>
            <p:nvPr/>
          </p:nvSpPr>
          <p:spPr bwMode="auto">
            <a:xfrm>
              <a:off x="4665761" y="2573824"/>
              <a:ext cx="118435" cy="64701"/>
            </a:xfrm>
            <a:custGeom>
              <a:avLst/>
              <a:gdLst>
                <a:gd name="T0" fmla="*/ 2147483647 w 88"/>
                <a:gd name="T1" fmla="*/ 2147483647 h 48"/>
                <a:gd name="T2" fmla="*/ 2147483647 w 88"/>
                <a:gd name="T3" fmla="*/ 2147483647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2147483647 w 88"/>
                <a:gd name="T11" fmla="*/ 2147483647 h 48"/>
                <a:gd name="T12" fmla="*/ 2147483647 w 88"/>
                <a:gd name="T13" fmla="*/ 2147483647 h 48"/>
                <a:gd name="T14" fmla="*/ 2147483647 w 88"/>
                <a:gd name="T15" fmla="*/ 2147483647 h 48"/>
                <a:gd name="T16" fmla="*/ 2147483647 w 88"/>
                <a:gd name="T17" fmla="*/ 2147483647 h 48"/>
                <a:gd name="T18" fmla="*/ 2147483647 w 88"/>
                <a:gd name="T19" fmla="*/ 0 h 48"/>
                <a:gd name="T20" fmla="*/ 2147483647 w 88"/>
                <a:gd name="T21" fmla="*/ 0 h 48"/>
                <a:gd name="T22" fmla="*/ 2147483647 w 88"/>
                <a:gd name="T23" fmla="*/ 0 h 48"/>
                <a:gd name="T24" fmla="*/ 2147483647 w 88"/>
                <a:gd name="T25" fmla="*/ 2147483647 h 48"/>
                <a:gd name="T26" fmla="*/ 2147483647 w 88"/>
                <a:gd name="T27" fmla="*/ 2147483647 h 48"/>
                <a:gd name="T28" fmla="*/ 0 w 88"/>
                <a:gd name="T29" fmla="*/ 2147483647 h 48"/>
                <a:gd name="T30" fmla="*/ 2147483647 w 88"/>
                <a:gd name="T31" fmla="*/ 2147483647 h 48"/>
                <a:gd name="T32" fmla="*/ 2147483647 w 88"/>
                <a:gd name="T33" fmla="*/ 2147483647 h 48"/>
                <a:gd name="T34" fmla="*/ 2147483647 w 88"/>
                <a:gd name="T35" fmla="*/ 2147483647 h 48"/>
                <a:gd name="T36" fmla="*/ 2147483647 w 88"/>
                <a:gd name="T37" fmla="*/ 2147483647 h 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48"/>
                <a:gd name="T59" fmla="*/ 88 w 88"/>
                <a:gd name="T60" fmla="*/ 48 h 4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48">
                  <a:moveTo>
                    <a:pt x="40" y="40"/>
                  </a:moveTo>
                  <a:lnTo>
                    <a:pt x="56" y="40"/>
                  </a:lnTo>
                  <a:lnTo>
                    <a:pt x="64" y="40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88" y="24"/>
                  </a:lnTo>
                  <a:lnTo>
                    <a:pt x="72" y="16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712"/>
            <p:cNvSpPr>
              <a:spLocks/>
            </p:cNvSpPr>
            <p:nvPr/>
          </p:nvSpPr>
          <p:spPr bwMode="auto">
            <a:xfrm>
              <a:off x="4741428" y="2638524"/>
              <a:ext cx="107468" cy="64700"/>
            </a:xfrm>
            <a:custGeom>
              <a:avLst/>
              <a:gdLst>
                <a:gd name="T0" fmla="*/ 2147483647 w 80"/>
                <a:gd name="T1" fmla="*/ 0 h 48"/>
                <a:gd name="T2" fmla="*/ 2147483647 w 80"/>
                <a:gd name="T3" fmla="*/ 0 h 48"/>
                <a:gd name="T4" fmla="*/ 2147483647 w 80"/>
                <a:gd name="T5" fmla="*/ 2147483647 h 48"/>
                <a:gd name="T6" fmla="*/ 2147483647 w 80"/>
                <a:gd name="T7" fmla="*/ 2147483647 h 48"/>
                <a:gd name="T8" fmla="*/ 2147483647 w 80"/>
                <a:gd name="T9" fmla="*/ 2147483647 h 48"/>
                <a:gd name="T10" fmla="*/ 2147483647 w 80"/>
                <a:gd name="T11" fmla="*/ 2147483647 h 48"/>
                <a:gd name="T12" fmla="*/ 2147483647 w 80"/>
                <a:gd name="T13" fmla="*/ 2147483647 h 48"/>
                <a:gd name="T14" fmla="*/ 0 w 80"/>
                <a:gd name="T15" fmla="*/ 2147483647 h 48"/>
                <a:gd name="T16" fmla="*/ 0 w 80"/>
                <a:gd name="T17" fmla="*/ 2147483647 h 48"/>
                <a:gd name="T18" fmla="*/ 2147483647 w 80"/>
                <a:gd name="T19" fmla="*/ 2147483647 h 48"/>
                <a:gd name="T20" fmla="*/ 2147483647 w 80"/>
                <a:gd name="T21" fmla="*/ 2147483647 h 48"/>
                <a:gd name="T22" fmla="*/ 2147483647 w 80"/>
                <a:gd name="T23" fmla="*/ 2147483647 h 48"/>
                <a:gd name="T24" fmla="*/ 2147483647 w 80"/>
                <a:gd name="T25" fmla="*/ 2147483647 h 48"/>
                <a:gd name="T26" fmla="*/ 2147483647 w 80"/>
                <a:gd name="T27" fmla="*/ 2147483647 h 48"/>
                <a:gd name="T28" fmla="*/ 2147483647 w 80"/>
                <a:gd name="T29" fmla="*/ 0 h 48"/>
                <a:gd name="T30" fmla="*/ 2147483647 w 80"/>
                <a:gd name="T31" fmla="*/ 0 h 48"/>
                <a:gd name="T32" fmla="*/ 2147483647 w 80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48"/>
                <a:gd name="T53" fmla="*/ 80 w 80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48">
                  <a:moveTo>
                    <a:pt x="56" y="0"/>
                  </a:moveTo>
                  <a:lnTo>
                    <a:pt x="48" y="0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16" y="40"/>
                  </a:lnTo>
                  <a:lnTo>
                    <a:pt x="32" y="48"/>
                  </a:lnTo>
                  <a:lnTo>
                    <a:pt x="48" y="40"/>
                  </a:lnTo>
                  <a:lnTo>
                    <a:pt x="64" y="40"/>
                  </a:lnTo>
                  <a:lnTo>
                    <a:pt x="72" y="24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713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2147483647 h 32"/>
                <a:gd name="T6" fmla="*/ 2147483647 w 72"/>
                <a:gd name="T7" fmla="*/ 2147483647 h 32"/>
                <a:gd name="T8" fmla="*/ 0 w 72"/>
                <a:gd name="T9" fmla="*/ 2147483647 h 32"/>
                <a:gd name="T10" fmla="*/ 0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32"/>
                <a:gd name="T53" fmla="*/ 72 w 72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714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15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2147483647 w 72"/>
                <a:gd name="T7" fmla="*/ 2147483647 h 32"/>
                <a:gd name="T8" fmla="*/ 2147483647 w 72"/>
                <a:gd name="T9" fmla="*/ 2147483647 h 32"/>
                <a:gd name="T10" fmla="*/ 0 w 72"/>
                <a:gd name="T11" fmla="*/ 2147483647 h 32"/>
                <a:gd name="T12" fmla="*/ 0 w 72"/>
                <a:gd name="T13" fmla="*/ 2147483647 h 32"/>
                <a:gd name="T14" fmla="*/ 0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2147483647 w 72"/>
                <a:gd name="T35" fmla="*/ 2147483647 h 32"/>
                <a:gd name="T36" fmla="*/ 2147483647 w 72"/>
                <a:gd name="T37" fmla="*/ 2147483647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32"/>
                <a:gd name="T59" fmla="*/ 72 w 72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16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0 h 72"/>
                <a:gd name="T44" fmla="*/ 2147483647 w 88"/>
                <a:gd name="T45" fmla="*/ 0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72"/>
                <a:gd name="T71" fmla="*/ 88 w 88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17"/>
            <p:cNvSpPr>
              <a:spLocks/>
            </p:cNvSpPr>
            <p:nvPr/>
          </p:nvSpPr>
          <p:spPr bwMode="auto">
            <a:xfrm>
              <a:off x="4773229" y="2692258"/>
              <a:ext cx="85536" cy="150237"/>
            </a:xfrm>
            <a:custGeom>
              <a:avLst/>
              <a:gdLst>
                <a:gd name="T0" fmla="*/ 2147483647 w 64"/>
                <a:gd name="T1" fmla="*/ 2147483647 h 112"/>
                <a:gd name="T2" fmla="*/ 2147483647 w 64"/>
                <a:gd name="T3" fmla="*/ 2147483647 h 112"/>
                <a:gd name="T4" fmla="*/ 2147483647 w 64"/>
                <a:gd name="T5" fmla="*/ 2147483647 h 112"/>
                <a:gd name="T6" fmla="*/ 2147483647 w 64"/>
                <a:gd name="T7" fmla="*/ 2147483647 h 112"/>
                <a:gd name="T8" fmla="*/ 2147483647 w 64"/>
                <a:gd name="T9" fmla="*/ 2147483647 h 112"/>
                <a:gd name="T10" fmla="*/ 2147483647 w 64"/>
                <a:gd name="T11" fmla="*/ 2147483647 h 112"/>
                <a:gd name="T12" fmla="*/ 2147483647 w 64"/>
                <a:gd name="T13" fmla="*/ 2147483647 h 112"/>
                <a:gd name="T14" fmla="*/ 2147483647 w 64"/>
                <a:gd name="T15" fmla="*/ 2147483647 h 112"/>
                <a:gd name="T16" fmla="*/ 2147483647 w 64"/>
                <a:gd name="T17" fmla="*/ 2147483647 h 112"/>
                <a:gd name="T18" fmla="*/ 2147483647 w 64"/>
                <a:gd name="T19" fmla="*/ 2147483647 h 112"/>
                <a:gd name="T20" fmla="*/ 2147483647 w 64"/>
                <a:gd name="T21" fmla="*/ 0 h 112"/>
                <a:gd name="T22" fmla="*/ 2147483647 w 64"/>
                <a:gd name="T23" fmla="*/ 2147483647 h 112"/>
                <a:gd name="T24" fmla="*/ 2147483647 w 64"/>
                <a:gd name="T25" fmla="*/ 2147483647 h 112"/>
                <a:gd name="T26" fmla="*/ 2147483647 w 64"/>
                <a:gd name="T27" fmla="*/ 2147483647 h 112"/>
                <a:gd name="T28" fmla="*/ 2147483647 w 64"/>
                <a:gd name="T29" fmla="*/ 2147483647 h 112"/>
                <a:gd name="T30" fmla="*/ 2147483647 w 64"/>
                <a:gd name="T31" fmla="*/ 2147483647 h 112"/>
                <a:gd name="T32" fmla="*/ 0 w 64"/>
                <a:gd name="T33" fmla="*/ 2147483647 h 112"/>
                <a:gd name="T34" fmla="*/ 2147483647 w 64"/>
                <a:gd name="T35" fmla="*/ 2147483647 h 112"/>
                <a:gd name="T36" fmla="*/ 2147483647 w 64"/>
                <a:gd name="T37" fmla="*/ 2147483647 h 112"/>
                <a:gd name="T38" fmla="*/ 2147483647 w 64"/>
                <a:gd name="T39" fmla="*/ 2147483647 h 112"/>
                <a:gd name="T40" fmla="*/ 2147483647 w 64"/>
                <a:gd name="T41" fmla="*/ 2147483647 h 112"/>
                <a:gd name="T42" fmla="*/ 2147483647 w 64"/>
                <a:gd name="T43" fmla="*/ 2147483647 h 11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"/>
                <a:gd name="T67" fmla="*/ 0 h 112"/>
                <a:gd name="T68" fmla="*/ 64 w 64"/>
                <a:gd name="T69" fmla="*/ 112 h 11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" h="112">
                  <a:moveTo>
                    <a:pt x="40" y="96"/>
                  </a:moveTo>
                  <a:lnTo>
                    <a:pt x="56" y="88"/>
                  </a:lnTo>
                  <a:lnTo>
                    <a:pt x="64" y="88"/>
                  </a:lnTo>
                  <a:lnTo>
                    <a:pt x="64" y="80"/>
                  </a:lnTo>
                  <a:lnTo>
                    <a:pt x="56" y="72"/>
                  </a:lnTo>
                  <a:lnTo>
                    <a:pt x="64" y="56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56" y="32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8" y="8"/>
                  </a:lnTo>
                  <a:lnTo>
                    <a:pt x="16" y="16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8" y="56"/>
                  </a:lnTo>
                  <a:lnTo>
                    <a:pt x="0" y="72"/>
                  </a:lnTo>
                  <a:lnTo>
                    <a:pt x="16" y="88"/>
                  </a:lnTo>
                  <a:lnTo>
                    <a:pt x="16" y="96"/>
                  </a:lnTo>
                  <a:lnTo>
                    <a:pt x="24" y="112"/>
                  </a:lnTo>
                  <a:lnTo>
                    <a:pt x="32" y="104"/>
                  </a:lnTo>
                  <a:lnTo>
                    <a:pt x="40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18"/>
            <p:cNvSpPr>
              <a:spLocks/>
            </p:cNvSpPr>
            <p:nvPr/>
          </p:nvSpPr>
          <p:spPr bwMode="auto">
            <a:xfrm>
              <a:off x="4698659" y="2670326"/>
              <a:ext cx="96502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2147483647 w 72"/>
                <a:gd name="T5" fmla="*/ 2147483647 h 88"/>
                <a:gd name="T6" fmla="*/ 2147483647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0 h 88"/>
                <a:gd name="T14" fmla="*/ 2147483647 w 72"/>
                <a:gd name="T15" fmla="*/ 2147483647 h 88"/>
                <a:gd name="T16" fmla="*/ 0 w 72"/>
                <a:gd name="T17" fmla="*/ 2147483647 h 88"/>
                <a:gd name="T18" fmla="*/ 0 w 72"/>
                <a:gd name="T19" fmla="*/ 2147483647 h 88"/>
                <a:gd name="T20" fmla="*/ 0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88"/>
                <a:gd name="T53" fmla="*/ 72 w 72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88">
                  <a:moveTo>
                    <a:pt x="72" y="56"/>
                  </a:moveTo>
                  <a:lnTo>
                    <a:pt x="72" y="40"/>
                  </a:lnTo>
                  <a:lnTo>
                    <a:pt x="72" y="32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0" y="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24" y="48"/>
                  </a:lnTo>
                  <a:lnTo>
                    <a:pt x="32" y="72"/>
                  </a:lnTo>
                  <a:lnTo>
                    <a:pt x="56" y="88"/>
                  </a:lnTo>
                  <a:lnTo>
                    <a:pt x="64" y="72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19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20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2147483647 h 72"/>
                <a:gd name="T44" fmla="*/ 2147483647 w 88"/>
                <a:gd name="T45" fmla="*/ 2147483647 h 72"/>
                <a:gd name="T46" fmla="*/ 2147483647 w 88"/>
                <a:gd name="T47" fmla="*/ 2147483647 h 72"/>
                <a:gd name="T48" fmla="*/ 2147483647 w 88"/>
                <a:gd name="T49" fmla="*/ 0 h 72"/>
                <a:gd name="T50" fmla="*/ 2147483647 w 88"/>
                <a:gd name="T51" fmla="*/ 0 h 7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8"/>
                <a:gd name="T79" fmla="*/ 0 h 72"/>
                <a:gd name="T80" fmla="*/ 88 w 88"/>
                <a:gd name="T81" fmla="*/ 72 h 7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21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22"/>
            <p:cNvSpPr>
              <a:spLocks/>
            </p:cNvSpPr>
            <p:nvPr/>
          </p:nvSpPr>
          <p:spPr bwMode="auto">
            <a:xfrm>
              <a:off x="4708529" y="2466355"/>
              <a:ext cx="161202" cy="150237"/>
            </a:xfrm>
            <a:custGeom>
              <a:avLst/>
              <a:gdLst>
                <a:gd name="T0" fmla="*/ 0 w 120"/>
                <a:gd name="T1" fmla="*/ 2147483647 h 112"/>
                <a:gd name="T2" fmla="*/ 0 w 120"/>
                <a:gd name="T3" fmla="*/ 2147483647 h 112"/>
                <a:gd name="T4" fmla="*/ 0 w 120"/>
                <a:gd name="T5" fmla="*/ 2147483647 h 112"/>
                <a:gd name="T6" fmla="*/ 2147483647 w 120"/>
                <a:gd name="T7" fmla="*/ 2147483647 h 112"/>
                <a:gd name="T8" fmla="*/ 2147483647 w 120"/>
                <a:gd name="T9" fmla="*/ 2147483647 h 112"/>
                <a:gd name="T10" fmla="*/ 2147483647 w 120"/>
                <a:gd name="T11" fmla="*/ 2147483647 h 112"/>
                <a:gd name="T12" fmla="*/ 2147483647 w 120"/>
                <a:gd name="T13" fmla="*/ 2147483647 h 112"/>
                <a:gd name="T14" fmla="*/ 2147483647 w 120"/>
                <a:gd name="T15" fmla="*/ 2147483647 h 112"/>
                <a:gd name="T16" fmla="*/ 2147483647 w 120"/>
                <a:gd name="T17" fmla="*/ 2147483647 h 112"/>
                <a:gd name="T18" fmla="*/ 2147483647 w 120"/>
                <a:gd name="T19" fmla="*/ 2147483647 h 112"/>
                <a:gd name="T20" fmla="*/ 2147483647 w 120"/>
                <a:gd name="T21" fmla="*/ 2147483647 h 112"/>
                <a:gd name="T22" fmla="*/ 2147483647 w 120"/>
                <a:gd name="T23" fmla="*/ 2147483647 h 112"/>
                <a:gd name="T24" fmla="*/ 2147483647 w 120"/>
                <a:gd name="T25" fmla="*/ 2147483647 h 112"/>
                <a:gd name="T26" fmla="*/ 2147483647 w 120"/>
                <a:gd name="T27" fmla="*/ 2147483647 h 112"/>
                <a:gd name="T28" fmla="*/ 2147483647 w 120"/>
                <a:gd name="T29" fmla="*/ 2147483647 h 112"/>
                <a:gd name="T30" fmla="*/ 2147483647 w 120"/>
                <a:gd name="T31" fmla="*/ 2147483647 h 112"/>
                <a:gd name="T32" fmla="*/ 2147483647 w 120"/>
                <a:gd name="T33" fmla="*/ 2147483647 h 112"/>
                <a:gd name="T34" fmla="*/ 2147483647 w 120"/>
                <a:gd name="T35" fmla="*/ 2147483647 h 112"/>
                <a:gd name="T36" fmla="*/ 2147483647 w 120"/>
                <a:gd name="T37" fmla="*/ 2147483647 h 112"/>
                <a:gd name="T38" fmla="*/ 2147483647 w 120"/>
                <a:gd name="T39" fmla="*/ 2147483647 h 112"/>
                <a:gd name="T40" fmla="*/ 2147483647 w 120"/>
                <a:gd name="T41" fmla="*/ 2147483647 h 112"/>
                <a:gd name="T42" fmla="*/ 2147483647 w 120"/>
                <a:gd name="T43" fmla="*/ 2147483647 h 112"/>
                <a:gd name="T44" fmla="*/ 2147483647 w 120"/>
                <a:gd name="T45" fmla="*/ 0 h 112"/>
                <a:gd name="T46" fmla="*/ 2147483647 w 120"/>
                <a:gd name="T47" fmla="*/ 0 h 112"/>
                <a:gd name="T48" fmla="*/ 2147483647 w 120"/>
                <a:gd name="T49" fmla="*/ 0 h 112"/>
                <a:gd name="T50" fmla="*/ 2147483647 w 120"/>
                <a:gd name="T51" fmla="*/ 2147483647 h 112"/>
                <a:gd name="T52" fmla="*/ 0 w 120"/>
                <a:gd name="T53" fmla="*/ 2147483647 h 112"/>
                <a:gd name="T54" fmla="*/ 0 w 120"/>
                <a:gd name="T55" fmla="*/ 2147483647 h 112"/>
                <a:gd name="T56" fmla="*/ 0 w 120"/>
                <a:gd name="T57" fmla="*/ 2147483647 h 1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0"/>
                <a:gd name="T88" fmla="*/ 0 h 112"/>
                <a:gd name="T89" fmla="*/ 120 w 120"/>
                <a:gd name="T90" fmla="*/ 112 h 11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0" h="112">
                  <a:moveTo>
                    <a:pt x="0" y="32"/>
                  </a:moveTo>
                  <a:lnTo>
                    <a:pt x="0" y="40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8"/>
                  </a:lnTo>
                  <a:lnTo>
                    <a:pt x="40" y="96"/>
                  </a:lnTo>
                  <a:lnTo>
                    <a:pt x="56" y="104"/>
                  </a:lnTo>
                  <a:lnTo>
                    <a:pt x="72" y="112"/>
                  </a:lnTo>
                  <a:lnTo>
                    <a:pt x="88" y="112"/>
                  </a:lnTo>
                  <a:lnTo>
                    <a:pt x="96" y="112"/>
                  </a:lnTo>
                  <a:lnTo>
                    <a:pt x="104" y="112"/>
                  </a:lnTo>
                  <a:lnTo>
                    <a:pt x="112" y="88"/>
                  </a:lnTo>
                  <a:lnTo>
                    <a:pt x="120" y="80"/>
                  </a:lnTo>
                  <a:lnTo>
                    <a:pt x="120" y="64"/>
                  </a:lnTo>
                  <a:lnTo>
                    <a:pt x="120" y="56"/>
                  </a:lnTo>
                  <a:lnTo>
                    <a:pt x="112" y="48"/>
                  </a:lnTo>
                  <a:lnTo>
                    <a:pt x="120" y="40"/>
                  </a:lnTo>
                  <a:lnTo>
                    <a:pt x="120" y="24"/>
                  </a:lnTo>
                  <a:lnTo>
                    <a:pt x="112" y="8"/>
                  </a:lnTo>
                  <a:lnTo>
                    <a:pt x="104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23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0 w 56"/>
                <a:gd name="T11" fmla="*/ 2147483647 h 32"/>
                <a:gd name="T12" fmla="*/ 0 w 56"/>
                <a:gd name="T13" fmla="*/ 2147483647 h 32"/>
                <a:gd name="T14" fmla="*/ 2147483647 w 56"/>
                <a:gd name="T15" fmla="*/ 2147483647 h 32"/>
                <a:gd name="T16" fmla="*/ 2147483647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32"/>
                <a:gd name="T41" fmla="*/ 56 w 56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724"/>
            <p:cNvSpPr>
              <a:spLocks/>
            </p:cNvSpPr>
            <p:nvPr/>
          </p:nvSpPr>
          <p:spPr bwMode="auto">
            <a:xfrm>
              <a:off x="4602157" y="2380819"/>
              <a:ext cx="52638" cy="85536"/>
            </a:xfrm>
            <a:custGeom>
              <a:avLst/>
              <a:gdLst>
                <a:gd name="T0" fmla="*/ 2147483647 w 40"/>
                <a:gd name="T1" fmla="*/ 2147483647 h 64"/>
                <a:gd name="T2" fmla="*/ 2147483647 w 40"/>
                <a:gd name="T3" fmla="*/ 2147483647 h 64"/>
                <a:gd name="T4" fmla="*/ 2147483647 w 40"/>
                <a:gd name="T5" fmla="*/ 2147483647 h 64"/>
                <a:gd name="T6" fmla="*/ 2147483647 w 40"/>
                <a:gd name="T7" fmla="*/ 2147483647 h 64"/>
                <a:gd name="T8" fmla="*/ 2147483647 w 40"/>
                <a:gd name="T9" fmla="*/ 2147483647 h 64"/>
                <a:gd name="T10" fmla="*/ 2147483647 w 40"/>
                <a:gd name="T11" fmla="*/ 2147483647 h 64"/>
                <a:gd name="T12" fmla="*/ 2147483647 w 40"/>
                <a:gd name="T13" fmla="*/ 2147483647 h 64"/>
                <a:gd name="T14" fmla="*/ 2147483647 w 40"/>
                <a:gd name="T15" fmla="*/ 0 h 64"/>
                <a:gd name="T16" fmla="*/ 2147483647 w 40"/>
                <a:gd name="T17" fmla="*/ 2147483647 h 64"/>
                <a:gd name="T18" fmla="*/ 2147483647 w 40"/>
                <a:gd name="T19" fmla="*/ 2147483647 h 64"/>
                <a:gd name="T20" fmla="*/ 0 w 40"/>
                <a:gd name="T21" fmla="*/ 2147483647 h 64"/>
                <a:gd name="T22" fmla="*/ 0 w 40"/>
                <a:gd name="T23" fmla="*/ 2147483647 h 64"/>
                <a:gd name="T24" fmla="*/ 2147483647 w 40"/>
                <a:gd name="T25" fmla="*/ 2147483647 h 64"/>
                <a:gd name="T26" fmla="*/ 2147483647 w 40"/>
                <a:gd name="T27" fmla="*/ 2147483647 h 64"/>
                <a:gd name="T28" fmla="*/ 2147483647 w 40"/>
                <a:gd name="T29" fmla="*/ 2147483647 h 64"/>
                <a:gd name="T30" fmla="*/ 2147483647 w 40"/>
                <a:gd name="T31" fmla="*/ 2147483647 h 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4"/>
                <a:gd name="T50" fmla="*/ 40 w 40"/>
                <a:gd name="T51" fmla="*/ 64 h 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4">
                  <a:moveTo>
                    <a:pt x="24" y="64"/>
                  </a:moveTo>
                  <a:lnTo>
                    <a:pt x="24" y="48"/>
                  </a:lnTo>
                  <a:lnTo>
                    <a:pt x="24" y="32"/>
                  </a:lnTo>
                  <a:lnTo>
                    <a:pt x="32" y="32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16" y="56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725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0 h 40"/>
                <a:gd name="T24" fmla="*/ 0 w 41"/>
                <a:gd name="T25" fmla="*/ 2147483647 h 40"/>
                <a:gd name="T26" fmla="*/ 0 w 41"/>
                <a:gd name="T27" fmla="*/ 2147483647 h 40"/>
                <a:gd name="T28" fmla="*/ 2147483647 w 41"/>
                <a:gd name="T29" fmla="*/ 2147483647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0"/>
                <a:gd name="T47" fmla="*/ 41 w 41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726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2147483647 w 56"/>
                <a:gd name="T11" fmla="*/ 0 h 32"/>
                <a:gd name="T12" fmla="*/ 2147483647 w 56"/>
                <a:gd name="T13" fmla="*/ 0 h 32"/>
                <a:gd name="T14" fmla="*/ 0 w 56"/>
                <a:gd name="T15" fmla="*/ 2147483647 h 32"/>
                <a:gd name="T16" fmla="*/ 0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2147483647 w 56"/>
                <a:gd name="T27" fmla="*/ 2147483647 h 32"/>
                <a:gd name="T28" fmla="*/ 2147483647 w 56"/>
                <a:gd name="T29" fmla="*/ 2147483647 h 32"/>
                <a:gd name="T30" fmla="*/ 2147483647 w 56"/>
                <a:gd name="T31" fmla="*/ 2147483647 h 32"/>
                <a:gd name="T32" fmla="*/ 2147483647 w 56"/>
                <a:gd name="T33" fmla="*/ 2147483647 h 32"/>
                <a:gd name="T34" fmla="*/ 2147483647 w 56"/>
                <a:gd name="T35" fmla="*/ 2147483647 h 32"/>
                <a:gd name="T36" fmla="*/ 2147483647 w 56"/>
                <a:gd name="T37" fmla="*/ 2147483647 h 32"/>
                <a:gd name="T38" fmla="*/ 2147483647 w 56"/>
                <a:gd name="T39" fmla="*/ 2147483647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6"/>
                <a:gd name="T61" fmla="*/ 0 h 32"/>
                <a:gd name="T62" fmla="*/ 56 w 56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727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2147483647 h 40"/>
                <a:gd name="T24" fmla="*/ 2147483647 w 41"/>
                <a:gd name="T25" fmla="*/ 2147483647 h 40"/>
                <a:gd name="T26" fmla="*/ 2147483647 w 41"/>
                <a:gd name="T27" fmla="*/ 0 h 40"/>
                <a:gd name="T28" fmla="*/ 0 w 41"/>
                <a:gd name="T29" fmla="*/ 2147483647 h 40"/>
                <a:gd name="T30" fmla="*/ 0 w 41"/>
                <a:gd name="T31" fmla="*/ 2147483647 h 40"/>
                <a:gd name="T32" fmla="*/ 0 w 41"/>
                <a:gd name="T33" fmla="*/ 2147483647 h 40"/>
                <a:gd name="T34" fmla="*/ 2147483647 w 41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0"/>
                <a:gd name="T56" fmla="*/ 41 w 41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728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0 h 152"/>
                <a:gd name="T28" fmla="*/ 2147483647 w 201"/>
                <a:gd name="T29" fmla="*/ 2147483647 h 152"/>
                <a:gd name="T30" fmla="*/ 2147483647 w 201"/>
                <a:gd name="T31" fmla="*/ 2147483647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0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2147483647 w 201"/>
                <a:gd name="T45" fmla="*/ 2147483647 h 152"/>
                <a:gd name="T46" fmla="*/ 2147483647 w 201"/>
                <a:gd name="T47" fmla="*/ 2147483647 h 1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"/>
                <a:gd name="T73" fmla="*/ 0 h 152"/>
                <a:gd name="T74" fmla="*/ 201 w 201"/>
                <a:gd name="T75" fmla="*/ 152 h 1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729"/>
            <p:cNvSpPr>
              <a:spLocks/>
            </p:cNvSpPr>
            <p:nvPr/>
          </p:nvSpPr>
          <p:spPr bwMode="auto">
            <a:xfrm>
              <a:off x="4256723" y="3142968"/>
              <a:ext cx="279637" cy="257704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0 h 192"/>
                <a:gd name="T24" fmla="*/ 2147483647 w 208"/>
                <a:gd name="T25" fmla="*/ 0 h 192"/>
                <a:gd name="T26" fmla="*/ 2147483647 w 208"/>
                <a:gd name="T27" fmla="*/ 2147483647 h 192"/>
                <a:gd name="T28" fmla="*/ 2147483647 w 208"/>
                <a:gd name="T29" fmla="*/ 2147483647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0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2147483647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8"/>
                <a:gd name="T100" fmla="*/ 0 h 192"/>
                <a:gd name="T101" fmla="*/ 208 w 208"/>
                <a:gd name="T102" fmla="*/ 192 h 1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8" h="192">
                  <a:moveTo>
                    <a:pt x="96" y="176"/>
                  </a:moveTo>
                  <a:lnTo>
                    <a:pt x="112" y="160"/>
                  </a:lnTo>
                  <a:lnTo>
                    <a:pt x="128" y="144"/>
                  </a:lnTo>
                  <a:lnTo>
                    <a:pt x="152" y="128"/>
                  </a:lnTo>
                  <a:lnTo>
                    <a:pt x="160" y="128"/>
                  </a:lnTo>
                  <a:lnTo>
                    <a:pt x="176" y="128"/>
                  </a:lnTo>
                  <a:lnTo>
                    <a:pt x="200" y="128"/>
                  </a:lnTo>
                  <a:lnTo>
                    <a:pt x="208" y="112"/>
                  </a:lnTo>
                  <a:lnTo>
                    <a:pt x="208" y="80"/>
                  </a:lnTo>
                  <a:lnTo>
                    <a:pt x="200" y="80"/>
                  </a:lnTo>
                  <a:lnTo>
                    <a:pt x="192" y="72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88" y="112"/>
                  </a:lnTo>
                  <a:lnTo>
                    <a:pt x="96" y="120"/>
                  </a:lnTo>
                  <a:lnTo>
                    <a:pt x="80" y="128"/>
                  </a:lnTo>
                  <a:lnTo>
                    <a:pt x="24" y="128"/>
                  </a:lnTo>
                  <a:lnTo>
                    <a:pt x="16" y="120"/>
                  </a:lnTo>
                  <a:lnTo>
                    <a:pt x="0" y="136"/>
                  </a:lnTo>
                  <a:lnTo>
                    <a:pt x="8" y="152"/>
                  </a:lnTo>
                  <a:lnTo>
                    <a:pt x="16" y="168"/>
                  </a:lnTo>
                  <a:lnTo>
                    <a:pt x="8" y="168"/>
                  </a:lnTo>
                  <a:lnTo>
                    <a:pt x="24" y="168"/>
                  </a:lnTo>
                  <a:lnTo>
                    <a:pt x="40" y="168"/>
                  </a:lnTo>
                  <a:lnTo>
                    <a:pt x="48" y="176"/>
                  </a:lnTo>
                  <a:lnTo>
                    <a:pt x="56" y="192"/>
                  </a:lnTo>
                  <a:lnTo>
                    <a:pt x="64" y="192"/>
                  </a:lnTo>
                  <a:lnTo>
                    <a:pt x="72" y="192"/>
                  </a:lnTo>
                  <a:lnTo>
                    <a:pt x="80" y="192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96" y="184"/>
                  </a:lnTo>
                  <a:lnTo>
                    <a:pt x="96" y="17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730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0 w 120"/>
                <a:gd name="T25" fmla="*/ 2147483647 h 168"/>
                <a:gd name="T26" fmla="*/ 0 w 120"/>
                <a:gd name="T27" fmla="*/ 2147483647 h 168"/>
                <a:gd name="T28" fmla="*/ 2147483647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0 h 168"/>
                <a:gd name="T40" fmla="*/ 2147483647 w 120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168"/>
                <a:gd name="T65" fmla="*/ 120 w 120"/>
                <a:gd name="T66" fmla="*/ 168 h 1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731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2147483647 h 152"/>
                <a:gd name="T28" fmla="*/ 2147483647 w 201"/>
                <a:gd name="T29" fmla="*/ 2147483647 h 152"/>
                <a:gd name="T30" fmla="*/ 2147483647 w 201"/>
                <a:gd name="T31" fmla="*/ 0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2147483647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0 w 201"/>
                <a:gd name="T45" fmla="*/ 2147483647 h 152"/>
                <a:gd name="T46" fmla="*/ 2147483647 w 201"/>
                <a:gd name="T47" fmla="*/ 2147483647 h 152"/>
                <a:gd name="T48" fmla="*/ 2147483647 w 201"/>
                <a:gd name="T49" fmla="*/ 2147483647 h 152"/>
                <a:gd name="T50" fmla="*/ 2147483647 w 201"/>
                <a:gd name="T51" fmla="*/ 2147483647 h 152"/>
                <a:gd name="T52" fmla="*/ 2147483647 w 201"/>
                <a:gd name="T53" fmla="*/ 2147483647 h 152"/>
                <a:gd name="T54" fmla="*/ 2147483647 w 201"/>
                <a:gd name="T55" fmla="*/ 2147483647 h 152"/>
                <a:gd name="T56" fmla="*/ 2147483647 w 201"/>
                <a:gd name="T57" fmla="*/ 2147483647 h 152"/>
                <a:gd name="T58" fmla="*/ 2147483647 w 201"/>
                <a:gd name="T59" fmla="*/ 2147483647 h 152"/>
                <a:gd name="T60" fmla="*/ 2147483647 w 201"/>
                <a:gd name="T61" fmla="*/ 2147483647 h 152"/>
                <a:gd name="T62" fmla="*/ 2147483647 w 201"/>
                <a:gd name="T63" fmla="*/ 2147483647 h 152"/>
                <a:gd name="T64" fmla="*/ 2147483647 w 201"/>
                <a:gd name="T65" fmla="*/ 2147483647 h 152"/>
                <a:gd name="T66" fmla="*/ 2147483647 w 201"/>
                <a:gd name="T67" fmla="*/ 2147483647 h 152"/>
                <a:gd name="T68" fmla="*/ 2147483647 w 201"/>
                <a:gd name="T69" fmla="*/ 2147483647 h 152"/>
                <a:gd name="T70" fmla="*/ 2147483647 w 201"/>
                <a:gd name="T71" fmla="*/ 2147483647 h 152"/>
                <a:gd name="T72" fmla="*/ 2147483647 w 201"/>
                <a:gd name="T73" fmla="*/ 2147483647 h 152"/>
                <a:gd name="T74" fmla="*/ 2147483647 w 201"/>
                <a:gd name="T75" fmla="*/ 2147483647 h 152"/>
                <a:gd name="T76" fmla="*/ 2147483647 w 201"/>
                <a:gd name="T77" fmla="*/ 2147483647 h 152"/>
                <a:gd name="T78" fmla="*/ 2147483647 w 201"/>
                <a:gd name="T79" fmla="*/ 2147483647 h 152"/>
                <a:gd name="T80" fmla="*/ 2147483647 w 201"/>
                <a:gd name="T81" fmla="*/ 2147483647 h 152"/>
                <a:gd name="T82" fmla="*/ 2147483647 w 201"/>
                <a:gd name="T83" fmla="*/ 2147483647 h 152"/>
                <a:gd name="T84" fmla="*/ 2147483647 w 201"/>
                <a:gd name="T85" fmla="*/ 0 h 152"/>
                <a:gd name="T86" fmla="*/ 2147483647 w 201"/>
                <a:gd name="T87" fmla="*/ 2147483647 h 152"/>
                <a:gd name="T88" fmla="*/ 2147483647 w 201"/>
                <a:gd name="T89" fmla="*/ 2147483647 h 152"/>
                <a:gd name="T90" fmla="*/ 2147483647 w 201"/>
                <a:gd name="T91" fmla="*/ 2147483647 h 152"/>
                <a:gd name="T92" fmla="*/ 2147483647 w 201"/>
                <a:gd name="T93" fmla="*/ 2147483647 h 152"/>
                <a:gd name="T94" fmla="*/ 2147483647 w 201"/>
                <a:gd name="T95" fmla="*/ 2147483647 h 152"/>
                <a:gd name="T96" fmla="*/ 2147483647 w 201"/>
                <a:gd name="T97" fmla="*/ 2147483647 h 152"/>
                <a:gd name="T98" fmla="*/ 0 w 201"/>
                <a:gd name="T99" fmla="*/ 2147483647 h 152"/>
                <a:gd name="T100" fmla="*/ 2147483647 w 201"/>
                <a:gd name="T101" fmla="*/ 2147483647 h 152"/>
                <a:gd name="T102" fmla="*/ 2147483647 w 201"/>
                <a:gd name="T103" fmla="*/ 2147483647 h 152"/>
                <a:gd name="T104" fmla="*/ 2147483647 w 201"/>
                <a:gd name="T105" fmla="*/ 2147483647 h 152"/>
                <a:gd name="T106" fmla="*/ 2147483647 w 201"/>
                <a:gd name="T107" fmla="*/ 2147483647 h 152"/>
                <a:gd name="T108" fmla="*/ 2147483647 w 201"/>
                <a:gd name="T109" fmla="*/ 2147483647 h 1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1"/>
                <a:gd name="T166" fmla="*/ 0 h 152"/>
                <a:gd name="T167" fmla="*/ 201 w 201"/>
                <a:gd name="T168" fmla="*/ 152 h 15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732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2147483647 w 120"/>
                <a:gd name="T25" fmla="*/ 2147483647 h 168"/>
                <a:gd name="T26" fmla="*/ 0 w 120"/>
                <a:gd name="T27" fmla="*/ 2147483647 h 168"/>
                <a:gd name="T28" fmla="*/ 0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2147483647 h 168"/>
                <a:gd name="T40" fmla="*/ 2147483647 w 120"/>
                <a:gd name="T41" fmla="*/ 0 h 168"/>
                <a:gd name="T42" fmla="*/ 2147483647 w 120"/>
                <a:gd name="T43" fmla="*/ 2147483647 h 16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68"/>
                <a:gd name="T68" fmla="*/ 120 w 120"/>
                <a:gd name="T69" fmla="*/ 168 h 16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733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2147483647 h 64"/>
                <a:gd name="T4" fmla="*/ 0 w 16"/>
                <a:gd name="T5" fmla="*/ 2147483647 h 64"/>
                <a:gd name="T6" fmla="*/ 0 w 16"/>
                <a:gd name="T7" fmla="*/ 2147483647 h 64"/>
                <a:gd name="T8" fmla="*/ 2147483647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734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735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736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0 h 208"/>
                <a:gd name="T24" fmla="*/ 2147483647 w 128"/>
                <a:gd name="T25" fmla="*/ 2147483647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0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2147483647 w 128"/>
                <a:gd name="T41" fmla="*/ 2147483647 h 208"/>
                <a:gd name="T42" fmla="*/ 2147483647 w 128"/>
                <a:gd name="T43" fmla="*/ 2147483647 h 208"/>
                <a:gd name="T44" fmla="*/ 2147483647 w 128"/>
                <a:gd name="T45" fmla="*/ 2147483647 h 20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208"/>
                <a:gd name="T71" fmla="*/ 128 w 128"/>
                <a:gd name="T72" fmla="*/ 208 h 20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  <a:lnTo>
                    <a:pt x="24" y="2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737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738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739"/>
            <p:cNvSpPr>
              <a:spLocks/>
            </p:cNvSpPr>
            <p:nvPr/>
          </p:nvSpPr>
          <p:spPr bwMode="auto">
            <a:xfrm>
              <a:off x="4752394" y="3958850"/>
              <a:ext cx="267574" cy="246738"/>
            </a:xfrm>
            <a:custGeom>
              <a:avLst/>
              <a:gdLst>
                <a:gd name="T0" fmla="*/ 2147483647 w 200"/>
                <a:gd name="T1" fmla="*/ 2147483647 h 184"/>
                <a:gd name="T2" fmla="*/ 2147483647 w 200"/>
                <a:gd name="T3" fmla="*/ 2147483647 h 184"/>
                <a:gd name="T4" fmla="*/ 2147483647 w 200"/>
                <a:gd name="T5" fmla="*/ 0 h 184"/>
                <a:gd name="T6" fmla="*/ 2147483647 w 200"/>
                <a:gd name="T7" fmla="*/ 2147483647 h 184"/>
                <a:gd name="T8" fmla="*/ 2147483647 w 200"/>
                <a:gd name="T9" fmla="*/ 2147483647 h 184"/>
                <a:gd name="T10" fmla="*/ 2147483647 w 200"/>
                <a:gd name="T11" fmla="*/ 2147483647 h 184"/>
                <a:gd name="T12" fmla="*/ 2147483647 w 200"/>
                <a:gd name="T13" fmla="*/ 2147483647 h 184"/>
                <a:gd name="T14" fmla="*/ 2147483647 w 200"/>
                <a:gd name="T15" fmla="*/ 2147483647 h 184"/>
                <a:gd name="T16" fmla="*/ 2147483647 w 200"/>
                <a:gd name="T17" fmla="*/ 2147483647 h 184"/>
                <a:gd name="T18" fmla="*/ 2147483647 w 200"/>
                <a:gd name="T19" fmla="*/ 2147483647 h 184"/>
                <a:gd name="T20" fmla="*/ 2147483647 w 200"/>
                <a:gd name="T21" fmla="*/ 2147483647 h 184"/>
                <a:gd name="T22" fmla="*/ 2147483647 w 200"/>
                <a:gd name="T23" fmla="*/ 2147483647 h 184"/>
                <a:gd name="T24" fmla="*/ 2147483647 w 200"/>
                <a:gd name="T25" fmla="*/ 2147483647 h 184"/>
                <a:gd name="T26" fmla="*/ 2147483647 w 200"/>
                <a:gd name="T27" fmla="*/ 2147483647 h 184"/>
                <a:gd name="T28" fmla="*/ 0 w 200"/>
                <a:gd name="T29" fmla="*/ 2147483647 h 184"/>
                <a:gd name="T30" fmla="*/ 0 w 200"/>
                <a:gd name="T31" fmla="*/ 2147483647 h 184"/>
                <a:gd name="T32" fmla="*/ 2147483647 w 200"/>
                <a:gd name="T33" fmla="*/ 2147483647 h 184"/>
                <a:gd name="T34" fmla="*/ 2147483647 w 200"/>
                <a:gd name="T35" fmla="*/ 2147483647 h 184"/>
                <a:gd name="T36" fmla="*/ 2147483647 w 200"/>
                <a:gd name="T37" fmla="*/ 2147483647 h 184"/>
                <a:gd name="T38" fmla="*/ 2147483647 w 200"/>
                <a:gd name="T39" fmla="*/ 2147483647 h 184"/>
                <a:gd name="T40" fmla="*/ 2147483647 w 200"/>
                <a:gd name="T41" fmla="*/ 2147483647 h 184"/>
                <a:gd name="T42" fmla="*/ 2147483647 w 200"/>
                <a:gd name="T43" fmla="*/ 2147483647 h 184"/>
                <a:gd name="T44" fmla="*/ 2147483647 w 200"/>
                <a:gd name="T45" fmla="*/ 2147483647 h 184"/>
                <a:gd name="T46" fmla="*/ 2147483647 w 200"/>
                <a:gd name="T47" fmla="*/ 2147483647 h 184"/>
                <a:gd name="T48" fmla="*/ 2147483647 w 200"/>
                <a:gd name="T49" fmla="*/ 2147483647 h 184"/>
                <a:gd name="T50" fmla="*/ 2147483647 w 200"/>
                <a:gd name="T51" fmla="*/ 2147483647 h 184"/>
                <a:gd name="T52" fmla="*/ 2147483647 w 200"/>
                <a:gd name="T53" fmla="*/ 2147483647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0"/>
                <a:gd name="T82" fmla="*/ 0 h 184"/>
                <a:gd name="T83" fmla="*/ 200 w 200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0" h="184">
                  <a:moveTo>
                    <a:pt x="192" y="8"/>
                  </a:moveTo>
                  <a:lnTo>
                    <a:pt x="184" y="8"/>
                  </a:lnTo>
                  <a:lnTo>
                    <a:pt x="160" y="0"/>
                  </a:lnTo>
                  <a:lnTo>
                    <a:pt x="136" y="24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64" y="64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40" y="40"/>
                  </a:lnTo>
                  <a:lnTo>
                    <a:pt x="32" y="96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44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64" y="176"/>
                  </a:lnTo>
                  <a:lnTo>
                    <a:pt x="96" y="168"/>
                  </a:lnTo>
                  <a:lnTo>
                    <a:pt x="128" y="168"/>
                  </a:lnTo>
                  <a:lnTo>
                    <a:pt x="184" y="104"/>
                  </a:lnTo>
                  <a:lnTo>
                    <a:pt x="200" y="64"/>
                  </a:lnTo>
                  <a:lnTo>
                    <a:pt x="192" y="64"/>
                  </a:lnTo>
                  <a:lnTo>
                    <a:pt x="192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740"/>
            <p:cNvSpPr>
              <a:spLocks/>
            </p:cNvSpPr>
            <p:nvPr/>
          </p:nvSpPr>
          <p:spPr bwMode="auto">
            <a:xfrm>
              <a:off x="4806128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741"/>
            <p:cNvSpPr>
              <a:spLocks/>
            </p:cNvSpPr>
            <p:nvPr/>
          </p:nvSpPr>
          <p:spPr bwMode="auto">
            <a:xfrm>
              <a:off x="4977200" y="3754880"/>
              <a:ext cx="183135" cy="289507"/>
            </a:xfrm>
            <a:custGeom>
              <a:avLst/>
              <a:gdLst>
                <a:gd name="T0" fmla="*/ 2147483647 w 136"/>
                <a:gd name="T1" fmla="*/ 2147483647 h 216"/>
                <a:gd name="T2" fmla="*/ 2147483647 w 136"/>
                <a:gd name="T3" fmla="*/ 2147483647 h 216"/>
                <a:gd name="T4" fmla="*/ 2147483647 w 136"/>
                <a:gd name="T5" fmla="*/ 2147483647 h 216"/>
                <a:gd name="T6" fmla="*/ 2147483647 w 136"/>
                <a:gd name="T7" fmla="*/ 2147483647 h 216"/>
                <a:gd name="T8" fmla="*/ 2147483647 w 136"/>
                <a:gd name="T9" fmla="*/ 2147483647 h 216"/>
                <a:gd name="T10" fmla="*/ 2147483647 w 136"/>
                <a:gd name="T11" fmla="*/ 2147483647 h 216"/>
                <a:gd name="T12" fmla="*/ 2147483647 w 136"/>
                <a:gd name="T13" fmla="*/ 2147483647 h 216"/>
                <a:gd name="T14" fmla="*/ 2147483647 w 136"/>
                <a:gd name="T15" fmla="*/ 2147483647 h 216"/>
                <a:gd name="T16" fmla="*/ 2147483647 w 136"/>
                <a:gd name="T17" fmla="*/ 2147483647 h 216"/>
                <a:gd name="T18" fmla="*/ 0 w 136"/>
                <a:gd name="T19" fmla="*/ 2147483647 h 216"/>
                <a:gd name="T20" fmla="*/ 2147483647 w 136"/>
                <a:gd name="T21" fmla="*/ 2147483647 h 216"/>
                <a:gd name="T22" fmla="*/ 0 w 136"/>
                <a:gd name="T23" fmla="*/ 2147483647 h 216"/>
                <a:gd name="T24" fmla="*/ 2147483647 w 136"/>
                <a:gd name="T25" fmla="*/ 2147483647 h 216"/>
                <a:gd name="T26" fmla="*/ 2147483647 w 136"/>
                <a:gd name="T27" fmla="*/ 2147483647 h 216"/>
                <a:gd name="T28" fmla="*/ 2147483647 w 136"/>
                <a:gd name="T29" fmla="*/ 2147483647 h 216"/>
                <a:gd name="T30" fmla="*/ 2147483647 w 136"/>
                <a:gd name="T31" fmla="*/ 2147483647 h 216"/>
                <a:gd name="T32" fmla="*/ 2147483647 w 136"/>
                <a:gd name="T33" fmla="*/ 2147483647 h 216"/>
                <a:gd name="T34" fmla="*/ 2147483647 w 136"/>
                <a:gd name="T35" fmla="*/ 2147483647 h 216"/>
                <a:gd name="T36" fmla="*/ 2147483647 w 136"/>
                <a:gd name="T37" fmla="*/ 2147483647 h 216"/>
                <a:gd name="T38" fmla="*/ 2147483647 w 136"/>
                <a:gd name="T39" fmla="*/ 2147483647 h 216"/>
                <a:gd name="T40" fmla="*/ 2147483647 w 136"/>
                <a:gd name="T41" fmla="*/ 2147483647 h 216"/>
                <a:gd name="T42" fmla="*/ 2147483647 w 136"/>
                <a:gd name="T43" fmla="*/ 2147483647 h 216"/>
                <a:gd name="T44" fmla="*/ 2147483647 w 136"/>
                <a:gd name="T45" fmla="*/ 2147483647 h 216"/>
                <a:gd name="T46" fmla="*/ 2147483647 w 136"/>
                <a:gd name="T47" fmla="*/ 2147483647 h 216"/>
                <a:gd name="T48" fmla="*/ 2147483647 w 136"/>
                <a:gd name="T49" fmla="*/ 2147483647 h 216"/>
                <a:gd name="T50" fmla="*/ 2147483647 w 136"/>
                <a:gd name="T51" fmla="*/ 2147483647 h 216"/>
                <a:gd name="T52" fmla="*/ 2147483647 w 136"/>
                <a:gd name="T53" fmla="*/ 2147483647 h 216"/>
                <a:gd name="T54" fmla="*/ 2147483647 w 136"/>
                <a:gd name="T55" fmla="*/ 2147483647 h 216"/>
                <a:gd name="T56" fmla="*/ 2147483647 w 136"/>
                <a:gd name="T57" fmla="*/ 2147483647 h 216"/>
                <a:gd name="T58" fmla="*/ 2147483647 w 136"/>
                <a:gd name="T59" fmla="*/ 0 h 216"/>
                <a:gd name="T60" fmla="*/ 2147483647 w 136"/>
                <a:gd name="T61" fmla="*/ 2147483647 h 216"/>
                <a:gd name="T62" fmla="*/ 2147483647 w 136"/>
                <a:gd name="T63" fmla="*/ 2147483647 h 2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6"/>
                <a:gd name="T97" fmla="*/ 0 h 216"/>
                <a:gd name="T98" fmla="*/ 136 w 136"/>
                <a:gd name="T99" fmla="*/ 216 h 2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6" h="216">
                  <a:moveTo>
                    <a:pt x="88" y="8"/>
                  </a:moveTo>
                  <a:lnTo>
                    <a:pt x="64" y="16"/>
                  </a:lnTo>
                  <a:lnTo>
                    <a:pt x="64" y="32"/>
                  </a:lnTo>
                  <a:lnTo>
                    <a:pt x="72" y="56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32" y="48"/>
                  </a:lnTo>
                  <a:lnTo>
                    <a:pt x="0" y="64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32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24" y="144"/>
                  </a:lnTo>
                  <a:lnTo>
                    <a:pt x="16" y="160"/>
                  </a:lnTo>
                  <a:lnTo>
                    <a:pt x="24" y="160"/>
                  </a:lnTo>
                  <a:lnTo>
                    <a:pt x="24" y="216"/>
                  </a:lnTo>
                  <a:lnTo>
                    <a:pt x="32" y="216"/>
                  </a:lnTo>
                  <a:lnTo>
                    <a:pt x="32" y="208"/>
                  </a:lnTo>
                  <a:lnTo>
                    <a:pt x="64" y="184"/>
                  </a:lnTo>
                  <a:lnTo>
                    <a:pt x="72" y="160"/>
                  </a:lnTo>
                  <a:lnTo>
                    <a:pt x="64" y="128"/>
                  </a:lnTo>
                  <a:lnTo>
                    <a:pt x="80" y="104"/>
                  </a:lnTo>
                  <a:lnTo>
                    <a:pt x="120" y="80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28" y="16"/>
                  </a:lnTo>
                  <a:lnTo>
                    <a:pt x="128" y="0"/>
                  </a:lnTo>
                  <a:lnTo>
                    <a:pt x="120" y="8"/>
                  </a:lnTo>
                  <a:lnTo>
                    <a:pt x="8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742"/>
            <p:cNvSpPr>
              <a:spLocks/>
            </p:cNvSpPr>
            <p:nvPr/>
          </p:nvSpPr>
          <p:spPr bwMode="auto">
            <a:xfrm>
              <a:off x="4977200" y="3593677"/>
              <a:ext cx="172169" cy="182038"/>
            </a:xfrm>
            <a:custGeom>
              <a:avLst/>
              <a:gdLst>
                <a:gd name="T0" fmla="*/ 2147483647 w 128"/>
                <a:gd name="T1" fmla="*/ 2147483647 h 136"/>
                <a:gd name="T2" fmla="*/ 2147483647 w 128"/>
                <a:gd name="T3" fmla="*/ 0 h 136"/>
                <a:gd name="T4" fmla="*/ 2147483647 w 128"/>
                <a:gd name="T5" fmla="*/ 0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0 h 136"/>
                <a:gd name="T14" fmla="*/ 0 w 128"/>
                <a:gd name="T15" fmla="*/ 0 h 136"/>
                <a:gd name="T16" fmla="*/ 2147483647 w 128"/>
                <a:gd name="T17" fmla="*/ 2147483647 h 136"/>
                <a:gd name="T18" fmla="*/ 0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2147483647 w 128"/>
                <a:gd name="T33" fmla="*/ 2147483647 h 136"/>
                <a:gd name="T34" fmla="*/ 2147483647 w 128"/>
                <a:gd name="T35" fmla="*/ 2147483647 h 136"/>
                <a:gd name="T36" fmla="*/ 2147483647 w 128"/>
                <a:gd name="T37" fmla="*/ 2147483647 h 136"/>
                <a:gd name="T38" fmla="*/ 2147483647 w 128"/>
                <a:gd name="T39" fmla="*/ 2147483647 h 136"/>
                <a:gd name="T40" fmla="*/ 2147483647 w 128"/>
                <a:gd name="T41" fmla="*/ 2147483647 h 136"/>
                <a:gd name="T42" fmla="*/ 2147483647 w 128"/>
                <a:gd name="T43" fmla="*/ 2147483647 h 136"/>
                <a:gd name="T44" fmla="*/ 2147483647 w 128"/>
                <a:gd name="T45" fmla="*/ 2147483647 h 136"/>
                <a:gd name="T46" fmla="*/ 2147483647 w 128"/>
                <a:gd name="T47" fmla="*/ 2147483647 h 136"/>
                <a:gd name="T48" fmla="*/ 2147483647 w 128"/>
                <a:gd name="T49" fmla="*/ 2147483647 h 1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136"/>
                <a:gd name="T77" fmla="*/ 128 w 128"/>
                <a:gd name="T78" fmla="*/ 136 h 1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136">
                  <a:moveTo>
                    <a:pt x="96" y="24"/>
                  </a:moveTo>
                  <a:lnTo>
                    <a:pt x="56" y="0"/>
                  </a:lnTo>
                  <a:lnTo>
                    <a:pt x="48" y="0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72"/>
                  </a:lnTo>
                  <a:lnTo>
                    <a:pt x="16" y="96"/>
                  </a:lnTo>
                  <a:lnTo>
                    <a:pt x="32" y="104"/>
                  </a:lnTo>
                  <a:lnTo>
                    <a:pt x="56" y="104"/>
                  </a:lnTo>
                  <a:lnTo>
                    <a:pt x="56" y="112"/>
                  </a:lnTo>
                  <a:lnTo>
                    <a:pt x="64" y="136"/>
                  </a:lnTo>
                  <a:lnTo>
                    <a:pt x="88" y="128"/>
                  </a:lnTo>
                  <a:lnTo>
                    <a:pt x="120" y="128"/>
                  </a:lnTo>
                  <a:lnTo>
                    <a:pt x="128" y="120"/>
                  </a:lnTo>
                  <a:lnTo>
                    <a:pt x="120" y="112"/>
                  </a:lnTo>
                  <a:lnTo>
                    <a:pt x="120" y="72"/>
                  </a:lnTo>
                  <a:lnTo>
                    <a:pt x="112" y="56"/>
                  </a:lnTo>
                  <a:lnTo>
                    <a:pt x="120" y="48"/>
                  </a:lnTo>
                  <a:lnTo>
                    <a:pt x="96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743"/>
            <p:cNvSpPr>
              <a:spLocks/>
            </p:cNvSpPr>
            <p:nvPr/>
          </p:nvSpPr>
          <p:spPr bwMode="auto">
            <a:xfrm>
              <a:off x="4676727" y="3679213"/>
              <a:ext cx="203971" cy="203971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2147483647 w 152"/>
                <a:gd name="T9" fmla="*/ 2147483647 h 152"/>
                <a:gd name="T10" fmla="*/ 2147483647 w 152"/>
                <a:gd name="T11" fmla="*/ 2147483647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2147483647 w 152"/>
                <a:gd name="T33" fmla="*/ 0 h 152"/>
                <a:gd name="T34" fmla="*/ 2147483647 w 152"/>
                <a:gd name="T35" fmla="*/ 0 h 152"/>
                <a:gd name="T36" fmla="*/ 0 w 152"/>
                <a:gd name="T37" fmla="*/ 2147483647 h 152"/>
                <a:gd name="T38" fmla="*/ 2147483647 w 152"/>
                <a:gd name="T39" fmla="*/ 2147483647 h 152"/>
                <a:gd name="T40" fmla="*/ 2147483647 w 152"/>
                <a:gd name="T41" fmla="*/ 2147483647 h 152"/>
                <a:gd name="T42" fmla="*/ 0 w 152"/>
                <a:gd name="T43" fmla="*/ 2147483647 h 152"/>
                <a:gd name="T44" fmla="*/ 0 w 152"/>
                <a:gd name="T45" fmla="*/ 2147483647 h 152"/>
                <a:gd name="T46" fmla="*/ 2147483647 w 152"/>
                <a:gd name="T47" fmla="*/ 2147483647 h 152"/>
                <a:gd name="T48" fmla="*/ 2147483647 w 152"/>
                <a:gd name="T49" fmla="*/ 2147483647 h 1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2"/>
                <a:gd name="T76" fmla="*/ 0 h 152"/>
                <a:gd name="T77" fmla="*/ 152 w 152"/>
                <a:gd name="T78" fmla="*/ 152 h 1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2" h="152">
                  <a:moveTo>
                    <a:pt x="16" y="144"/>
                  </a:moveTo>
                  <a:lnTo>
                    <a:pt x="72" y="144"/>
                  </a:lnTo>
                  <a:lnTo>
                    <a:pt x="80" y="152"/>
                  </a:lnTo>
                  <a:lnTo>
                    <a:pt x="112" y="152"/>
                  </a:lnTo>
                  <a:lnTo>
                    <a:pt x="136" y="144"/>
                  </a:lnTo>
                  <a:lnTo>
                    <a:pt x="128" y="128"/>
                  </a:lnTo>
                  <a:lnTo>
                    <a:pt x="128" y="88"/>
                  </a:lnTo>
                  <a:lnTo>
                    <a:pt x="152" y="80"/>
                  </a:lnTo>
                  <a:lnTo>
                    <a:pt x="152" y="64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28" y="64"/>
                  </a:lnTo>
                  <a:lnTo>
                    <a:pt x="120" y="16"/>
                  </a:lnTo>
                  <a:lnTo>
                    <a:pt x="96" y="16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48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56"/>
                  </a:lnTo>
                  <a:lnTo>
                    <a:pt x="16" y="80"/>
                  </a:lnTo>
                  <a:lnTo>
                    <a:pt x="0" y="112"/>
                  </a:lnTo>
                  <a:lnTo>
                    <a:pt x="0" y="144"/>
                  </a:lnTo>
                  <a:lnTo>
                    <a:pt x="8" y="136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744"/>
            <p:cNvSpPr>
              <a:spLocks/>
            </p:cNvSpPr>
            <p:nvPr/>
          </p:nvSpPr>
          <p:spPr bwMode="auto">
            <a:xfrm>
              <a:off x="4676727" y="3486208"/>
              <a:ext cx="311439" cy="311439"/>
            </a:xfrm>
            <a:custGeom>
              <a:avLst/>
              <a:gdLst>
                <a:gd name="T0" fmla="*/ 2147483647 w 232"/>
                <a:gd name="T1" fmla="*/ 2147483647 h 232"/>
                <a:gd name="T2" fmla="*/ 2147483647 w 232"/>
                <a:gd name="T3" fmla="*/ 2147483647 h 232"/>
                <a:gd name="T4" fmla="*/ 2147483647 w 232"/>
                <a:gd name="T5" fmla="*/ 2147483647 h 232"/>
                <a:gd name="T6" fmla="*/ 2147483647 w 232"/>
                <a:gd name="T7" fmla="*/ 2147483647 h 232"/>
                <a:gd name="T8" fmla="*/ 2147483647 w 232"/>
                <a:gd name="T9" fmla="*/ 2147483647 h 232"/>
                <a:gd name="T10" fmla="*/ 2147483647 w 232"/>
                <a:gd name="T11" fmla="*/ 2147483647 h 232"/>
                <a:gd name="T12" fmla="*/ 0 w 232"/>
                <a:gd name="T13" fmla="*/ 2147483647 h 232"/>
                <a:gd name="T14" fmla="*/ 0 w 232"/>
                <a:gd name="T15" fmla="*/ 2147483647 h 232"/>
                <a:gd name="T16" fmla="*/ 2147483647 w 232"/>
                <a:gd name="T17" fmla="*/ 2147483647 h 232"/>
                <a:gd name="T18" fmla="*/ 2147483647 w 232"/>
                <a:gd name="T19" fmla="*/ 2147483647 h 232"/>
                <a:gd name="T20" fmla="*/ 2147483647 w 232"/>
                <a:gd name="T21" fmla="*/ 2147483647 h 232"/>
                <a:gd name="T22" fmla="*/ 2147483647 w 232"/>
                <a:gd name="T23" fmla="*/ 2147483647 h 232"/>
                <a:gd name="T24" fmla="*/ 2147483647 w 232"/>
                <a:gd name="T25" fmla="*/ 2147483647 h 232"/>
                <a:gd name="T26" fmla="*/ 2147483647 w 232"/>
                <a:gd name="T27" fmla="*/ 2147483647 h 232"/>
                <a:gd name="T28" fmla="*/ 2147483647 w 232"/>
                <a:gd name="T29" fmla="*/ 2147483647 h 232"/>
                <a:gd name="T30" fmla="*/ 2147483647 w 232"/>
                <a:gd name="T31" fmla="*/ 2147483647 h 232"/>
                <a:gd name="T32" fmla="*/ 2147483647 w 232"/>
                <a:gd name="T33" fmla="*/ 2147483647 h 232"/>
                <a:gd name="T34" fmla="*/ 2147483647 w 232"/>
                <a:gd name="T35" fmla="*/ 2147483647 h 232"/>
                <a:gd name="T36" fmla="*/ 2147483647 w 232"/>
                <a:gd name="T37" fmla="*/ 2147483647 h 232"/>
                <a:gd name="T38" fmla="*/ 2147483647 w 232"/>
                <a:gd name="T39" fmla="*/ 2147483647 h 232"/>
                <a:gd name="T40" fmla="*/ 2147483647 w 232"/>
                <a:gd name="T41" fmla="*/ 2147483647 h 232"/>
                <a:gd name="T42" fmla="*/ 2147483647 w 232"/>
                <a:gd name="T43" fmla="*/ 2147483647 h 232"/>
                <a:gd name="T44" fmla="*/ 2147483647 w 232"/>
                <a:gd name="T45" fmla="*/ 2147483647 h 232"/>
                <a:gd name="T46" fmla="*/ 2147483647 w 232"/>
                <a:gd name="T47" fmla="*/ 2147483647 h 232"/>
                <a:gd name="T48" fmla="*/ 2147483647 w 232"/>
                <a:gd name="T49" fmla="*/ 2147483647 h 232"/>
                <a:gd name="T50" fmla="*/ 2147483647 w 232"/>
                <a:gd name="T51" fmla="*/ 2147483647 h 232"/>
                <a:gd name="T52" fmla="*/ 2147483647 w 232"/>
                <a:gd name="T53" fmla="*/ 2147483647 h 232"/>
                <a:gd name="T54" fmla="*/ 2147483647 w 232"/>
                <a:gd name="T55" fmla="*/ 2147483647 h 232"/>
                <a:gd name="T56" fmla="*/ 2147483647 w 232"/>
                <a:gd name="T57" fmla="*/ 2147483647 h 232"/>
                <a:gd name="T58" fmla="*/ 2147483647 w 232"/>
                <a:gd name="T59" fmla="*/ 2147483647 h 232"/>
                <a:gd name="T60" fmla="*/ 2147483647 w 232"/>
                <a:gd name="T61" fmla="*/ 2147483647 h 232"/>
                <a:gd name="T62" fmla="*/ 2147483647 w 232"/>
                <a:gd name="T63" fmla="*/ 2147483647 h 232"/>
                <a:gd name="T64" fmla="*/ 2147483647 w 232"/>
                <a:gd name="T65" fmla="*/ 0 h 232"/>
                <a:gd name="T66" fmla="*/ 2147483647 w 232"/>
                <a:gd name="T67" fmla="*/ 0 h 232"/>
                <a:gd name="T68" fmla="*/ 2147483647 w 232"/>
                <a:gd name="T69" fmla="*/ 2147483647 h 232"/>
                <a:gd name="T70" fmla="*/ 2147483647 w 232"/>
                <a:gd name="T71" fmla="*/ 0 h 232"/>
                <a:gd name="T72" fmla="*/ 2147483647 w 232"/>
                <a:gd name="T73" fmla="*/ 2147483647 h 232"/>
                <a:gd name="T74" fmla="*/ 2147483647 w 232"/>
                <a:gd name="T75" fmla="*/ 2147483647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32"/>
                <a:gd name="T115" fmla="*/ 0 h 232"/>
                <a:gd name="T116" fmla="*/ 232 w 232"/>
                <a:gd name="T117" fmla="*/ 232 h 2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32" h="232">
                  <a:moveTo>
                    <a:pt x="80" y="24"/>
                  </a:moveTo>
                  <a:lnTo>
                    <a:pt x="72" y="72"/>
                  </a:lnTo>
                  <a:lnTo>
                    <a:pt x="56" y="80"/>
                  </a:lnTo>
                  <a:lnTo>
                    <a:pt x="40" y="112"/>
                  </a:lnTo>
                  <a:lnTo>
                    <a:pt x="24" y="128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0" y="152"/>
                  </a:lnTo>
                  <a:lnTo>
                    <a:pt x="16" y="144"/>
                  </a:lnTo>
                  <a:lnTo>
                    <a:pt x="48" y="144"/>
                  </a:lnTo>
                  <a:lnTo>
                    <a:pt x="72" y="168"/>
                  </a:lnTo>
                  <a:lnTo>
                    <a:pt x="80" y="168"/>
                  </a:lnTo>
                  <a:lnTo>
                    <a:pt x="96" y="160"/>
                  </a:lnTo>
                  <a:lnTo>
                    <a:pt x="120" y="160"/>
                  </a:lnTo>
                  <a:lnTo>
                    <a:pt x="128" y="208"/>
                  </a:lnTo>
                  <a:lnTo>
                    <a:pt x="152" y="208"/>
                  </a:lnTo>
                  <a:lnTo>
                    <a:pt x="168" y="208"/>
                  </a:lnTo>
                  <a:lnTo>
                    <a:pt x="192" y="224"/>
                  </a:lnTo>
                  <a:lnTo>
                    <a:pt x="216" y="232"/>
                  </a:lnTo>
                  <a:lnTo>
                    <a:pt x="216" y="224"/>
                  </a:lnTo>
                  <a:lnTo>
                    <a:pt x="208" y="208"/>
                  </a:lnTo>
                  <a:lnTo>
                    <a:pt x="208" y="200"/>
                  </a:lnTo>
                  <a:lnTo>
                    <a:pt x="216" y="176"/>
                  </a:lnTo>
                  <a:lnTo>
                    <a:pt x="224" y="168"/>
                  </a:lnTo>
                  <a:lnTo>
                    <a:pt x="216" y="144"/>
                  </a:lnTo>
                  <a:lnTo>
                    <a:pt x="216" y="120"/>
                  </a:lnTo>
                  <a:lnTo>
                    <a:pt x="208" y="96"/>
                  </a:lnTo>
                  <a:lnTo>
                    <a:pt x="216" y="72"/>
                  </a:lnTo>
                  <a:lnTo>
                    <a:pt x="232" y="40"/>
                  </a:lnTo>
                  <a:lnTo>
                    <a:pt x="232" y="16"/>
                  </a:lnTo>
                  <a:lnTo>
                    <a:pt x="224" y="8"/>
                  </a:lnTo>
                  <a:lnTo>
                    <a:pt x="200" y="8"/>
                  </a:lnTo>
                  <a:lnTo>
                    <a:pt x="192" y="0"/>
                  </a:lnTo>
                  <a:lnTo>
                    <a:pt x="160" y="0"/>
                  </a:lnTo>
                  <a:lnTo>
                    <a:pt x="128" y="8"/>
                  </a:lnTo>
                  <a:lnTo>
                    <a:pt x="104" y="0"/>
                  </a:lnTo>
                  <a:lnTo>
                    <a:pt x="80" y="8"/>
                  </a:lnTo>
                  <a:lnTo>
                    <a:pt x="8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745"/>
            <p:cNvSpPr>
              <a:spLocks/>
            </p:cNvSpPr>
            <p:nvPr/>
          </p:nvSpPr>
          <p:spPr bwMode="auto">
            <a:xfrm>
              <a:off x="5030934" y="3271271"/>
              <a:ext cx="246738" cy="236869"/>
            </a:xfrm>
            <a:custGeom>
              <a:avLst/>
              <a:gdLst>
                <a:gd name="T0" fmla="*/ 2147483647 w 184"/>
                <a:gd name="T1" fmla="*/ 2147483647 h 176"/>
                <a:gd name="T2" fmla="*/ 2147483647 w 184"/>
                <a:gd name="T3" fmla="*/ 2147483647 h 176"/>
                <a:gd name="T4" fmla="*/ 2147483647 w 184"/>
                <a:gd name="T5" fmla="*/ 2147483647 h 176"/>
                <a:gd name="T6" fmla="*/ 2147483647 w 184"/>
                <a:gd name="T7" fmla="*/ 2147483647 h 176"/>
                <a:gd name="T8" fmla="*/ 2147483647 w 184"/>
                <a:gd name="T9" fmla="*/ 2147483647 h 176"/>
                <a:gd name="T10" fmla="*/ 2147483647 w 184"/>
                <a:gd name="T11" fmla="*/ 2147483647 h 176"/>
                <a:gd name="T12" fmla="*/ 2147483647 w 184"/>
                <a:gd name="T13" fmla="*/ 2147483647 h 176"/>
                <a:gd name="T14" fmla="*/ 2147483647 w 184"/>
                <a:gd name="T15" fmla="*/ 2147483647 h 176"/>
                <a:gd name="T16" fmla="*/ 2147483647 w 184"/>
                <a:gd name="T17" fmla="*/ 2147483647 h 176"/>
                <a:gd name="T18" fmla="*/ 2147483647 w 184"/>
                <a:gd name="T19" fmla="*/ 2147483647 h 176"/>
                <a:gd name="T20" fmla="*/ 2147483647 w 184"/>
                <a:gd name="T21" fmla="*/ 2147483647 h 176"/>
                <a:gd name="T22" fmla="*/ 2147483647 w 184"/>
                <a:gd name="T23" fmla="*/ 2147483647 h 176"/>
                <a:gd name="T24" fmla="*/ 2147483647 w 184"/>
                <a:gd name="T25" fmla="*/ 2147483647 h 176"/>
                <a:gd name="T26" fmla="*/ 2147483647 w 184"/>
                <a:gd name="T27" fmla="*/ 2147483647 h 176"/>
                <a:gd name="T28" fmla="*/ 2147483647 w 184"/>
                <a:gd name="T29" fmla="*/ 0 h 176"/>
                <a:gd name="T30" fmla="*/ 2147483647 w 184"/>
                <a:gd name="T31" fmla="*/ 0 h 176"/>
                <a:gd name="T32" fmla="*/ 2147483647 w 184"/>
                <a:gd name="T33" fmla="*/ 2147483647 h 176"/>
                <a:gd name="T34" fmla="*/ 2147483647 w 184"/>
                <a:gd name="T35" fmla="*/ 2147483647 h 176"/>
                <a:gd name="T36" fmla="*/ 2147483647 w 184"/>
                <a:gd name="T37" fmla="*/ 2147483647 h 176"/>
                <a:gd name="T38" fmla="*/ 2147483647 w 184"/>
                <a:gd name="T39" fmla="*/ 2147483647 h 176"/>
                <a:gd name="T40" fmla="*/ 2147483647 w 184"/>
                <a:gd name="T41" fmla="*/ 2147483647 h 176"/>
                <a:gd name="T42" fmla="*/ 0 w 184"/>
                <a:gd name="T43" fmla="*/ 2147483647 h 176"/>
                <a:gd name="T44" fmla="*/ 0 w 184"/>
                <a:gd name="T45" fmla="*/ 2147483647 h 176"/>
                <a:gd name="T46" fmla="*/ 2147483647 w 184"/>
                <a:gd name="T47" fmla="*/ 2147483647 h 176"/>
                <a:gd name="T48" fmla="*/ 2147483647 w 184"/>
                <a:gd name="T49" fmla="*/ 2147483647 h 176"/>
                <a:gd name="T50" fmla="*/ 2147483647 w 184"/>
                <a:gd name="T51" fmla="*/ 2147483647 h 176"/>
                <a:gd name="T52" fmla="*/ 2147483647 w 184"/>
                <a:gd name="T53" fmla="*/ 2147483647 h 176"/>
                <a:gd name="T54" fmla="*/ 2147483647 w 184"/>
                <a:gd name="T55" fmla="*/ 2147483647 h 176"/>
                <a:gd name="T56" fmla="*/ 2147483647 w 184"/>
                <a:gd name="T57" fmla="*/ 2147483647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4"/>
                <a:gd name="T88" fmla="*/ 0 h 176"/>
                <a:gd name="T89" fmla="*/ 184 w 184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4" h="176">
                  <a:moveTo>
                    <a:pt x="88" y="176"/>
                  </a:moveTo>
                  <a:lnTo>
                    <a:pt x="96" y="176"/>
                  </a:lnTo>
                  <a:lnTo>
                    <a:pt x="104" y="176"/>
                  </a:lnTo>
                  <a:lnTo>
                    <a:pt x="112" y="176"/>
                  </a:lnTo>
                  <a:lnTo>
                    <a:pt x="128" y="168"/>
                  </a:lnTo>
                  <a:lnTo>
                    <a:pt x="152" y="160"/>
                  </a:lnTo>
                  <a:lnTo>
                    <a:pt x="184" y="128"/>
                  </a:lnTo>
                  <a:lnTo>
                    <a:pt x="160" y="120"/>
                  </a:lnTo>
                  <a:lnTo>
                    <a:pt x="128" y="104"/>
                  </a:lnTo>
                  <a:lnTo>
                    <a:pt x="120" y="96"/>
                  </a:lnTo>
                  <a:lnTo>
                    <a:pt x="136" y="88"/>
                  </a:lnTo>
                  <a:lnTo>
                    <a:pt x="128" y="80"/>
                  </a:lnTo>
                  <a:lnTo>
                    <a:pt x="96" y="32"/>
                  </a:lnTo>
                  <a:lnTo>
                    <a:pt x="80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8"/>
                  </a:lnTo>
                  <a:lnTo>
                    <a:pt x="40" y="56"/>
                  </a:lnTo>
                  <a:lnTo>
                    <a:pt x="32" y="80"/>
                  </a:lnTo>
                  <a:lnTo>
                    <a:pt x="16" y="96"/>
                  </a:lnTo>
                  <a:lnTo>
                    <a:pt x="8" y="120"/>
                  </a:lnTo>
                  <a:lnTo>
                    <a:pt x="0" y="120"/>
                  </a:lnTo>
                  <a:lnTo>
                    <a:pt x="0" y="128"/>
                  </a:lnTo>
                  <a:lnTo>
                    <a:pt x="16" y="144"/>
                  </a:lnTo>
                  <a:lnTo>
                    <a:pt x="24" y="152"/>
                  </a:lnTo>
                  <a:lnTo>
                    <a:pt x="32" y="160"/>
                  </a:lnTo>
                  <a:lnTo>
                    <a:pt x="32" y="168"/>
                  </a:lnTo>
                  <a:lnTo>
                    <a:pt x="48" y="168"/>
                  </a:lnTo>
                  <a:lnTo>
                    <a:pt x="88" y="17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746"/>
            <p:cNvSpPr>
              <a:spLocks/>
            </p:cNvSpPr>
            <p:nvPr/>
          </p:nvSpPr>
          <p:spPr bwMode="auto">
            <a:xfrm>
              <a:off x="5041900" y="3497174"/>
              <a:ext cx="139270" cy="161203"/>
            </a:xfrm>
            <a:custGeom>
              <a:avLst/>
              <a:gdLst>
                <a:gd name="T0" fmla="*/ 2147483647 w 104"/>
                <a:gd name="T1" fmla="*/ 2147483647 h 120"/>
                <a:gd name="T2" fmla="*/ 2147483647 w 104"/>
                <a:gd name="T3" fmla="*/ 2147483647 h 120"/>
                <a:gd name="T4" fmla="*/ 2147483647 w 104"/>
                <a:gd name="T5" fmla="*/ 2147483647 h 120"/>
                <a:gd name="T6" fmla="*/ 2147483647 w 104"/>
                <a:gd name="T7" fmla="*/ 2147483647 h 120"/>
                <a:gd name="T8" fmla="*/ 2147483647 w 104"/>
                <a:gd name="T9" fmla="*/ 2147483647 h 120"/>
                <a:gd name="T10" fmla="*/ 2147483647 w 104"/>
                <a:gd name="T11" fmla="*/ 2147483647 h 120"/>
                <a:gd name="T12" fmla="*/ 2147483647 w 104"/>
                <a:gd name="T13" fmla="*/ 0 h 120"/>
                <a:gd name="T14" fmla="*/ 2147483647 w 104"/>
                <a:gd name="T15" fmla="*/ 0 h 120"/>
                <a:gd name="T16" fmla="*/ 2147483647 w 104"/>
                <a:gd name="T17" fmla="*/ 0 h 120"/>
                <a:gd name="T18" fmla="*/ 0 w 104"/>
                <a:gd name="T19" fmla="*/ 2147483647 h 120"/>
                <a:gd name="T20" fmla="*/ 2147483647 w 104"/>
                <a:gd name="T21" fmla="*/ 2147483647 h 120"/>
                <a:gd name="T22" fmla="*/ 2147483647 w 104"/>
                <a:gd name="T23" fmla="*/ 2147483647 h 120"/>
                <a:gd name="T24" fmla="*/ 0 w 104"/>
                <a:gd name="T25" fmla="*/ 2147483647 h 120"/>
                <a:gd name="T26" fmla="*/ 2147483647 w 104"/>
                <a:gd name="T27" fmla="*/ 2147483647 h 120"/>
                <a:gd name="T28" fmla="*/ 2147483647 w 104"/>
                <a:gd name="T29" fmla="*/ 2147483647 h 120"/>
                <a:gd name="T30" fmla="*/ 2147483647 w 104"/>
                <a:gd name="T31" fmla="*/ 2147483647 h 120"/>
                <a:gd name="T32" fmla="*/ 2147483647 w 104"/>
                <a:gd name="T33" fmla="*/ 2147483647 h 120"/>
                <a:gd name="T34" fmla="*/ 2147483647 w 104"/>
                <a:gd name="T35" fmla="*/ 2147483647 h 120"/>
                <a:gd name="T36" fmla="*/ 2147483647 w 104"/>
                <a:gd name="T37" fmla="*/ 2147483647 h 120"/>
                <a:gd name="T38" fmla="*/ 2147483647 w 104"/>
                <a:gd name="T39" fmla="*/ 2147483647 h 120"/>
                <a:gd name="T40" fmla="*/ 2147483647 w 104"/>
                <a:gd name="T41" fmla="*/ 2147483647 h 120"/>
                <a:gd name="T42" fmla="*/ 2147483647 w 104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4"/>
                <a:gd name="T67" fmla="*/ 0 h 120"/>
                <a:gd name="T68" fmla="*/ 104 w 104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4" h="120">
                  <a:moveTo>
                    <a:pt x="96" y="24"/>
                  </a:moveTo>
                  <a:lnTo>
                    <a:pt x="104" y="16"/>
                  </a:lnTo>
                  <a:lnTo>
                    <a:pt x="104" y="8"/>
                  </a:lnTo>
                  <a:lnTo>
                    <a:pt x="96" y="8"/>
                  </a:lnTo>
                  <a:lnTo>
                    <a:pt x="88" y="8"/>
                  </a:lnTo>
                  <a:lnTo>
                    <a:pt x="80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8" y="96"/>
                  </a:lnTo>
                  <a:lnTo>
                    <a:pt x="48" y="104"/>
                  </a:lnTo>
                  <a:lnTo>
                    <a:pt x="72" y="120"/>
                  </a:lnTo>
                  <a:lnTo>
                    <a:pt x="72" y="112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96" y="64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747"/>
            <p:cNvSpPr>
              <a:spLocks/>
            </p:cNvSpPr>
            <p:nvPr/>
          </p:nvSpPr>
          <p:spPr bwMode="auto">
            <a:xfrm>
              <a:off x="4891664" y="3840416"/>
              <a:ext cx="128304" cy="129401"/>
            </a:xfrm>
            <a:custGeom>
              <a:avLst/>
              <a:gdLst>
                <a:gd name="T0" fmla="*/ 2147483647 w 96"/>
                <a:gd name="T1" fmla="*/ 2147483647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2147483647 h 96"/>
                <a:gd name="T10" fmla="*/ 2147483647 w 96"/>
                <a:gd name="T11" fmla="*/ 2147483647 h 96"/>
                <a:gd name="T12" fmla="*/ 2147483647 w 96"/>
                <a:gd name="T13" fmla="*/ 2147483647 h 96"/>
                <a:gd name="T14" fmla="*/ 2147483647 w 96"/>
                <a:gd name="T15" fmla="*/ 2147483647 h 96"/>
                <a:gd name="T16" fmla="*/ 2147483647 w 96"/>
                <a:gd name="T17" fmla="*/ 2147483647 h 96"/>
                <a:gd name="T18" fmla="*/ 2147483647 w 96"/>
                <a:gd name="T19" fmla="*/ 2147483647 h 96"/>
                <a:gd name="T20" fmla="*/ 2147483647 w 96"/>
                <a:gd name="T21" fmla="*/ 2147483647 h 96"/>
                <a:gd name="T22" fmla="*/ 2147483647 w 96"/>
                <a:gd name="T23" fmla="*/ 2147483647 h 96"/>
                <a:gd name="T24" fmla="*/ 2147483647 w 96"/>
                <a:gd name="T25" fmla="*/ 2147483647 h 96"/>
                <a:gd name="T26" fmla="*/ 2147483647 w 96"/>
                <a:gd name="T27" fmla="*/ 2147483647 h 96"/>
                <a:gd name="T28" fmla="*/ 2147483647 w 96"/>
                <a:gd name="T29" fmla="*/ 2147483647 h 96"/>
                <a:gd name="T30" fmla="*/ 2147483647 w 96"/>
                <a:gd name="T31" fmla="*/ 0 h 96"/>
                <a:gd name="T32" fmla="*/ 2147483647 w 96"/>
                <a:gd name="T33" fmla="*/ 2147483647 h 96"/>
                <a:gd name="T34" fmla="*/ 2147483647 w 96"/>
                <a:gd name="T35" fmla="*/ 2147483647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6"/>
                <a:gd name="T55" fmla="*/ 0 h 96"/>
                <a:gd name="T56" fmla="*/ 96 w 96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6" h="96">
                  <a:moveTo>
                    <a:pt x="40" y="24"/>
                  </a:moveTo>
                  <a:lnTo>
                    <a:pt x="24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32" y="64"/>
                  </a:lnTo>
                  <a:lnTo>
                    <a:pt x="40" y="80"/>
                  </a:lnTo>
                  <a:lnTo>
                    <a:pt x="56" y="88"/>
                  </a:lnTo>
                  <a:lnTo>
                    <a:pt x="80" y="96"/>
                  </a:lnTo>
                  <a:lnTo>
                    <a:pt x="88" y="80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96" y="16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748"/>
            <p:cNvSpPr>
              <a:spLocks/>
            </p:cNvSpPr>
            <p:nvPr/>
          </p:nvSpPr>
          <p:spPr bwMode="auto">
            <a:xfrm>
              <a:off x="4848896" y="3508141"/>
              <a:ext cx="224806" cy="375043"/>
            </a:xfrm>
            <a:custGeom>
              <a:avLst/>
              <a:gdLst>
                <a:gd name="T0" fmla="*/ 2147483647 w 168"/>
                <a:gd name="T1" fmla="*/ 2147483647 h 280"/>
                <a:gd name="T2" fmla="*/ 2147483647 w 168"/>
                <a:gd name="T3" fmla="*/ 2147483647 h 280"/>
                <a:gd name="T4" fmla="*/ 2147483647 w 168"/>
                <a:gd name="T5" fmla="*/ 2147483647 h 280"/>
                <a:gd name="T6" fmla="*/ 2147483647 w 168"/>
                <a:gd name="T7" fmla="*/ 2147483647 h 280"/>
                <a:gd name="T8" fmla="*/ 2147483647 w 168"/>
                <a:gd name="T9" fmla="*/ 2147483647 h 280"/>
                <a:gd name="T10" fmla="*/ 2147483647 w 168"/>
                <a:gd name="T11" fmla="*/ 2147483647 h 280"/>
                <a:gd name="T12" fmla="*/ 2147483647 w 168"/>
                <a:gd name="T13" fmla="*/ 2147483647 h 280"/>
                <a:gd name="T14" fmla="*/ 2147483647 w 168"/>
                <a:gd name="T15" fmla="*/ 2147483647 h 280"/>
                <a:gd name="T16" fmla="*/ 2147483647 w 168"/>
                <a:gd name="T17" fmla="*/ 2147483647 h 280"/>
                <a:gd name="T18" fmla="*/ 2147483647 w 168"/>
                <a:gd name="T19" fmla="*/ 2147483647 h 280"/>
                <a:gd name="T20" fmla="*/ 2147483647 w 168"/>
                <a:gd name="T21" fmla="*/ 2147483647 h 280"/>
                <a:gd name="T22" fmla="*/ 2147483647 w 168"/>
                <a:gd name="T23" fmla="*/ 2147483647 h 280"/>
                <a:gd name="T24" fmla="*/ 2147483647 w 168"/>
                <a:gd name="T25" fmla="*/ 2147483647 h 280"/>
                <a:gd name="T26" fmla="*/ 2147483647 w 168"/>
                <a:gd name="T27" fmla="*/ 2147483647 h 280"/>
                <a:gd name="T28" fmla="*/ 2147483647 w 168"/>
                <a:gd name="T29" fmla="*/ 2147483647 h 280"/>
                <a:gd name="T30" fmla="*/ 0 w 168"/>
                <a:gd name="T31" fmla="*/ 2147483647 h 280"/>
                <a:gd name="T32" fmla="*/ 0 w 168"/>
                <a:gd name="T33" fmla="*/ 2147483647 h 280"/>
                <a:gd name="T34" fmla="*/ 2147483647 w 168"/>
                <a:gd name="T35" fmla="*/ 2147483647 h 280"/>
                <a:gd name="T36" fmla="*/ 2147483647 w 168"/>
                <a:gd name="T37" fmla="*/ 2147483647 h 280"/>
                <a:gd name="T38" fmla="*/ 2147483647 w 168"/>
                <a:gd name="T39" fmla="*/ 2147483647 h 280"/>
                <a:gd name="T40" fmla="*/ 2147483647 w 168"/>
                <a:gd name="T41" fmla="*/ 2147483647 h 280"/>
                <a:gd name="T42" fmla="*/ 2147483647 w 168"/>
                <a:gd name="T43" fmla="*/ 2147483647 h 280"/>
                <a:gd name="T44" fmla="*/ 2147483647 w 168"/>
                <a:gd name="T45" fmla="*/ 2147483647 h 280"/>
                <a:gd name="T46" fmla="*/ 2147483647 w 168"/>
                <a:gd name="T47" fmla="*/ 2147483647 h 280"/>
                <a:gd name="T48" fmla="*/ 2147483647 w 168"/>
                <a:gd name="T49" fmla="*/ 2147483647 h 280"/>
                <a:gd name="T50" fmla="*/ 2147483647 w 168"/>
                <a:gd name="T51" fmla="*/ 2147483647 h 280"/>
                <a:gd name="T52" fmla="*/ 2147483647 w 168"/>
                <a:gd name="T53" fmla="*/ 2147483647 h 280"/>
                <a:gd name="T54" fmla="*/ 2147483647 w 168"/>
                <a:gd name="T55" fmla="*/ 2147483647 h 280"/>
                <a:gd name="T56" fmla="*/ 2147483647 w 168"/>
                <a:gd name="T57" fmla="*/ 2147483647 h 280"/>
                <a:gd name="T58" fmla="*/ 2147483647 w 168"/>
                <a:gd name="T59" fmla="*/ 2147483647 h 280"/>
                <a:gd name="T60" fmla="*/ 2147483647 w 168"/>
                <a:gd name="T61" fmla="*/ 2147483647 h 280"/>
                <a:gd name="T62" fmla="*/ 2147483647 w 168"/>
                <a:gd name="T63" fmla="*/ 2147483647 h 280"/>
                <a:gd name="T64" fmla="*/ 2147483647 w 168"/>
                <a:gd name="T65" fmla="*/ 2147483647 h 280"/>
                <a:gd name="T66" fmla="*/ 2147483647 w 168"/>
                <a:gd name="T67" fmla="*/ 2147483647 h 280"/>
                <a:gd name="T68" fmla="*/ 2147483647 w 168"/>
                <a:gd name="T69" fmla="*/ 2147483647 h 280"/>
                <a:gd name="T70" fmla="*/ 2147483647 w 168"/>
                <a:gd name="T71" fmla="*/ 2147483647 h 280"/>
                <a:gd name="T72" fmla="*/ 2147483647 w 168"/>
                <a:gd name="T73" fmla="*/ 2147483647 h 280"/>
                <a:gd name="T74" fmla="*/ 2147483647 w 168"/>
                <a:gd name="T75" fmla="*/ 2147483647 h 280"/>
                <a:gd name="T76" fmla="*/ 2147483647 w 168"/>
                <a:gd name="T77" fmla="*/ 2147483647 h 280"/>
                <a:gd name="T78" fmla="*/ 2147483647 w 168"/>
                <a:gd name="T79" fmla="*/ 2147483647 h 280"/>
                <a:gd name="T80" fmla="*/ 2147483647 w 168"/>
                <a:gd name="T81" fmla="*/ 2147483647 h 280"/>
                <a:gd name="T82" fmla="*/ 2147483647 w 168"/>
                <a:gd name="T83" fmla="*/ 2147483647 h 280"/>
                <a:gd name="T84" fmla="*/ 2147483647 w 168"/>
                <a:gd name="T85" fmla="*/ 2147483647 h 280"/>
                <a:gd name="T86" fmla="*/ 2147483647 w 168"/>
                <a:gd name="T87" fmla="*/ 2147483647 h 280"/>
                <a:gd name="T88" fmla="*/ 2147483647 w 168"/>
                <a:gd name="T89" fmla="*/ 2147483647 h 280"/>
                <a:gd name="T90" fmla="*/ 2147483647 w 168"/>
                <a:gd name="T91" fmla="*/ 2147483647 h 280"/>
                <a:gd name="T92" fmla="*/ 2147483647 w 168"/>
                <a:gd name="T93" fmla="*/ 2147483647 h 280"/>
                <a:gd name="T94" fmla="*/ 2147483647 w 168"/>
                <a:gd name="T95" fmla="*/ 2147483647 h 280"/>
                <a:gd name="T96" fmla="*/ 2147483647 w 168"/>
                <a:gd name="T97" fmla="*/ 2147483647 h 280"/>
                <a:gd name="T98" fmla="*/ 2147483647 w 168"/>
                <a:gd name="T99" fmla="*/ 2147483647 h 280"/>
                <a:gd name="T100" fmla="*/ 2147483647 w 168"/>
                <a:gd name="T101" fmla="*/ 2147483647 h 280"/>
                <a:gd name="T102" fmla="*/ 2147483647 w 168"/>
                <a:gd name="T103" fmla="*/ 2147483647 h 280"/>
                <a:gd name="T104" fmla="*/ 2147483647 w 168"/>
                <a:gd name="T105" fmla="*/ 0 h 280"/>
                <a:gd name="T106" fmla="*/ 2147483647 w 168"/>
                <a:gd name="T107" fmla="*/ 0 h 280"/>
                <a:gd name="T108" fmla="*/ 2147483647 w 168"/>
                <a:gd name="T109" fmla="*/ 2147483647 h 280"/>
                <a:gd name="T110" fmla="*/ 2147483647 w 168"/>
                <a:gd name="T111" fmla="*/ 0 h 280"/>
                <a:gd name="T112" fmla="*/ 2147483647 w 168"/>
                <a:gd name="T113" fmla="*/ 2147483647 h 28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8"/>
                <a:gd name="T172" fmla="*/ 0 h 280"/>
                <a:gd name="T173" fmla="*/ 168 w 168"/>
                <a:gd name="T174" fmla="*/ 280 h 28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8" h="280">
                  <a:moveTo>
                    <a:pt x="104" y="24"/>
                  </a:moveTo>
                  <a:lnTo>
                    <a:pt x="88" y="56"/>
                  </a:lnTo>
                  <a:lnTo>
                    <a:pt x="80" y="80"/>
                  </a:lnTo>
                  <a:lnTo>
                    <a:pt x="88" y="104"/>
                  </a:lnTo>
                  <a:lnTo>
                    <a:pt x="88" y="128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80" y="184"/>
                  </a:lnTo>
                  <a:lnTo>
                    <a:pt x="80" y="192"/>
                  </a:lnTo>
                  <a:lnTo>
                    <a:pt x="88" y="208"/>
                  </a:lnTo>
                  <a:lnTo>
                    <a:pt x="88" y="216"/>
                  </a:lnTo>
                  <a:lnTo>
                    <a:pt x="64" y="208"/>
                  </a:lnTo>
                  <a:lnTo>
                    <a:pt x="40" y="192"/>
                  </a:lnTo>
                  <a:lnTo>
                    <a:pt x="24" y="192"/>
                  </a:lnTo>
                  <a:lnTo>
                    <a:pt x="24" y="208"/>
                  </a:lnTo>
                  <a:lnTo>
                    <a:pt x="0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24" y="272"/>
                  </a:lnTo>
                  <a:lnTo>
                    <a:pt x="32" y="280"/>
                  </a:lnTo>
                  <a:lnTo>
                    <a:pt x="24" y="280"/>
                  </a:lnTo>
                  <a:lnTo>
                    <a:pt x="32" y="280"/>
                  </a:lnTo>
                  <a:lnTo>
                    <a:pt x="40" y="280"/>
                  </a:lnTo>
                  <a:lnTo>
                    <a:pt x="56" y="280"/>
                  </a:lnTo>
                  <a:lnTo>
                    <a:pt x="72" y="272"/>
                  </a:lnTo>
                  <a:lnTo>
                    <a:pt x="88" y="256"/>
                  </a:lnTo>
                  <a:lnTo>
                    <a:pt x="96" y="248"/>
                  </a:lnTo>
                  <a:lnTo>
                    <a:pt x="128" y="232"/>
                  </a:lnTo>
                  <a:lnTo>
                    <a:pt x="144" y="240"/>
                  </a:lnTo>
                  <a:lnTo>
                    <a:pt x="152" y="248"/>
                  </a:lnTo>
                  <a:lnTo>
                    <a:pt x="160" y="256"/>
                  </a:lnTo>
                  <a:lnTo>
                    <a:pt x="168" y="248"/>
                  </a:lnTo>
                  <a:lnTo>
                    <a:pt x="168" y="240"/>
                  </a:lnTo>
                  <a:lnTo>
                    <a:pt x="160" y="216"/>
                  </a:lnTo>
                  <a:lnTo>
                    <a:pt x="160" y="200"/>
                  </a:lnTo>
                  <a:lnTo>
                    <a:pt x="152" y="176"/>
                  </a:lnTo>
                  <a:lnTo>
                    <a:pt x="152" y="168"/>
                  </a:lnTo>
                  <a:lnTo>
                    <a:pt x="128" y="168"/>
                  </a:lnTo>
                  <a:lnTo>
                    <a:pt x="112" y="160"/>
                  </a:lnTo>
                  <a:lnTo>
                    <a:pt x="104" y="136"/>
                  </a:lnTo>
                  <a:lnTo>
                    <a:pt x="96" y="104"/>
                  </a:lnTo>
                  <a:lnTo>
                    <a:pt x="104" y="96"/>
                  </a:lnTo>
                  <a:lnTo>
                    <a:pt x="96" y="64"/>
                  </a:lnTo>
                  <a:lnTo>
                    <a:pt x="120" y="64"/>
                  </a:lnTo>
                  <a:lnTo>
                    <a:pt x="128" y="80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44" y="40"/>
                  </a:lnTo>
                  <a:lnTo>
                    <a:pt x="152" y="24"/>
                  </a:lnTo>
                  <a:lnTo>
                    <a:pt x="152" y="8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12" y="8"/>
                  </a:lnTo>
                  <a:lnTo>
                    <a:pt x="104" y="0"/>
                  </a:lnTo>
                  <a:lnTo>
                    <a:pt x="104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749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750"/>
            <p:cNvSpPr>
              <a:spLocks/>
            </p:cNvSpPr>
            <p:nvPr/>
          </p:nvSpPr>
          <p:spPr bwMode="auto">
            <a:xfrm>
              <a:off x="4797355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751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752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753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754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755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756"/>
            <p:cNvSpPr>
              <a:spLocks/>
            </p:cNvSpPr>
            <p:nvPr/>
          </p:nvSpPr>
          <p:spPr bwMode="auto">
            <a:xfrm>
              <a:off x="4417925" y="3389706"/>
              <a:ext cx="64701" cy="96502"/>
            </a:xfrm>
            <a:custGeom>
              <a:avLst/>
              <a:gdLst>
                <a:gd name="T0" fmla="*/ 2147483647 w 48"/>
                <a:gd name="T1" fmla="*/ 2147483647 h 72"/>
                <a:gd name="T2" fmla="*/ 2147483647 w 48"/>
                <a:gd name="T3" fmla="*/ 0 h 72"/>
                <a:gd name="T4" fmla="*/ 2147483647 w 48"/>
                <a:gd name="T5" fmla="*/ 0 h 72"/>
                <a:gd name="T6" fmla="*/ 0 w 48"/>
                <a:gd name="T7" fmla="*/ 0 h 72"/>
                <a:gd name="T8" fmla="*/ 0 w 48"/>
                <a:gd name="T9" fmla="*/ 2147483647 h 72"/>
                <a:gd name="T10" fmla="*/ 2147483647 w 48"/>
                <a:gd name="T11" fmla="*/ 2147483647 h 72"/>
                <a:gd name="T12" fmla="*/ 0 w 48"/>
                <a:gd name="T13" fmla="*/ 2147483647 h 72"/>
                <a:gd name="T14" fmla="*/ 0 w 48"/>
                <a:gd name="T15" fmla="*/ 2147483647 h 72"/>
                <a:gd name="T16" fmla="*/ 0 w 48"/>
                <a:gd name="T17" fmla="*/ 2147483647 h 72"/>
                <a:gd name="T18" fmla="*/ 2147483647 w 48"/>
                <a:gd name="T19" fmla="*/ 2147483647 h 72"/>
                <a:gd name="T20" fmla="*/ 2147483647 w 48"/>
                <a:gd name="T21" fmla="*/ 2147483647 h 72"/>
                <a:gd name="T22" fmla="*/ 2147483647 w 48"/>
                <a:gd name="T23" fmla="*/ 2147483647 h 72"/>
                <a:gd name="T24" fmla="*/ 2147483647 w 48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"/>
                <a:gd name="T40" fmla="*/ 0 h 72"/>
                <a:gd name="T41" fmla="*/ 48 w 48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" h="72">
                  <a:moveTo>
                    <a:pt x="40" y="8"/>
                  </a:moveTo>
                  <a:lnTo>
                    <a:pt x="40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48" y="64"/>
                  </a:lnTo>
                  <a:lnTo>
                    <a:pt x="40" y="24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757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2147483647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0 w 153"/>
                <a:gd name="T37" fmla="*/ 2147483647 h 136"/>
                <a:gd name="T38" fmla="*/ 0 w 153"/>
                <a:gd name="T39" fmla="*/ 2147483647 h 136"/>
                <a:gd name="T40" fmla="*/ 2147483647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3"/>
                <a:gd name="T79" fmla="*/ 0 h 136"/>
                <a:gd name="T80" fmla="*/ 153 w 153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758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0 h 96"/>
                <a:gd name="T38" fmla="*/ 2147483647 w 160"/>
                <a:gd name="T39" fmla="*/ 2147483647 h 96"/>
                <a:gd name="T40" fmla="*/ 2147483647 w 160"/>
                <a:gd name="T41" fmla="*/ 2147483647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0"/>
                <a:gd name="T64" fmla="*/ 0 h 96"/>
                <a:gd name="T65" fmla="*/ 160 w 160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8" name="Freeform 759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0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2147483647 w 153"/>
                <a:gd name="T37" fmla="*/ 2147483647 h 136"/>
                <a:gd name="T38" fmla="*/ 0 w 153"/>
                <a:gd name="T39" fmla="*/ 2147483647 h 136"/>
                <a:gd name="T40" fmla="*/ 0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2147483647 w 153"/>
                <a:gd name="T53" fmla="*/ 2147483647 h 1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36"/>
                <a:gd name="T83" fmla="*/ 153 w 153"/>
                <a:gd name="T84" fmla="*/ 136 h 1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9" name="Freeform 760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2147483647 h 96"/>
                <a:gd name="T38" fmla="*/ 2147483647 w 160"/>
                <a:gd name="T39" fmla="*/ 0 h 96"/>
                <a:gd name="T40" fmla="*/ 2147483647 w 160"/>
                <a:gd name="T41" fmla="*/ 2147483647 h 96"/>
                <a:gd name="T42" fmla="*/ 2147483647 w 160"/>
                <a:gd name="T43" fmla="*/ 2147483647 h 9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0"/>
                <a:gd name="T67" fmla="*/ 0 h 96"/>
                <a:gd name="T68" fmla="*/ 160 w 160"/>
                <a:gd name="T69" fmla="*/ 96 h 9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0" name="Freeform 761"/>
            <p:cNvSpPr>
              <a:spLocks/>
            </p:cNvSpPr>
            <p:nvPr/>
          </p:nvSpPr>
          <p:spPr bwMode="auto">
            <a:xfrm>
              <a:off x="4654795" y="3508141"/>
              <a:ext cx="129401" cy="161203"/>
            </a:xfrm>
            <a:custGeom>
              <a:avLst/>
              <a:gdLst>
                <a:gd name="T0" fmla="*/ 2147483647 w 96"/>
                <a:gd name="T1" fmla="*/ 2147483647 h 120"/>
                <a:gd name="T2" fmla="*/ 2147483647 w 96"/>
                <a:gd name="T3" fmla="*/ 2147483647 h 120"/>
                <a:gd name="T4" fmla="*/ 2147483647 w 96"/>
                <a:gd name="T5" fmla="*/ 2147483647 h 120"/>
                <a:gd name="T6" fmla="*/ 2147483647 w 96"/>
                <a:gd name="T7" fmla="*/ 2147483647 h 120"/>
                <a:gd name="T8" fmla="*/ 2147483647 w 96"/>
                <a:gd name="T9" fmla="*/ 2147483647 h 120"/>
                <a:gd name="T10" fmla="*/ 2147483647 w 96"/>
                <a:gd name="T11" fmla="*/ 0 h 120"/>
                <a:gd name="T12" fmla="*/ 2147483647 w 96"/>
                <a:gd name="T13" fmla="*/ 0 h 120"/>
                <a:gd name="T14" fmla="*/ 2147483647 w 96"/>
                <a:gd name="T15" fmla="*/ 2147483647 h 120"/>
                <a:gd name="T16" fmla="*/ 2147483647 w 96"/>
                <a:gd name="T17" fmla="*/ 2147483647 h 120"/>
                <a:gd name="T18" fmla="*/ 2147483647 w 96"/>
                <a:gd name="T19" fmla="*/ 2147483647 h 120"/>
                <a:gd name="T20" fmla="*/ 2147483647 w 96"/>
                <a:gd name="T21" fmla="*/ 2147483647 h 120"/>
                <a:gd name="T22" fmla="*/ 2147483647 w 96"/>
                <a:gd name="T23" fmla="*/ 2147483647 h 120"/>
                <a:gd name="T24" fmla="*/ 2147483647 w 96"/>
                <a:gd name="T25" fmla="*/ 2147483647 h 120"/>
                <a:gd name="T26" fmla="*/ 2147483647 w 96"/>
                <a:gd name="T27" fmla="*/ 2147483647 h 120"/>
                <a:gd name="T28" fmla="*/ 2147483647 w 96"/>
                <a:gd name="T29" fmla="*/ 2147483647 h 120"/>
                <a:gd name="T30" fmla="*/ 2147483647 w 96"/>
                <a:gd name="T31" fmla="*/ 2147483647 h 120"/>
                <a:gd name="T32" fmla="*/ 2147483647 w 96"/>
                <a:gd name="T33" fmla="*/ 2147483647 h 120"/>
                <a:gd name="T34" fmla="*/ 0 w 96"/>
                <a:gd name="T35" fmla="*/ 2147483647 h 120"/>
                <a:gd name="T36" fmla="*/ 2147483647 w 96"/>
                <a:gd name="T37" fmla="*/ 2147483647 h 120"/>
                <a:gd name="T38" fmla="*/ 2147483647 w 96"/>
                <a:gd name="T39" fmla="*/ 2147483647 h 120"/>
                <a:gd name="T40" fmla="*/ 2147483647 w 96"/>
                <a:gd name="T41" fmla="*/ 2147483647 h 120"/>
                <a:gd name="T42" fmla="*/ 2147483647 w 96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120"/>
                <a:gd name="T68" fmla="*/ 96 w 96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120">
                  <a:moveTo>
                    <a:pt x="40" y="112"/>
                  </a:moveTo>
                  <a:lnTo>
                    <a:pt x="56" y="96"/>
                  </a:lnTo>
                  <a:lnTo>
                    <a:pt x="72" y="64"/>
                  </a:lnTo>
                  <a:lnTo>
                    <a:pt x="88" y="56"/>
                  </a:lnTo>
                  <a:lnTo>
                    <a:pt x="96" y="8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16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32" y="56"/>
                  </a:lnTo>
                  <a:lnTo>
                    <a:pt x="32" y="80"/>
                  </a:lnTo>
                  <a:lnTo>
                    <a:pt x="16" y="80"/>
                  </a:lnTo>
                  <a:lnTo>
                    <a:pt x="8" y="88"/>
                  </a:lnTo>
                  <a:lnTo>
                    <a:pt x="0" y="96"/>
                  </a:lnTo>
                  <a:lnTo>
                    <a:pt x="8" y="104"/>
                  </a:lnTo>
                  <a:lnTo>
                    <a:pt x="16" y="120"/>
                  </a:lnTo>
                  <a:lnTo>
                    <a:pt x="24" y="112"/>
                  </a:lnTo>
                  <a:lnTo>
                    <a:pt x="40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Freeform 762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2" name="Freeform 763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2147483647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0 w 96"/>
                <a:gd name="T31" fmla="*/ 2147483647 h 128"/>
                <a:gd name="T32" fmla="*/ 2147483647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  <a:lnTo>
                    <a:pt x="96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3" name="Freeform 764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Freeform 765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766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767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0 h 80"/>
                <a:gd name="T8" fmla="*/ 2147483647 w 32"/>
                <a:gd name="T9" fmla="*/ 2147483647 h 80"/>
                <a:gd name="T10" fmla="*/ 2147483647 w 32"/>
                <a:gd name="T11" fmla="*/ 2147483647 h 80"/>
                <a:gd name="T12" fmla="*/ 0 w 32"/>
                <a:gd name="T13" fmla="*/ 2147483647 h 80"/>
                <a:gd name="T14" fmla="*/ 0 w 32"/>
                <a:gd name="T15" fmla="*/ 2147483647 h 80"/>
                <a:gd name="T16" fmla="*/ 2147483647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"/>
                <a:gd name="T40" fmla="*/ 0 h 80"/>
                <a:gd name="T41" fmla="*/ 32 w 32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768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2147483647 h 64"/>
                <a:gd name="T8" fmla="*/ 0 w 24"/>
                <a:gd name="T9" fmla="*/ 2147483647 h 64"/>
                <a:gd name="T10" fmla="*/ 2147483647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64"/>
                <a:gd name="T29" fmla="*/ 24 w 24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769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2147483647 h 80"/>
                <a:gd name="T8" fmla="*/ 2147483647 w 32"/>
                <a:gd name="T9" fmla="*/ 0 h 80"/>
                <a:gd name="T10" fmla="*/ 2147483647 w 32"/>
                <a:gd name="T11" fmla="*/ 2147483647 h 80"/>
                <a:gd name="T12" fmla="*/ 2147483647 w 32"/>
                <a:gd name="T13" fmla="*/ 2147483647 h 80"/>
                <a:gd name="T14" fmla="*/ 0 w 32"/>
                <a:gd name="T15" fmla="*/ 2147483647 h 80"/>
                <a:gd name="T16" fmla="*/ 0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2147483647 w 32"/>
                <a:gd name="T27" fmla="*/ 2147483647 h 80"/>
                <a:gd name="T28" fmla="*/ 2147483647 w 32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80"/>
                <a:gd name="T47" fmla="*/ 32 w 32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770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0 h 64"/>
                <a:gd name="T8" fmla="*/ 0 w 24"/>
                <a:gd name="T9" fmla="*/ 2147483647 h 64"/>
                <a:gd name="T10" fmla="*/ 0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2147483647 w 24"/>
                <a:gd name="T19" fmla="*/ 2147483647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64"/>
                <a:gd name="T32" fmla="*/ 24 w 24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771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0 h 168"/>
                <a:gd name="T36" fmla="*/ 2147483647 w 168"/>
                <a:gd name="T37" fmla="*/ 2147483647 h 168"/>
                <a:gd name="T38" fmla="*/ 0 w 168"/>
                <a:gd name="T39" fmla="*/ 2147483647 h 168"/>
                <a:gd name="T40" fmla="*/ 2147483647 w 168"/>
                <a:gd name="T41" fmla="*/ 2147483647 h 168"/>
                <a:gd name="T42" fmla="*/ 2147483647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8"/>
                <a:gd name="T79" fmla="*/ 0 h 168"/>
                <a:gd name="T80" fmla="*/ 168 w 168"/>
                <a:gd name="T81" fmla="*/ 168 h 1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772"/>
            <p:cNvSpPr>
              <a:spLocks/>
            </p:cNvSpPr>
            <p:nvPr/>
          </p:nvSpPr>
          <p:spPr bwMode="auto">
            <a:xfrm>
              <a:off x="4482626" y="3250436"/>
              <a:ext cx="53734" cy="64700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0 w 40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8"/>
                <a:gd name="T20" fmla="*/ 40 w 40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8">
                  <a:moveTo>
                    <a:pt x="0" y="48"/>
                  </a:moveTo>
                  <a:lnTo>
                    <a:pt x="16" y="48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774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2147483647 h 168"/>
                <a:gd name="T36" fmla="*/ 2147483647 w 168"/>
                <a:gd name="T37" fmla="*/ 2147483647 h 168"/>
                <a:gd name="T38" fmla="*/ 2147483647 w 168"/>
                <a:gd name="T39" fmla="*/ 0 h 168"/>
                <a:gd name="T40" fmla="*/ 2147483647 w 168"/>
                <a:gd name="T41" fmla="*/ 2147483647 h 168"/>
                <a:gd name="T42" fmla="*/ 0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2147483647 w 168"/>
                <a:gd name="T53" fmla="*/ 2147483647 h 168"/>
                <a:gd name="T54" fmla="*/ 2147483647 w 168"/>
                <a:gd name="T55" fmla="*/ 2147483647 h 16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68"/>
                <a:gd name="T86" fmla="*/ 168 w 168"/>
                <a:gd name="T87" fmla="*/ 168 h 16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775"/>
            <p:cNvSpPr>
              <a:spLocks/>
            </p:cNvSpPr>
            <p:nvPr/>
          </p:nvSpPr>
          <p:spPr bwMode="auto">
            <a:xfrm>
              <a:off x="1611683" y="1831415"/>
              <a:ext cx="461675" cy="632747"/>
            </a:xfrm>
            <a:custGeom>
              <a:avLst/>
              <a:gdLst>
                <a:gd name="T0" fmla="*/ 2147483647 w 344"/>
                <a:gd name="T1" fmla="*/ 2147483647 h 472"/>
                <a:gd name="T2" fmla="*/ 2147483647 w 344"/>
                <a:gd name="T3" fmla="*/ 2147483647 h 472"/>
                <a:gd name="T4" fmla="*/ 2147483647 w 344"/>
                <a:gd name="T5" fmla="*/ 2147483647 h 472"/>
                <a:gd name="T6" fmla="*/ 2147483647 w 344"/>
                <a:gd name="T7" fmla="*/ 2147483647 h 472"/>
                <a:gd name="T8" fmla="*/ 2147483647 w 344"/>
                <a:gd name="T9" fmla="*/ 2147483647 h 472"/>
                <a:gd name="T10" fmla="*/ 2147483647 w 344"/>
                <a:gd name="T11" fmla="*/ 2147483647 h 472"/>
                <a:gd name="T12" fmla="*/ 2147483647 w 344"/>
                <a:gd name="T13" fmla="*/ 2147483647 h 472"/>
                <a:gd name="T14" fmla="*/ 2147483647 w 344"/>
                <a:gd name="T15" fmla="*/ 0 h 472"/>
                <a:gd name="T16" fmla="*/ 2147483647 w 344"/>
                <a:gd name="T17" fmla="*/ 2147483647 h 472"/>
                <a:gd name="T18" fmla="*/ 2147483647 w 344"/>
                <a:gd name="T19" fmla="*/ 2147483647 h 472"/>
                <a:gd name="T20" fmla="*/ 2147483647 w 344"/>
                <a:gd name="T21" fmla="*/ 2147483647 h 472"/>
                <a:gd name="T22" fmla="*/ 2147483647 w 344"/>
                <a:gd name="T23" fmla="*/ 2147483647 h 472"/>
                <a:gd name="T24" fmla="*/ 2147483647 w 344"/>
                <a:gd name="T25" fmla="*/ 2147483647 h 472"/>
                <a:gd name="T26" fmla="*/ 2147483647 w 344"/>
                <a:gd name="T27" fmla="*/ 2147483647 h 472"/>
                <a:gd name="T28" fmla="*/ 2147483647 w 344"/>
                <a:gd name="T29" fmla="*/ 2147483647 h 472"/>
                <a:gd name="T30" fmla="*/ 2147483647 w 344"/>
                <a:gd name="T31" fmla="*/ 2147483647 h 472"/>
                <a:gd name="T32" fmla="*/ 2147483647 w 344"/>
                <a:gd name="T33" fmla="*/ 2147483647 h 472"/>
                <a:gd name="T34" fmla="*/ 2147483647 w 344"/>
                <a:gd name="T35" fmla="*/ 2147483647 h 472"/>
                <a:gd name="T36" fmla="*/ 2147483647 w 344"/>
                <a:gd name="T37" fmla="*/ 2147483647 h 472"/>
                <a:gd name="T38" fmla="*/ 0 w 344"/>
                <a:gd name="T39" fmla="*/ 2147483647 h 472"/>
                <a:gd name="T40" fmla="*/ 2147483647 w 344"/>
                <a:gd name="T41" fmla="*/ 2147483647 h 472"/>
                <a:gd name="T42" fmla="*/ 2147483647 w 344"/>
                <a:gd name="T43" fmla="*/ 2147483647 h 472"/>
                <a:gd name="T44" fmla="*/ 2147483647 w 344"/>
                <a:gd name="T45" fmla="*/ 2147483647 h 472"/>
                <a:gd name="T46" fmla="*/ 2147483647 w 344"/>
                <a:gd name="T47" fmla="*/ 2147483647 h 472"/>
                <a:gd name="T48" fmla="*/ 2147483647 w 344"/>
                <a:gd name="T49" fmla="*/ 2147483647 h 472"/>
                <a:gd name="T50" fmla="*/ 2147483647 w 344"/>
                <a:gd name="T51" fmla="*/ 2147483647 h 472"/>
                <a:gd name="T52" fmla="*/ 2147483647 w 344"/>
                <a:gd name="T53" fmla="*/ 2147483647 h 472"/>
                <a:gd name="T54" fmla="*/ 2147483647 w 344"/>
                <a:gd name="T55" fmla="*/ 2147483647 h 472"/>
                <a:gd name="T56" fmla="*/ 2147483647 w 344"/>
                <a:gd name="T57" fmla="*/ 2147483647 h 472"/>
                <a:gd name="T58" fmla="*/ 2147483647 w 344"/>
                <a:gd name="T59" fmla="*/ 2147483647 h 472"/>
                <a:gd name="T60" fmla="*/ 2147483647 w 344"/>
                <a:gd name="T61" fmla="*/ 2147483647 h 472"/>
                <a:gd name="T62" fmla="*/ 2147483647 w 344"/>
                <a:gd name="T63" fmla="*/ 2147483647 h 472"/>
                <a:gd name="T64" fmla="*/ 2147483647 w 344"/>
                <a:gd name="T65" fmla="*/ 2147483647 h 472"/>
                <a:gd name="T66" fmla="*/ 2147483647 w 344"/>
                <a:gd name="T67" fmla="*/ 2147483647 h 472"/>
                <a:gd name="T68" fmla="*/ 2147483647 w 344"/>
                <a:gd name="T69" fmla="*/ 2147483647 h 472"/>
                <a:gd name="T70" fmla="*/ 2147483647 w 344"/>
                <a:gd name="T71" fmla="*/ 2147483647 h 472"/>
                <a:gd name="T72" fmla="*/ 2147483647 w 344"/>
                <a:gd name="T73" fmla="*/ 2147483647 h 472"/>
                <a:gd name="T74" fmla="*/ 2147483647 w 344"/>
                <a:gd name="T75" fmla="*/ 2147483647 h 472"/>
                <a:gd name="T76" fmla="*/ 2147483647 w 344"/>
                <a:gd name="T77" fmla="*/ 2147483647 h 472"/>
                <a:gd name="T78" fmla="*/ 2147483647 w 344"/>
                <a:gd name="T79" fmla="*/ 2147483647 h 472"/>
                <a:gd name="T80" fmla="*/ 2147483647 w 344"/>
                <a:gd name="T81" fmla="*/ 2147483647 h 472"/>
                <a:gd name="T82" fmla="*/ 2147483647 w 344"/>
                <a:gd name="T83" fmla="*/ 2147483647 h 472"/>
                <a:gd name="T84" fmla="*/ 2147483647 w 344"/>
                <a:gd name="T85" fmla="*/ 2147483647 h 472"/>
                <a:gd name="T86" fmla="*/ 2147483647 w 344"/>
                <a:gd name="T87" fmla="*/ 2147483647 h 472"/>
                <a:gd name="T88" fmla="*/ 2147483647 w 344"/>
                <a:gd name="T89" fmla="*/ 2147483647 h 472"/>
                <a:gd name="T90" fmla="*/ 2147483647 w 344"/>
                <a:gd name="T91" fmla="*/ 2147483647 h 472"/>
                <a:gd name="T92" fmla="*/ 2147483647 w 344"/>
                <a:gd name="T93" fmla="*/ 2147483647 h 472"/>
                <a:gd name="T94" fmla="*/ 2147483647 w 344"/>
                <a:gd name="T95" fmla="*/ 2147483647 h 47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4"/>
                <a:gd name="T145" fmla="*/ 0 h 472"/>
                <a:gd name="T146" fmla="*/ 344 w 344"/>
                <a:gd name="T147" fmla="*/ 472 h 47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4" h="472">
                  <a:moveTo>
                    <a:pt x="336" y="64"/>
                  </a:moveTo>
                  <a:lnTo>
                    <a:pt x="328" y="48"/>
                  </a:lnTo>
                  <a:lnTo>
                    <a:pt x="288" y="56"/>
                  </a:lnTo>
                  <a:lnTo>
                    <a:pt x="240" y="32"/>
                  </a:lnTo>
                  <a:lnTo>
                    <a:pt x="216" y="32"/>
                  </a:lnTo>
                  <a:lnTo>
                    <a:pt x="192" y="24"/>
                  </a:lnTo>
                  <a:lnTo>
                    <a:pt x="192" y="8"/>
                  </a:lnTo>
                  <a:lnTo>
                    <a:pt x="152" y="0"/>
                  </a:lnTo>
                  <a:lnTo>
                    <a:pt x="136" y="16"/>
                  </a:lnTo>
                  <a:lnTo>
                    <a:pt x="104" y="24"/>
                  </a:lnTo>
                  <a:lnTo>
                    <a:pt x="80" y="40"/>
                  </a:lnTo>
                  <a:lnTo>
                    <a:pt x="64" y="80"/>
                  </a:lnTo>
                  <a:lnTo>
                    <a:pt x="32" y="88"/>
                  </a:lnTo>
                  <a:lnTo>
                    <a:pt x="32" y="112"/>
                  </a:lnTo>
                  <a:lnTo>
                    <a:pt x="56" y="144"/>
                  </a:lnTo>
                  <a:lnTo>
                    <a:pt x="80" y="160"/>
                  </a:lnTo>
                  <a:lnTo>
                    <a:pt x="80" y="176"/>
                  </a:lnTo>
                  <a:lnTo>
                    <a:pt x="64" y="184"/>
                  </a:lnTo>
                  <a:lnTo>
                    <a:pt x="40" y="176"/>
                  </a:lnTo>
                  <a:lnTo>
                    <a:pt x="0" y="200"/>
                  </a:lnTo>
                  <a:lnTo>
                    <a:pt x="16" y="216"/>
                  </a:lnTo>
                  <a:lnTo>
                    <a:pt x="32" y="232"/>
                  </a:lnTo>
                  <a:lnTo>
                    <a:pt x="64" y="232"/>
                  </a:lnTo>
                  <a:lnTo>
                    <a:pt x="96" y="232"/>
                  </a:lnTo>
                  <a:lnTo>
                    <a:pt x="80" y="264"/>
                  </a:lnTo>
                  <a:lnTo>
                    <a:pt x="48" y="272"/>
                  </a:lnTo>
                  <a:lnTo>
                    <a:pt x="24" y="288"/>
                  </a:lnTo>
                  <a:lnTo>
                    <a:pt x="24" y="312"/>
                  </a:lnTo>
                  <a:lnTo>
                    <a:pt x="48" y="328"/>
                  </a:lnTo>
                  <a:lnTo>
                    <a:pt x="56" y="352"/>
                  </a:lnTo>
                  <a:lnTo>
                    <a:pt x="72" y="360"/>
                  </a:lnTo>
                  <a:lnTo>
                    <a:pt x="80" y="384"/>
                  </a:lnTo>
                  <a:lnTo>
                    <a:pt x="104" y="384"/>
                  </a:lnTo>
                  <a:lnTo>
                    <a:pt x="144" y="384"/>
                  </a:lnTo>
                  <a:lnTo>
                    <a:pt x="120" y="416"/>
                  </a:lnTo>
                  <a:lnTo>
                    <a:pt x="64" y="472"/>
                  </a:lnTo>
                  <a:lnTo>
                    <a:pt x="128" y="432"/>
                  </a:lnTo>
                  <a:lnTo>
                    <a:pt x="184" y="376"/>
                  </a:lnTo>
                  <a:lnTo>
                    <a:pt x="176" y="368"/>
                  </a:lnTo>
                  <a:lnTo>
                    <a:pt x="208" y="328"/>
                  </a:lnTo>
                  <a:lnTo>
                    <a:pt x="216" y="344"/>
                  </a:lnTo>
                  <a:lnTo>
                    <a:pt x="224" y="360"/>
                  </a:lnTo>
                  <a:lnTo>
                    <a:pt x="248" y="344"/>
                  </a:lnTo>
                  <a:lnTo>
                    <a:pt x="272" y="328"/>
                  </a:lnTo>
                  <a:lnTo>
                    <a:pt x="288" y="336"/>
                  </a:lnTo>
                  <a:lnTo>
                    <a:pt x="344" y="344"/>
                  </a:lnTo>
                  <a:lnTo>
                    <a:pt x="344" y="64"/>
                  </a:lnTo>
                  <a:lnTo>
                    <a:pt x="336" y="6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777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0 h 376"/>
                <a:gd name="T50" fmla="*/ 2147483647 w 728"/>
                <a:gd name="T51" fmla="*/ 2147483647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0 w 728"/>
                <a:gd name="T57" fmla="*/ 2147483647 h 376"/>
                <a:gd name="T58" fmla="*/ 2147483647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8"/>
                <a:gd name="T100" fmla="*/ 0 h 376"/>
                <a:gd name="T101" fmla="*/ 728 w 728"/>
                <a:gd name="T102" fmla="*/ 376 h 3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779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2147483647 h 376"/>
                <a:gd name="T50" fmla="*/ 2147483647 w 728"/>
                <a:gd name="T51" fmla="*/ 0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2147483647 w 728"/>
                <a:gd name="T57" fmla="*/ 2147483647 h 376"/>
                <a:gd name="T58" fmla="*/ 0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2147483647 w 728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8"/>
                <a:gd name="T103" fmla="*/ 0 h 376"/>
                <a:gd name="T104" fmla="*/ 728 w 728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36" name="Freeform 780"/>
            <p:cNvSpPr>
              <a:spLocks/>
            </p:cNvSpPr>
            <p:nvPr/>
          </p:nvSpPr>
          <p:spPr bwMode="auto">
            <a:xfrm>
              <a:off x="2968199" y="3315136"/>
              <a:ext cx="75667" cy="7457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0 h 56"/>
                <a:gd name="T6" fmla="*/ 2147483647 w 56"/>
                <a:gd name="T7" fmla="*/ 2147483647 h 56"/>
                <a:gd name="T8" fmla="*/ 0 w 56"/>
                <a:gd name="T9" fmla="*/ 2147483647 h 56"/>
                <a:gd name="T10" fmla="*/ 2147483647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6"/>
                <a:gd name="T26" fmla="*/ 56 w 56"/>
                <a:gd name="T27" fmla="*/ 56 h 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6">
                  <a:moveTo>
                    <a:pt x="56" y="56"/>
                  </a:moveTo>
                  <a:lnTo>
                    <a:pt x="56" y="48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0" y="24"/>
                  </a:lnTo>
                  <a:lnTo>
                    <a:pt x="24" y="56"/>
                  </a:lnTo>
                  <a:lnTo>
                    <a:pt x="40" y="56"/>
                  </a:lnTo>
                  <a:lnTo>
                    <a:pt x="56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781"/>
            <p:cNvSpPr>
              <a:spLocks/>
            </p:cNvSpPr>
            <p:nvPr/>
          </p:nvSpPr>
          <p:spPr bwMode="auto">
            <a:xfrm>
              <a:off x="3001097" y="3389706"/>
              <a:ext cx="63604" cy="42768"/>
            </a:xfrm>
            <a:custGeom>
              <a:avLst/>
              <a:gdLst>
                <a:gd name="T0" fmla="*/ 2147483647 w 48"/>
                <a:gd name="T1" fmla="*/ 0 h 32"/>
                <a:gd name="T2" fmla="*/ 2147483647 w 48"/>
                <a:gd name="T3" fmla="*/ 0 h 32"/>
                <a:gd name="T4" fmla="*/ 0 w 48"/>
                <a:gd name="T5" fmla="*/ 0 h 32"/>
                <a:gd name="T6" fmla="*/ 2147483647 w 48"/>
                <a:gd name="T7" fmla="*/ 2147483647 h 32"/>
                <a:gd name="T8" fmla="*/ 2147483647 w 48"/>
                <a:gd name="T9" fmla="*/ 2147483647 h 32"/>
                <a:gd name="T10" fmla="*/ 2147483647 w 48"/>
                <a:gd name="T11" fmla="*/ 2147483647 h 32"/>
                <a:gd name="T12" fmla="*/ 2147483647 w 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32"/>
                <a:gd name="T23" fmla="*/ 48 w 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32">
                  <a:moveTo>
                    <a:pt x="32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40" y="32"/>
                  </a:lnTo>
                  <a:lnTo>
                    <a:pt x="48" y="16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Freeform 782"/>
            <p:cNvSpPr>
              <a:spLocks/>
            </p:cNvSpPr>
            <p:nvPr/>
          </p:nvSpPr>
          <p:spPr bwMode="auto">
            <a:xfrm>
              <a:off x="3054832" y="3411638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2147483647 h 32"/>
                <a:gd name="T4" fmla="*/ 2147483647 w 72"/>
                <a:gd name="T5" fmla="*/ 2147483647 h 32"/>
                <a:gd name="T6" fmla="*/ 2147483647 w 72"/>
                <a:gd name="T7" fmla="*/ 0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32"/>
                <a:gd name="T41" fmla="*/ 72 w 72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32">
                  <a:moveTo>
                    <a:pt x="56" y="8"/>
                  </a:moveTo>
                  <a:lnTo>
                    <a:pt x="40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16"/>
                  </a:lnTo>
                  <a:lnTo>
                    <a:pt x="64" y="32"/>
                  </a:lnTo>
                  <a:lnTo>
                    <a:pt x="72" y="16"/>
                  </a:lnTo>
                  <a:lnTo>
                    <a:pt x="56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783"/>
            <p:cNvSpPr>
              <a:spLocks/>
            </p:cNvSpPr>
            <p:nvPr/>
          </p:nvSpPr>
          <p:spPr bwMode="auto">
            <a:xfrm>
              <a:off x="3118435" y="3367774"/>
              <a:ext cx="203971" cy="214937"/>
            </a:xfrm>
            <a:custGeom>
              <a:avLst/>
              <a:gdLst>
                <a:gd name="T0" fmla="*/ 2147483647 w 152"/>
                <a:gd name="T1" fmla="*/ 2147483647 h 160"/>
                <a:gd name="T2" fmla="*/ 2147483647 w 152"/>
                <a:gd name="T3" fmla="*/ 2147483647 h 160"/>
                <a:gd name="T4" fmla="*/ 2147483647 w 152"/>
                <a:gd name="T5" fmla="*/ 2147483647 h 160"/>
                <a:gd name="T6" fmla="*/ 2147483647 w 152"/>
                <a:gd name="T7" fmla="*/ 2147483647 h 160"/>
                <a:gd name="T8" fmla="*/ 2147483647 w 152"/>
                <a:gd name="T9" fmla="*/ 2147483647 h 160"/>
                <a:gd name="T10" fmla="*/ 2147483647 w 152"/>
                <a:gd name="T11" fmla="*/ 2147483647 h 160"/>
                <a:gd name="T12" fmla="*/ 2147483647 w 152"/>
                <a:gd name="T13" fmla="*/ 2147483647 h 160"/>
                <a:gd name="T14" fmla="*/ 2147483647 w 152"/>
                <a:gd name="T15" fmla="*/ 2147483647 h 160"/>
                <a:gd name="T16" fmla="*/ 2147483647 w 152"/>
                <a:gd name="T17" fmla="*/ 0 h 160"/>
                <a:gd name="T18" fmla="*/ 2147483647 w 152"/>
                <a:gd name="T19" fmla="*/ 2147483647 h 160"/>
                <a:gd name="T20" fmla="*/ 2147483647 w 152"/>
                <a:gd name="T21" fmla="*/ 2147483647 h 160"/>
                <a:gd name="T22" fmla="*/ 2147483647 w 152"/>
                <a:gd name="T23" fmla="*/ 2147483647 h 160"/>
                <a:gd name="T24" fmla="*/ 2147483647 w 152"/>
                <a:gd name="T25" fmla="*/ 2147483647 h 160"/>
                <a:gd name="T26" fmla="*/ 2147483647 w 152"/>
                <a:gd name="T27" fmla="*/ 2147483647 h 160"/>
                <a:gd name="T28" fmla="*/ 2147483647 w 152"/>
                <a:gd name="T29" fmla="*/ 2147483647 h 160"/>
                <a:gd name="T30" fmla="*/ 2147483647 w 152"/>
                <a:gd name="T31" fmla="*/ 2147483647 h 160"/>
                <a:gd name="T32" fmla="*/ 2147483647 w 152"/>
                <a:gd name="T33" fmla="*/ 2147483647 h 160"/>
                <a:gd name="T34" fmla="*/ 2147483647 w 152"/>
                <a:gd name="T35" fmla="*/ 2147483647 h 160"/>
                <a:gd name="T36" fmla="*/ 2147483647 w 152"/>
                <a:gd name="T37" fmla="*/ 2147483647 h 160"/>
                <a:gd name="T38" fmla="*/ 2147483647 w 152"/>
                <a:gd name="T39" fmla="*/ 2147483647 h 160"/>
                <a:gd name="T40" fmla="*/ 0 w 152"/>
                <a:gd name="T41" fmla="*/ 2147483647 h 160"/>
                <a:gd name="T42" fmla="*/ 2147483647 w 152"/>
                <a:gd name="T43" fmla="*/ 2147483647 h 160"/>
                <a:gd name="T44" fmla="*/ 2147483647 w 152"/>
                <a:gd name="T45" fmla="*/ 2147483647 h 160"/>
                <a:gd name="T46" fmla="*/ 2147483647 w 152"/>
                <a:gd name="T47" fmla="*/ 2147483647 h 1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2"/>
                <a:gd name="T73" fmla="*/ 0 h 160"/>
                <a:gd name="T74" fmla="*/ 152 w 152"/>
                <a:gd name="T75" fmla="*/ 160 h 1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2" h="160">
                  <a:moveTo>
                    <a:pt x="152" y="136"/>
                  </a:moveTo>
                  <a:lnTo>
                    <a:pt x="152" y="104"/>
                  </a:lnTo>
                  <a:lnTo>
                    <a:pt x="144" y="88"/>
                  </a:lnTo>
                  <a:lnTo>
                    <a:pt x="144" y="80"/>
                  </a:lnTo>
                  <a:lnTo>
                    <a:pt x="128" y="80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8"/>
                  </a:lnTo>
                  <a:lnTo>
                    <a:pt x="96" y="0"/>
                  </a:lnTo>
                  <a:lnTo>
                    <a:pt x="72" y="8"/>
                  </a:lnTo>
                  <a:lnTo>
                    <a:pt x="56" y="16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24" y="48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24" y="88"/>
                  </a:lnTo>
                  <a:lnTo>
                    <a:pt x="24" y="104"/>
                  </a:lnTo>
                  <a:lnTo>
                    <a:pt x="24" y="120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32" y="152"/>
                  </a:lnTo>
                  <a:lnTo>
                    <a:pt x="48" y="160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784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2147483647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0 h 72"/>
                <a:gd name="T22" fmla="*/ 0 w 104"/>
                <a:gd name="T23" fmla="*/ 2147483647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785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786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787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88"/>
                <a:gd name="T53" fmla="*/ 64 w 64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788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2147483647 w 40"/>
                <a:gd name="T11" fmla="*/ 0 h 48"/>
                <a:gd name="T12" fmla="*/ 0 w 40"/>
                <a:gd name="T13" fmla="*/ 2147483647 h 48"/>
                <a:gd name="T14" fmla="*/ 2147483647 w 40"/>
                <a:gd name="T15" fmla="*/ 2147483647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8"/>
                <a:gd name="T26" fmla="*/ 40 w 40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789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2147483647 w 64"/>
                <a:gd name="T35" fmla="*/ 2147483647 h 88"/>
                <a:gd name="T36" fmla="*/ 2147483647 w 64"/>
                <a:gd name="T37" fmla="*/ 2147483647 h 88"/>
                <a:gd name="T38" fmla="*/ 2147483647 w 64"/>
                <a:gd name="T39" fmla="*/ 2147483647 h 88"/>
                <a:gd name="T40" fmla="*/ 2147483647 w 64"/>
                <a:gd name="T41" fmla="*/ 2147483647 h 88"/>
                <a:gd name="T42" fmla="*/ 2147483647 w 64"/>
                <a:gd name="T43" fmla="*/ 2147483647 h 88"/>
                <a:gd name="T44" fmla="*/ 2147483647 w 64"/>
                <a:gd name="T45" fmla="*/ 2147483647 h 88"/>
                <a:gd name="T46" fmla="*/ 2147483647 w 64"/>
                <a:gd name="T47" fmla="*/ 2147483647 h 88"/>
                <a:gd name="T48" fmla="*/ 2147483647 w 64"/>
                <a:gd name="T49" fmla="*/ 0 h 88"/>
                <a:gd name="T50" fmla="*/ 2147483647 w 64"/>
                <a:gd name="T51" fmla="*/ 2147483647 h 88"/>
                <a:gd name="T52" fmla="*/ 0 w 64"/>
                <a:gd name="T53" fmla="*/ 2147483647 h 88"/>
                <a:gd name="T54" fmla="*/ 2147483647 w 64"/>
                <a:gd name="T55" fmla="*/ 2147483647 h 88"/>
                <a:gd name="T56" fmla="*/ 2147483647 w 64"/>
                <a:gd name="T57" fmla="*/ 2147483647 h 88"/>
                <a:gd name="T58" fmla="*/ 2147483647 w 64"/>
                <a:gd name="T59" fmla="*/ 2147483647 h 88"/>
                <a:gd name="T60" fmla="*/ 2147483647 w 64"/>
                <a:gd name="T61" fmla="*/ 2147483647 h 88"/>
                <a:gd name="T62" fmla="*/ 2147483647 w 64"/>
                <a:gd name="T63" fmla="*/ 2147483647 h 88"/>
                <a:gd name="T64" fmla="*/ 2147483647 w 64"/>
                <a:gd name="T65" fmla="*/ 2147483647 h 88"/>
                <a:gd name="T66" fmla="*/ 2147483647 w 64"/>
                <a:gd name="T67" fmla="*/ 2147483647 h 88"/>
                <a:gd name="T68" fmla="*/ 2147483647 w 64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88"/>
                <a:gd name="T107" fmla="*/ 64 w 64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790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2147483647 h 48"/>
                <a:gd name="T10" fmla="*/ 2147483647 w 40"/>
                <a:gd name="T11" fmla="*/ 0 h 48"/>
                <a:gd name="T12" fmla="*/ 2147483647 w 40"/>
                <a:gd name="T13" fmla="*/ 0 h 48"/>
                <a:gd name="T14" fmla="*/ 0 w 40"/>
                <a:gd name="T15" fmla="*/ 2147483647 h 48"/>
                <a:gd name="T16" fmla="*/ 2147483647 w 40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48"/>
                <a:gd name="T29" fmla="*/ 40 w 40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792"/>
            <p:cNvSpPr>
              <a:spLocks/>
            </p:cNvSpPr>
            <p:nvPr/>
          </p:nvSpPr>
          <p:spPr bwMode="auto">
            <a:xfrm>
              <a:off x="3398072" y="3916082"/>
              <a:ext cx="150237" cy="139271"/>
            </a:xfrm>
            <a:custGeom>
              <a:avLst/>
              <a:gdLst>
                <a:gd name="T0" fmla="*/ 2147483647 w 112"/>
                <a:gd name="T1" fmla="*/ 0 h 104"/>
                <a:gd name="T2" fmla="*/ 0 w 112"/>
                <a:gd name="T3" fmla="*/ 2147483647 h 104"/>
                <a:gd name="T4" fmla="*/ 0 w 112"/>
                <a:gd name="T5" fmla="*/ 2147483647 h 104"/>
                <a:gd name="T6" fmla="*/ 2147483647 w 112"/>
                <a:gd name="T7" fmla="*/ 2147483647 h 104"/>
                <a:gd name="T8" fmla="*/ 2147483647 w 112"/>
                <a:gd name="T9" fmla="*/ 2147483647 h 104"/>
                <a:gd name="T10" fmla="*/ 2147483647 w 112"/>
                <a:gd name="T11" fmla="*/ 2147483647 h 104"/>
                <a:gd name="T12" fmla="*/ 2147483647 w 112"/>
                <a:gd name="T13" fmla="*/ 2147483647 h 104"/>
                <a:gd name="T14" fmla="*/ 2147483647 w 112"/>
                <a:gd name="T15" fmla="*/ 2147483647 h 104"/>
                <a:gd name="T16" fmla="*/ 2147483647 w 112"/>
                <a:gd name="T17" fmla="*/ 2147483647 h 104"/>
                <a:gd name="T18" fmla="*/ 2147483647 w 112"/>
                <a:gd name="T19" fmla="*/ 2147483647 h 104"/>
                <a:gd name="T20" fmla="*/ 2147483647 w 112"/>
                <a:gd name="T21" fmla="*/ 2147483647 h 104"/>
                <a:gd name="T22" fmla="*/ 2147483647 w 112"/>
                <a:gd name="T23" fmla="*/ 2147483647 h 104"/>
                <a:gd name="T24" fmla="*/ 2147483647 w 112"/>
                <a:gd name="T25" fmla="*/ 2147483647 h 104"/>
                <a:gd name="T26" fmla="*/ 2147483647 w 112"/>
                <a:gd name="T27" fmla="*/ 2147483647 h 104"/>
                <a:gd name="T28" fmla="*/ 2147483647 w 112"/>
                <a:gd name="T29" fmla="*/ 2147483647 h 104"/>
                <a:gd name="T30" fmla="*/ 2147483647 w 112"/>
                <a:gd name="T31" fmla="*/ 2147483647 h 104"/>
                <a:gd name="T32" fmla="*/ 2147483647 w 112"/>
                <a:gd name="T33" fmla="*/ 2147483647 h 104"/>
                <a:gd name="T34" fmla="*/ 2147483647 w 112"/>
                <a:gd name="T35" fmla="*/ 0 h 104"/>
                <a:gd name="T36" fmla="*/ 2147483647 w 112"/>
                <a:gd name="T37" fmla="*/ 0 h 104"/>
                <a:gd name="T38" fmla="*/ 2147483647 w 112"/>
                <a:gd name="T39" fmla="*/ 0 h 1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2"/>
                <a:gd name="T61" fmla="*/ 0 h 104"/>
                <a:gd name="T62" fmla="*/ 112 w 112"/>
                <a:gd name="T63" fmla="*/ 104 h 1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2" h="104">
                  <a:moveTo>
                    <a:pt x="32" y="0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48" y="64"/>
                  </a:lnTo>
                  <a:lnTo>
                    <a:pt x="56" y="72"/>
                  </a:lnTo>
                  <a:lnTo>
                    <a:pt x="56" y="96"/>
                  </a:lnTo>
                  <a:lnTo>
                    <a:pt x="72" y="104"/>
                  </a:lnTo>
                  <a:lnTo>
                    <a:pt x="96" y="88"/>
                  </a:lnTo>
                  <a:lnTo>
                    <a:pt x="112" y="80"/>
                  </a:lnTo>
                  <a:lnTo>
                    <a:pt x="104" y="72"/>
                  </a:lnTo>
                  <a:lnTo>
                    <a:pt x="104" y="56"/>
                  </a:lnTo>
                  <a:lnTo>
                    <a:pt x="96" y="56"/>
                  </a:lnTo>
                  <a:lnTo>
                    <a:pt x="80" y="32"/>
                  </a:lnTo>
                  <a:lnTo>
                    <a:pt x="72" y="24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793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794"/>
            <p:cNvSpPr>
              <a:spLocks/>
            </p:cNvSpPr>
            <p:nvPr/>
          </p:nvSpPr>
          <p:spPr bwMode="auto">
            <a:xfrm>
              <a:off x="3279638" y="3743913"/>
              <a:ext cx="193004" cy="225903"/>
            </a:xfrm>
            <a:custGeom>
              <a:avLst/>
              <a:gdLst>
                <a:gd name="T0" fmla="*/ 2147483647 w 144"/>
                <a:gd name="T1" fmla="*/ 2147483647 h 168"/>
                <a:gd name="T2" fmla="*/ 2147483647 w 144"/>
                <a:gd name="T3" fmla="*/ 2147483647 h 168"/>
                <a:gd name="T4" fmla="*/ 2147483647 w 144"/>
                <a:gd name="T5" fmla="*/ 2147483647 h 168"/>
                <a:gd name="T6" fmla="*/ 2147483647 w 144"/>
                <a:gd name="T7" fmla="*/ 2147483647 h 168"/>
                <a:gd name="T8" fmla="*/ 2147483647 w 144"/>
                <a:gd name="T9" fmla="*/ 2147483647 h 168"/>
                <a:gd name="T10" fmla="*/ 2147483647 w 144"/>
                <a:gd name="T11" fmla="*/ 2147483647 h 168"/>
                <a:gd name="T12" fmla="*/ 2147483647 w 144"/>
                <a:gd name="T13" fmla="*/ 2147483647 h 168"/>
                <a:gd name="T14" fmla="*/ 2147483647 w 144"/>
                <a:gd name="T15" fmla="*/ 2147483647 h 168"/>
                <a:gd name="T16" fmla="*/ 2147483647 w 144"/>
                <a:gd name="T17" fmla="*/ 2147483647 h 168"/>
                <a:gd name="T18" fmla="*/ 2147483647 w 144"/>
                <a:gd name="T19" fmla="*/ 2147483647 h 168"/>
                <a:gd name="T20" fmla="*/ 2147483647 w 144"/>
                <a:gd name="T21" fmla="*/ 2147483647 h 168"/>
                <a:gd name="T22" fmla="*/ 2147483647 w 144"/>
                <a:gd name="T23" fmla="*/ 2147483647 h 168"/>
                <a:gd name="T24" fmla="*/ 2147483647 w 144"/>
                <a:gd name="T25" fmla="*/ 2147483647 h 168"/>
                <a:gd name="T26" fmla="*/ 2147483647 w 144"/>
                <a:gd name="T27" fmla="*/ 0 h 168"/>
                <a:gd name="T28" fmla="*/ 2147483647 w 144"/>
                <a:gd name="T29" fmla="*/ 2147483647 h 168"/>
                <a:gd name="T30" fmla="*/ 0 w 144"/>
                <a:gd name="T31" fmla="*/ 2147483647 h 168"/>
                <a:gd name="T32" fmla="*/ 2147483647 w 144"/>
                <a:gd name="T33" fmla="*/ 2147483647 h 168"/>
                <a:gd name="T34" fmla="*/ 2147483647 w 144"/>
                <a:gd name="T35" fmla="*/ 2147483647 h 168"/>
                <a:gd name="T36" fmla="*/ 0 w 144"/>
                <a:gd name="T37" fmla="*/ 2147483647 h 168"/>
                <a:gd name="T38" fmla="*/ 0 w 144"/>
                <a:gd name="T39" fmla="*/ 2147483647 h 168"/>
                <a:gd name="T40" fmla="*/ 2147483647 w 144"/>
                <a:gd name="T41" fmla="*/ 2147483647 h 168"/>
                <a:gd name="T42" fmla="*/ 2147483647 w 144"/>
                <a:gd name="T43" fmla="*/ 2147483647 h 168"/>
                <a:gd name="T44" fmla="*/ 2147483647 w 144"/>
                <a:gd name="T45" fmla="*/ 2147483647 h 168"/>
                <a:gd name="T46" fmla="*/ 2147483647 w 144"/>
                <a:gd name="T47" fmla="*/ 2147483647 h 168"/>
                <a:gd name="T48" fmla="*/ 2147483647 w 144"/>
                <a:gd name="T49" fmla="*/ 2147483647 h 168"/>
                <a:gd name="T50" fmla="*/ 2147483647 w 144"/>
                <a:gd name="T51" fmla="*/ 2147483647 h 168"/>
                <a:gd name="T52" fmla="*/ 2147483647 w 144"/>
                <a:gd name="T53" fmla="*/ 2147483647 h 168"/>
                <a:gd name="T54" fmla="*/ 2147483647 w 144"/>
                <a:gd name="T55" fmla="*/ 2147483647 h 168"/>
                <a:gd name="T56" fmla="*/ 2147483647 w 144"/>
                <a:gd name="T57" fmla="*/ 2147483647 h 1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4"/>
                <a:gd name="T88" fmla="*/ 0 h 168"/>
                <a:gd name="T89" fmla="*/ 144 w 144"/>
                <a:gd name="T90" fmla="*/ 168 h 1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4" h="168">
                  <a:moveTo>
                    <a:pt x="88" y="160"/>
                  </a:moveTo>
                  <a:lnTo>
                    <a:pt x="88" y="152"/>
                  </a:lnTo>
                  <a:lnTo>
                    <a:pt x="120" y="128"/>
                  </a:lnTo>
                  <a:lnTo>
                    <a:pt x="136" y="128"/>
                  </a:lnTo>
                  <a:lnTo>
                    <a:pt x="144" y="128"/>
                  </a:lnTo>
                  <a:lnTo>
                    <a:pt x="144" y="104"/>
                  </a:lnTo>
                  <a:lnTo>
                    <a:pt x="144" y="88"/>
                  </a:lnTo>
                  <a:lnTo>
                    <a:pt x="120" y="80"/>
                  </a:lnTo>
                  <a:lnTo>
                    <a:pt x="112" y="72"/>
                  </a:lnTo>
                  <a:lnTo>
                    <a:pt x="112" y="56"/>
                  </a:lnTo>
                  <a:lnTo>
                    <a:pt x="88" y="40"/>
                  </a:lnTo>
                  <a:lnTo>
                    <a:pt x="64" y="32"/>
                  </a:lnTo>
                  <a:lnTo>
                    <a:pt x="56" y="8"/>
                  </a:lnTo>
                  <a:lnTo>
                    <a:pt x="32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8" y="64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12"/>
                  </a:lnTo>
                  <a:lnTo>
                    <a:pt x="8" y="128"/>
                  </a:lnTo>
                  <a:lnTo>
                    <a:pt x="24" y="160"/>
                  </a:lnTo>
                  <a:lnTo>
                    <a:pt x="32" y="168"/>
                  </a:lnTo>
                  <a:lnTo>
                    <a:pt x="40" y="160"/>
                  </a:lnTo>
                  <a:lnTo>
                    <a:pt x="48" y="160"/>
                  </a:lnTo>
                  <a:lnTo>
                    <a:pt x="64" y="168"/>
                  </a:lnTo>
                  <a:lnTo>
                    <a:pt x="72" y="160"/>
                  </a:lnTo>
                  <a:lnTo>
                    <a:pt x="88" y="16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795"/>
            <p:cNvSpPr>
              <a:spLocks/>
            </p:cNvSpPr>
            <p:nvPr/>
          </p:nvSpPr>
          <p:spPr bwMode="auto">
            <a:xfrm>
              <a:off x="3216034" y="3486208"/>
              <a:ext cx="654680" cy="697448"/>
            </a:xfrm>
            <a:custGeom>
              <a:avLst/>
              <a:gdLst>
                <a:gd name="T0" fmla="*/ 2147483647 w 488"/>
                <a:gd name="T1" fmla="*/ 2147483647 h 520"/>
                <a:gd name="T2" fmla="*/ 2147483647 w 488"/>
                <a:gd name="T3" fmla="*/ 2147483647 h 520"/>
                <a:gd name="T4" fmla="*/ 2147483647 w 488"/>
                <a:gd name="T5" fmla="*/ 2147483647 h 520"/>
                <a:gd name="T6" fmla="*/ 2147483647 w 488"/>
                <a:gd name="T7" fmla="*/ 2147483647 h 520"/>
                <a:gd name="T8" fmla="*/ 2147483647 w 488"/>
                <a:gd name="T9" fmla="*/ 2147483647 h 520"/>
                <a:gd name="T10" fmla="*/ 2147483647 w 488"/>
                <a:gd name="T11" fmla="*/ 2147483647 h 520"/>
                <a:gd name="T12" fmla="*/ 2147483647 w 488"/>
                <a:gd name="T13" fmla="*/ 2147483647 h 520"/>
                <a:gd name="T14" fmla="*/ 2147483647 w 488"/>
                <a:gd name="T15" fmla="*/ 2147483647 h 520"/>
                <a:gd name="T16" fmla="*/ 2147483647 w 488"/>
                <a:gd name="T17" fmla="*/ 2147483647 h 520"/>
                <a:gd name="T18" fmla="*/ 2147483647 w 488"/>
                <a:gd name="T19" fmla="*/ 2147483647 h 520"/>
                <a:gd name="T20" fmla="*/ 2147483647 w 488"/>
                <a:gd name="T21" fmla="*/ 2147483647 h 520"/>
                <a:gd name="T22" fmla="*/ 2147483647 w 488"/>
                <a:gd name="T23" fmla="*/ 2147483647 h 520"/>
                <a:gd name="T24" fmla="*/ 2147483647 w 488"/>
                <a:gd name="T25" fmla="*/ 2147483647 h 520"/>
                <a:gd name="T26" fmla="*/ 2147483647 w 488"/>
                <a:gd name="T27" fmla="*/ 2147483647 h 520"/>
                <a:gd name="T28" fmla="*/ 2147483647 w 488"/>
                <a:gd name="T29" fmla="*/ 2147483647 h 520"/>
                <a:gd name="T30" fmla="*/ 2147483647 w 488"/>
                <a:gd name="T31" fmla="*/ 2147483647 h 520"/>
                <a:gd name="T32" fmla="*/ 2147483647 w 488"/>
                <a:gd name="T33" fmla="*/ 2147483647 h 520"/>
                <a:gd name="T34" fmla="*/ 2147483647 w 488"/>
                <a:gd name="T35" fmla="*/ 2147483647 h 520"/>
                <a:gd name="T36" fmla="*/ 2147483647 w 488"/>
                <a:gd name="T37" fmla="*/ 2147483647 h 520"/>
                <a:gd name="T38" fmla="*/ 2147483647 w 488"/>
                <a:gd name="T39" fmla="*/ 2147483647 h 520"/>
                <a:gd name="T40" fmla="*/ 2147483647 w 488"/>
                <a:gd name="T41" fmla="*/ 2147483647 h 520"/>
                <a:gd name="T42" fmla="*/ 2147483647 w 488"/>
                <a:gd name="T43" fmla="*/ 2147483647 h 520"/>
                <a:gd name="T44" fmla="*/ 2147483647 w 488"/>
                <a:gd name="T45" fmla="*/ 2147483647 h 520"/>
                <a:gd name="T46" fmla="*/ 2147483647 w 488"/>
                <a:gd name="T47" fmla="*/ 0 h 520"/>
                <a:gd name="T48" fmla="*/ 2147483647 w 488"/>
                <a:gd name="T49" fmla="*/ 2147483647 h 520"/>
                <a:gd name="T50" fmla="*/ 2147483647 w 488"/>
                <a:gd name="T51" fmla="*/ 2147483647 h 520"/>
                <a:gd name="T52" fmla="*/ 2147483647 w 488"/>
                <a:gd name="T53" fmla="*/ 2147483647 h 520"/>
                <a:gd name="T54" fmla="*/ 2147483647 w 488"/>
                <a:gd name="T55" fmla="*/ 2147483647 h 520"/>
                <a:gd name="T56" fmla="*/ 2147483647 w 488"/>
                <a:gd name="T57" fmla="*/ 2147483647 h 520"/>
                <a:gd name="T58" fmla="*/ 2147483647 w 488"/>
                <a:gd name="T59" fmla="*/ 2147483647 h 520"/>
                <a:gd name="T60" fmla="*/ 0 w 488"/>
                <a:gd name="T61" fmla="*/ 2147483647 h 520"/>
                <a:gd name="T62" fmla="*/ 2147483647 w 488"/>
                <a:gd name="T63" fmla="*/ 2147483647 h 520"/>
                <a:gd name="T64" fmla="*/ 2147483647 w 488"/>
                <a:gd name="T65" fmla="*/ 2147483647 h 520"/>
                <a:gd name="T66" fmla="*/ 2147483647 w 488"/>
                <a:gd name="T67" fmla="*/ 2147483647 h 520"/>
                <a:gd name="T68" fmla="*/ 2147483647 w 488"/>
                <a:gd name="T69" fmla="*/ 2147483647 h 520"/>
                <a:gd name="T70" fmla="*/ 2147483647 w 488"/>
                <a:gd name="T71" fmla="*/ 2147483647 h 520"/>
                <a:gd name="T72" fmla="*/ 2147483647 w 488"/>
                <a:gd name="T73" fmla="*/ 2147483647 h 520"/>
                <a:gd name="T74" fmla="*/ 2147483647 w 488"/>
                <a:gd name="T75" fmla="*/ 2147483647 h 520"/>
                <a:gd name="T76" fmla="*/ 2147483647 w 488"/>
                <a:gd name="T77" fmla="*/ 2147483647 h 5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8"/>
                <a:gd name="T118" fmla="*/ 0 h 520"/>
                <a:gd name="T119" fmla="*/ 488 w 488"/>
                <a:gd name="T120" fmla="*/ 520 h 5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8" h="520">
                  <a:moveTo>
                    <a:pt x="248" y="400"/>
                  </a:moveTo>
                  <a:lnTo>
                    <a:pt x="248" y="408"/>
                  </a:lnTo>
                  <a:lnTo>
                    <a:pt x="240" y="432"/>
                  </a:lnTo>
                  <a:lnTo>
                    <a:pt x="232" y="440"/>
                  </a:lnTo>
                  <a:lnTo>
                    <a:pt x="200" y="464"/>
                  </a:lnTo>
                  <a:lnTo>
                    <a:pt x="208" y="464"/>
                  </a:lnTo>
                  <a:lnTo>
                    <a:pt x="200" y="464"/>
                  </a:lnTo>
                  <a:lnTo>
                    <a:pt x="216" y="472"/>
                  </a:lnTo>
                  <a:lnTo>
                    <a:pt x="232" y="480"/>
                  </a:lnTo>
                  <a:lnTo>
                    <a:pt x="248" y="496"/>
                  </a:lnTo>
                  <a:lnTo>
                    <a:pt x="256" y="520"/>
                  </a:lnTo>
                  <a:lnTo>
                    <a:pt x="264" y="504"/>
                  </a:lnTo>
                  <a:lnTo>
                    <a:pt x="280" y="488"/>
                  </a:lnTo>
                  <a:lnTo>
                    <a:pt x="296" y="472"/>
                  </a:lnTo>
                  <a:lnTo>
                    <a:pt x="312" y="416"/>
                  </a:lnTo>
                  <a:lnTo>
                    <a:pt x="328" y="392"/>
                  </a:lnTo>
                  <a:lnTo>
                    <a:pt x="368" y="368"/>
                  </a:lnTo>
                  <a:lnTo>
                    <a:pt x="400" y="360"/>
                  </a:lnTo>
                  <a:lnTo>
                    <a:pt x="408" y="360"/>
                  </a:lnTo>
                  <a:lnTo>
                    <a:pt x="416" y="344"/>
                  </a:lnTo>
                  <a:lnTo>
                    <a:pt x="416" y="328"/>
                  </a:lnTo>
                  <a:lnTo>
                    <a:pt x="432" y="304"/>
                  </a:lnTo>
                  <a:lnTo>
                    <a:pt x="432" y="296"/>
                  </a:lnTo>
                  <a:lnTo>
                    <a:pt x="440" y="232"/>
                  </a:lnTo>
                  <a:lnTo>
                    <a:pt x="448" y="224"/>
                  </a:lnTo>
                  <a:lnTo>
                    <a:pt x="488" y="176"/>
                  </a:lnTo>
                  <a:lnTo>
                    <a:pt x="488" y="160"/>
                  </a:lnTo>
                  <a:lnTo>
                    <a:pt x="480" y="136"/>
                  </a:lnTo>
                  <a:lnTo>
                    <a:pt x="456" y="128"/>
                  </a:lnTo>
                  <a:lnTo>
                    <a:pt x="424" y="104"/>
                  </a:lnTo>
                  <a:lnTo>
                    <a:pt x="384" y="104"/>
                  </a:lnTo>
                  <a:lnTo>
                    <a:pt x="368" y="96"/>
                  </a:lnTo>
                  <a:lnTo>
                    <a:pt x="360" y="88"/>
                  </a:lnTo>
                  <a:lnTo>
                    <a:pt x="328" y="72"/>
                  </a:lnTo>
                  <a:lnTo>
                    <a:pt x="304" y="56"/>
                  </a:lnTo>
                  <a:lnTo>
                    <a:pt x="296" y="40"/>
                  </a:lnTo>
                  <a:lnTo>
                    <a:pt x="288" y="8"/>
                  </a:lnTo>
                  <a:lnTo>
                    <a:pt x="280" y="8"/>
                  </a:lnTo>
                  <a:lnTo>
                    <a:pt x="264" y="32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192" y="48"/>
                  </a:lnTo>
                  <a:lnTo>
                    <a:pt x="184" y="48"/>
                  </a:lnTo>
                  <a:lnTo>
                    <a:pt x="168" y="40"/>
                  </a:lnTo>
                  <a:lnTo>
                    <a:pt x="176" y="16"/>
                  </a:lnTo>
                  <a:lnTo>
                    <a:pt x="168" y="0"/>
                  </a:lnTo>
                  <a:lnTo>
                    <a:pt x="160" y="0"/>
                  </a:lnTo>
                  <a:lnTo>
                    <a:pt x="160" y="8"/>
                  </a:lnTo>
                  <a:lnTo>
                    <a:pt x="144" y="16"/>
                  </a:lnTo>
                  <a:lnTo>
                    <a:pt x="112" y="16"/>
                  </a:lnTo>
                  <a:lnTo>
                    <a:pt x="120" y="32"/>
                  </a:lnTo>
                  <a:lnTo>
                    <a:pt x="128" y="48"/>
                  </a:lnTo>
                  <a:lnTo>
                    <a:pt x="88" y="56"/>
                  </a:lnTo>
                  <a:lnTo>
                    <a:pt x="80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120"/>
                  </a:lnTo>
                  <a:lnTo>
                    <a:pt x="32" y="112"/>
                  </a:lnTo>
                  <a:lnTo>
                    <a:pt x="32" y="120"/>
                  </a:lnTo>
                  <a:lnTo>
                    <a:pt x="16" y="128"/>
                  </a:lnTo>
                  <a:lnTo>
                    <a:pt x="0" y="152"/>
                  </a:lnTo>
                  <a:lnTo>
                    <a:pt x="0" y="176"/>
                  </a:lnTo>
                  <a:lnTo>
                    <a:pt x="16" y="192"/>
                  </a:lnTo>
                  <a:lnTo>
                    <a:pt x="40" y="184"/>
                  </a:lnTo>
                  <a:lnTo>
                    <a:pt x="40" y="208"/>
                  </a:lnTo>
                  <a:lnTo>
                    <a:pt x="48" y="208"/>
                  </a:lnTo>
                  <a:lnTo>
                    <a:pt x="64" y="208"/>
                  </a:lnTo>
                  <a:lnTo>
                    <a:pt x="80" y="192"/>
                  </a:lnTo>
                  <a:lnTo>
                    <a:pt x="104" y="200"/>
                  </a:lnTo>
                  <a:lnTo>
                    <a:pt x="112" y="224"/>
                  </a:lnTo>
                  <a:lnTo>
                    <a:pt x="136" y="232"/>
                  </a:lnTo>
                  <a:lnTo>
                    <a:pt x="160" y="248"/>
                  </a:lnTo>
                  <a:lnTo>
                    <a:pt x="160" y="264"/>
                  </a:lnTo>
                  <a:lnTo>
                    <a:pt x="168" y="272"/>
                  </a:lnTo>
                  <a:lnTo>
                    <a:pt x="192" y="280"/>
                  </a:lnTo>
                  <a:lnTo>
                    <a:pt x="192" y="296"/>
                  </a:lnTo>
                  <a:lnTo>
                    <a:pt x="192" y="320"/>
                  </a:lnTo>
                  <a:lnTo>
                    <a:pt x="248" y="40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51" name="Freeform 796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w 56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80"/>
                <a:gd name="T29" fmla="*/ 56 w 56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797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798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799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800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801"/>
            <p:cNvSpPr>
              <a:spLocks/>
            </p:cNvSpPr>
            <p:nvPr/>
          </p:nvSpPr>
          <p:spPr bwMode="auto">
            <a:xfrm>
              <a:off x="3225904" y="3367774"/>
              <a:ext cx="225903" cy="194101"/>
            </a:xfrm>
            <a:custGeom>
              <a:avLst/>
              <a:gdLst>
                <a:gd name="T0" fmla="*/ 2147483647 w 168"/>
                <a:gd name="T1" fmla="*/ 2147483647 h 144"/>
                <a:gd name="T2" fmla="*/ 2147483647 w 168"/>
                <a:gd name="T3" fmla="*/ 2147483647 h 144"/>
                <a:gd name="T4" fmla="*/ 2147483647 w 168"/>
                <a:gd name="T5" fmla="*/ 2147483647 h 144"/>
                <a:gd name="T6" fmla="*/ 2147483647 w 168"/>
                <a:gd name="T7" fmla="*/ 2147483647 h 144"/>
                <a:gd name="T8" fmla="*/ 2147483647 w 168"/>
                <a:gd name="T9" fmla="*/ 2147483647 h 144"/>
                <a:gd name="T10" fmla="*/ 2147483647 w 168"/>
                <a:gd name="T11" fmla="*/ 2147483647 h 144"/>
                <a:gd name="T12" fmla="*/ 2147483647 w 168"/>
                <a:gd name="T13" fmla="*/ 2147483647 h 144"/>
                <a:gd name="T14" fmla="*/ 2147483647 w 168"/>
                <a:gd name="T15" fmla="*/ 2147483647 h 144"/>
                <a:gd name="T16" fmla="*/ 2147483647 w 168"/>
                <a:gd name="T17" fmla="*/ 2147483647 h 144"/>
                <a:gd name="T18" fmla="*/ 2147483647 w 168"/>
                <a:gd name="T19" fmla="*/ 2147483647 h 144"/>
                <a:gd name="T20" fmla="*/ 2147483647 w 168"/>
                <a:gd name="T21" fmla="*/ 2147483647 h 144"/>
                <a:gd name="T22" fmla="*/ 2147483647 w 168"/>
                <a:gd name="T23" fmla="*/ 2147483647 h 144"/>
                <a:gd name="T24" fmla="*/ 2147483647 w 168"/>
                <a:gd name="T25" fmla="*/ 0 h 144"/>
                <a:gd name="T26" fmla="*/ 0 w 168"/>
                <a:gd name="T27" fmla="*/ 2147483647 h 144"/>
                <a:gd name="T28" fmla="*/ 0 w 168"/>
                <a:gd name="T29" fmla="*/ 2147483647 h 144"/>
                <a:gd name="T30" fmla="*/ 2147483647 w 168"/>
                <a:gd name="T31" fmla="*/ 2147483647 h 144"/>
                <a:gd name="T32" fmla="*/ 2147483647 w 168"/>
                <a:gd name="T33" fmla="*/ 2147483647 h 144"/>
                <a:gd name="T34" fmla="*/ 2147483647 w 168"/>
                <a:gd name="T35" fmla="*/ 2147483647 h 144"/>
                <a:gd name="T36" fmla="*/ 2147483647 w 168"/>
                <a:gd name="T37" fmla="*/ 2147483647 h 144"/>
                <a:gd name="T38" fmla="*/ 2147483647 w 168"/>
                <a:gd name="T39" fmla="*/ 2147483647 h 144"/>
                <a:gd name="T40" fmla="*/ 2147483647 w 168"/>
                <a:gd name="T41" fmla="*/ 2147483647 h 144"/>
                <a:gd name="T42" fmla="*/ 2147483647 w 168"/>
                <a:gd name="T43" fmla="*/ 2147483647 h 144"/>
                <a:gd name="T44" fmla="*/ 2147483647 w 168"/>
                <a:gd name="T45" fmla="*/ 2147483647 h 144"/>
                <a:gd name="T46" fmla="*/ 2147483647 w 168"/>
                <a:gd name="T47" fmla="*/ 2147483647 h 144"/>
                <a:gd name="T48" fmla="*/ 2147483647 w 168"/>
                <a:gd name="T49" fmla="*/ 2147483647 h 144"/>
                <a:gd name="T50" fmla="*/ 2147483647 w 168"/>
                <a:gd name="T51" fmla="*/ 2147483647 h 144"/>
                <a:gd name="T52" fmla="*/ 2147483647 w 168"/>
                <a:gd name="T53" fmla="*/ 2147483647 h 144"/>
                <a:gd name="T54" fmla="*/ 2147483647 w 168"/>
                <a:gd name="T55" fmla="*/ 2147483647 h 1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44"/>
                <a:gd name="T86" fmla="*/ 168 w 168"/>
                <a:gd name="T87" fmla="*/ 144 h 1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44">
                  <a:moveTo>
                    <a:pt x="152" y="88"/>
                  </a:moveTo>
                  <a:lnTo>
                    <a:pt x="144" y="72"/>
                  </a:lnTo>
                  <a:lnTo>
                    <a:pt x="152" y="64"/>
                  </a:lnTo>
                  <a:lnTo>
                    <a:pt x="168" y="48"/>
                  </a:lnTo>
                  <a:lnTo>
                    <a:pt x="152" y="40"/>
                  </a:lnTo>
                  <a:lnTo>
                    <a:pt x="152" y="32"/>
                  </a:lnTo>
                  <a:lnTo>
                    <a:pt x="128" y="24"/>
                  </a:lnTo>
                  <a:lnTo>
                    <a:pt x="88" y="24"/>
                  </a:lnTo>
                  <a:lnTo>
                    <a:pt x="64" y="24"/>
                  </a:lnTo>
                  <a:lnTo>
                    <a:pt x="64" y="16"/>
                  </a:lnTo>
                  <a:lnTo>
                    <a:pt x="40" y="8"/>
                  </a:lnTo>
                  <a:lnTo>
                    <a:pt x="24" y="16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48" y="80"/>
                  </a:lnTo>
                  <a:lnTo>
                    <a:pt x="64" y="80"/>
                  </a:lnTo>
                  <a:lnTo>
                    <a:pt x="64" y="88"/>
                  </a:lnTo>
                  <a:lnTo>
                    <a:pt x="72" y="104"/>
                  </a:lnTo>
                  <a:lnTo>
                    <a:pt x="72" y="136"/>
                  </a:lnTo>
                  <a:lnTo>
                    <a:pt x="80" y="144"/>
                  </a:lnTo>
                  <a:lnTo>
                    <a:pt x="120" y="136"/>
                  </a:lnTo>
                  <a:lnTo>
                    <a:pt x="112" y="120"/>
                  </a:lnTo>
                  <a:lnTo>
                    <a:pt x="104" y="104"/>
                  </a:lnTo>
                  <a:lnTo>
                    <a:pt x="136" y="104"/>
                  </a:lnTo>
                  <a:lnTo>
                    <a:pt x="152" y="96"/>
                  </a:lnTo>
                  <a:lnTo>
                    <a:pt x="152" y="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802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0 h 224"/>
                <a:gd name="T26" fmla="*/ 2147483647 w 160"/>
                <a:gd name="T27" fmla="*/ 2147483647 h 224"/>
                <a:gd name="T28" fmla="*/ 2147483647 w 160"/>
                <a:gd name="T29" fmla="*/ 2147483647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0 w 160"/>
                <a:gd name="T39" fmla="*/ 2147483647 h 224"/>
                <a:gd name="T40" fmla="*/ 2147483647 w 160"/>
                <a:gd name="T41" fmla="*/ 2147483647 h 224"/>
                <a:gd name="T42" fmla="*/ 2147483647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0"/>
                <a:gd name="T91" fmla="*/ 0 h 224"/>
                <a:gd name="T92" fmla="*/ 160 w 160"/>
                <a:gd name="T93" fmla="*/ 224 h 22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0" h="224">
                  <a:moveTo>
                    <a:pt x="152" y="136"/>
                  </a:move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803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2147483647 w 48"/>
                <a:gd name="T25" fmla="*/ 2147483647 h 56"/>
                <a:gd name="T26" fmla="*/ 2147483647 w 48"/>
                <a:gd name="T27" fmla="*/ 2147483647 h 56"/>
                <a:gd name="T28" fmla="*/ 2147483647 w 48"/>
                <a:gd name="T29" fmla="*/ 2147483647 h 56"/>
                <a:gd name="T30" fmla="*/ 2147483647 w 48"/>
                <a:gd name="T31" fmla="*/ 2147483647 h 56"/>
                <a:gd name="T32" fmla="*/ 2147483647 w 48"/>
                <a:gd name="T33" fmla="*/ 2147483647 h 56"/>
                <a:gd name="T34" fmla="*/ 2147483647 w 48"/>
                <a:gd name="T35" fmla="*/ 2147483647 h 56"/>
                <a:gd name="T36" fmla="*/ 2147483647 w 48"/>
                <a:gd name="T37" fmla="*/ 0 h 56"/>
                <a:gd name="T38" fmla="*/ 2147483647 w 48"/>
                <a:gd name="T39" fmla="*/ 2147483647 h 56"/>
                <a:gd name="T40" fmla="*/ 0 w 48"/>
                <a:gd name="T41" fmla="*/ 2147483647 h 56"/>
                <a:gd name="T42" fmla="*/ 2147483647 w 48"/>
                <a:gd name="T43" fmla="*/ 2147483647 h 56"/>
                <a:gd name="T44" fmla="*/ 2147483647 w 48"/>
                <a:gd name="T45" fmla="*/ 2147483647 h 56"/>
                <a:gd name="T46" fmla="*/ 2147483647 w 48"/>
                <a:gd name="T47" fmla="*/ 2147483647 h 56"/>
                <a:gd name="T48" fmla="*/ 2147483647 w 48"/>
                <a:gd name="T49" fmla="*/ 2147483647 h 56"/>
                <a:gd name="T50" fmla="*/ 2147483647 w 48"/>
                <a:gd name="T51" fmla="*/ 2147483647 h 56"/>
                <a:gd name="T52" fmla="*/ 2147483647 w 48"/>
                <a:gd name="T53" fmla="*/ 2147483647 h 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56"/>
                <a:gd name="T83" fmla="*/ 48 w 48"/>
                <a:gd name="T84" fmla="*/ 56 h 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804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2147483647 h 224"/>
                <a:gd name="T26" fmla="*/ 2147483647 w 160"/>
                <a:gd name="T27" fmla="*/ 0 h 224"/>
                <a:gd name="T28" fmla="*/ 2147483647 w 160"/>
                <a:gd name="T29" fmla="*/ 0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2147483647 w 160"/>
                <a:gd name="T39" fmla="*/ 2147483647 h 224"/>
                <a:gd name="T40" fmla="*/ 2147483647 w 160"/>
                <a:gd name="T41" fmla="*/ 2147483647 h 224"/>
                <a:gd name="T42" fmla="*/ 0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2147483647 w 160"/>
                <a:gd name="T61" fmla="*/ 2147483647 h 224"/>
                <a:gd name="T62" fmla="*/ 2147483647 w 160"/>
                <a:gd name="T63" fmla="*/ 2147483647 h 224"/>
                <a:gd name="T64" fmla="*/ 2147483647 w 160"/>
                <a:gd name="T65" fmla="*/ 2147483647 h 224"/>
                <a:gd name="T66" fmla="*/ 2147483647 w 160"/>
                <a:gd name="T67" fmla="*/ 2147483647 h 224"/>
                <a:gd name="T68" fmla="*/ 2147483647 w 160"/>
                <a:gd name="T69" fmla="*/ 2147483647 h 224"/>
                <a:gd name="T70" fmla="*/ 2147483647 w 160"/>
                <a:gd name="T71" fmla="*/ 2147483647 h 224"/>
                <a:gd name="T72" fmla="*/ 2147483647 w 160"/>
                <a:gd name="T73" fmla="*/ 2147483647 h 224"/>
                <a:gd name="T74" fmla="*/ 2147483647 w 160"/>
                <a:gd name="T75" fmla="*/ 2147483647 h 224"/>
                <a:gd name="T76" fmla="*/ 2147483647 w 160"/>
                <a:gd name="T77" fmla="*/ 2147483647 h 224"/>
                <a:gd name="T78" fmla="*/ 2147483647 w 160"/>
                <a:gd name="T79" fmla="*/ 2147483647 h 224"/>
                <a:gd name="T80" fmla="*/ 2147483647 w 160"/>
                <a:gd name="T81" fmla="*/ 2147483647 h 224"/>
                <a:gd name="T82" fmla="*/ 2147483647 w 160"/>
                <a:gd name="T83" fmla="*/ 2147483647 h 224"/>
                <a:gd name="T84" fmla="*/ 2147483647 w 160"/>
                <a:gd name="T85" fmla="*/ 2147483647 h 224"/>
                <a:gd name="T86" fmla="*/ 2147483647 w 160"/>
                <a:gd name="T87" fmla="*/ 2147483647 h 224"/>
                <a:gd name="T88" fmla="*/ 2147483647 w 160"/>
                <a:gd name="T89" fmla="*/ 0 h 224"/>
                <a:gd name="T90" fmla="*/ 2147483647 w 160"/>
                <a:gd name="T91" fmla="*/ 0 h 224"/>
                <a:gd name="T92" fmla="*/ 2147483647 w 160"/>
                <a:gd name="T93" fmla="*/ 2147483647 h 224"/>
                <a:gd name="T94" fmla="*/ 2147483647 w 160"/>
                <a:gd name="T95" fmla="*/ 2147483647 h 224"/>
                <a:gd name="T96" fmla="*/ 2147483647 w 160"/>
                <a:gd name="T97" fmla="*/ 2147483647 h 224"/>
                <a:gd name="T98" fmla="*/ 2147483647 w 160"/>
                <a:gd name="T99" fmla="*/ 2147483647 h 224"/>
                <a:gd name="T100" fmla="*/ 2147483647 w 160"/>
                <a:gd name="T101" fmla="*/ 2147483647 h 224"/>
                <a:gd name="T102" fmla="*/ 2147483647 w 160"/>
                <a:gd name="T103" fmla="*/ 2147483647 h 224"/>
                <a:gd name="T104" fmla="*/ 0 w 160"/>
                <a:gd name="T105" fmla="*/ 2147483647 h 224"/>
                <a:gd name="T106" fmla="*/ 2147483647 w 160"/>
                <a:gd name="T107" fmla="*/ 2147483647 h 224"/>
                <a:gd name="T108" fmla="*/ 2147483647 w 160"/>
                <a:gd name="T109" fmla="*/ 2147483647 h 224"/>
                <a:gd name="T110" fmla="*/ 2147483647 w 160"/>
                <a:gd name="T111" fmla="*/ 2147483647 h 224"/>
                <a:gd name="T112" fmla="*/ 2147483647 w 160"/>
                <a:gd name="T113" fmla="*/ 2147483647 h 224"/>
                <a:gd name="T114" fmla="*/ 2147483647 w 160"/>
                <a:gd name="T115" fmla="*/ 2147483647 h 224"/>
                <a:gd name="T116" fmla="*/ 2147483647 w 160"/>
                <a:gd name="T117" fmla="*/ 2147483647 h 224"/>
                <a:gd name="T118" fmla="*/ 2147483647 w 160"/>
                <a:gd name="T119" fmla="*/ 2147483647 h 224"/>
                <a:gd name="T120" fmla="*/ 2147483647 w 160"/>
                <a:gd name="T121" fmla="*/ 2147483647 h 224"/>
                <a:gd name="T122" fmla="*/ 2147483647 w 160"/>
                <a:gd name="T123" fmla="*/ 2147483647 h 224"/>
                <a:gd name="T124" fmla="*/ 2147483647 w 160"/>
                <a:gd name="T125" fmla="*/ 2147483647 h 2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0"/>
                <a:gd name="T190" fmla="*/ 0 h 224"/>
                <a:gd name="T191" fmla="*/ 160 w 160"/>
                <a:gd name="T192" fmla="*/ 224 h 22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0" h="224">
                  <a:moveTo>
                    <a:pt x="152" y="136"/>
                  </a:move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805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806"/>
            <p:cNvSpPr>
              <a:spLocks/>
            </p:cNvSpPr>
            <p:nvPr/>
          </p:nvSpPr>
          <p:spPr bwMode="auto">
            <a:xfrm>
              <a:off x="2947363" y="3304170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0 w 72"/>
                <a:gd name="T7" fmla="*/ 2147483647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"/>
                <a:gd name="T25" fmla="*/ 0 h 32"/>
                <a:gd name="T26" fmla="*/ 72 w 72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" h="32">
                  <a:moveTo>
                    <a:pt x="72" y="8"/>
                  </a:moveTo>
                  <a:lnTo>
                    <a:pt x="32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16" y="32"/>
                  </a:lnTo>
                  <a:lnTo>
                    <a:pt x="48" y="24"/>
                  </a:lnTo>
                  <a:lnTo>
                    <a:pt x="72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807"/>
            <p:cNvSpPr>
              <a:spLocks/>
            </p:cNvSpPr>
            <p:nvPr/>
          </p:nvSpPr>
          <p:spPr bwMode="auto">
            <a:xfrm>
              <a:off x="2893629" y="3271271"/>
              <a:ext cx="74570" cy="64701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0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56" y="24"/>
                  </a:moveTo>
                  <a:lnTo>
                    <a:pt x="40" y="16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24" y="24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0" y="32"/>
                  </a:lnTo>
                  <a:lnTo>
                    <a:pt x="56" y="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808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0 h 248"/>
                <a:gd name="T48" fmla="*/ 0 w 384"/>
                <a:gd name="T49" fmla="*/ 0 h 248"/>
                <a:gd name="T50" fmla="*/ 2147483647 w 384"/>
                <a:gd name="T51" fmla="*/ 2147483647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84"/>
                <a:gd name="T166" fmla="*/ 0 h 248"/>
                <a:gd name="T167" fmla="*/ 384 w 384"/>
                <a:gd name="T168" fmla="*/ 248 h 24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Freeform 809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810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2147483647 h 248"/>
                <a:gd name="T48" fmla="*/ 2147483647 w 384"/>
                <a:gd name="T49" fmla="*/ 0 h 248"/>
                <a:gd name="T50" fmla="*/ 0 w 384"/>
                <a:gd name="T51" fmla="*/ 0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2147483647 w 384"/>
                <a:gd name="T111" fmla="*/ 2147483647 h 24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248"/>
                <a:gd name="T170" fmla="*/ 384 w 384"/>
                <a:gd name="T171" fmla="*/ 248 h 24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778"/>
            <p:cNvSpPr>
              <a:spLocks/>
            </p:cNvSpPr>
            <p:nvPr/>
          </p:nvSpPr>
          <p:spPr bwMode="auto">
            <a:xfrm>
              <a:off x="2071166" y="1789743"/>
              <a:ext cx="1449727" cy="999017"/>
            </a:xfrm>
            <a:custGeom>
              <a:avLst/>
              <a:gdLst>
                <a:gd name="T0" fmla="*/ 2147483647 w 1080"/>
                <a:gd name="T1" fmla="*/ 2147483647 h 744"/>
                <a:gd name="T2" fmla="*/ 2147483647 w 1080"/>
                <a:gd name="T3" fmla="*/ 2147483647 h 744"/>
                <a:gd name="T4" fmla="*/ 2147483647 w 1080"/>
                <a:gd name="T5" fmla="*/ 2147483647 h 744"/>
                <a:gd name="T6" fmla="*/ 2147483647 w 1080"/>
                <a:gd name="T7" fmla="*/ 2147483647 h 744"/>
                <a:gd name="T8" fmla="*/ 2147483647 w 1080"/>
                <a:gd name="T9" fmla="*/ 2147483647 h 744"/>
                <a:gd name="T10" fmla="*/ 2147483647 w 1080"/>
                <a:gd name="T11" fmla="*/ 2147483647 h 744"/>
                <a:gd name="T12" fmla="*/ 2147483647 w 1080"/>
                <a:gd name="T13" fmla="*/ 2147483647 h 744"/>
                <a:gd name="T14" fmla="*/ 2147483647 w 1080"/>
                <a:gd name="T15" fmla="*/ 2147483647 h 744"/>
                <a:gd name="T16" fmla="*/ 2147483647 w 1080"/>
                <a:gd name="T17" fmla="*/ 2147483647 h 744"/>
                <a:gd name="T18" fmla="*/ 2147483647 w 1080"/>
                <a:gd name="T19" fmla="*/ 2147483647 h 744"/>
                <a:gd name="T20" fmla="*/ 2147483647 w 1080"/>
                <a:gd name="T21" fmla="*/ 2147483647 h 744"/>
                <a:gd name="T22" fmla="*/ 2147483647 w 1080"/>
                <a:gd name="T23" fmla="*/ 2147483647 h 744"/>
                <a:gd name="T24" fmla="*/ 2147483647 w 1080"/>
                <a:gd name="T25" fmla="*/ 2147483647 h 744"/>
                <a:gd name="T26" fmla="*/ 2147483647 w 1080"/>
                <a:gd name="T27" fmla="*/ 2147483647 h 744"/>
                <a:gd name="T28" fmla="*/ 2147483647 w 1080"/>
                <a:gd name="T29" fmla="*/ 2147483647 h 744"/>
                <a:gd name="T30" fmla="*/ 2147483647 w 1080"/>
                <a:gd name="T31" fmla="*/ 2147483647 h 744"/>
                <a:gd name="T32" fmla="*/ 2147483647 w 1080"/>
                <a:gd name="T33" fmla="*/ 2147483647 h 744"/>
                <a:gd name="T34" fmla="*/ 2147483647 w 1080"/>
                <a:gd name="T35" fmla="*/ 2147483647 h 744"/>
                <a:gd name="T36" fmla="*/ 2147483647 w 1080"/>
                <a:gd name="T37" fmla="*/ 2147483647 h 744"/>
                <a:gd name="T38" fmla="*/ 2147483647 w 1080"/>
                <a:gd name="T39" fmla="*/ 2147483647 h 744"/>
                <a:gd name="T40" fmla="*/ 2147483647 w 1080"/>
                <a:gd name="T41" fmla="*/ 2147483647 h 744"/>
                <a:gd name="T42" fmla="*/ 2147483647 w 1080"/>
                <a:gd name="T43" fmla="*/ 2147483647 h 744"/>
                <a:gd name="T44" fmla="*/ 2147483647 w 1080"/>
                <a:gd name="T45" fmla="*/ 2147483647 h 744"/>
                <a:gd name="T46" fmla="*/ 2147483647 w 1080"/>
                <a:gd name="T47" fmla="*/ 2147483647 h 744"/>
                <a:gd name="T48" fmla="*/ 2147483647 w 1080"/>
                <a:gd name="T49" fmla="*/ 2147483647 h 744"/>
                <a:gd name="T50" fmla="*/ 2147483647 w 1080"/>
                <a:gd name="T51" fmla="*/ 2147483647 h 744"/>
                <a:gd name="T52" fmla="*/ 2147483647 w 1080"/>
                <a:gd name="T53" fmla="*/ 2147483647 h 744"/>
                <a:gd name="T54" fmla="*/ 2147483647 w 1080"/>
                <a:gd name="T55" fmla="*/ 2147483647 h 744"/>
                <a:gd name="T56" fmla="*/ 2147483647 w 1080"/>
                <a:gd name="T57" fmla="*/ 2147483647 h 744"/>
                <a:gd name="T58" fmla="*/ 2147483647 w 1080"/>
                <a:gd name="T59" fmla="*/ 2147483647 h 744"/>
                <a:gd name="T60" fmla="*/ 2147483647 w 1080"/>
                <a:gd name="T61" fmla="*/ 2147483647 h 744"/>
                <a:gd name="T62" fmla="*/ 2147483647 w 1080"/>
                <a:gd name="T63" fmla="*/ 2147483647 h 744"/>
                <a:gd name="T64" fmla="*/ 2147483647 w 1080"/>
                <a:gd name="T65" fmla="*/ 2147483647 h 744"/>
                <a:gd name="T66" fmla="*/ 2147483647 w 1080"/>
                <a:gd name="T67" fmla="*/ 2147483647 h 744"/>
                <a:gd name="T68" fmla="*/ 2147483647 w 1080"/>
                <a:gd name="T69" fmla="*/ 2147483647 h 744"/>
                <a:gd name="T70" fmla="*/ 2147483647 w 1080"/>
                <a:gd name="T71" fmla="*/ 2147483647 h 744"/>
                <a:gd name="T72" fmla="*/ 2147483647 w 1080"/>
                <a:gd name="T73" fmla="*/ 2147483647 h 744"/>
                <a:gd name="T74" fmla="*/ 2147483647 w 1080"/>
                <a:gd name="T75" fmla="*/ 2147483647 h 744"/>
                <a:gd name="T76" fmla="*/ 2147483647 w 1080"/>
                <a:gd name="T77" fmla="*/ 2147483647 h 744"/>
                <a:gd name="T78" fmla="*/ 2147483647 w 1080"/>
                <a:gd name="T79" fmla="*/ 2147483647 h 744"/>
                <a:gd name="T80" fmla="*/ 2147483647 w 1080"/>
                <a:gd name="T81" fmla="*/ 0 h 744"/>
                <a:gd name="T82" fmla="*/ 2147483647 w 1080"/>
                <a:gd name="T83" fmla="*/ 2147483647 h 744"/>
                <a:gd name="T84" fmla="*/ 2147483647 w 1080"/>
                <a:gd name="T85" fmla="*/ 2147483647 h 744"/>
                <a:gd name="T86" fmla="*/ 2147483647 w 1080"/>
                <a:gd name="T87" fmla="*/ 2147483647 h 744"/>
                <a:gd name="T88" fmla="*/ 2147483647 w 1080"/>
                <a:gd name="T89" fmla="*/ 2147483647 h 744"/>
                <a:gd name="T90" fmla="*/ 2147483647 w 1080"/>
                <a:gd name="T91" fmla="*/ 2147483647 h 744"/>
                <a:gd name="T92" fmla="*/ 2147483647 w 1080"/>
                <a:gd name="T93" fmla="*/ 2147483647 h 744"/>
                <a:gd name="T94" fmla="*/ 2147483647 w 1080"/>
                <a:gd name="T95" fmla="*/ 2147483647 h 744"/>
                <a:gd name="T96" fmla="*/ 2147483647 w 1080"/>
                <a:gd name="T97" fmla="*/ 2147483647 h 744"/>
                <a:gd name="T98" fmla="*/ 2147483647 w 1080"/>
                <a:gd name="T99" fmla="*/ 2147483647 h 744"/>
                <a:gd name="T100" fmla="*/ 2147483647 w 1080"/>
                <a:gd name="T101" fmla="*/ 2147483647 h 744"/>
                <a:gd name="T102" fmla="*/ 2147483647 w 1080"/>
                <a:gd name="T103" fmla="*/ 2147483647 h 744"/>
                <a:gd name="T104" fmla="*/ 2147483647 w 1080"/>
                <a:gd name="T105" fmla="*/ 2147483647 h 744"/>
                <a:gd name="T106" fmla="*/ 2147483647 w 1080"/>
                <a:gd name="T107" fmla="*/ 2147483647 h 744"/>
                <a:gd name="T108" fmla="*/ 2147483647 w 1080"/>
                <a:gd name="T109" fmla="*/ 2147483647 h 744"/>
                <a:gd name="T110" fmla="*/ 0 w 1080"/>
                <a:gd name="T111" fmla="*/ 2147483647 h 744"/>
                <a:gd name="T112" fmla="*/ 2147483647 w 1080"/>
                <a:gd name="T113" fmla="*/ 2147483647 h 744"/>
                <a:gd name="T114" fmla="*/ 2147483647 w 1080"/>
                <a:gd name="T115" fmla="*/ 2147483647 h 744"/>
                <a:gd name="T116" fmla="*/ 2147483647 w 1080"/>
                <a:gd name="T117" fmla="*/ 2147483647 h 744"/>
                <a:gd name="T118" fmla="*/ 2147483647 w 1080"/>
                <a:gd name="T119" fmla="*/ 2147483647 h 744"/>
                <a:gd name="T120" fmla="*/ 2147483647 w 1080"/>
                <a:gd name="T121" fmla="*/ 2147483647 h 744"/>
                <a:gd name="T122" fmla="*/ 2147483647 w 1080"/>
                <a:gd name="T123" fmla="*/ 2147483647 h 74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80"/>
                <a:gd name="T187" fmla="*/ 0 h 744"/>
                <a:gd name="T188" fmla="*/ 1080 w 1080"/>
                <a:gd name="T189" fmla="*/ 744 h 74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80" h="744">
                  <a:moveTo>
                    <a:pt x="624" y="632"/>
                  </a:moveTo>
                  <a:lnTo>
                    <a:pt x="648" y="640"/>
                  </a:lnTo>
                  <a:lnTo>
                    <a:pt x="720" y="672"/>
                  </a:lnTo>
                  <a:lnTo>
                    <a:pt x="744" y="720"/>
                  </a:lnTo>
                  <a:lnTo>
                    <a:pt x="744" y="744"/>
                  </a:lnTo>
                  <a:lnTo>
                    <a:pt x="792" y="728"/>
                  </a:lnTo>
                  <a:lnTo>
                    <a:pt x="824" y="704"/>
                  </a:lnTo>
                  <a:lnTo>
                    <a:pt x="840" y="704"/>
                  </a:lnTo>
                  <a:lnTo>
                    <a:pt x="880" y="696"/>
                  </a:lnTo>
                  <a:lnTo>
                    <a:pt x="912" y="656"/>
                  </a:lnTo>
                  <a:lnTo>
                    <a:pt x="928" y="656"/>
                  </a:lnTo>
                  <a:lnTo>
                    <a:pt x="936" y="696"/>
                  </a:lnTo>
                  <a:lnTo>
                    <a:pt x="952" y="688"/>
                  </a:lnTo>
                  <a:lnTo>
                    <a:pt x="968" y="688"/>
                  </a:lnTo>
                  <a:lnTo>
                    <a:pt x="960" y="704"/>
                  </a:lnTo>
                  <a:lnTo>
                    <a:pt x="968" y="720"/>
                  </a:lnTo>
                  <a:lnTo>
                    <a:pt x="1000" y="688"/>
                  </a:lnTo>
                  <a:lnTo>
                    <a:pt x="1016" y="672"/>
                  </a:lnTo>
                  <a:lnTo>
                    <a:pt x="976" y="672"/>
                  </a:lnTo>
                  <a:lnTo>
                    <a:pt x="960" y="648"/>
                  </a:lnTo>
                  <a:lnTo>
                    <a:pt x="976" y="632"/>
                  </a:lnTo>
                  <a:lnTo>
                    <a:pt x="976" y="616"/>
                  </a:lnTo>
                  <a:lnTo>
                    <a:pt x="920" y="632"/>
                  </a:lnTo>
                  <a:lnTo>
                    <a:pt x="896" y="656"/>
                  </a:lnTo>
                  <a:lnTo>
                    <a:pt x="904" y="624"/>
                  </a:lnTo>
                  <a:lnTo>
                    <a:pt x="936" y="608"/>
                  </a:lnTo>
                  <a:lnTo>
                    <a:pt x="952" y="592"/>
                  </a:lnTo>
                  <a:lnTo>
                    <a:pt x="1000" y="600"/>
                  </a:lnTo>
                  <a:lnTo>
                    <a:pt x="1032" y="592"/>
                  </a:lnTo>
                  <a:lnTo>
                    <a:pt x="1064" y="576"/>
                  </a:lnTo>
                  <a:lnTo>
                    <a:pt x="1080" y="560"/>
                  </a:lnTo>
                  <a:lnTo>
                    <a:pt x="1064" y="520"/>
                  </a:lnTo>
                  <a:lnTo>
                    <a:pt x="1064" y="496"/>
                  </a:lnTo>
                  <a:lnTo>
                    <a:pt x="1008" y="472"/>
                  </a:lnTo>
                  <a:lnTo>
                    <a:pt x="1008" y="456"/>
                  </a:lnTo>
                  <a:lnTo>
                    <a:pt x="968" y="368"/>
                  </a:lnTo>
                  <a:lnTo>
                    <a:pt x="952" y="408"/>
                  </a:lnTo>
                  <a:lnTo>
                    <a:pt x="928" y="416"/>
                  </a:lnTo>
                  <a:lnTo>
                    <a:pt x="920" y="408"/>
                  </a:lnTo>
                  <a:lnTo>
                    <a:pt x="904" y="408"/>
                  </a:lnTo>
                  <a:lnTo>
                    <a:pt x="904" y="352"/>
                  </a:lnTo>
                  <a:lnTo>
                    <a:pt x="880" y="344"/>
                  </a:lnTo>
                  <a:lnTo>
                    <a:pt x="864" y="320"/>
                  </a:lnTo>
                  <a:lnTo>
                    <a:pt x="840" y="320"/>
                  </a:lnTo>
                  <a:lnTo>
                    <a:pt x="816" y="312"/>
                  </a:lnTo>
                  <a:lnTo>
                    <a:pt x="800" y="320"/>
                  </a:lnTo>
                  <a:lnTo>
                    <a:pt x="800" y="336"/>
                  </a:lnTo>
                  <a:lnTo>
                    <a:pt x="800" y="360"/>
                  </a:lnTo>
                  <a:lnTo>
                    <a:pt x="800" y="400"/>
                  </a:lnTo>
                  <a:lnTo>
                    <a:pt x="792" y="416"/>
                  </a:lnTo>
                  <a:lnTo>
                    <a:pt x="816" y="464"/>
                  </a:lnTo>
                  <a:lnTo>
                    <a:pt x="776" y="504"/>
                  </a:lnTo>
                  <a:lnTo>
                    <a:pt x="784" y="560"/>
                  </a:lnTo>
                  <a:lnTo>
                    <a:pt x="768" y="576"/>
                  </a:lnTo>
                  <a:lnTo>
                    <a:pt x="752" y="568"/>
                  </a:lnTo>
                  <a:lnTo>
                    <a:pt x="744" y="496"/>
                  </a:lnTo>
                  <a:lnTo>
                    <a:pt x="704" y="488"/>
                  </a:lnTo>
                  <a:lnTo>
                    <a:pt x="632" y="448"/>
                  </a:lnTo>
                  <a:lnTo>
                    <a:pt x="616" y="448"/>
                  </a:lnTo>
                  <a:lnTo>
                    <a:pt x="600" y="408"/>
                  </a:lnTo>
                  <a:lnTo>
                    <a:pt x="592" y="400"/>
                  </a:lnTo>
                  <a:lnTo>
                    <a:pt x="624" y="304"/>
                  </a:lnTo>
                  <a:lnTo>
                    <a:pt x="640" y="280"/>
                  </a:lnTo>
                  <a:lnTo>
                    <a:pt x="664" y="272"/>
                  </a:lnTo>
                  <a:lnTo>
                    <a:pt x="672" y="272"/>
                  </a:lnTo>
                  <a:lnTo>
                    <a:pt x="688" y="232"/>
                  </a:lnTo>
                  <a:lnTo>
                    <a:pt x="696" y="200"/>
                  </a:lnTo>
                  <a:lnTo>
                    <a:pt x="736" y="192"/>
                  </a:lnTo>
                  <a:lnTo>
                    <a:pt x="752" y="176"/>
                  </a:lnTo>
                  <a:lnTo>
                    <a:pt x="744" y="136"/>
                  </a:lnTo>
                  <a:lnTo>
                    <a:pt x="752" y="112"/>
                  </a:lnTo>
                  <a:lnTo>
                    <a:pt x="736" y="96"/>
                  </a:lnTo>
                  <a:lnTo>
                    <a:pt x="712" y="88"/>
                  </a:lnTo>
                  <a:lnTo>
                    <a:pt x="704" y="128"/>
                  </a:lnTo>
                  <a:lnTo>
                    <a:pt x="680" y="168"/>
                  </a:lnTo>
                  <a:lnTo>
                    <a:pt x="672" y="120"/>
                  </a:lnTo>
                  <a:lnTo>
                    <a:pt x="656" y="104"/>
                  </a:lnTo>
                  <a:lnTo>
                    <a:pt x="640" y="128"/>
                  </a:lnTo>
                  <a:lnTo>
                    <a:pt x="632" y="104"/>
                  </a:lnTo>
                  <a:lnTo>
                    <a:pt x="616" y="80"/>
                  </a:lnTo>
                  <a:lnTo>
                    <a:pt x="608" y="40"/>
                  </a:lnTo>
                  <a:lnTo>
                    <a:pt x="584" y="0"/>
                  </a:lnTo>
                  <a:lnTo>
                    <a:pt x="568" y="56"/>
                  </a:lnTo>
                  <a:lnTo>
                    <a:pt x="568" y="80"/>
                  </a:lnTo>
                  <a:lnTo>
                    <a:pt x="592" y="104"/>
                  </a:lnTo>
                  <a:lnTo>
                    <a:pt x="600" y="128"/>
                  </a:lnTo>
                  <a:lnTo>
                    <a:pt x="576" y="144"/>
                  </a:lnTo>
                  <a:lnTo>
                    <a:pt x="568" y="136"/>
                  </a:lnTo>
                  <a:lnTo>
                    <a:pt x="552" y="136"/>
                  </a:lnTo>
                  <a:lnTo>
                    <a:pt x="544" y="160"/>
                  </a:lnTo>
                  <a:lnTo>
                    <a:pt x="512" y="152"/>
                  </a:lnTo>
                  <a:lnTo>
                    <a:pt x="472" y="152"/>
                  </a:lnTo>
                  <a:lnTo>
                    <a:pt x="448" y="136"/>
                  </a:lnTo>
                  <a:lnTo>
                    <a:pt x="416" y="144"/>
                  </a:lnTo>
                  <a:lnTo>
                    <a:pt x="416" y="152"/>
                  </a:lnTo>
                  <a:lnTo>
                    <a:pt x="424" y="176"/>
                  </a:lnTo>
                  <a:lnTo>
                    <a:pt x="408" y="176"/>
                  </a:lnTo>
                  <a:lnTo>
                    <a:pt x="392" y="152"/>
                  </a:lnTo>
                  <a:lnTo>
                    <a:pt x="344" y="160"/>
                  </a:lnTo>
                  <a:lnTo>
                    <a:pt x="328" y="144"/>
                  </a:lnTo>
                  <a:lnTo>
                    <a:pt x="336" y="128"/>
                  </a:lnTo>
                  <a:lnTo>
                    <a:pt x="304" y="120"/>
                  </a:lnTo>
                  <a:lnTo>
                    <a:pt x="272" y="104"/>
                  </a:lnTo>
                  <a:lnTo>
                    <a:pt x="232" y="88"/>
                  </a:lnTo>
                  <a:lnTo>
                    <a:pt x="200" y="96"/>
                  </a:lnTo>
                  <a:lnTo>
                    <a:pt x="176" y="64"/>
                  </a:lnTo>
                  <a:lnTo>
                    <a:pt x="96" y="104"/>
                  </a:lnTo>
                  <a:lnTo>
                    <a:pt x="80" y="120"/>
                  </a:lnTo>
                  <a:lnTo>
                    <a:pt x="48" y="112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368"/>
                  </a:lnTo>
                  <a:lnTo>
                    <a:pt x="40" y="392"/>
                  </a:lnTo>
                  <a:lnTo>
                    <a:pt x="72" y="376"/>
                  </a:lnTo>
                  <a:lnTo>
                    <a:pt x="120" y="456"/>
                  </a:lnTo>
                  <a:lnTo>
                    <a:pt x="144" y="472"/>
                  </a:lnTo>
                  <a:lnTo>
                    <a:pt x="144" y="504"/>
                  </a:lnTo>
                  <a:lnTo>
                    <a:pt x="152" y="528"/>
                  </a:lnTo>
                  <a:lnTo>
                    <a:pt x="184" y="576"/>
                  </a:lnTo>
                  <a:lnTo>
                    <a:pt x="232" y="600"/>
                  </a:lnTo>
                  <a:lnTo>
                    <a:pt x="232" y="624"/>
                  </a:lnTo>
                  <a:lnTo>
                    <a:pt x="584" y="624"/>
                  </a:lnTo>
                  <a:lnTo>
                    <a:pt x="624" y="6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267" name="图表 266"/>
          <p:cNvGraphicFramePr/>
          <p:nvPr>
            <p:extLst>
              <p:ext uri="{D42A27DB-BD31-4B8C-83A1-F6EECF244321}">
                <p14:modId xmlns:p14="http://schemas.microsoft.com/office/powerpoint/2010/main" val="271798108"/>
              </p:ext>
            </p:extLst>
          </p:nvPr>
        </p:nvGraphicFramePr>
        <p:xfrm>
          <a:off x="1935683" y="3350355"/>
          <a:ext cx="8311581" cy="2697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871345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课题目的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2329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90" name="组合 89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142" name="椭圆 141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91" name="直接连接符 90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组合 144"/>
          <p:cNvGrpSpPr/>
          <p:nvPr/>
        </p:nvGrpSpPr>
        <p:grpSpPr>
          <a:xfrm>
            <a:off x="336098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146" name="组合 145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198" name="椭圆 197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47" name="直接连接符 146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组合 200"/>
          <p:cNvGrpSpPr/>
          <p:nvPr/>
        </p:nvGrpSpPr>
        <p:grpSpPr>
          <a:xfrm>
            <a:off x="619867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202" name="组合 201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254" name="椭圆 253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03" name="直接连接符 202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接连接符 247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7" name="组合 256"/>
          <p:cNvGrpSpPr/>
          <p:nvPr/>
        </p:nvGrpSpPr>
        <p:grpSpPr>
          <a:xfrm>
            <a:off x="9036361" y="2113080"/>
            <a:ext cx="2676450" cy="2677592"/>
            <a:chOff x="4170953" y="833056"/>
            <a:chExt cx="3846813" cy="3848451"/>
          </a:xfrm>
          <a:solidFill>
            <a:srgbClr val="F5F0EA"/>
          </a:solidFill>
        </p:grpSpPr>
        <p:grpSp>
          <p:nvGrpSpPr>
            <p:cNvPr id="258" name="组合 257"/>
            <p:cNvGrpSpPr/>
            <p:nvPr/>
          </p:nvGrpSpPr>
          <p:grpSpPr>
            <a:xfrm>
              <a:off x="4273247" y="926495"/>
              <a:ext cx="3645505" cy="3645505"/>
              <a:chOff x="3651549" y="975481"/>
              <a:chExt cx="2929467" cy="2929467"/>
            </a:xfrm>
            <a:grpFill/>
          </p:grpSpPr>
          <p:sp>
            <p:nvSpPr>
              <p:cNvPr id="310" name="椭圆 309"/>
              <p:cNvSpPr/>
              <p:nvPr/>
            </p:nvSpPr>
            <p:spPr>
              <a:xfrm>
                <a:off x="3651549" y="975481"/>
                <a:ext cx="2929467" cy="2929467"/>
              </a:xfrm>
              <a:prstGeom prst="ellipse">
                <a:avLst/>
              </a:prstGeom>
              <a:solidFill>
                <a:srgbClr val="79A5B2"/>
              </a:solidFill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3856281" y="1186756"/>
                <a:ext cx="2520000" cy="2519828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3884243" y="1243432"/>
                <a:ext cx="2436501" cy="2436335"/>
              </a:xfrm>
              <a:prstGeom prst="ellipse">
                <a:avLst/>
              </a:prstGeom>
              <a:grpFill/>
              <a:ln>
                <a:solidFill>
                  <a:srgbClr val="79A5B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9" name="直接连接符 258"/>
            <p:cNvCxnSpPr/>
            <p:nvPr/>
          </p:nvCxnSpPr>
          <p:spPr>
            <a:xfrm rot="-5400000" flipH="1">
              <a:off x="4224639" y="255943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-4976471" flipH="1">
              <a:off x="4237730" y="234718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-4552941" flipH="1">
              <a:off x="4276806" y="21381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-4129412" flipH="1">
              <a:off x="4341273" y="193550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-3705882" flipH="1">
              <a:off x="4430155" y="174231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 rot="-3282353" flipH="1">
              <a:off x="4542104" y="156150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rot="-2858823" flipH="1">
              <a:off x="4675423" y="139583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-2435294" flipH="1">
              <a:off x="4828091" y="124779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-2011765" flipH="1">
              <a:off x="4997794" y="111963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-1588235" flipH="1">
              <a:off x="5181960" y="101331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-1164706" flipH="1">
              <a:off x="5377796" y="93042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-741177" flipH="1">
              <a:off x="5582334" y="8722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rot="-317647" flipH="1">
              <a:off x="5792473" y="83960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105883" flipH="1">
              <a:off x="6005028" y="83305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rot="529412" flipH="1">
              <a:off x="6216777" y="85267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952941" flipH="1">
              <a:off x="6424510" y="8981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rot="1376471" flipH="1">
              <a:off x="6625077" y="9688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rot="1800000" flipH="1">
              <a:off x="6815439" y="10636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rot="2223529" flipH="1">
              <a:off x="6992710" y="11811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rot="2647059" flipH="1">
              <a:off x="7154201" y="13194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rot="3070588" flipH="1">
              <a:off x="7297467" y="147661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rot="3494117" flipH="1">
              <a:off x="7420334" y="165018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rot="3917647" flipH="1">
              <a:off x="7520940" y="18375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rot="4341176" flipH="1">
              <a:off x="7597760" y="203583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4764706" flipH="1">
              <a:off x="7649630" y="22420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rot="5188236" flipH="1">
              <a:off x="7675763" y="24531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rot="5611765" flipH="1">
              <a:off x="7675763" y="266576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rot="6035294" flipH="1">
              <a:off x="7649630" y="287680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rot="6458824" flipH="1">
              <a:off x="7597760" y="308304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rot="6882353" flipH="1">
              <a:off x="7520940" y="328133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7305883" flipH="1">
              <a:off x="7420334" y="3468691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7729412" flipH="1">
              <a:off x="7297467" y="3642260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rot="8152941" flipH="1">
              <a:off x="7154201" y="379941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rot="8576471" flipH="1">
              <a:off x="6992710" y="393777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rot="9000000" flipH="1">
              <a:off x="6815439" y="4055236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 rot="9423529" flipH="1">
              <a:off x="6625077" y="41500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rot="9847059" flipH="1">
              <a:off x="6424509" y="422070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rot="10270589" flipH="1">
              <a:off x="6216777" y="4266197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 rot="10694117" flipH="1">
              <a:off x="6005028" y="4285818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rot="11117648" flipH="1">
              <a:off x="5792473" y="42792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rot="11541176" flipH="1">
              <a:off x="5582334" y="424664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 rot="11964706" flipH="1">
              <a:off x="5377796" y="418845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 rot="12388235" flipH="1">
              <a:off x="5181960" y="410556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 rot="12811765" flipH="1">
              <a:off x="4997794" y="399923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 rot="13235294" flipH="1">
              <a:off x="4828092" y="3871082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 rot="13658824" flipH="1">
              <a:off x="4675423" y="372304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rot="14082352" flipH="1">
              <a:off x="4542104" y="355736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 rot="14505883" flipH="1">
              <a:off x="4430155" y="3376564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 rot="14929413" flipH="1">
              <a:off x="4341273" y="3183373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 rot="15352941" flipH="1">
              <a:off x="4276806" y="2980725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/>
            <p:nvPr/>
          </p:nvCxnSpPr>
          <p:spPr>
            <a:xfrm rot="15776472" flipH="1">
              <a:off x="4237730" y="2771689"/>
              <a:ext cx="288318" cy="395689"/>
            </a:xfrm>
            <a:prstGeom prst="line">
              <a:avLst/>
            </a:prstGeom>
            <a:grpFill/>
            <a:ln w="57150"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3" name="Group 11"/>
          <p:cNvGrpSpPr>
            <a:grpSpLocks noChangeAspect="1"/>
          </p:cNvGrpSpPr>
          <p:nvPr/>
        </p:nvGrpSpPr>
        <p:grpSpPr bwMode="auto">
          <a:xfrm>
            <a:off x="1256658" y="2805346"/>
            <a:ext cx="1199546" cy="851678"/>
            <a:chOff x="1407" y="1098"/>
            <a:chExt cx="800" cy="568"/>
          </a:xfrm>
          <a:solidFill>
            <a:srgbClr val="676661"/>
          </a:solidFill>
        </p:grpSpPr>
        <p:sp>
          <p:nvSpPr>
            <p:cNvPr id="314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19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2" name="Group 32"/>
          <p:cNvGrpSpPr>
            <a:grpSpLocks noChangeAspect="1"/>
          </p:cNvGrpSpPr>
          <p:nvPr/>
        </p:nvGrpSpPr>
        <p:grpSpPr bwMode="auto">
          <a:xfrm>
            <a:off x="6929240" y="2805347"/>
            <a:ext cx="1199543" cy="851677"/>
            <a:chOff x="4354" y="1098"/>
            <a:chExt cx="800" cy="568"/>
          </a:xfrm>
          <a:solidFill>
            <a:srgbClr val="676661"/>
          </a:solidFill>
        </p:grpSpPr>
        <p:sp>
          <p:nvSpPr>
            <p:cNvPr id="323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9" name="Group 41"/>
          <p:cNvGrpSpPr>
            <a:grpSpLocks noChangeAspect="1"/>
          </p:cNvGrpSpPr>
          <p:nvPr/>
        </p:nvGrpSpPr>
        <p:grpSpPr bwMode="auto">
          <a:xfrm>
            <a:off x="9779813" y="2806096"/>
            <a:ext cx="1141068" cy="850178"/>
            <a:chOff x="5314" y="1097"/>
            <a:chExt cx="761" cy="567"/>
          </a:xfrm>
          <a:solidFill>
            <a:srgbClr val="676661"/>
          </a:solidFill>
        </p:grpSpPr>
        <p:sp>
          <p:nvSpPr>
            <p:cNvPr id="330" name="Freeform 42"/>
            <p:cNvSpPr>
              <a:spLocks/>
            </p:cNvSpPr>
            <p:nvPr/>
          </p:nvSpPr>
          <p:spPr bwMode="auto">
            <a:xfrm>
              <a:off x="5481" y="1573"/>
              <a:ext cx="244" cy="91"/>
            </a:xfrm>
            <a:custGeom>
              <a:avLst/>
              <a:gdLst>
                <a:gd name="T0" fmla="*/ 204 w 257"/>
                <a:gd name="T1" fmla="*/ 54 h 95"/>
                <a:gd name="T2" fmla="*/ 204 w 257"/>
                <a:gd name="T3" fmla="*/ 10 h 95"/>
                <a:gd name="T4" fmla="*/ 201 w 257"/>
                <a:gd name="T5" fmla="*/ 3 h 95"/>
                <a:gd name="T6" fmla="*/ 194 w 257"/>
                <a:gd name="T7" fmla="*/ 0 h 95"/>
                <a:gd name="T8" fmla="*/ 63 w 257"/>
                <a:gd name="T9" fmla="*/ 0 h 95"/>
                <a:gd name="T10" fmla="*/ 56 w 257"/>
                <a:gd name="T11" fmla="*/ 3 h 95"/>
                <a:gd name="T12" fmla="*/ 53 w 257"/>
                <a:gd name="T13" fmla="*/ 10 h 95"/>
                <a:gd name="T14" fmla="*/ 53 w 257"/>
                <a:gd name="T15" fmla="*/ 54 h 95"/>
                <a:gd name="T16" fmla="*/ 1 w 257"/>
                <a:gd name="T17" fmla="*/ 82 h 95"/>
                <a:gd name="T18" fmla="*/ 0 w 257"/>
                <a:gd name="T19" fmla="*/ 84 h 95"/>
                <a:gd name="T20" fmla="*/ 0 w 257"/>
                <a:gd name="T21" fmla="*/ 85 h 95"/>
                <a:gd name="T22" fmla="*/ 0 w 257"/>
                <a:gd name="T23" fmla="*/ 92 h 95"/>
                <a:gd name="T24" fmla="*/ 1 w 257"/>
                <a:gd name="T25" fmla="*/ 94 h 95"/>
                <a:gd name="T26" fmla="*/ 3 w 257"/>
                <a:gd name="T27" fmla="*/ 95 h 95"/>
                <a:gd name="T28" fmla="*/ 254 w 257"/>
                <a:gd name="T29" fmla="*/ 95 h 95"/>
                <a:gd name="T30" fmla="*/ 256 w 257"/>
                <a:gd name="T31" fmla="*/ 94 h 95"/>
                <a:gd name="T32" fmla="*/ 257 w 257"/>
                <a:gd name="T33" fmla="*/ 92 h 95"/>
                <a:gd name="T34" fmla="*/ 257 w 257"/>
                <a:gd name="T35" fmla="*/ 85 h 95"/>
                <a:gd name="T36" fmla="*/ 257 w 257"/>
                <a:gd name="T37" fmla="*/ 84 h 95"/>
                <a:gd name="T38" fmla="*/ 256 w 257"/>
                <a:gd name="T39" fmla="*/ 82 h 95"/>
                <a:gd name="T40" fmla="*/ 204 w 257"/>
                <a:gd name="T41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95">
                  <a:moveTo>
                    <a:pt x="204" y="54"/>
                  </a:moveTo>
                  <a:cubicBezTo>
                    <a:pt x="204" y="10"/>
                    <a:pt x="204" y="10"/>
                    <a:pt x="204" y="10"/>
                  </a:cubicBezTo>
                  <a:cubicBezTo>
                    <a:pt x="204" y="7"/>
                    <a:pt x="203" y="5"/>
                    <a:pt x="201" y="3"/>
                  </a:cubicBezTo>
                  <a:cubicBezTo>
                    <a:pt x="199" y="1"/>
                    <a:pt x="197" y="0"/>
                    <a:pt x="1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6" y="3"/>
                  </a:cubicBezTo>
                  <a:cubicBezTo>
                    <a:pt x="54" y="5"/>
                    <a:pt x="53" y="7"/>
                    <a:pt x="53" y="10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3"/>
                    <a:pt x="0" y="83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1" y="94"/>
                  </a:cubicBezTo>
                  <a:cubicBezTo>
                    <a:pt x="1" y="95"/>
                    <a:pt x="2" y="95"/>
                    <a:pt x="3" y="95"/>
                  </a:cubicBezTo>
                  <a:cubicBezTo>
                    <a:pt x="254" y="95"/>
                    <a:pt x="254" y="95"/>
                    <a:pt x="254" y="95"/>
                  </a:cubicBezTo>
                  <a:cubicBezTo>
                    <a:pt x="255" y="95"/>
                    <a:pt x="256" y="95"/>
                    <a:pt x="256" y="94"/>
                  </a:cubicBezTo>
                  <a:cubicBezTo>
                    <a:pt x="257" y="93"/>
                    <a:pt x="257" y="93"/>
                    <a:pt x="257" y="92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57" y="85"/>
                    <a:pt x="257" y="84"/>
                    <a:pt x="257" y="84"/>
                  </a:cubicBezTo>
                  <a:cubicBezTo>
                    <a:pt x="257" y="83"/>
                    <a:pt x="256" y="83"/>
                    <a:pt x="256" y="82"/>
                  </a:cubicBezTo>
                  <a:lnTo>
                    <a:pt x="20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43"/>
            <p:cNvSpPr>
              <a:spLocks noEditPoints="1"/>
            </p:cNvSpPr>
            <p:nvPr/>
          </p:nvSpPr>
          <p:spPr bwMode="auto">
            <a:xfrm>
              <a:off x="5314" y="1172"/>
              <a:ext cx="577" cy="390"/>
            </a:xfrm>
            <a:custGeom>
              <a:avLst/>
              <a:gdLst>
                <a:gd name="T0" fmla="*/ 600 w 607"/>
                <a:gd name="T1" fmla="*/ 7 h 409"/>
                <a:gd name="T2" fmla="*/ 584 w 607"/>
                <a:gd name="T3" fmla="*/ 0 h 409"/>
                <a:gd name="T4" fmla="*/ 23 w 607"/>
                <a:gd name="T5" fmla="*/ 0 h 409"/>
                <a:gd name="T6" fmla="*/ 7 w 607"/>
                <a:gd name="T7" fmla="*/ 7 h 409"/>
                <a:gd name="T8" fmla="*/ 0 w 607"/>
                <a:gd name="T9" fmla="*/ 23 h 409"/>
                <a:gd name="T10" fmla="*/ 0 w 607"/>
                <a:gd name="T11" fmla="*/ 386 h 409"/>
                <a:gd name="T12" fmla="*/ 7 w 607"/>
                <a:gd name="T13" fmla="*/ 403 h 409"/>
                <a:gd name="T14" fmla="*/ 23 w 607"/>
                <a:gd name="T15" fmla="*/ 409 h 409"/>
                <a:gd name="T16" fmla="*/ 584 w 607"/>
                <a:gd name="T17" fmla="*/ 409 h 409"/>
                <a:gd name="T18" fmla="*/ 600 w 607"/>
                <a:gd name="T19" fmla="*/ 403 h 409"/>
                <a:gd name="T20" fmla="*/ 607 w 607"/>
                <a:gd name="T21" fmla="*/ 386 h 409"/>
                <a:gd name="T22" fmla="*/ 607 w 607"/>
                <a:gd name="T23" fmla="*/ 23 h 409"/>
                <a:gd name="T24" fmla="*/ 600 w 607"/>
                <a:gd name="T25" fmla="*/ 7 h 409"/>
                <a:gd name="T26" fmla="*/ 304 w 607"/>
                <a:gd name="T27" fmla="*/ 400 h 409"/>
                <a:gd name="T28" fmla="*/ 293 w 607"/>
                <a:gd name="T29" fmla="*/ 390 h 409"/>
                <a:gd name="T30" fmla="*/ 304 w 607"/>
                <a:gd name="T31" fmla="*/ 379 h 409"/>
                <a:gd name="T32" fmla="*/ 314 w 607"/>
                <a:gd name="T33" fmla="*/ 390 h 409"/>
                <a:gd name="T34" fmla="*/ 304 w 607"/>
                <a:gd name="T35" fmla="*/ 400 h 409"/>
                <a:gd name="T36" fmla="*/ 567 w 607"/>
                <a:gd name="T37" fmla="*/ 370 h 409"/>
                <a:gd name="T38" fmla="*/ 40 w 607"/>
                <a:gd name="T39" fmla="*/ 370 h 409"/>
                <a:gd name="T40" fmla="*/ 40 w 607"/>
                <a:gd name="T41" fmla="*/ 40 h 409"/>
                <a:gd name="T42" fmla="*/ 567 w 607"/>
                <a:gd name="T43" fmla="*/ 40 h 409"/>
                <a:gd name="T44" fmla="*/ 567 w 607"/>
                <a:gd name="T45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7" h="409">
                  <a:moveTo>
                    <a:pt x="600" y="7"/>
                  </a:moveTo>
                  <a:cubicBezTo>
                    <a:pt x="596" y="2"/>
                    <a:pt x="590" y="0"/>
                    <a:pt x="58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92"/>
                    <a:pt x="2" y="398"/>
                    <a:pt x="7" y="403"/>
                  </a:cubicBezTo>
                  <a:cubicBezTo>
                    <a:pt x="11" y="407"/>
                    <a:pt x="17" y="409"/>
                    <a:pt x="23" y="409"/>
                  </a:cubicBezTo>
                  <a:cubicBezTo>
                    <a:pt x="584" y="409"/>
                    <a:pt x="584" y="409"/>
                    <a:pt x="584" y="409"/>
                  </a:cubicBezTo>
                  <a:cubicBezTo>
                    <a:pt x="590" y="409"/>
                    <a:pt x="596" y="407"/>
                    <a:pt x="600" y="403"/>
                  </a:cubicBezTo>
                  <a:cubicBezTo>
                    <a:pt x="605" y="398"/>
                    <a:pt x="607" y="392"/>
                    <a:pt x="607" y="386"/>
                  </a:cubicBezTo>
                  <a:cubicBezTo>
                    <a:pt x="607" y="23"/>
                    <a:pt x="607" y="23"/>
                    <a:pt x="607" y="23"/>
                  </a:cubicBezTo>
                  <a:cubicBezTo>
                    <a:pt x="607" y="17"/>
                    <a:pt x="605" y="11"/>
                    <a:pt x="600" y="7"/>
                  </a:cubicBezTo>
                  <a:close/>
                  <a:moveTo>
                    <a:pt x="304" y="400"/>
                  </a:moveTo>
                  <a:cubicBezTo>
                    <a:pt x="298" y="400"/>
                    <a:pt x="293" y="395"/>
                    <a:pt x="293" y="390"/>
                  </a:cubicBezTo>
                  <a:cubicBezTo>
                    <a:pt x="293" y="384"/>
                    <a:pt x="298" y="379"/>
                    <a:pt x="304" y="379"/>
                  </a:cubicBezTo>
                  <a:cubicBezTo>
                    <a:pt x="309" y="379"/>
                    <a:pt x="314" y="384"/>
                    <a:pt x="314" y="390"/>
                  </a:cubicBezTo>
                  <a:cubicBezTo>
                    <a:pt x="314" y="395"/>
                    <a:pt x="309" y="400"/>
                    <a:pt x="304" y="400"/>
                  </a:cubicBezTo>
                  <a:close/>
                  <a:moveTo>
                    <a:pt x="567" y="370"/>
                  </a:moveTo>
                  <a:cubicBezTo>
                    <a:pt x="40" y="370"/>
                    <a:pt x="40" y="370"/>
                    <a:pt x="40" y="37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7" y="40"/>
                    <a:pt x="567" y="40"/>
                    <a:pt x="567" y="40"/>
                  </a:cubicBezTo>
                  <a:lnTo>
                    <a:pt x="56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4"/>
            <p:cNvSpPr>
              <a:spLocks noEditPoints="1"/>
            </p:cNvSpPr>
            <p:nvPr/>
          </p:nvSpPr>
          <p:spPr bwMode="auto">
            <a:xfrm>
              <a:off x="5827" y="1118"/>
              <a:ext cx="227" cy="509"/>
            </a:xfrm>
            <a:custGeom>
              <a:avLst/>
              <a:gdLst>
                <a:gd name="T0" fmla="*/ 200 w 239"/>
                <a:gd name="T1" fmla="*/ 150 h 533"/>
                <a:gd name="T2" fmla="*/ 85 w 239"/>
                <a:gd name="T3" fmla="*/ 150 h 533"/>
                <a:gd name="T4" fmla="*/ 85 w 239"/>
                <a:gd name="T5" fmla="*/ 442 h 533"/>
                <a:gd name="T6" fmla="*/ 73 w 239"/>
                <a:gd name="T7" fmla="*/ 471 h 533"/>
                <a:gd name="T8" fmla="*/ 45 w 239"/>
                <a:gd name="T9" fmla="*/ 482 h 533"/>
                <a:gd name="T10" fmla="*/ 0 w 239"/>
                <a:gd name="T11" fmla="*/ 482 h 533"/>
                <a:gd name="T12" fmla="*/ 0 w 239"/>
                <a:gd name="T13" fmla="*/ 517 h 533"/>
                <a:gd name="T14" fmla="*/ 16 w 239"/>
                <a:gd name="T15" fmla="*/ 533 h 533"/>
                <a:gd name="T16" fmla="*/ 222 w 239"/>
                <a:gd name="T17" fmla="*/ 533 h 533"/>
                <a:gd name="T18" fmla="*/ 239 w 239"/>
                <a:gd name="T19" fmla="*/ 517 h 533"/>
                <a:gd name="T20" fmla="*/ 239 w 239"/>
                <a:gd name="T21" fmla="*/ 16 h 533"/>
                <a:gd name="T22" fmla="*/ 222 w 239"/>
                <a:gd name="T23" fmla="*/ 0 h 533"/>
                <a:gd name="T24" fmla="*/ 16 w 239"/>
                <a:gd name="T25" fmla="*/ 0 h 533"/>
                <a:gd name="T26" fmla="*/ 0 w 239"/>
                <a:gd name="T27" fmla="*/ 16 h 533"/>
                <a:gd name="T28" fmla="*/ 0 w 239"/>
                <a:gd name="T29" fmla="*/ 39 h 533"/>
                <a:gd name="T30" fmla="*/ 26 w 239"/>
                <a:gd name="T31" fmla="*/ 39 h 533"/>
                <a:gd name="T32" fmla="*/ 26 w 239"/>
                <a:gd name="T33" fmla="*/ 39 h 533"/>
                <a:gd name="T34" fmla="*/ 39 w 239"/>
                <a:gd name="T35" fmla="*/ 26 h 533"/>
                <a:gd name="T36" fmla="*/ 200 w 239"/>
                <a:gd name="T37" fmla="*/ 26 h 533"/>
                <a:gd name="T38" fmla="*/ 213 w 239"/>
                <a:gd name="T39" fmla="*/ 39 h 533"/>
                <a:gd name="T40" fmla="*/ 200 w 239"/>
                <a:gd name="T41" fmla="*/ 52 h 533"/>
                <a:gd name="T42" fmla="*/ 74 w 239"/>
                <a:gd name="T43" fmla="*/ 52 h 533"/>
                <a:gd name="T44" fmla="*/ 85 w 239"/>
                <a:gd name="T45" fmla="*/ 75 h 533"/>
                <a:gd name="T46" fmla="*/ 200 w 239"/>
                <a:gd name="T47" fmla="*/ 75 h 533"/>
                <a:gd name="T48" fmla="*/ 213 w 239"/>
                <a:gd name="T49" fmla="*/ 88 h 533"/>
                <a:gd name="T50" fmla="*/ 200 w 239"/>
                <a:gd name="T51" fmla="*/ 101 h 533"/>
                <a:gd name="T52" fmla="*/ 85 w 239"/>
                <a:gd name="T53" fmla="*/ 101 h 533"/>
                <a:gd name="T54" fmla="*/ 85 w 239"/>
                <a:gd name="T55" fmla="*/ 125 h 533"/>
                <a:gd name="T56" fmla="*/ 200 w 239"/>
                <a:gd name="T57" fmla="*/ 125 h 533"/>
                <a:gd name="T58" fmla="*/ 213 w 239"/>
                <a:gd name="T59" fmla="*/ 138 h 533"/>
                <a:gd name="T60" fmla="*/ 200 w 239"/>
                <a:gd name="T61" fmla="*/ 150 h 533"/>
                <a:gd name="T62" fmla="*/ 126 w 239"/>
                <a:gd name="T63" fmla="*/ 448 h 533"/>
                <a:gd name="T64" fmla="*/ 119 w 239"/>
                <a:gd name="T65" fmla="*/ 454 h 533"/>
                <a:gd name="T66" fmla="*/ 113 w 239"/>
                <a:gd name="T67" fmla="*/ 448 h 533"/>
                <a:gd name="T68" fmla="*/ 113 w 239"/>
                <a:gd name="T69" fmla="*/ 428 h 533"/>
                <a:gd name="T70" fmla="*/ 119 w 239"/>
                <a:gd name="T71" fmla="*/ 422 h 533"/>
                <a:gd name="T72" fmla="*/ 126 w 239"/>
                <a:gd name="T73" fmla="*/ 428 h 533"/>
                <a:gd name="T74" fmla="*/ 126 w 239"/>
                <a:gd name="T75" fmla="*/ 448 h 533"/>
                <a:gd name="T76" fmla="*/ 119 w 239"/>
                <a:gd name="T77" fmla="*/ 399 h 533"/>
                <a:gd name="T78" fmla="*/ 100 w 239"/>
                <a:gd name="T79" fmla="*/ 380 h 533"/>
                <a:gd name="T80" fmla="*/ 119 w 239"/>
                <a:gd name="T81" fmla="*/ 361 h 533"/>
                <a:gd name="T82" fmla="*/ 139 w 239"/>
                <a:gd name="T83" fmla="*/ 380 h 533"/>
                <a:gd name="T84" fmla="*/ 119 w 239"/>
                <a:gd name="T85" fmla="*/ 39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" h="533">
                  <a:moveTo>
                    <a:pt x="200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442"/>
                    <a:pt x="85" y="442"/>
                    <a:pt x="85" y="442"/>
                  </a:cubicBezTo>
                  <a:cubicBezTo>
                    <a:pt x="85" y="453"/>
                    <a:pt x="81" y="463"/>
                    <a:pt x="73" y="471"/>
                  </a:cubicBezTo>
                  <a:cubicBezTo>
                    <a:pt x="66" y="478"/>
                    <a:pt x="56" y="482"/>
                    <a:pt x="45" y="482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26"/>
                    <a:pt x="7" y="533"/>
                    <a:pt x="16" y="533"/>
                  </a:cubicBezTo>
                  <a:cubicBezTo>
                    <a:pt x="222" y="533"/>
                    <a:pt x="222" y="533"/>
                    <a:pt x="222" y="533"/>
                  </a:cubicBezTo>
                  <a:cubicBezTo>
                    <a:pt x="231" y="533"/>
                    <a:pt x="239" y="526"/>
                    <a:pt x="239" y="517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8"/>
                    <a:pt x="231" y="0"/>
                    <a:pt x="2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2"/>
                    <a:pt x="32" y="26"/>
                    <a:pt x="39" y="26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207" y="26"/>
                    <a:pt x="213" y="32"/>
                    <a:pt x="213" y="39"/>
                  </a:cubicBezTo>
                  <a:cubicBezTo>
                    <a:pt x="213" y="46"/>
                    <a:pt x="207" y="52"/>
                    <a:pt x="20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80" y="58"/>
                    <a:pt x="84" y="67"/>
                    <a:pt x="85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7" y="75"/>
                    <a:pt x="213" y="81"/>
                    <a:pt x="213" y="88"/>
                  </a:cubicBezTo>
                  <a:cubicBezTo>
                    <a:pt x="213" y="95"/>
                    <a:pt x="207" y="101"/>
                    <a:pt x="200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7" y="125"/>
                    <a:pt x="213" y="131"/>
                    <a:pt x="213" y="138"/>
                  </a:cubicBezTo>
                  <a:cubicBezTo>
                    <a:pt x="213" y="145"/>
                    <a:pt x="207" y="150"/>
                    <a:pt x="200" y="150"/>
                  </a:cubicBezTo>
                  <a:close/>
                  <a:moveTo>
                    <a:pt x="126" y="448"/>
                  </a:moveTo>
                  <a:cubicBezTo>
                    <a:pt x="126" y="451"/>
                    <a:pt x="123" y="454"/>
                    <a:pt x="119" y="454"/>
                  </a:cubicBezTo>
                  <a:cubicBezTo>
                    <a:pt x="116" y="454"/>
                    <a:pt x="113" y="451"/>
                    <a:pt x="113" y="448"/>
                  </a:cubicBezTo>
                  <a:cubicBezTo>
                    <a:pt x="113" y="428"/>
                    <a:pt x="113" y="428"/>
                    <a:pt x="113" y="428"/>
                  </a:cubicBezTo>
                  <a:cubicBezTo>
                    <a:pt x="113" y="425"/>
                    <a:pt x="116" y="422"/>
                    <a:pt x="119" y="422"/>
                  </a:cubicBezTo>
                  <a:cubicBezTo>
                    <a:pt x="123" y="422"/>
                    <a:pt x="126" y="425"/>
                    <a:pt x="126" y="428"/>
                  </a:cubicBezTo>
                  <a:lnTo>
                    <a:pt x="126" y="448"/>
                  </a:lnTo>
                  <a:close/>
                  <a:moveTo>
                    <a:pt x="119" y="399"/>
                  </a:moveTo>
                  <a:cubicBezTo>
                    <a:pt x="109" y="399"/>
                    <a:pt x="100" y="391"/>
                    <a:pt x="100" y="380"/>
                  </a:cubicBezTo>
                  <a:cubicBezTo>
                    <a:pt x="100" y="370"/>
                    <a:pt x="109" y="361"/>
                    <a:pt x="119" y="361"/>
                  </a:cubicBezTo>
                  <a:cubicBezTo>
                    <a:pt x="130" y="361"/>
                    <a:pt x="139" y="370"/>
                    <a:pt x="139" y="380"/>
                  </a:cubicBezTo>
                  <a:cubicBezTo>
                    <a:pt x="139" y="391"/>
                    <a:pt x="130" y="399"/>
                    <a:pt x="119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5"/>
            <p:cNvSpPr>
              <a:spLocks/>
            </p:cNvSpPr>
            <p:nvPr/>
          </p:nvSpPr>
          <p:spPr bwMode="auto">
            <a:xfrm>
              <a:off x="5806" y="1097"/>
              <a:ext cx="269" cy="567"/>
            </a:xfrm>
            <a:custGeom>
              <a:avLst/>
              <a:gdLst>
                <a:gd name="T0" fmla="*/ 244 w 283"/>
                <a:gd name="T1" fmla="*/ 0 h 594"/>
                <a:gd name="T2" fmla="*/ 38 w 283"/>
                <a:gd name="T3" fmla="*/ 0 h 594"/>
                <a:gd name="T4" fmla="*/ 0 w 283"/>
                <a:gd name="T5" fmla="*/ 38 h 594"/>
                <a:gd name="T6" fmla="*/ 0 w 283"/>
                <a:gd name="T7" fmla="*/ 61 h 594"/>
                <a:gd name="T8" fmla="*/ 16 w 283"/>
                <a:gd name="T9" fmla="*/ 61 h 594"/>
                <a:gd name="T10" fmla="*/ 16 w 283"/>
                <a:gd name="T11" fmla="*/ 38 h 594"/>
                <a:gd name="T12" fmla="*/ 38 w 283"/>
                <a:gd name="T13" fmla="*/ 16 h 594"/>
                <a:gd name="T14" fmla="*/ 244 w 283"/>
                <a:gd name="T15" fmla="*/ 16 h 594"/>
                <a:gd name="T16" fmla="*/ 267 w 283"/>
                <a:gd name="T17" fmla="*/ 38 h 594"/>
                <a:gd name="T18" fmla="*/ 267 w 283"/>
                <a:gd name="T19" fmla="*/ 539 h 594"/>
                <a:gd name="T20" fmla="*/ 244 w 283"/>
                <a:gd name="T21" fmla="*/ 562 h 594"/>
                <a:gd name="T22" fmla="*/ 38 w 283"/>
                <a:gd name="T23" fmla="*/ 562 h 594"/>
                <a:gd name="T24" fmla="*/ 16 w 283"/>
                <a:gd name="T25" fmla="*/ 539 h 594"/>
                <a:gd name="T26" fmla="*/ 16 w 283"/>
                <a:gd name="T27" fmla="*/ 504 h 594"/>
                <a:gd name="T28" fmla="*/ 0 w 283"/>
                <a:gd name="T29" fmla="*/ 504 h 594"/>
                <a:gd name="T30" fmla="*/ 0 w 283"/>
                <a:gd name="T31" fmla="*/ 539 h 594"/>
                <a:gd name="T32" fmla="*/ 38 w 283"/>
                <a:gd name="T33" fmla="*/ 578 h 594"/>
                <a:gd name="T34" fmla="*/ 51 w 283"/>
                <a:gd name="T35" fmla="*/ 578 h 594"/>
                <a:gd name="T36" fmla="*/ 51 w 283"/>
                <a:gd name="T37" fmla="*/ 581 h 594"/>
                <a:gd name="T38" fmla="*/ 55 w 283"/>
                <a:gd name="T39" fmla="*/ 590 h 594"/>
                <a:gd name="T40" fmla="*/ 64 w 283"/>
                <a:gd name="T41" fmla="*/ 594 h 594"/>
                <a:gd name="T42" fmla="*/ 71 w 283"/>
                <a:gd name="T43" fmla="*/ 594 h 594"/>
                <a:gd name="T44" fmla="*/ 80 w 283"/>
                <a:gd name="T45" fmla="*/ 590 h 594"/>
                <a:gd name="T46" fmla="*/ 83 w 283"/>
                <a:gd name="T47" fmla="*/ 581 h 594"/>
                <a:gd name="T48" fmla="*/ 83 w 283"/>
                <a:gd name="T49" fmla="*/ 578 h 594"/>
                <a:gd name="T50" fmla="*/ 199 w 283"/>
                <a:gd name="T51" fmla="*/ 578 h 594"/>
                <a:gd name="T52" fmla="*/ 199 w 283"/>
                <a:gd name="T53" fmla="*/ 581 h 594"/>
                <a:gd name="T54" fmla="*/ 203 w 283"/>
                <a:gd name="T55" fmla="*/ 590 h 594"/>
                <a:gd name="T56" fmla="*/ 212 w 283"/>
                <a:gd name="T57" fmla="*/ 594 h 594"/>
                <a:gd name="T58" fmla="*/ 218 w 283"/>
                <a:gd name="T59" fmla="*/ 594 h 594"/>
                <a:gd name="T60" fmla="*/ 227 w 283"/>
                <a:gd name="T61" fmla="*/ 590 h 594"/>
                <a:gd name="T62" fmla="*/ 231 w 283"/>
                <a:gd name="T63" fmla="*/ 581 h 594"/>
                <a:gd name="T64" fmla="*/ 231 w 283"/>
                <a:gd name="T65" fmla="*/ 578 h 594"/>
                <a:gd name="T66" fmla="*/ 244 w 283"/>
                <a:gd name="T67" fmla="*/ 578 h 594"/>
                <a:gd name="T68" fmla="*/ 283 w 283"/>
                <a:gd name="T69" fmla="*/ 539 h 594"/>
                <a:gd name="T70" fmla="*/ 283 w 283"/>
                <a:gd name="T71" fmla="*/ 38 h 594"/>
                <a:gd name="T72" fmla="*/ 244 w 283"/>
                <a:gd name="T73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3" h="594">
                  <a:moveTo>
                    <a:pt x="244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6"/>
                    <a:pt x="26" y="16"/>
                    <a:pt x="38" y="16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57" y="16"/>
                    <a:pt x="267" y="26"/>
                    <a:pt x="267" y="38"/>
                  </a:cubicBezTo>
                  <a:cubicBezTo>
                    <a:pt x="267" y="539"/>
                    <a:pt x="267" y="539"/>
                    <a:pt x="267" y="539"/>
                  </a:cubicBezTo>
                  <a:cubicBezTo>
                    <a:pt x="267" y="552"/>
                    <a:pt x="257" y="562"/>
                    <a:pt x="244" y="562"/>
                  </a:cubicBezTo>
                  <a:cubicBezTo>
                    <a:pt x="38" y="562"/>
                    <a:pt x="38" y="562"/>
                    <a:pt x="38" y="562"/>
                  </a:cubicBezTo>
                  <a:cubicBezTo>
                    <a:pt x="26" y="562"/>
                    <a:pt x="16" y="552"/>
                    <a:pt x="16" y="539"/>
                  </a:cubicBezTo>
                  <a:cubicBezTo>
                    <a:pt x="16" y="504"/>
                    <a:pt x="16" y="504"/>
                    <a:pt x="16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60"/>
                    <a:pt x="17" y="578"/>
                    <a:pt x="38" y="578"/>
                  </a:cubicBezTo>
                  <a:cubicBezTo>
                    <a:pt x="51" y="578"/>
                    <a:pt x="51" y="578"/>
                    <a:pt x="51" y="578"/>
                  </a:cubicBezTo>
                  <a:cubicBezTo>
                    <a:pt x="51" y="581"/>
                    <a:pt x="51" y="581"/>
                    <a:pt x="51" y="581"/>
                  </a:cubicBezTo>
                  <a:cubicBezTo>
                    <a:pt x="51" y="584"/>
                    <a:pt x="53" y="588"/>
                    <a:pt x="55" y="590"/>
                  </a:cubicBezTo>
                  <a:cubicBezTo>
                    <a:pt x="58" y="593"/>
                    <a:pt x="61" y="594"/>
                    <a:pt x="64" y="594"/>
                  </a:cubicBezTo>
                  <a:cubicBezTo>
                    <a:pt x="71" y="594"/>
                    <a:pt x="71" y="594"/>
                    <a:pt x="71" y="594"/>
                  </a:cubicBezTo>
                  <a:cubicBezTo>
                    <a:pt x="74" y="594"/>
                    <a:pt x="77" y="593"/>
                    <a:pt x="80" y="590"/>
                  </a:cubicBezTo>
                  <a:cubicBezTo>
                    <a:pt x="82" y="588"/>
                    <a:pt x="83" y="584"/>
                    <a:pt x="83" y="581"/>
                  </a:cubicBezTo>
                  <a:cubicBezTo>
                    <a:pt x="83" y="578"/>
                    <a:pt x="83" y="578"/>
                    <a:pt x="83" y="578"/>
                  </a:cubicBezTo>
                  <a:cubicBezTo>
                    <a:pt x="199" y="578"/>
                    <a:pt x="199" y="578"/>
                    <a:pt x="199" y="578"/>
                  </a:cubicBezTo>
                  <a:cubicBezTo>
                    <a:pt x="199" y="581"/>
                    <a:pt x="199" y="581"/>
                    <a:pt x="199" y="581"/>
                  </a:cubicBezTo>
                  <a:cubicBezTo>
                    <a:pt x="199" y="584"/>
                    <a:pt x="200" y="588"/>
                    <a:pt x="203" y="590"/>
                  </a:cubicBezTo>
                  <a:cubicBezTo>
                    <a:pt x="205" y="593"/>
                    <a:pt x="209" y="594"/>
                    <a:pt x="212" y="594"/>
                  </a:cubicBezTo>
                  <a:cubicBezTo>
                    <a:pt x="218" y="594"/>
                    <a:pt x="218" y="594"/>
                    <a:pt x="218" y="594"/>
                  </a:cubicBezTo>
                  <a:cubicBezTo>
                    <a:pt x="222" y="594"/>
                    <a:pt x="225" y="593"/>
                    <a:pt x="227" y="590"/>
                  </a:cubicBezTo>
                  <a:cubicBezTo>
                    <a:pt x="230" y="588"/>
                    <a:pt x="231" y="584"/>
                    <a:pt x="231" y="581"/>
                  </a:cubicBezTo>
                  <a:cubicBezTo>
                    <a:pt x="231" y="578"/>
                    <a:pt x="231" y="578"/>
                    <a:pt x="231" y="578"/>
                  </a:cubicBezTo>
                  <a:cubicBezTo>
                    <a:pt x="244" y="578"/>
                    <a:pt x="244" y="578"/>
                    <a:pt x="244" y="578"/>
                  </a:cubicBezTo>
                  <a:cubicBezTo>
                    <a:pt x="266" y="578"/>
                    <a:pt x="283" y="560"/>
                    <a:pt x="283" y="539"/>
                  </a:cubicBezTo>
                  <a:cubicBezTo>
                    <a:pt x="283" y="38"/>
                    <a:pt x="283" y="38"/>
                    <a:pt x="283" y="38"/>
                  </a:cubicBezTo>
                  <a:cubicBezTo>
                    <a:pt x="283" y="17"/>
                    <a:pt x="266" y="0"/>
                    <a:pt x="2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46"/>
            <p:cNvSpPr>
              <a:spLocks/>
            </p:cNvSpPr>
            <p:nvPr/>
          </p:nvSpPr>
          <p:spPr bwMode="auto">
            <a:xfrm>
              <a:off x="5545" y="1315"/>
              <a:ext cx="114" cy="143"/>
            </a:xfrm>
            <a:custGeom>
              <a:avLst/>
              <a:gdLst>
                <a:gd name="T0" fmla="*/ 117 w 120"/>
                <a:gd name="T1" fmla="*/ 54 h 150"/>
                <a:gd name="T2" fmla="*/ 108 w 120"/>
                <a:gd name="T3" fmla="*/ 50 h 150"/>
                <a:gd name="T4" fmla="*/ 99 w 120"/>
                <a:gd name="T5" fmla="*/ 54 h 150"/>
                <a:gd name="T6" fmla="*/ 96 w 120"/>
                <a:gd name="T7" fmla="*/ 48 h 150"/>
                <a:gd name="T8" fmla="*/ 87 w 120"/>
                <a:gd name="T9" fmla="*/ 44 h 150"/>
                <a:gd name="T10" fmla="*/ 78 w 120"/>
                <a:gd name="T11" fmla="*/ 48 h 150"/>
                <a:gd name="T12" fmla="*/ 75 w 120"/>
                <a:gd name="T13" fmla="*/ 42 h 150"/>
                <a:gd name="T14" fmla="*/ 66 w 120"/>
                <a:gd name="T15" fmla="*/ 38 h 150"/>
                <a:gd name="T16" fmla="*/ 58 w 120"/>
                <a:gd name="T17" fmla="*/ 41 h 150"/>
                <a:gd name="T18" fmla="*/ 58 w 120"/>
                <a:gd name="T19" fmla="*/ 13 h 150"/>
                <a:gd name="T20" fmla="*/ 54 w 120"/>
                <a:gd name="T21" fmla="*/ 4 h 150"/>
                <a:gd name="T22" fmla="*/ 45 w 120"/>
                <a:gd name="T23" fmla="*/ 0 h 150"/>
                <a:gd name="T24" fmla="*/ 36 w 120"/>
                <a:gd name="T25" fmla="*/ 4 h 150"/>
                <a:gd name="T26" fmla="*/ 33 w 120"/>
                <a:gd name="T27" fmla="*/ 13 h 150"/>
                <a:gd name="T28" fmla="*/ 33 w 120"/>
                <a:gd name="T29" fmla="*/ 84 h 150"/>
                <a:gd name="T30" fmla="*/ 23 w 120"/>
                <a:gd name="T31" fmla="*/ 73 h 150"/>
                <a:gd name="T32" fmla="*/ 15 w 120"/>
                <a:gd name="T33" fmla="*/ 69 h 150"/>
                <a:gd name="T34" fmla="*/ 14 w 120"/>
                <a:gd name="T35" fmla="*/ 69 h 150"/>
                <a:gd name="T36" fmla="*/ 6 w 120"/>
                <a:gd name="T37" fmla="*/ 72 h 150"/>
                <a:gd name="T38" fmla="*/ 5 w 120"/>
                <a:gd name="T39" fmla="*/ 73 h 150"/>
                <a:gd name="T40" fmla="*/ 1 w 120"/>
                <a:gd name="T41" fmla="*/ 81 h 150"/>
                <a:gd name="T42" fmla="*/ 3 w 120"/>
                <a:gd name="T43" fmla="*/ 90 h 150"/>
                <a:gd name="T44" fmla="*/ 37 w 120"/>
                <a:gd name="T45" fmla="*/ 137 h 150"/>
                <a:gd name="T46" fmla="*/ 41 w 120"/>
                <a:gd name="T47" fmla="*/ 146 h 150"/>
                <a:gd name="T48" fmla="*/ 52 w 120"/>
                <a:gd name="T49" fmla="*/ 150 h 150"/>
                <a:gd name="T50" fmla="*/ 95 w 120"/>
                <a:gd name="T51" fmla="*/ 150 h 150"/>
                <a:gd name="T52" fmla="*/ 105 w 120"/>
                <a:gd name="T53" fmla="*/ 146 h 150"/>
                <a:gd name="T54" fmla="*/ 110 w 120"/>
                <a:gd name="T55" fmla="*/ 136 h 150"/>
                <a:gd name="T56" fmla="*/ 118 w 120"/>
                <a:gd name="T57" fmla="*/ 108 h 150"/>
                <a:gd name="T58" fmla="*/ 120 w 120"/>
                <a:gd name="T59" fmla="*/ 101 h 150"/>
                <a:gd name="T60" fmla="*/ 120 w 120"/>
                <a:gd name="T61" fmla="*/ 94 h 150"/>
                <a:gd name="T62" fmla="*/ 120 w 120"/>
                <a:gd name="T63" fmla="*/ 63 h 150"/>
                <a:gd name="T64" fmla="*/ 117 w 120"/>
                <a:gd name="T6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50">
                  <a:moveTo>
                    <a:pt x="117" y="54"/>
                  </a:moveTo>
                  <a:cubicBezTo>
                    <a:pt x="114" y="52"/>
                    <a:pt x="111" y="50"/>
                    <a:pt x="108" y="50"/>
                  </a:cubicBezTo>
                  <a:cubicBezTo>
                    <a:pt x="104" y="50"/>
                    <a:pt x="101" y="51"/>
                    <a:pt x="99" y="54"/>
                  </a:cubicBezTo>
                  <a:cubicBezTo>
                    <a:pt x="98" y="52"/>
                    <a:pt x="97" y="50"/>
                    <a:pt x="96" y="48"/>
                  </a:cubicBezTo>
                  <a:cubicBezTo>
                    <a:pt x="93" y="46"/>
                    <a:pt x="90" y="44"/>
                    <a:pt x="87" y="44"/>
                  </a:cubicBezTo>
                  <a:cubicBezTo>
                    <a:pt x="83" y="44"/>
                    <a:pt x="80" y="46"/>
                    <a:pt x="78" y="48"/>
                  </a:cubicBezTo>
                  <a:cubicBezTo>
                    <a:pt x="77" y="46"/>
                    <a:pt x="76" y="44"/>
                    <a:pt x="75" y="42"/>
                  </a:cubicBezTo>
                  <a:cubicBezTo>
                    <a:pt x="72" y="40"/>
                    <a:pt x="69" y="38"/>
                    <a:pt x="66" y="38"/>
                  </a:cubicBezTo>
                  <a:cubicBezTo>
                    <a:pt x="63" y="38"/>
                    <a:pt x="60" y="39"/>
                    <a:pt x="58" y="4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9"/>
                    <a:pt x="56" y="6"/>
                    <a:pt x="54" y="4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42" y="0"/>
                    <a:pt x="39" y="1"/>
                    <a:pt x="36" y="4"/>
                  </a:cubicBezTo>
                  <a:cubicBezTo>
                    <a:pt x="34" y="6"/>
                    <a:pt x="33" y="9"/>
                    <a:pt x="33" y="1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1"/>
                    <a:pt x="18" y="70"/>
                    <a:pt x="1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8" y="70"/>
                    <a:pt x="6" y="72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5"/>
                    <a:pt x="1" y="78"/>
                    <a:pt x="1" y="81"/>
                  </a:cubicBezTo>
                  <a:cubicBezTo>
                    <a:pt x="0" y="84"/>
                    <a:pt x="1" y="87"/>
                    <a:pt x="3" y="90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41"/>
                    <a:pt x="39" y="144"/>
                    <a:pt x="41" y="146"/>
                  </a:cubicBezTo>
                  <a:cubicBezTo>
                    <a:pt x="44" y="149"/>
                    <a:pt x="48" y="150"/>
                    <a:pt x="52" y="150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9" y="150"/>
                    <a:pt x="103" y="149"/>
                    <a:pt x="105" y="146"/>
                  </a:cubicBezTo>
                  <a:cubicBezTo>
                    <a:pt x="108" y="143"/>
                    <a:pt x="110" y="140"/>
                    <a:pt x="110" y="136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9" y="105"/>
                    <a:pt x="119" y="103"/>
                    <a:pt x="120" y="101"/>
                  </a:cubicBezTo>
                  <a:cubicBezTo>
                    <a:pt x="120" y="98"/>
                    <a:pt x="120" y="96"/>
                    <a:pt x="120" y="9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0" y="59"/>
                    <a:pt x="119" y="56"/>
                    <a:pt x="1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7"/>
            <p:cNvSpPr>
              <a:spLocks noEditPoints="1"/>
            </p:cNvSpPr>
            <p:nvPr/>
          </p:nvSpPr>
          <p:spPr bwMode="auto">
            <a:xfrm>
              <a:off x="5549" y="1276"/>
              <a:ext cx="78" cy="75"/>
            </a:xfrm>
            <a:custGeom>
              <a:avLst/>
              <a:gdLst>
                <a:gd name="T0" fmla="*/ 0 w 82"/>
                <a:gd name="T1" fmla="*/ 41 h 79"/>
                <a:gd name="T2" fmla="*/ 41 w 82"/>
                <a:gd name="T3" fmla="*/ 0 h 79"/>
                <a:gd name="T4" fmla="*/ 82 w 82"/>
                <a:gd name="T5" fmla="*/ 41 h 79"/>
                <a:gd name="T6" fmla="*/ 62 w 82"/>
                <a:gd name="T7" fmla="*/ 76 h 79"/>
                <a:gd name="T8" fmla="*/ 62 w 82"/>
                <a:gd name="T9" fmla="*/ 76 h 79"/>
                <a:gd name="T10" fmla="*/ 57 w 82"/>
                <a:gd name="T11" fmla="*/ 77 h 79"/>
                <a:gd name="T12" fmla="*/ 57 w 82"/>
                <a:gd name="T13" fmla="*/ 70 h 79"/>
                <a:gd name="T14" fmla="*/ 74 w 82"/>
                <a:gd name="T15" fmla="*/ 41 h 79"/>
                <a:gd name="T16" fmla="*/ 41 w 82"/>
                <a:gd name="T17" fmla="*/ 8 h 79"/>
                <a:gd name="T18" fmla="*/ 8 w 82"/>
                <a:gd name="T19" fmla="*/ 41 h 79"/>
                <a:gd name="T20" fmla="*/ 25 w 82"/>
                <a:gd name="T21" fmla="*/ 70 h 79"/>
                <a:gd name="T22" fmla="*/ 25 w 82"/>
                <a:gd name="T23" fmla="*/ 79 h 79"/>
                <a:gd name="T24" fmla="*/ 0 w 82"/>
                <a:gd name="T25" fmla="*/ 41 h 79"/>
                <a:gd name="T26" fmla="*/ 63 w 82"/>
                <a:gd name="T27" fmla="*/ 41 h 79"/>
                <a:gd name="T28" fmla="*/ 41 w 82"/>
                <a:gd name="T29" fmla="*/ 19 h 79"/>
                <a:gd name="T30" fmla="*/ 19 w 82"/>
                <a:gd name="T31" fmla="*/ 41 h 79"/>
                <a:gd name="T32" fmla="*/ 25 w 82"/>
                <a:gd name="T33" fmla="*/ 56 h 79"/>
                <a:gd name="T34" fmla="*/ 25 w 82"/>
                <a:gd name="T35" fmla="*/ 54 h 79"/>
                <a:gd name="T36" fmla="*/ 27 w 82"/>
                <a:gd name="T37" fmla="*/ 46 h 79"/>
                <a:gd name="T38" fmla="*/ 26 w 82"/>
                <a:gd name="T39" fmla="*/ 41 h 79"/>
                <a:gd name="T40" fmla="*/ 41 w 82"/>
                <a:gd name="T41" fmla="*/ 26 h 79"/>
                <a:gd name="T42" fmla="*/ 56 w 82"/>
                <a:gd name="T43" fmla="*/ 41 h 79"/>
                <a:gd name="T44" fmla="*/ 55 w 82"/>
                <a:gd name="T45" fmla="*/ 46 h 79"/>
                <a:gd name="T46" fmla="*/ 57 w 82"/>
                <a:gd name="T47" fmla="*/ 54 h 79"/>
                <a:gd name="T48" fmla="*/ 57 w 82"/>
                <a:gd name="T49" fmla="*/ 57 h 79"/>
                <a:gd name="T50" fmla="*/ 63 w 82"/>
                <a:gd name="T5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79">
                  <a:moveTo>
                    <a:pt x="0" y="41"/>
                  </a:move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56"/>
                    <a:pt x="74" y="69"/>
                    <a:pt x="62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0" y="76"/>
                    <a:pt x="59" y="76"/>
                    <a:pt x="57" y="7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67" y="64"/>
                    <a:pt x="74" y="54"/>
                    <a:pt x="74" y="41"/>
                  </a:cubicBezTo>
                  <a:cubicBezTo>
                    <a:pt x="74" y="23"/>
                    <a:pt x="60" y="8"/>
                    <a:pt x="41" y="8"/>
                  </a:cubicBezTo>
                  <a:cubicBezTo>
                    <a:pt x="23" y="8"/>
                    <a:pt x="8" y="23"/>
                    <a:pt x="8" y="41"/>
                  </a:cubicBezTo>
                  <a:cubicBezTo>
                    <a:pt x="8" y="54"/>
                    <a:pt x="15" y="64"/>
                    <a:pt x="25" y="7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11" y="72"/>
                    <a:pt x="0" y="58"/>
                    <a:pt x="0" y="41"/>
                  </a:cubicBezTo>
                  <a:close/>
                  <a:moveTo>
                    <a:pt x="63" y="41"/>
                  </a:moveTo>
                  <a:cubicBezTo>
                    <a:pt x="63" y="29"/>
                    <a:pt x="53" y="19"/>
                    <a:pt x="41" y="19"/>
                  </a:cubicBezTo>
                  <a:cubicBezTo>
                    <a:pt x="29" y="19"/>
                    <a:pt x="19" y="29"/>
                    <a:pt x="19" y="41"/>
                  </a:cubicBezTo>
                  <a:cubicBezTo>
                    <a:pt x="19" y="47"/>
                    <a:pt x="21" y="52"/>
                    <a:pt x="25" y="56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1"/>
                    <a:pt x="26" y="48"/>
                    <a:pt x="27" y="46"/>
                  </a:cubicBezTo>
                  <a:cubicBezTo>
                    <a:pt x="27" y="44"/>
                    <a:pt x="26" y="43"/>
                    <a:pt x="26" y="41"/>
                  </a:cubicBezTo>
                  <a:cubicBezTo>
                    <a:pt x="26" y="33"/>
                    <a:pt x="33" y="26"/>
                    <a:pt x="41" y="26"/>
                  </a:cubicBezTo>
                  <a:cubicBezTo>
                    <a:pt x="49" y="26"/>
                    <a:pt x="56" y="33"/>
                    <a:pt x="56" y="41"/>
                  </a:cubicBezTo>
                  <a:cubicBezTo>
                    <a:pt x="56" y="43"/>
                    <a:pt x="56" y="44"/>
                    <a:pt x="55" y="46"/>
                  </a:cubicBezTo>
                  <a:cubicBezTo>
                    <a:pt x="56" y="48"/>
                    <a:pt x="57" y="51"/>
                    <a:pt x="57" y="54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1" y="53"/>
                    <a:pt x="63" y="47"/>
                    <a:pt x="6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6" name="Group 121"/>
          <p:cNvGrpSpPr>
            <a:grpSpLocks noChangeAspect="1"/>
          </p:cNvGrpSpPr>
          <p:nvPr/>
        </p:nvGrpSpPr>
        <p:grpSpPr bwMode="auto">
          <a:xfrm>
            <a:off x="4205459" y="2806846"/>
            <a:ext cx="997122" cy="848678"/>
            <a:chOff x="515" y="3088"/>
            <a:chExt cx="665" cy="566"/>
          </a:xfrm>
          <a:solidFill>
            <a:srgbClr val="676661"/>
          </a:solidFill>
        </p:grpSpPr>
        <p:sp>
          <p:nvSpPr>
            <p:cNvPr id="33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15834" y="3752525"/>
            <a:ext cx="1490521" cy="118478"/>
            <a:chOff x="4840431" y="2041402"/>
            <a:chExt cx="2505257" cy="199137"/>
          </a:xfrm>
        </p:grpSpPr>
        <p:cxnSp>
          <p:nvCxnSpPr>
            <p:cNvPr id="347" name="直接连接符 346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接连接符 347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9" name="椭圆 348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2" name="组合 541"/>
          <p:cNvGrpSpPr/>
          <p:nvPr/>
        </p:nvGrpSpPr>
        <p:grpSpPr>
          <a:xfrm>
            <a:off x="3962400" y="3746500"/>
            <a:ext cx="1490521" cy="118478"/>
            <a:chOff x="4840431" y="2041402"/>
            <a:chExt cx="2505257" cy="199137"/>
          </a:xfrm>
        </p:grpSpPr>
        <p:cxnSp>
          <p:nvCxnSpPr>
            <p:cNvPr id="543" name="直接连接符 542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接连接符 543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5" name="椭圆 544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6" name="组合 545"/>
          <p:cNvGrpSpPr/>
          <p:nvPr/>
        </p:nvGrpSpPr>
        <p:grpSpPr>
          <a:xfrm>
            <a:off x="6807200" y="3746500"/>
            <a:ext cx="1490521" cy="118478"/>
            <a:chOff x="4840431" y="2041402"/>
            <a:chExt cx="2505257" cy="199137"/>
          </a:xfrm>
        </p:grpSpPr>
        <p:cxnSp>
          <p:nvCxnSpPr>
            <p:cNvPr id="547" name="直接连接符 546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547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9" name="椭圆 548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50" name="组合 549"/>
          <p:cNvGrpSpPr/>
          <p:nvPr/>
        </p:nvGrpSpPr>
        <p:grpSpPr>
          <a:xfrm>
            <a:off x="9652000" y="3746500"/>
            <a:ext cx="1490521" cy="118478"/>
            <a:chOff x="4840431" y="2041402"/>
            <a:chExt cx="2505257" cy="199137"/>
          </a:xfrm>
        </p:grpSpPr>
        <p:cxnSp>
          <p:nvCxnSpPr>
            <p:cNvPr id="551" name="直接连接符 550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接连接符 551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79A5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3" name="椭圆 552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79A5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554" name="矩形 553"/>
          <p:cNvSpPr/>
          <p:nvPr/>
        </p:nvSpPr>
        <p:spPr>
          <a:xfrm>
            <a:off x="1463260" y="387453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55" name="矩形 554"/>
          <p:cNvSpPr/>
          <p:nvPr/>
        </p:nvSpPr>
        <p:spPr>
          <a:xfrm>
            <a:off x="4312161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56" name="矩形 555"/>
          <p:cNvSpPr/>
          <p:nvPr/>
        </p:nvSpPr>
        <p:spPr>
          <a:xfrm>
            <a:off x="7163822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57" name="矩形 556"/>
          <p:cNvSpPr/>
          <p:nvPr/>
        </p:nvSpPr>
        <p:spPr>
          <a:xfrm>
            <a:off x="10015483" y="387376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214972412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课题目的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1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527800" y="0"/>
            <a:ext cx="3949700" cy="6858000"/>
          </a:xfrm>
          <a:custGeom>
            <a:avLst/>
            <a:gdLst/>
            <a:ahLst/>
            <a:cxnLst/>
            <a:rect l="l" t="t" r="r" b="b"/>
            <a:pathLst>
              <a:path w="3949700" h="6858000">
                <a:moveTo>
                  <a:pt x="2982698" y="2327150"/>
                </a:moveTo>
                <a:cubicBezTo>
                  <a:pt x="2995507" y="2327150"/>
                  <a:pt x="3006655" y="2329759"/>
                  <a:pt x="3016143" y="2334978"/>
                </a:cubicBezTo>
                <a:cubicBezTo>
                  <a:pt x="3025631" y="2340196"/>
                  <a:pt x="3033221" y="2348497"/>
                  <a:pt x="3038914" y="2359883"/>
                </a:cubicBezTo>
                <a:cubicBezTo>
                  <a:pt x="3044606" y="2371268"/>
                  <a:pt x="3048876" y="2386093"/>
                  <a:pt x="3051722" y="2404357"/>
                </a:cubicBezTo>
                <a:cubicBezTo>
                  <a:pt x="3054568" y="2422621"/>
                  <a:pt x="3055992" y="2444799"/>
                  <a:pt x="3055992" y="2470890"/>
                </a:cubicBezTo>
                <a:cubicBezTo>
                  <a:pt x="3055992" y="2495558"/>
                  <a:pt x="3054806" y="2516787"/>
                  <a:pt x="3052434" y="2534577"/>
                </a:cubicBezTo>
                <a:cubicBezTo>
                  <a:pt x="3050062" y="2552367"/>
                  <a:pt x="3046148" y="2566954"/>
                  <a:pt x="3040692" y="2578339"/>
                </a:cubicBezTo>
                <a:cubicBezTo>
                  <a:pt x="3035237" y="2589725"/>
                  <a:pt x="3028003" y="2598145"/>
                  <a:pt x="3018990" y="2603601"/>
                </a:cubicBezTo>
                <a:cubicBezTo>
                  <a:pt x="3009976" y="2609056"/>
                  <a:pt x="2998590" y="2611784"/>
                  <a:pt x="2984833" y="2611784"/>
                </a:cubicBezTo>
                <a:cubicBezTo>
                  <a:pt x="2972974" y="2611784"/>
                  <a:pt x="2962537" y="2609768"/>
                  <a:pt x="2953524" y="2605735"/>
                </a:cubicBezTo>
                <a:cubicBezTo>
                  <a:pt x="2944510" y="2601703"/>
                  <a:pt x="2936920" y="2594350"/>
                  <a:pt x="2930753" y="2583676"/>
                </a:cubicBezTo>
                <a:cubicBezTo>
                  <a:pt x="2924586" y="2573002"/>
                  <a:pt x="2919842" y="2558296"/>
                  <a:pt x="2916521" y="2539558"/>
                </a:cubicBezTo>
                <a:cubicBezTo>
                  <a:pt x="2913200" y="2520820"/>
                  <a:pt x="2911540" y="2496744"/>
                  <a:pt x="2911540" y="2467332"/>
                </a:cubicBezTo>
                <a:cubicBezTo>
                  <a:pt x="2911540" y="2441715"/>
                  <a:pt x="2912963" y="2420012"/>
                  <a:pt x="2915810" y="2402222"/>
                </a:cubicBezTo>
                <a:cubicBezTo>
                  <a:pt x="2918656" y="2384433"/>
                  <a:pt x="2923044" y="2369964"/>
                  <a:pt x="2928974" y="2358815"/>
                </a:cubicBezTo>
                <a:cubicBezTo>
                  <a:pt x="2934904" y="2347667"/>
                  <a:pt x="2942375" y="2339603"/>
                  <a:pt x="2951389" y="2334622"/>
                </a:cubicBezTo>
                <a:cubicBezTo>
                  <a:pt x="2960402" y="2329640"/>
                  <a:pt x="2970839" y="2327150"/>
                  <a:pt x="2982698" y="2327150"/>
                </a:cubicBezTo>
                <a:close/>
                <a:moveTo>
                  <a:pt x="2986256" y="2227528"/>
                </a:moveTo>
                <a:cubicBezTo>
                  <a:pt x="2947831" y="2227528"/>
                  <a:pt x="2914979" y="2233577"/>
                  <a:pt x="2887702" y="2245673"/>
                </a:cubicBezTo>
                <a:cubicBezTo>
                  <a:pt x="2860425" y="2257771"/>
                  <a:pt x="2838128" y="2274730"/>
                  <a:pt x="2820813" y="2296552"/>
                </a:cubicBezTo>
                <a:cubicBezTo>
                  <a:pt x="2803498" y="2318374"/>
                  <a:pt x="2790808" y="2344110"/>
                  <a:pt x="2782743" y="2373759"/>
                </a:cubicBezTo>
                <a:cubicBezTo>
                  <a:pt x="2774679" y="2403408"/>
                  <a:pt x="2770647" y="2436022"/>
                  <a:pt x="2770647" y="2471602"/>
                </a:cubicBezTo>
                <a:cubicBezTo>
                  <a:pt x="2770647" y="2507181"/>
                  <a:pt x="2773967" y="2539677"/>
                  <a:pt x="2780609" y="2569089"/>
                </a:cubicBezTo>
                <a:cubicBezTo>
                  <a:pt x="2787250" y="2598501"/>
                  <a:pt x="2798635" y="2623762"/>
                  <a:pt x="2814765" y="2644873"/>
                </a:cubicBezTo>
                <a:cubicBezTo>
                  <a:pt x="2830894" y="2665983"/>
                  <a:pt x="2852479" y="2682468"/>
                  <a:pt x="2879519" y="2694328"/>
                </a:cubicBezTo>
                <a:cubicBezTo>
                  <a:pt x="2906559" y="2706187"/>
                  <a:pt x="2940240" y="2712117"/>
                  <a:pt x="2980564" y="2712117"/>
                </a:cubicBezTo>
                <a:cubicBezTo>
                  <a:pt x="3018515" y="2712117"/>
                  <a:pt x="3051129" y="2706187"/>
                  <a:pt x="3078406" y="2694328"/>
                </a:cubicBezTo>
                <a:cubicBezTo>
                  <a:pt x="3105684" y="2682468"/>
                  <a:pt x="3128099" y="2665864"/>
                  <a:pt x="3145651" y="2644517"/>
                </a:cubicBezTo>
                <a:cubicBezTo>
                  <a:pt x="3163204" y="2623169"/>
                  <a:pt x="3176131" y="2597433"/>
                  <a:pt x="3184433" y="2567310"/>
                </a:cubicBezTo>
                <a:cubicBezTo>
                  <a:pt x="3192734" y="2537186"/>
                  <a:pt x="3196885" y="2503386"/>
                  <a:pt x="3196885" y="2465909"/>
                </a:cubicBezTo>
                <a:cubicBezTo>
                  <a:pt x="3196885" y="2434125"/>
                  <a:pt x="3193802" y="2403764"/>
                  <a:pt x="3187635" y="2374826"/>
                </a:cubicBezTo>
                <a:cubicBezTo>
                  <a:pt x="3181468" y="2345888"/>
                  <a:pt x="3170557" y="2320508"/>
                  <a:pt x="3154902" y="2298687"/>
                </a:cubicBezTo>
                <a:cubicBezTo>
                  <a:pt x="3139247" y="2276865"/>
                  <a:pt x="3117781" y="2259549"/>
                  <a:pt x="3090504" y="2246741"/>
                </a:cubicBezTo>
                <a:cubicBezTo>
                  <a:pt x="3063226" y="2233932"/>
                  <a:pt x="3028477" y="2227528"/>
                  <a:pt x="2986256" y="2227528"/>
                </a:cubicBezTo>
                <a:close/>
                <a:moveTo>
                  <a:pt x="1802836" y="1910873"/>
                </a:moveTo>
                <a:cubicBezTo>
                  <a:pt x="1818965" y="1910873"/>
                  <a:pt x="1833671" y="1913008"/>
                  <a:pt x="1846954" y="1917277"/>
                </a:cubicBezTo>
                <a:cubicBezTo>
                  <a:pt x="1860237" y="1921547"/>
                  <a:pt x="1872097" y="1928781"/>
                  <a:pt x="1882533" y="1938981"/>
                </a:cubicBezTo>
                <a:cubicBezTo>
                  <a:pt x="1892970" y="1949180"/>
                  <a:pt x="1901865" y="1962819"/>
                  <a:pt x="1909218" y="1979897"/>
                </a:cubicBezTo>
                <a:cubicBezTo>
                  <a:pt x="1916571" y="1996975"/>
                  <a:pt x="1922738" y="2017848"/>
                  <a:pt x="1927719" y="2042516"/>
                </a:cubicBezTo>
                <a:cubicBezTo>
                  <a:pt x="1932700" y="2067184"/>
                  <a:pt x="1936376" y="2096241"/>
                  <a:pt x="1938748" y="2129685"/>
                </a:cubicBezTo>
                <a:cubicBezTo>
                  <a:pt x="1941120" y="2163130"/>
                  <a:pt x="1942306" y="2201674"/>
                  <a:pt x="1942306" y="2245318"/>
                </a:cubicBezTo>
                <a:cubicBezTo>
                  <a:pt x="1942306" y="2281372"/>
                  <a:pt x="1941476" y="2314341"/>
                  <a:pt x="1939816" y="2344228"/>
                </a:cubicBezTo>
                <a:cubicBezTo>
                  <a:pt x="1938155" y="2374115"/>
                  <a:pt x="1935072" y="2400918"/>
                  <a:pt x="1930565" y="2424637"/>
                </a:cubicBezTo>
                <a:cubicBezTo>
                  <a:pt x="1926058" y="2448357"/>
                  <a:pt x="1920247" y="2469230"/>
                  <a:pt x="1913131" y="2487257"/>
                </a:cubicBezTo>
                <a:cubicBezTo>
                  <a:pt x="1906016" y="2505283"/>
                  <a:pt x="1897121" y="2520227"/>
                  <a:pt x="1886447" y="2532086"/>
                </a:cubicBezTo>
                <a:cubicBezTo>
                  <a:pt x="1875773" y="2543946"/>
                  <a:pt x="1863320" y="2552841"/>
                  <a:pt x="1849089" y="2558771"/>
                </a:cubicBezTo>
                <a:cubicBezTo>
                  <a:pt x="1834857" y="2564701"/>
                  <a:pt x="1818491" y="2567666"/>
                  <a:pt x="1799989" y="2567666"/>
                </a:cubicBezTo>
                <a:cubicBezTo>
                  <a:pt x="1775321" y="2567666"/>
                  <a:pt x="1754211" y="2562566"/>
                  <a:pt x="1736658" y="2552367"/>
                </a:cubicBezTo>
                <a:cubicBezTo>
                  <a:pt x="1719106" y="2542167"/>
                  <a:pt x="1704756" y="2524378"/>
                  <a:pt x="1693608" y="2498998"/>
                </a:cubicBezTo>
                <a:cubicBezTo>
                  <a:pt x="1682459" y="2473618"/>
                  <a:pt x="1674276" y="2439462"/>
                  <a:pt x="1669058" y="2396529"/>
                </a:cubicBezTo>
                <a:cubicBezTo>
                  <a:pt x="1663840" y="2353597"/>
                  <a:pt x="1661230" y="2299398"/>
                  <a:pt x="1661230" y="2233932"/>
                </a:cubicBezTo>
                <a:cubicBezTo>
                  <a:pt x="1661230" y="2180326"/>
                  <a:pt x="1663365" y="2133362"/>
                  <a:pt x="1667635" y="2093039"/>
                </a:cubicBezTo>
                <a:cubicBezTo>
                  <a:pt x="1671904" y="2052716"/>
                  <a:pt x="1679376" y="2019034"/>
                  <a:pt x="1690050" y="1991994"/>
                </a:cubicBezTo>
                <a:cubicBezTo>
                  <a:pt x="1700723" y="1964953"/>
                  <a:pt x="1715192" y="1944673"/>
                  <a:pt x="1733456" y="1931153"/>
                </a:cubicBezTo>
                <a:cubicBezTo>
                  <a:pt x="1751720" y="1917633"/>
                  <a:pt x="1774847" y="1910873"/>
                  <a:pt x="1802836" y="1910873"/>
                </a:cubicBezTo>
                <a:close/>
                <a:moveTo>
                  <a:pt x="2427663" y="1866755"/>
                </a:moveTo>
                <a:cubicBezTo>
                  <a:pt x="2440471" y="1866755"/>
                  <a:pt x="2451619" y="1869364"/>
                  <a:pt x="2461107" y="1874582"/>
                </a:cubicBezTo>
                <a:cubicBezTo>
                  <a:pt x="2470595" y="1879800"/>
                  <a:pt x="2478185" y="1888102"/>
                  <a:pt x="2483878" y="1899488"/>
                </a:cubicBezTo>
                <a:cubicBezTo>
                  <a:pt x="2489571" y="1910873"/>
                  <a:pt x="2493840" y="1925698"/>
                  <a:pt x="2496687" y="1943962"/>
                </a:cubicBezTo>
                <a:cubicBezTo>
                  <a:pt x="2499533" y="1962226"/>
                  <a:pt x="2500956" y="1984403"/>
                  <a:pt x="2500956" y="2010495"/>
                </a:cubicBezTo>
                <a:cubicBezTo>
                  <a:pt x="2500956" y="2035163"/>
                  <a:pt x="2499770" y="2056392"/>
                  <a:pt x="2497398" y="2074182"/>
                </a:cubicBezTo>
                <a:cubicBezTo>
                  <a:pt x="2495026" y="2091971"/>
                  <a:pt x="2491112" y="2106559"/>
                  <a:pt x="2485657" y="2117944"/>
                </a:cubicBezTo>
                <a:cubicBezTo>
                  <a:pt x="2480201" y="2129329"/>
                  <a:pt x="2472967" y="2137750"/>
                  <a:pt x="2463954" y="2143205"/>
                </a:cubicBezTo>
                <a:cubicBezTo>
                  <a:pt x="2454940" y="2148661"/>
                  <a:pt x="2443555" y="2151389"/>
                  <a:pt x="2429798" y="2151389"/>
                </a:cubicBezTo>
                <a:cubicBezTo>
                  <a:pt x="2417938" y="2151389"/>
                  <a:pt x="2407501" y="2149372"/>
                  <a:pt x="2398488" y="2145340"/>
                </a:cubicBezTo>
                <a:cubicBezTo>
                  <a:pt x="2389474" y="2141308"/>
                  <a:pt x="2381884" y="2133955"/>
                  <a:pt x="2375717" y="2123281"/>
                </a:cubicBezTo>
                <a:cubicBezTo>
                  <a:pt x="2369550" y="2112607"/>
                  <a:pt x="2364806" y="2097901"/>
                  <a:pt x="2361486" y="2079163"/>
                </a:cubicBezTo>
                <a:cubicBezTo>
                  <a:pt x="2358165" y="2060424"/>
                  <a:pt x="2356504" y="2036349"/>
                  <a:pt x="2356504" y="2006937"/>
                </a:cubicBezTo>
                <a:cubicBezTo>
                  <a:pt x="2356504" y="1981320"/>
                  <a:pt x="2357928" y="1959617"/>
                  <a:pt x="2360774" y="1941827"/>
                </a:cubicBezTo>
                <a:cubicBezTo>
                  <a:pt x="2363620" y="1924037"/>
                  <a:pt x="2368008" y="1909568"/>
                  <a:pt x="2373938" y="1898420"/>
                </a:cubicBezTo>
                <a:cubicBezTo>
                  <a:pt x="2379868" y="1887272"/>
                  <a:pt x="2387340" y="1879207"/>
                  <a:pt x="2396353" y="1874226"/>
                </a:cubicBezTo>
                <a:cubicBezTo>
                  <a:pt x="2405366" y="1869245"/>
                  <a:pt x="2415803" y="1866755"/>
                  <a:pt x="2427663" y="1866755"/>
                </a:cubicBezTo>
                <a:close/>
                <a:moveTo>
                  <a:pt x="2431221" y="1767133"/>
                </a:moveTo>
                <a:cubicBezTo>
                  <a:pt x="2392795" y="1767133"/>
                  <a:pt x="2359944" y="1773181"/>
                  <a:pt x="2332666" y="1785278"/>
                </a:cubicBezTo>
                <a:cubicBezTo>
                  <a:pt x="2305389" y="1797375"/>
                  <a:pt x="2283092" y="1814335"/>
                  <a:pt x="2265777" y="1836157"/>
                </a:cubicBezTo>
                <a:cubicBezTo>
                  <a:pt x="2248462" y="1857979"/>
                  <a:pt x="2235772" y="1883714"/>
                  <a:pt x="2227708" y="1913364"/>
                </a:cubicBezTo>
                <a:cubicBezTo>
                  <a:pt x="2219643" y="1943013"/>
                  <a:pt x="2215611" y="1975627"/>
                  <a:pt x="2215611" y="2011206"/>
                </a:cubicBezTo>
                <a:cubicBezTo>
                  <a:pt x="2215611" y="2046786"/>
                  <a:pt x="2218931" y="2079281"/>
                  <a:pt x="2225573" y="2108694"/>
                </a:cubicBezTo>
                <a:cubicBezTo>
                  <a:pt x="2232214" y="2138106"/>
                  <a:pt x="2243600" y="2163367"/>
                  <a:pt x="2259729" y="2184477"/>
                </a:cubicBezTo>
                <a:cubicBezTo>
                  <a:pt x="2275858" y="2205588"/>
                  <a:pt x="2297443" y="2222073"/>
                  <a:pt x="2324483" y="2233932"/>
                </a:cubicBezTo>
                <a:cubicBezTo>
                  <a:pt x="2351523" y="2245792"/>
                  <a:pt x="2385205" y="2251722"/>
                  <a:pt x="2425528" y="2251722"/>
                </a:cubicBezTo>
                <a:cubicBezTo>
                  <a:pt x="2463479" y="2251722"/>
                  <a:pt x="2496093" y="2245792"/>
                  <a:pt x="2523371" y="2233932"/>
                </a:cubicBezTo>
                <a:cubicBezTo>
                  <a:pt x="2550648" y="2222073"/>
                  <a:pt x="2573063" y="2205469"/>
                  <a:pt x="2590616" y="2184121"/>
                </a:cubicBezTo>
                <a:cubicBezTo>
                  <a:pt x="2608168" y="2162774"/>
                  <a:pt x="2621095" y="2137038"/>
                  <a:pt x="2629397" y="2106915"/>
                </a:cubicBezTo>
                <a:cubicBezTo>
                  <a:pt x="2637699" y="2076791"/>
                  <a:pt x="2641850" y="2042991"/>
                  <a:pt x="2641850" y="2005514"/>
                </a:cubicBezTo>
                <a:cubicBezTo>
                  <a:pt x="2641850" y="1973730"/>
                  <a:pt x="2638766" y="1943369"/>
                  <a:pt x="2632599" y="1914431"/>
                </a:cubicBezTo>
                <a:cubicBezTo>
                  <a:pt x="2626432" y="1885493"/>
                  <a:pt x="2615521" y="1860113"/>
                  <a:pt x="2599866" y="1838291"/>
                </a:cubicBezTo>
                <a:cubicBezTo>
                  <a:pt x="2584211" y="1816469"/>
                  <a:pt x="2562745" y="1799154"/>
                  <a:pt x="2535468" y="1786346"/>
                </a:cubicBezTo>
                <a:cubicBezTo>
                  <a:pt x="2508190" y="1773537"/>
                  <a:pt x="2473441" y="1767133"/>
                  <a:pt x="2431221" y="1767133"/>
                </a:cubicBezTo>
                <a:close/>
                <a:moveTo>
                  <a:pt x="1810663" y="1762863"/>
                </a:moveTo>
                <a:cubicBezTo>
                  <a:pt x="1748993" y="1762863"/>
                  <a:pt x="1696691" y="1774012"/>
                  <a:pt x="1653759" y="1796308"/>
                </a:cubicBezTo>
                <a:cubicBezTo>
                  <a:pt x="1610827" y="1818604"/>
                  <a:pt x="1575959" y="1850625"/>
                  <a:pt x="1549156" y="1892372"/>
                </a:cubicBezTo>
                <a:cubicBezTo>
                  <a:pt x="1522353" y="1934118"/>
                  <a:pt x="1502903" y="1984759"/>
                  <a:pt x="1490806" y="2044295"/>
                </a:cubicBezTo>
                <a:cubicBezTo>
                  <a:pt x="1478709" y="2103831"/>
                  <a:pt x="1472661" y="2170127"/>
                  <a:pt x="1472661" y="2243183"/>
                </a:cubicBezTo>
                <a:cubicBezTo>
                  <a:pt x="1472661" y="2317188"/>
                  <a:pt x="1477523" y="2383484"/>
                  <a:pt x="1487248" y="2442071"/>
                </a:cubicBezTo>
                <a:cubicBezTo>
                  <a:pt x="1496973" y="2500658"/>
                  <a:pt x="1513932" y="2550232"/>
                  <a:pt x="1538126" y="2590792"/>
                </a:cubicBezTo>
                <a:cubicBezTo>
                  <a:pt x="1562320" y="2631352"/>
                  <a:pt x="1595053" y="2662425"/>
                  <a:pt x="1636325" y="2684010"/>
                </a:cubicBezTo>
                <a:cubicBezTo>
                  <a:pt x="1677597" y="2705594"/>
                  <a:pt x="1729780" y="2716387"/>
                  <a:pt x="1792874" y="2716387"/>
                </a:cubicBezTo>
                <a:cubicBezTo>
                  <a:pt x="1855019" y="2716387"/>
                  <a:pt x="1907557" y="2705239"/>
                  <a:pt x="1950490" y="2682942"/>
                </a:cubicBezTo>
                <a:cubicBezTo>
                  <a:pt x="1993422" y="2660646"/>
                  <a:pt x="2028289" y="2628625"/>
                  <a:pt x="2055092" y="2586878"/>
                </a:cubicBezTo>
                <a:cubicBezTo>
                  <a:pt x="2081895" y="2545132"/>
                  <a:pt x="2101227" y="2494609"/>
                  <a:pt x="2113087" y="2435311"/>
                </a:cubicBezTo>
                <a:cubicBezTo>
                  <a:pt x="2124946" y="2376012"/>
                  <a:pt x="2130876" y="2309598"/>
                  <a:pt x="2130876" y="2236067"/>
                </a:cubicBezTo>
                <a:cubicBezTo>
                  <a:pt x="2130876" y="2162062"/>
                  <a:pt x="2126132" y="2095766"/>
                  <a:pt x="2116645" y="2037179"/>
                </a:cubicBezTo>
                <a:cubicBezTo>
                  <a:pt x="2107157" y="1978592"/>
                  <a:pt x="2090316" y="1929018"/>
                  <a:pt x="2066122" y="1888458"/>
                </a:cubicBezTo>
                <a:cubicBezTo>
                  <a:pt x="2041928" y="1847898"/>
                  <a:pt x="2009077" y="1816825"/>
                  <a:pt x="1967568" y="1795241"/>
                </a:cubicBezTo>
                <a:cubicBezTo>
                  <a:pt x="1926058" y="1773656"/>
                  <a:pt x="1873757" y="1762863"/>
                  <a:pt x="1810663" y="1762863"/>
                </a:cubicBezTo>
                <a:close/>
                <a:moveTo>
                  <a:pt x="1046366" y="1762863"/>
                </a:moveTo>
                <a:cubicBezTo>
                  <a:pt x="1012210" y="1762863"/>
                  <a:pt x="980544" y="1765828"/>
                  <a:pt x="951369" y="1771758"/>
                </a:cubicBezTo>
                <a:cubicBezTo>
                  <a:pt x="922194" y="1777688"/>
                  <a:pt x="896459" y="1784923"/>
                  <a:pt x="874162" y="1793461"/>
                </a:cubicBezTo>
                <a:cubicBezTo>
                  <a:pt x="851866" y="1802001"/>
                  <a:pt x="833365" y="1810777"/>
                  <a:pt x="818659" y="1819790"/>
                </a:cubicBezTo>
                <a:cubicBezTo>
                  <a:pt x="803953" y="1828804"/>
                  <a:pt x="794228" y="1835564"/>
                  <a:pt x="789484" y="1840070"/>
                </a:cubicBezTo>
                <a:cubicBezTo>
                  <a:pt x="784740" y="1844577"/>
                  <a:pt x="781300" y="1848728"/>
                  <a:pt x="779166" y="1852523"/>
                </a:cubicBezTo>
                <a:cubicBezTo>
                  <a:pt x="777031" y="1856318"/>
                  <a:pt x="775252" y="1860825"/>
                  <a:pt x="773829" y="1866043"/>
                </a:cubicBezTo>
                <a:cubicBezTo>
                  <a:pt x="772406" y="1871261"/>
                  <a:pt x="771457" y="1877784"/>
                  <a:pt x="770982" y="1885612"/>
                </a:cubicBezTo>
                <a:cubicBezTo>
                  <a:pt x="770508" y="1893439"/>
                  <a:pt x="770271" y="1903283"/>
                  <a:pt x="770271" y="1915143"/>
                </a:cubicBezTo>
                <a:cubicBezTo>
                  <a:pt x="770271" y="1929374"/>
                  <a:pt x="770745" y="1940997"/>
                  <a:pt x="771694" y="1950010"/>
                </a:cubicBezTo>
                <a:cubicBezTo>
                  <a:pt x="772643" y="1959024"/>
                  <a:pt x="774066" y="1965902"/>
                  <a:pt x="775964" y="1970646"/>
                </a:cubicBezTo>
                <a:cubicBezTo>
                  <a:pt x="777861" y="1975390"/>
                  <a:pt x="780233" y="1978592"/>
                  <a:pt x="783079" y="1980252"/>
                </a:cubicBezTo>
                <a:cubicBezTo>
                  <a:pt x="785926" y="1981913"/>
                  <a:pt x="789246" y="1982743"/>
                  <a:pt x="793042" y="1982743"/>
                </a:cubicBezTo>
                <a:cubicBezTo>
                  <a:pt x="798734" y="1982743"/>
                  <a:pt x="807629" y="1978948"/>
                  <a:pt x="819726" y="1971358"/>
                </a:cubicBezTo>
                <a:cubicBezTo>
                  <a:pt x="831823" y="1963767"/>
                  <a:pt x="846529" y="1955584"/>
                  <a:pt x="863844" y="1946808"/>
                </a:cubicBezTo>
                <a:cubicBezTo>
                  <a:pt x="881160" y="1938032"/>
                  <a:pt x="900728" y="1929967"/>
                  <a:pt x="922550" y="1922614"/>
                </a:cubicBezTo>
                <a:cubicBezTo>
                  <a:pt x="944372" y="1915261"/>
                  <a:pt x="967617" y="1911585"/>
                  <a:pt x="992285" y="1911585"/>
                </a:cubicBezTo>
                <a:cubicBezTo>
                  <a:pt x="1014107" y="1911585"/>
                  <a:pt x="1033083" y="1914550"/>
                  <a:pt x="1049212" y="1920479"/>
                </a:cubicBezTo>
                <a:cubicBezTo>
                  <a:pt x="1065341" y="1926409"/>
                  <a:pt x="1078506" y="1934474"/>
                  <a:pt x="1088705" y="1944673"/>
                </a:cubicBezTo>
                <a:cubicBezTo>
                  <a:pt x="1098904" y="1954873"/>
                  <a:pt x="1106613" y="1966970"/>
                  <a:pt x="1111831" y="1980964"/>
                </a:cubicBezTo>
                <a:cubicBezTo>
                  <a:pt x="1117050" y="1994959"/>
                  <a:pt x="1119659" y="2009783"/>
                  <a:pt x="1119659" y="2025438"/>
                </a:cubicBezTo>
                <a:cubicBezTo>
                  <a:pt x="1119659" y="2045837"/>
                  <a:pt x="1115864" y="2064457"/>
                  <a:pt x="1108274" y="2081297"/>
                </a:cubicBezTo>
                <a:cubicBezTo>
                  <a:pt x="1100683" y="2098138"/>
                  <a:pt x="1089654" y="2112489"/>
                  <a:pt x="1075185" y="2124348"/>
                </a:cubicBezTo>
                <a:cubicBezTo>
                  <a:pt x="1060716" y="2136208"/>
                  <a:pt x="1042808" y="2145340"/>
                  <a:pt x="1021460" y="2151745"/>
                </a:cubicBezTo>
                <a:cubicBezTo>
                  <a:pt x="1000113" y="2158149"/>
                  <a:pt x="975682" y="2161351"/>
                  <a:pt x="948167" y="2161351"/>
                </a:cubicBezTo>
                <a:lnTo>
                  <a:pt x="867758" y="2161351"/>
                </a:lnTo>
                <a:cubicBezTo>
                  <a:pt x="862065" y="2161351"/>
                  <a:pt x="857203" y="2162300"/>
                  <a:pt x="853170" y="2164197"/>
                </a:cubicBezTo>
                <a:cubicBezTo>
                  <a:pt x="849138" y="2166095"/>
                  <a:pt x="845817" y="2169415"/>
                  <a:pt x="843208" y="2174159"/>
                </a:cubicBezTo>
                <a:cubicBezTo>
                  <a:pt x="840599" y="2178903"/>
                  <a:pt x="838702" y="2185663"/>
                  <a:pt x="837516" y="2194439"/>
                </a:cubicBezTo>
                <a:cubicBezTo>
                  <a:pt x="836330" y="2203216"/>
                  <a:pt x="835737" y="2214482"/>
                  <a:pt x="835737" y="2228240"/>
                </a:cubicBezTo>
                <a:cubicBezTo>
                  <a:pt x="835737" y="2242946"/>
                  <a:pt x="836330" y="2254924"/>
                  <a:pt x="837516" y="2264175"/>
                </a:cubicBezTo>
                <a:cubicBezTo>
                  <a:pt x="838702" y="2273425"/>
                  <a:pt x="840718" y="2280660"/>
                  <a:pt x="843564" y="2285878"/>
                </a:cubicBezTo>
                <a:cubicBezTo>
                  <a:pt x="846410" y="2291096"/>
                  <a:pt x="849968" y="2294536"/>
                  <a:pt x="854238" y="2296196"/>
                </a:cubicBezTo>
                <a:cubicBezTo>
                  <a:pt x="858507" y="2297857"/>
                  <a:pt x="863726" y="2298687"/>
                  <a:pt x="869893" y="2298687"/>
                </a:cubicBezTo>
                <a:lnTo>
                  <a:pt x="949590" y="2298687"/>
                </a:lnTo>
                <a:cubicBezTo>
                  <a:pt x="983272" y="2298687"/>
                  <a:pt x="1012565" y="2302007"/>
                  <a:pt x="1037471" y="2308649"/>
                </a:cubicBezTo>
                <a:cubicBezTo>
                  <a:pt x="1062376" y="2315290"/>
                  <a:pt x="1083012" y="2324659"/>
                  <a:pt x="1099379" y="2336756"/>
                </a:cubicBezTo>
                <a:cubicBezTo>
                  <a:pt x="1115745" y="2348853"/>
                  <a:pt x="1128079" y="2363441"/>
                  <a:pt x="1136381" y="2380519"/>
                </a:cubicBezTo>
                <a:cubicBezTo>
                  <a:pt x="1144683" y="2397597"/>
                  <a:pt x="1148834" y="2416810"/>
                  <a:pt x="1148834" y="2438157"/>
                </a:cubicBezTo>
                <a:cubicBezTo>
                  <a:pt x="1148834" y="2457607"/>
                  <a:pt x="1145394" y="2475278"/>
                  <a:pt x="1138516" y="2491170"/>
                </a:cubicBezTo>
                <a:cubicBezTo>
                  <a:pt x="1131637" y="2507062"/>
                  <a:pt x="1121201" y="2520582"/>
                  <a:pt x="1107206" y="2531730"/>
                </a:cubicBezTo>
                <a:cubicBezTo>
                  <a:pt x="1093212" y="2542879"/>
                  <a:pt x="1076252" y="2551536"/>
                  <a:pt x="1056328" y="2557703"/>
                </a:cubicBezTo>
                <a:cubicBezTo>
                  <a:pt x="1036403" y="2563870"/>
                  <a:pt x="1013396" y="2566954"/>
                  <a:pt x="987304" y="2566954"/>
                </a:cubicBezTo>
                <a:cubicBezTo>
                  <a:pt x="956469" y="2566954"/>
                  <a:pt x="928954" y="2563752"/>
                  <a:pt x="904760" y="2557348"/>
                </a:cubicBezTo>
                <a:cubicBezTo>
                  <a:pt x="880567" y="2550943"/>
                  <a:pt x="859456" y="2544065"/>
                  <a:pt x="841429" y="2536712"/>
                </a:cubicBezTo>
                <a:cubicBezTo>
                  <a:pt x="823403" y="2529359"/>
                  <a:pt x="808578" y="2522480"/>
                  <a:pt x="796955" y="2516076"/>
                </a:cubicBezTo>
                <a:cubicBezTo>
                  <a:pt x="785333" y="2509671"/>
                  <a:pt x="777150" y="2506469"/>
                  <a:pt x="772406" y="2506469"/>
                </a:cubicBezTo>
                <a:cubicBezTo>
                  <a:pt x="764815" y="2506469"/>
                  <a:pt x="759123" y="2510857"/>
                  <a:pt x="755328" y="2519634"/>
                </a:cubicBezTo>
                <a:cubicBezTo>
                  <a:pt x="751533" y="2528410"/>
                  <a:pt x="749635" y="2544183"/>
                  <a:pt x="749635" y="2566954"/>
                </a:cubicBezTo>
                <a:cubicBezTo>
                  <a:pt x="749635" y="2580711"/>
                  <a:pt x="749991" y="2592452"/>
                  <a:pt x="750702" y="2602177"/>
                </a:cubicBezTo>
                <a:cubicBezTo>
                  <a:pt x="751414" y="2611902"/>
                  <a:pt x="752600" y="2619967"/>
                  <a:pt x="754260" y="2626371"/>
                </a:cubicBezTo>
                <a:cubicBezTo>
                  <a:pt x="755921" y="2632776"/>
                  <a:pt x="757818" y="2638350"/>
                  <a:pt x="759953" y="2643093"/>
                </a:cubicBezTo>
                <a:cubicBezTo>
                  <a:pt x="762088" y="2647837"/>
                  <a:pt x="765290" y="2652107"/>
                  <a:pt x="769559" y="2655902"/>
                </a:cubicBezTo>
                <a:cubicBezTo>
                  <a:pt x="773829" y="2659697"/>
                  <a:pt x="782842" y="2665153"/>
                  <a:pt x="796600" y="2672268"/>
                </a:cubicBezTo>
                <a:cubicBezTo>
                  <a:pt x="810357" y="2679384"/>
                  <a:pt x="827791" y="2686263"/>
                  <a:pt x="848901" y="2692904"/>
                </a:cubicBezTo>
                <a:cubicBezTo>
                  <a:pt x="870011" y="2699546"/>
                  <a:pt x="894324" y="2705120"/>
                  <a:pt x="921838" y="2709627"/>
                </a:cubicBezTo>
                <a:cubicBezTo>
                  <a:pt x="949353" y="2714133"/>
                  <a:pt x="978765" y="2716387"/>
                  <a:pt x="1010075" y="2716387"/>
                </a:cubicBezTo>
                <a:cubicBezTo>
                  <a:pt x="1061783" y="2716387"/>
                  <a:pt x="1109459" y="2710101"/>
                  <a:pt x="1153103" y="2697530"/>
                </a:cubicBezTo>
                <a:cubicBezTo>
                  <a:pt x="1196747" y="2684958"/>
                  <a:pt x="1234224" y="2666576"/>
                  <a:pt x="1265534" y="2642382"/>
                </a:cubicBezTo>
                <a:cubicBezTo>
                  <a:pt x="1296843" y="2618188"/>
                  <a:pt x="1321274" y="2588301"/>
                  <a:pt x="1338827" y="2552722"/>
                </a:cubicBezTo>
                <a:cubicBezTo>
                  <a:pt x="1356379" y="2517143"/>
                  <a:pt x="1365156" y="2476345"/>
                  <a:pt x="1365156" y="2430330"/>
                </a:cubicBezTo>
                <a:cubicBezTo>
                  <a:pt x="1365156" y="2402815"/>
                  <a:pt x="1360412" y="2377079"/>
                  <a:pt x="1350924" y="2353123"/>
                </a:cubicBezTo>
                <a:cubicBezTo>
                  <a:pt x="1341436" y="2329166"/>
                  <a:pt x="1327797" y="2307700"/>
                  <a:pt x="1310008" y="2288724"/>
                </a:cubicBezTo>
                <a:cubicBezTo>
                  <a:pt x="1292218" y="2269749"/>
                  <a:pt x="1270515" y="2253976"/>
                  <a:pt x="1244898" y="2241404"/>
                </a:cubicBezTo>
                <a:cubicBezTo>
                  <a:pt x="1219281" y="2228833"/>
                  <a:pt x="1190343" y="2220649"/>
                  <a:pt x="1158084" y="2216855"/>
                </a:cubicBezTo>
                <a:lnTo>
                  <a:pt x="1158084" y="2214720"/>
                </a:lnTo>
                <a:cubicBezTo>
                  <a:pt x="1185125" y="2208078"/>
                  <a:pt x="1208963" y="2198116"/>
                  <a:pt x="1229599" y="2184833"/>
                </a:cubicBezTo>
                <a:cubicBezTo>
                  <a:pt x="1250235" y="2171550"/>
                  <a:pt x="1267431" y="2155421"/>
                  <a:pt x="1281189" y="2136445"/>
                </a:cubicBezTo>
                <a:cubicBezTo>
                  <a:pt x="1294946" y="2117470"/>
                  <a:pt x="1305382" y="2095885"/>
                  <a:pt x="1312498" y="2071691"/>
                </a:cubicBezTo>
                <a:cubicBezTo>
                  <a:pt x="1319614" y="2047497"/>
                  <a:pt x="1323172" y="2021406"/>
                  <a:pt x="1323172" y="1993417"/>
                </a:cubicBezTo>
                <a:cubicBezTo>
                  <a:pt x="1323172" y="1957363"/>
                  <a:pt x="1317124" y="1924986"/>
                  <a:pt x="1305027" y="1896286"/>
                </a:cubicBezTo>
                <a:cubicBezTo>
                  <a:pt x="1292930" y="1867585"/>
                  <a:pt x="1275140" y="1843391"/>
                  <a:pt x="1251658" y="1823704"/>
                </a:cubicBezTo>
                <a:cubicBezTo>
                  <a:pt x="1228176" y="1804017"/>
                  <a:pt x="1199238" y="1788955"/>
                  <a:pt x="1164844" y="1778518"/>
                </a:cubicBezTo>
                <a:cubicBezTo>
                  <a:pt x="1130451" y="1768082"/>
                  <a:pt x="1090958" y="1762863"/>
                  <a:pt x="1046366" y="1762863"/>
                </a:cubicBezTo>
                <a:close/>
                <a:moveTo>
                  <a:pt x="3050299" y="1753613"/>
                </a:moveTo>
                <a:cubicBezTo>
                  <a:pt x="3036542" y="1753613"/>
                  <a:pt x="3024919" y="1754087"/>
                  <a:pt x="3015432" y="1755036"/>
                </a:cubicBezTo>
                <a:cubicBezTo>
                  <a:pt x="3005944" y="1755985"/>
                  <a:pt x="2997760" y="1757645"/>
                  <a:pt x="2990882" y="1760017"/>
                </a:cubicBezTo>
                <a:cubicBezTo>
                  <a:pt x="2984003" y="1762389"/>
                  <a:pt x="2978429" y="1765472"/>
                  <a:pt x="2974160" y="1769268"/>
                </a:cubicBezTo>
                <a:cubicBezTo>
                  <a:pt x="2969890" y="1773063"/>
                  <a:pt x="2965620" y="1777569"/>
                  <a:pt x="2961351" y="1782788"/>
                </a:cubicBezTo>
                <a:lnTo>
                  <a:pt x="2305270" y="2681519"/>
                </a:lnTo>
                <a:cubicBezTo>
                  <a:pt x="2300052" y="2688635"/>
                  <a:pt x="2297087" y="2694683"/>
                  <a:pt x="2296376" y="2699664"/>
                </a:cubicBezTo>
                <a:cubicBezTo>
                  <a:pt x="2295664" y="2704646"/>
                  <a:pt x="2297324" y="2709034"/>
                  <a:pt x="2301357" y="2712829"/>
                </a:cubicBezTo>
                <a:cubicBezTo>
                  <a:pt x="2305389" y="2716624"/>
                  <a:pt x="2312030" y="2719470"/>
                  <a:pt x="2321281" y="2721368"/>
                </a:cubicBezTo>
                <a:cubicBezTo>
                  <a:pt x="2330532" y="2723265"/>
                  <a:pt x="2342984" y="2724214"/>
                  <a:pt x="2358639" y="2724214"/>
                </a:cubicBezTo>
                <a:cubicBezTo>
                  <a:pt x="2372396" y="2724214"/>
                  <a:pt x="2384019" y="2723740"/>
                  <a:pt x="2393507" y="2722791"/>
                </a:cubicBezTo>
                <a:cubicBezTo>
                  <a:pt x="2402994" y="2721842"/>
                  <a:pt x="2411059" y="2720182"/>
                  <a:pt x="2417701" y="2717810"/>
                </a:cubicBezTo>
                <a:cubicBezTo>
                  <a:pt x="2424342" y="2715438"/>
                  <a:pt x="2429916" y="2712473"/>
                  <a:pt x="2434423" y="2708915"/>
                </a:cubicBezTo>
                <a:cubicBezTo>
                  <a:pt x="2438929" y="2705357"/>
                  <a:pt x="2443318" y="2700732"/>
                  <a:pt x="2447587" y="2695039"/>
                </a:cubicBezTo>
                <a:lnTo>
                  <a:pt x="3103668" y="1796308"/>
                </a:lnTo>
                <a:cubicBezTo>
                  <a:pt x="3108412" y="1789666"/>
                  <a:pt x="3111258" y="1783737"/>
                  <a:pt x="3112207" y="1778518"/>
                </a:cubicBezTo>
                <a:cubicBezTo>
                  <a:pt x="3113156" y="1773300"/>
                  <a:pt x="3111614" y="1768793"/>
                  <a:pt x="3107582" y="1764998"/>
                </a:cubicBezTo>
                <a:cubicBezTo>
                  <a:pt x="3103549" y="1761203"/>
                  <a:pt x="3096908" y="1758357"/>
                  <a:pt x="3087657" y="1756459"/>
                </a:cubicBezTo>
                <a:cubicBezTo>
                  <a:pt x="3078406" y="1754562"/>
                  <a:pt x="3065954" y="1753613"/>
                  <a:pt x="3050299" y="1753613"/>
                </a:cubicBezTo>
                <a:close/>
                <a:moveTo>
                  <a:pt x="0" y="0"/>
                </a:moveTo>
                <a:lnTo>
                  <a:pt x="3949700" y="0"/>
                </a:lnTo>
                <a:lnTo>
                  <a:pt x="39497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79A5B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180855566"/>
              </p:ext>
            </p:extLst>
          </p:nvPr>
        </p:nvGraphicFramePr>
        <p:xfrm>
          <a:off x="258434" y="1239934"/>
          <a:ext cx="6853567" cy="4569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矩形 14"/>
          <p:cNvSpPr/>
          <p:nvPr/>
        </p:nvSpPr>
        <p:spPr>
          <a:xfrm>
            <a:off x="7332672" y="326041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7332672" y="3728761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7332672" y="4197104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7332672" y="4665447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2000" b="1" dirty="0">
                <a:solidFill>
                  <a:srgbClr val="F5F0EA"/>
                </a:solidFill>
                <a:ea typeface="微软雅黑" charset="0"/>
              </a:rPr>
              <a:t>▷点击此处添加标题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95688839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0"/>
            <a:ext cx="12193057" cy="6078239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178065" y="142981"/>
            <a:ext cx="11835867" cy="5718804"/>
          </a:xfrm>
          <a:custGeom>
            <a:avLst/>
            <a:gdLst>
              <a:gd name="connsiteX0" fmla="*/ 12192000 w 12192000"/>
              <a:gd name="connsiteY0" fmla="*/ 6074228 h 6074228"/>
              <a:gd name="connsiteX1" fmla="*/ 0 w 12192000"/>
              <a:gd name="connsiteY1" fmla="*/ 6074228 h 6074228"/>
              <a:gd name="connsiteX2" fmla="*/ 0 w 12192000"/>
              <a:gd name="connsiteY2" fmla="*/ 293914 h 6074228"/>
              <a:gd name="connsiteX3" fmla="*/ 5632768 w 12192000"/>
              <a:gd name="connsiteY3" fmla="*/ 293914 h 6074228"/>
              <a:gd name="connsiteX4" fmla="*/ 6096002 w 12192000"/>
              <a:gd name="connsiteY4" fmla="*/ 0 h 6074228"/>
              <a:gd name="connsiteX5" fmla="*/ 6559235 w 12192000"/>
              <a:gd name="connsiteY5" fmla="*/ 293914 h 6074228"/>
              <a:gd name="connsiteX6" fmla="*/ 12192000 w 12192000"/>
              <a:gd name="connsiteY6" fmla="*/ 293914 h 607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074228">
                <a:moveTo>
                  <a:pt x="12192000" y="6074228"/>
                </a:moveTo>
                <a:lnTo>
                  <a:pt x="0" y="6074228"/>
                </a:lnTo>
                <a:lnTo>
                  <a:pt x="0" y="293914"/>
                </a:lnTo>
                <a:lnTo>
                  <a:pt x="5632768" y="293914"/>
                </a:lnTo>
                <a:lnTo>
                  <a:pt x="6096002" y="0"/>
                </a:lnTo>
                <a:lnTo>
                  <a:pt x="6559235" y="293914"/>
                </a:lnTo>
                <a:lnTo>
                  <a:pt x="12192000" y="293914"/>
                </a:lnTo>
                <a:close/>
              </a:path>
            </a:pathLst>
          </a:custGeom>
          <a:noFill/>
          <a:ln w="19050">
            <a:solidFill>
              <a:srgbClr val="F5F0E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683901" y="345797"/>
            <a:ext cx="4820918" cy="4822970"/>
            <a:chOff x="4170953" y="833056"/>
            <a:chExt cx="3846813" cy="384845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4170953" y="833056"/>
              <a:ext cx="3846813" cy="3848451"/>
              <a:chOff x="4170953" y="833056"/>
              <a:chExt cx="3846813" cy="3848451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273247" y="926495"/>
                <a:ext cx="3645505" cy="3645505"/>
                <a:chOff x="3651549" y="975481"/>
                <a:chExt cx="2929467" cy="2929467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3651549" y="975481"/>
                  <a:ext cx="2929467" cy="2929467"/>
                </a:xfrm>
                <a:prstGeom prst="ellipse">
                  <a:avLst/>
                </a:prstGeom>
                <a:solidFill>
                  <a:srgbClr val="F5F0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3856282" y="1186757"/>
                  <a:ext cx="2520000" cy="2519829"/>
                </a:xfrm>
                <a:prstGeom prst="ellipse">
                  <a:avLst/>
                </a:prstGeom>
                <a:solidFill>
                  <a:srgbClr val="79A5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rot="-5400000" flipH="1">
                <a:off x="4224639" y="255943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rot="-4976471" flipH="1">
                <a:off x="4237730" y="234718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rot="-4552941" flipH="1">
                <a:off x="4276806" y="21381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-4129412" flipH="1">
                <a:off x="4341273" y="193550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rot="-3705882" flipH="1">
                <a:off x="4430155" y="174231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rot="-3282353" flipH="1">
                <a:off x="4542104" y="156150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rot="-2858823" flipH="1">
                <a:off x="4675423" y="139583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-2435294" flipH="1">
                <a:off x="4828091" y="124779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rot="-2011765" flipH="1">
                <a:off x="4997794" y="111963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 rot="-1588235" flipH="1">
                <a:off x="5181960" y="101331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rot="-1164706" flipH="1">
                <a:off x="5377796" y="93042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rot="-741177" flipH="1">
                <a:off x="5582334" y="8722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-317647" flipH="1">
                <a:off x="5792473" y="83960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rot="105883" flipH="1">
                <a:off x="6005028" y="83305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rot="529412" flipH="1">
                <a:off x="6216777" y="85267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rot="952941" flipH="1">
                <a:off x="6424510" y="8981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1376471" flipH="1">
                <a:off x="6625077" y="9688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rot="1800000" flipH="1">
                <a:off x="6815439" y="10636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rot="2223529" flipH="1">
                <a:off x="6992710" y="11811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rot="2647059" flipH="1">
                <a:off x="7154201" y="13194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rot="3070588" flipH="1">
                <a:off x="7297467" y="147661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rot="3494117" flipH="1">
                <a:off x="7420334" y="165018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rot="3917647" flipH="1">
                <a:off x="7520940" y="18375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rot="4341176" flipH="1">
                <a:off x="7597760" y="203583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4764706" flipH="1">
                <a:off x="7649630" y="22420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rot="5188236" flipH="1">
                <a:off x="7675763" y="24531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611765" flipH="1">
                <a:off x="7675763" y="266576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rot="6035294" flipH="1">
                <a:off x="7649630" y="287680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6458824" flipH="1">
                <a:off x="7597760" y="308304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rot="6882353" flipH="1">
                <a:off x="7520940" y="328133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7305883" flipH="1">
                <a:off x="7420334" y="3468691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rot="7729412" flipH="1">
                <a:off x="7297467" y="3642260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8152941" flipH="1">
                <a:off x="7154201" y="379941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8576471" flipH="1">
                <a:off x="6992710" y="393777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9000000" flipH="1">
                <a:off x="6815439" y="4055236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 rot="9423529" flipH="1">
                <a:off x="6625077" y="41500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9847059" flipH="1">
                <a:off x="6424509" y="422070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rot="10270589" flipH="1">
                <a:off x="6216777" y="4266197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10694117" flipH="1">
                <a:off x="6005028" y="4285818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rot="11117648" flipH="1">
                <a:off x="5792473" y="42792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11541176" flipH="1">
                <a:off x="5582334" y="424664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rot="11964706" flipH="1">
                <a:off x="5377796" y="418845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12388235" flipH="1">
                <a:off x="5181960" y="410556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 rot="12811765" flipH="1">
                <a:off x="4997794" y="399923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13235294" flipH="1">
                <a:off x="4828092" y="3871082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 rot="13658824" flipH="1">
                <a:off x="4675423" y="372304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14082352" flipH="1">
                <a:off x="4542104" y="355736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rot="14505883" flipH="1">
                <a:off x="4430155" y="3376564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14929413" flipH="1">
                <a:off x="4341273" y="3183373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 rot="15352941" flipH="1">
                <a:off x="4276806" y="2980725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15776472" flipH="1">
                <a:off x="4237730" y="2771689"/>
                <a:ext cx="288318" cy="395689"/>
              </a:xfrm>
              <a:prstGeom prst="line">
                <a:avLst/>
              </a:prstGeom>
              <a:ln w="57150">
                <a:solidFill>
                  <a:srgbClr val="79A5B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5093797" y="2186051"/>
              <a:ext cx="1999050" cy="158900"/>
              <a:chOff x="5010088" y="1993966"/>
              <a:chExt cx="1999050" cy="158900"/>
            </a:xfrm>
          </p:grpSpPr>
          <p:cxnSp>
            <p:nvCxnSpPr>
              <p:cNvPr id="133" name="直接连接符 132"/>
              <p:cNvCxnSpPr/>
              <p:nvPr/>
            </p:nvCxnSpPr>
            <p:spPr>
              <a:xfrm>
                <a:off x="5010088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109586" y="2074746"/>
                <a:ext cx="899552" cy="0"/>
              </a:xfrm>
              <a:prstGeom prst="line">
                <a:avLst/>
              </a:prstGeom>
              <a:ln>
                <a:solidFill>
                  <a:srgbClr val="F5F0E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椭圆 135"/>
              <p:cNvSpPr/>
              <p:nvPr/>
            </p:nvSpPr>
            <p:spPr>
              <a:xfrm>
                <a:off x="5932484" y="1993966"/>
                <a:ext cx="158900" cy="158900"/>
              </a:xfrm>
              <a:prstGeom prst="ellipse">
                <a:avLst/>
              </a:prstGeom>
              <a:noFill/>
              <a:ln>
                <a:solidFill>
                  <a:srgbClr val="F5F0E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8" name="矩形 137"/>
            <p:cNvSpPr/>
            <p:nvPr/>
          </p:nvSpPr>
          <p:spPr>
            <a:xfrm>
              <a:off x="5282883" y="1616208"/>
              <a:ext cx="1620880" cy="515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914400"/>
              <a:r>
                <a:rPr lang="zh-CN" altLang="en-US" sz="3600" kern="0" dirty="0">
                  <a:solidFill>
                    <a:srgbClr val="F5F0E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</a:p>
          </p:txBody>
        </p:sp>
        <p:sp>
          <p:nvSpPr>
            <p:cNvPr id="139" name="矩形 138"/>
            <p:cNvSpPr/>
            <p:nvPr/>
          </p:nvSpPr>
          <p:spPr>
            <a:xfrm>
              <a:off x="4546118" y="2396875"/>
              <a:ext cx="3094407" cy="663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F5F0EA"/>
                  </a:solidFill>
                </a:rPr>
                <a:t>『</a:t>
              </a:r>
              <a:r>
                <a:rPr lang="zh-CN" altLang="en-US" sz="4800" b="1" dirty="0">
                  <a:solidFill>
                    <a:srgbClr val="F5F0EA"/>
                  </a:solidFill>
                </a:rPr>
                <a:t>进展成果</a:t>
              </a:r>
              <a:r>
                <a:rPr lang="en-US" altLang="zh-CN" sz="4800" b="1" dirty="0">
                  <a:solidFill>
                    <a:srgbClr val="F5F0EA"/>
                  </a:solidFill>
                </a:rPr>
                <a:t>』</a:t>
              </a:r>
            </a:p>
          </p:txBody>
        </p:sp>
        <p:grpSp>
          <p:nvGrpSpPr>
            <p:cNvPr id="140" name="Group 67"/>
            <p:cNvGrpSpPr>
              <a:grpSpLocks noChangeAspect="1"/>
            </p:cNvGrpSpPr>
            <p:nvPr/>
          </p:nvGrpSpPr>
          <p:grpSpPr bwMode="auto">
            <a:xfrm>
              <a:off x="5486103" y="3161047"/>
              <a:ext cx="1214438" cy="898525"/>
              <a:chOff x="6149" y="2123"/>
              <a:chExt cx="765" cy="566"/>
            </a:xfrm>
            <a:solidFill>
              <a:srgbClr val="F5F0EA"/>
            </a:solidFill>
          </p:grpSpPr>
          <p:sp>
            <p:nvSpPr>
              <p:cNvPr id="141" name="Freeform 68"/>
              <p:cNvSpPr>
                <a:spLocks/>
              </p:cNvSpPr>
              <p:nvPr/>
            </p:nvSpPr>
            <p:spPr bwMode="auto">
              <a:xfrm>
                <a:off x="6281" y="2401"/>
                <a:ext cx="501" cy="288"/>
              </a:xfrm>
              <a:custGeom>
                <a:avLst/>
                <a:gdLst>
                  <a:gd name="T0" fmla="*/ 485 w 524"/>
                  <a:gd name="T1" fmla="*/ 56 h 300"/>
                  <a:gd name="T2" fmla="*/ 473 w 524"/>
                  <a:gd name="T3" fmla="*/ 36 h 300"/>
                  <a:gd name="T4" fmla="*/ 450 w 524"/>
                  <a:gd name="T5" fmla="*/ 26 h 300"/>
                  <a:gd name="T6" fmla="*/ 318 w 524"/>
                  <a:gd name="T7" fmla="*/ 0 h 300"/>
                  <a:gd name="T8" fmla="*/ 356 w 524"/>
                  <a:gd name="T9" fmla="*/ 25 h 300"/>
                  <a:gd name="T10" fmla="*/ 296 w 524"/>
                  <a:gd name="T11" fmla="*/ 215 h 300"/>
                  <a:gd name="T12" fmla="*/ 262 w 524"/>
                  <a:gd name="T13" fmla="*/ 74 h 300"/>
                  <a:gd name="T14" fmla="*/ 228 w 524"/>
                  <a:gd name="T15" fmla="*/ 215 h 300"/>
                  <a:gd name="T16" fmla="*/ 168 w 524"/>
                  <a:gd name="T17" fmla="*/ 25 h 300"/>
                  <a:gd name="T18" fmla="*/ 206 w 524"/>
                  <a:gd name="T19" fmla="*/ 0 h 300"/>
                  <a:gd name="T20" fmla="*/ 74 w 524"/>
                  <a:gd name="T21" fmla="*/ 26 h 300"/>
                  <a:gd name="T22" fmla="*/ 51 w 524"/>
                  <a:gd name="T23" fmla="*/ 36 h 300"/>
                  <a:gd name="T24" fmla="*/ 39 w 524"/>
                  <a:gd name="T25" fmla="*/ 56 h 300"/>
                  <a:gd name="T26" fmla="*/ 0 w 524"/>
                  <a:gd name="T27" fmla="*/ 228 h 300"/>
                  <a:gd name="T28" fmla="*/ 73 w 524"/>
                  <a:gd name="T29" fmla="*/ 254 h 300"/>
                  <a:gd name="T30" fmla="*/ 249 w 524"/>
                  <a:gd name="T31" fmla="*/ 300 h 300"/>
                  <a:gd name="T32" fmla="*/ 262 w 524"/>
                  <a:gd name="T33" fmla="*/ 300 h 300"/>
                  <a:gd name="T34" fmla="*/ 275 w 524"/>
                  <a:gd name="T35" fmla="*/ 300 h 300"/>
                  <a:gd name="T36" fmla="*/ 451 w 524"/>
                  <a:gd name="T37" fmla="*/ 254 h 300"/>
                  <a:gd name="T38" fmla="*/ 524 w 524"/>
                  <a:gd name="T39" fmla="*/ 228 h 300"/>
                  <a:gd name="T40" fmla="*/ 485 w 524"/>
                  <a:gd name="T41" fmla="*/ 5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4" h="300">
                    <a:moveTo>
                      <a:pt x="485" y="56"/>
                    </a:moveTo>
                    <a:cubicBezTo>
                      <a:pt x="484" y="48"/>
                      <a:pt x="479" y="41"/>
                      <a:pt x="473" y="36"/>
                    </a:cubicBezTo>
                    <a:cubicBezTo>
                      <a:pt x="467" y="30"/>
                      <a:pt x="459" y="27"/>
                      <a:pt x="450" y="26"/>
                    </a:cubicBezTo>
                    <a:cubicBezTo>
                      <a:pt x="318" y="0"/>
                      <a:pt x="318" y="0"/>
                      <a:pt x="318" y="0"/>
                    </a:cubicBezTo>
                    <a:cubicBezTo>
                      <a:pt x="356" y="25"/>
                      <a:pt x="356" y="25"/>
                      <a:pt x="356" y="25"/>
                    </a:cubicBezTo>
                    <a:cubicBezTo>
                      <a:pt x="296" y="215"/>
                      <a:pt x="296" y="215"/>
                      <a:pt x="296" y="215"/>
                    </a:cubicBezTo>
                    <a:cubicBezTo>
                      <a:pt x="262" y="74"/>
                      <a:pt x="262" y="74"/>
                      <a:pt x="262" y="74"/>
                    </a:cubicBezTo>
                    <a:cubicBezTo>
                      <a:pt x="228" y="215"/>
                      <a:pt x="228" y="215"/>
                      <a:pt x="228" y="215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206" y="0"/>
                      <a:pt x="206" y="0"/>
                      <a:pt x="206" y="0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65" y="27"/>
                      <a:pt x="57" y="30"/>
                      <a:pt x="51" y="36"/>
                    </a:cubicBezTo>
                    <a:cubicBezTo>
                      <a:pt x="45" y="41"/>
                      <a:pt x="40" y="48"/>
                      <a:pt x="39" y="56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73" y="254"/>
                      <a:pt x="73" y="254"/>
                      <a:pt x="73" y="254"/>
                    </a:cubicBezTo>
                    <a:cubicBezTo>
                      <a:pt x="98" y="279"/>
                      <a:pt x="167" y="298"/>
                      <a:pt x="249" y="300"/>
                    </a:cubicBezTo>
                    <a:cubicBezTo>
                      <a:pt x="262" y="300"/>
                      <a:pt x="262" y="300"/>
                      <a:pt x="262" y="300"/>
                    </a:cubicBezTo>
                    <a:cubicBezTo>
                      <a:pt x="275" y="300"/>
                      <a:pt x="275" y="300"/>
                      <a:pt x="275" y="300"/>
                    </a:cubicBezTo>
                    <a:cubicBezTo>
                      <a:pt x="357" y="298"/>
                      <a:pt x="426" y="279"/>
                      <a:pt x="451" y="254"/>
                    </a:cubicBezTo>
                    <a:cubicBezTo>
                      <a:pt x="524" y="228"/>
                      <a:pt x="524" y="228"/>
                      <a:pt x="524" y="228"/>
                    </a:cubicBezTo>
                    <a:lnTo>
                      <a:pt x="48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69"/>
              <p:cNvSpPr>
                <a:spLocks/>
              </p:cNvSpPr>
              <p:nvPr/>
            </p:nvSpPr>
            <p:spPr bwMode="auto">
              <a:xfrm>
                <a:off x="6503" y="2419"/>
                <a:ext cx="57" cy="53"/>
              </a:xfrm>
              <a:custGeom>
                <a:avLst/>
                <a:gdLst>
                  <a:gd name="T0" fmla="*/ 29 w 57"/>
                  <a:gd name="T1" fmla="*/ 0 h 53"/>
                  <a:gd name="T2" fmla="*/ 0 w 57"/>
                  <a:gd name="T3" fmla="*/ 11 h 53"/>
                  <a:gd name="T4" fmla="*/ 29 w 57"/>
                  <a:gd name="T5" fmla="*/ 53 h 53"/>
                  <a:gd name="T6" fmla="*/ 57 w 57"/>
                  <a:gd name="T7" fmla="*/ 11 h 53"/>
                  <a:gd name="T8" fmla="*/ 29 w 5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29" y="0"/>
                    </a:moveTo>
                    <a:lnTo>
                      <a:pt x="0" y="11"/>
                    </a:lnTo>
                    <a:lnTo>
                      <a:pt x="29" y="53"/>
                    </a:lnTo>
                    <a:lnTo>
                      <a:pt x="57" y="11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6410" y="2123"/>
                <a:ext cx="243" cy="292"/>
              </a:xfrm>
              <a:custGeom>
                <a:avLst/>
                <a:gdLst>
                  <a:gd name="T0" fmla="*/ 240 w 254"/>
                  <a:gd name="T1" fmla="*/ 140 h 304"/>
                  <a:gd name="T2" fmla="*/ 127 w 254"/>
                  <a:gd name="T3" fmla="*/ 0 h 304"/>
                  <a:gd name="T4" fmla="*/ 14 w 254"/>
                  <a:gd name="T5" fmla="*/ 140 h 304"/>
                  <a:gd name="T6" fmla="*/ 8 w 254"/>
                  <a:gd name="T7" fmla="*/ 177 h 304"/>
                  <a:gd name="T8" fmla="*/ 26 w 254"/>
                  <a:gd name="T9" fmla="*/ 202 h 304"/>
                  <a:gd name="T10" fmla="*/ 127 w 254"/>
                  <a:gd name="T11" fmla="*/ 304 h 304"/>
                  <a:gd name="T12" fmla="*/ 228 w 254"/>
                  <a:gd name="T13" fmla="*/ 202 h 304"/>
                  <a:gd name="T14" fmla="*/ 246 w 254"/>
                  <a:gd name="T15" fmla="*/ 177 h 304"/>
                  <a:gd name="T16" fmla="*/ 240 w 254"/>
                  <a:gd name="T17" fmla="*/ 14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4" h="304">
                    <a:moveTo>
                      <a:pt x="240" y="140"/>
                    </a:moveTo>
                    <a:cubicBezTo>
                      <a:pt x="240" y="61"/>
                      <a:pt x="208" y="0"/>
                      <a:pt x="127" y="0"/>
                    </a:cubicBezTo>
                    <a:cubicBezTo>
                      <a:pt x="46" y="0"/>
                      <a:pt x="14" y="62"/>
                      <a:pt x="14" y="140"/>
                    </a:cubicBezTo>
                    <a:cubicBezTo>
                      <a:pt x="5" y="144"/>
                      <a:pt x="0" y="154"/>
                      <a:pt x="8" y="177"/>
                    </a:cubicBezTo>
                    <a:cubicBezTo>
                      <a:pt x="12" y="188"/>
                      <a:pt x="20" y="197"/>
                      <a:pt x="26" y="202"/>
                    </a:cubicBezTo>
                    <a:cubicBezTo>
                      <a:pt x="49" y="260"/>
                      <a:pt x="94" y="304"/>
                      <a:pt x="127" y="304"/>
                    </a:cubicBezTo>
                    <a:cubicBezTo>
                      <a:pt x="160" y="304"/>
                      <a:pt x="205" y="260"/>
                      <a:pt x="228" y="202"/>
                    </a:cubicBezTo>
                    <a:cubicBezTo>
                      <a:pt x="234" y="197"/>
                      <a:pt x="242" y="188"/>
                      <a:pt x="246" y="177"/>
                    </a:cubicBezTo>
                    <a:cubicBezTo>
                      <a:pt x="254" y="154"/>
                      <a:pt x="249" y="144"/>
                      <a:pt x="240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71"/>
              <p:cNvSpPr>
                <a:spLocks noEditPoints="1"/>
              </p:cNvSpPr>
              <p:nvPr/>
            </p:nvSpPr>
            <p:spPr bwMode="auto">
              <a:xfrm>
                <a:off x="6149" y="2218"/>
                <a:ext cx="765" cy="365"/>
              </a:xfrm>
              <a:custGeom>
                <a:avLst/>
                <a:gdLst>
                  <a:gd name="T0" fmla="*/ 128 w 800"/>
                  <a:gd name="T1" fmla="*/ 380 h 380"/>
                  <a:gd name="T2" fmla="*/ 48 w 800"/>
                  <a:gd name="T3" fmla="*/ 352 h 380"/>
                  <a:gd name="T4" fmla="*/ 0 w 800"/>
                  <a:gd name="T5" fmla="*/ 336 h 380"/>
                  <a:gd name="T6" fmla="*/ 25 w 800"/>
                  <a:gd name="T7" fmla="*/ 224 h 380"/>
                  <a:gd name="T8" fmla="*/ 33 w 800"/>
                  <a:gd name="T9" fmla="*/ 211 h 380"/>
                  <a:gd name="T10" fmla="*/ 48 w 800"/>
                  <a:gd name="T11" fmla="*/ 204 h 380"/>
                  <a:gd name="T12" fmla="*/ 141 w 800"/>
                  <a:gd name="T13" fmla="*/ 183 h 380"/>
                  <a:gd name="T14" fmla="*/ 105 w 800"/>
                  <a:gd name="T15" fmla="*/ 131 h 380"/>
                  <a:gd name="T16" fmla="*/ 93 w 800"/>
                  <a:gd name="T17" fmla="*/ 114 h 380"/>
                  <a:gd name="T18" fmla="*/ 97 w 800"/>
                  <a:gd name="T19" fmla="*/ 90 h 380"/>
                  <a:gd name="T20" fmla="*/ 170 w 800"/>
                  <a:gd name="T21" fmla="*/ 0 h 380"/>
                  <a:gd name="T22" fmla="*/ 170 w 800"/>
                  <a:gd name="T23" fmla="*/ 0 h 380"/>
                  <a:gd name="T24" fmla="*/ 244 w 800"/>
                  <a:gd name="T25" fmla="*/ 90 h 380"/>
                  <a:gd name="T26" fmla="*/ 247 w 800"/>
                  <a:gd name="T27" fmla="*/ 114 h 380"/>
                  <a:gd name="T28" fmla="*/ 236 w 800"/>
                  <a:gd name="T29" fmla="*/ 131 h 380"/>
                  <a:gd name="T30" fmla="*/ 199 w 800"/>
                  <a:gd name="T31" fmla="*/ 183 h 380"/>
                  <a:gd name="T32" fmla="*/ 240 w 800"/>
                  <a:gd name="T33" fmla="*/ 192 h 380"/>
                  <a:gd name="T34" fmla="*/ 209 w 800"/>
                  <a:gd name="T35" fmla="*/ 199 h 380"/>
                  <a:gd name="T36" fmla="*/ 177 w 800"/>
                  <a:gd name="T37" fmla="*/ 213 h 380"/>
                  <a:gd name="T38" fmla="*/ 159 w 800"/>
                  <a:gd name="T39" fmla="*/ 243 h 380"/>
                  <a:gd name="T40" fmla="*/ 128 w 800"/>
                  <a:gd name="T41" fmla="*/ 380 h 380"/>
                  <a:gd name="T42" fmla="*/ 775 w 800"/>
                  <a:gd name="T43" fmla="*/ 224 h 380"/>
                  <a:gd name="T44" fmla="*/ 767 w 800"/>
                  <a:gd name="T45" fmla="*/ 211 h 380"/>
                  <a:gd name="T46" fmla="*/ 752 w 800"/>
                  <a:gd name="T47" fmla="*/ 204 h 380"/>
                  <a:gd name="T48" fmla="*/ 659 w 800"/>
                  <a:gd name="T49" fmla="*/ 183 h 380"/>
                  <a:gd name="T50" fmla="*/ 695 w 800"/>
                  <a:gd name="T51" fmla="*/ 131 h 380"/>
                  <a:gd name="T52" fmla="*/ 707 w 800"/>
                  <a:gd name="T53" fmla="*/ 114 h 380"/>
                  <a:gd name="T54" fmla="*/ 703 w 800"/>
                  <a:gd name="T55" fmla="*/ 90 h 380"/>
                  <a:gd name="T56" fmla="*/ 630 w 800"/>
                  <a:gd name="T57" fmla="*/ 0 h 380"/>
                  <a:gd name="T58" fmla="*/ 630 w 800"/>
                  <a:gd name="T59" fmla="*/ 0 h 380"/>
                  <a:gd name="T60" fmla="*/ 556 w 800"/>
                  <a:gd name="T61" fmla="*/ 90 h 380"/>
                  <a:gd name="T62" fmla="*/ 553 w 800"/>
                  <a:gd name="T63" fmla="*/ 114 h 380"/>
                  <a:gd name="T64" fmla="*/ 564 w 800"/>
                  <a:gd name="T65" fmla="*/ 131 h 380"/>
                  <a:gd name="T66" fmla="*/ 601 w 800"/>
                  <a:gd name="T67" fmla="*/ 183 h 380"/>
                  <a:gd name="T68" fmla="*/ 560 w 800"/>
                  <a:gd name="T69" fmla="*/ 192 h 380"/>
                  <a:gd name="T70" fmla="*/ 591 w 800"/>
                  <a:gd name="T71" fmla="*/ 199 h 380"/>
                  <a:gd name="T72" fmla="*/ 623 w 800"/>
                  <a:gd name="T73" fmla="*/ 213 h 380"/>
                  <a:gd name="T74" fmla="*/ 641 w 800"/>
                  <a:gd name="T75" fmla="*/ 243 h 380"/>
                  <a:gd name="T76" fmla="*/ 672 w 800"/>
                  <a:gd name="T77" fmla="*/ 380 h 380"/>
                  <a:gd name="T78" fmla="*/ 752 w 800"/>
                  <a:gd name="T79" fmla="*/ 352 h 380"/>
                  <a:gd name="T80" fmla="*/ 800 w 800"/>
                  <a:gd name="T81" fmla="*/ 336 h 380"/>
                  <a:gd name="T82" fmla="*/ 775 w 800"/>
                  <a:gd name="T83" fmla="*/ 224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00" h="380">
                    <a:moveTo>
                      <a:pt x="128" y="380"/>
                    </a:moveTo>
                    <a:cubicBezTo>
                      <a:pt x="90" y="375"/>
                      <a:pt x="60" y="365"/>
                      <a:pt x="48" y="352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25" y="224"/>
                      <a:pt x="25" y="224"/>
                      <a:pt x="25" y="224"/>
                    </a:cubicBezTo>
                    <a:cubicBezTo>
                      <a:pt x="27" y="219"/>
                      <a:pt x="29" y="215"/>
                      <a:pt x="33" y="211"/>
                    </a:cubicBezTo>
                    <a:cubicBezTo>
                      <a:pt x="38" y="207"/>
                      <a:pt x="43" y="205"/>
                      <a:pt x="48" y="204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127" y="171"/>
                      <a:pt x="113" y="152"/>
                      <a:pt x="105" y="131"/>
                    </a:cubicBezTo>
                    <a:cubicBezTo>
                      <a:pt x="101" y="128"/>
                      <a:pt x="96" y="122"/>
                      <a:pt x="93" y="114"/>
                    </a:cubicBezTo>
                    <a:cubicBezTo>
                      <a:pt x="88" y="100"/>
                      <a:pt x="91" y="93"/>
                      <a:pt x="97" y="90"/>
                    </a:cubicBezTo>
                    <a:cubicBezTo>
                      <a:pt x="97" y="40"/>
                      <a:pt x="118" y="0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223" y="0"/>
                      <a:pt x="244" y="40"/>
                      <a:pt x="244" y="90"/>
                    </a:cubicBezTo>
                    <a:cubicBezTo>
                      <a:pt x="249" y="93"/>
                      <a:pt x="253" y="100"/>
                      <a:pt x="247" y="114"/>
                    </a:cubicBezTo>
                    <a:cubicBezTo>
                      <a:pt x="245" y="122"/>
                      <a:pt x="240" y="128"/>
                      <a:pt x="236" y="131"/>
                    </a:cubicBezTo>
                    <a:cubicBezTo>
                      <a:pt x="227" y="152"/>
                      <a:pt x="213" y="171"/>
                      <a:pt x="199" y="183"/>
                    </a:cubicBezTo>
                    <a:cubicBezTo>
                      <a:pt x="240" y="192"/>
                      <a:pt x="240" y="192"/>
                      <a:pt x="240" y="192"/>
                    </a:cubicBezTo>
                    <a:cubicBezTo>
                      <a:pt x="209" y="199"/>
                      <a:pt x="209" y="199"/>
                      <a:pt x="209" y="199"/>
                    </a:cubicBezTo>
                    <a:cubicBezTo>
                      <a:pt x="197" y="200"/>
                      <a:pt x="186" y="205"/>
                      <a:pt x="177" y="213"/>
                    </a:cubicBezTo>
                    <a:cubicBezTo>
                      <a:pt x="168" y="221"/>
                      <a:pt x="162" y="231"/>
                      <a:pt x="159" y="243"/>
                    </a:cubicBezTo>
                    <a:lnTo>
                      <a:pt x="128" y="380"/>
                    </a:lnTo>
                    <a:close/>
                    <a:moveTo>
                      <a:pt x="775" y="224"/>
                    </a:moveTo>
                    <a:cubicBezTo>
                      <a:pt x="773" y="219"/>
                      <a:pt x="771" y="215"/>
                      <a:pt x="767" y="211"/>
                    </a:cubicBezTo>
                    <a:cubicBezTo>
                      <a:pt x="762" y="207"/>
                      <a:pt x="757" y="205"/>
                      <a:pt x="752" y="204"/>
                    </a:cubicBezTo>
                    <a:cubicBezTo>
                      <a:pt x="659" y="183"/>
                      <a:pt x="659" y="183"/>
                      <a:pt x="659" y="183"/>
                    </a:cubicBezTo>
                    <a:cubicBezTo>
                      <a:pt x="673" y="171"/>
                      <a:pt x="687" y="152"/>
                      <a:pt x="695" y="131"/>
                    </a:cubicBezTo>
                    <a:cubicBezTo>
                      <a:pt x="699" y="128"/>
                      <a:pt x="704" y="121"/>
                      <a:pt x="707" y="114"/>
                    </a:cubicBezTo>
                    <a:cubicBezTo>
                      <a:pt x="712" y="100"/>
                      <a:pt x="709" y="93"/>
                      <a:pt x="703" y="90"/>
                    </a:cubicBezTo>
                    <a:cubicBezTo>
                      <a:pt x="703" y="40"/>
                      <a:pt x="682" y="0"/>
                      <a:pt x="630" y="0"/>
                    </a:cubicBezTo>
                    <a:cubicBezTo>
                      <a:pt x="630" y="0"/>
                      <a:pt x="630" y="0"/>
                      <a:pt x="630" y="0"/>
                    </a:cubicBezTo>
                    <a:cubicBezTo>
                      <a:pt x="577" y="0"/>
                      <a:pt x="556" y="40"/>
                      <a:pt x="556" y="90"/>
                    </a:cubicBezTo>
                    <a:cubicBezTo>
                      <a:pt x="551" y="93"/>
                      <a:pt x="547" y="100"/>
                      <a:pt x="553" y="114"/>
                    </a:cubicBezTo>
                    <a:cubicBezTo>
                      <a:pt x="555" y="121"/>
                      <a:pt x="560" y="128"/>
                      <a:pt x="564" y="131"/>
                    </a:cubicBezTo>
                    <a:cubicBezTo>
                      <a:pt x="573" y="152"/>
                      <a:pt x="587" y="171"/>
                      <a:pt x="601" y="183"/>
                    </a:cubicBezTo>
                    <a:cubicBezTo>
                      <a:pt x="560" y="192"/>
                      <a:pt x="560" y="192"/>
                      <a:pt x="560" y="192"/>
                    </a:cubicBezTo>
                    <a:cubicBezTo>
                      <a:pt x="591" y="199"/>
                      <a:pt x="591" y="199"/>
                      <a:pt x="591" y="199"/>
                    </a:cubicBezTo>
                    <a:cubicBezTo>
                      <a:pt x="603" y="200"/>
                      <a:pt x="614" y="205"/>
                      <a:pt x="623" y="213"/>
                    </a:cubicBezTo>
                    <a:cubicBezTo>
                      <a:pt x="632" y="221"/>
                      <a:pt x="638" y="231"/>
                      <a:pt x="641" y="243"/>
                    </a:cubicBezTo>
                    <a:cubicBezTo>
                      <a:pt x="672" y="380"/>
                      <a:pt x="672" y="380"/>
                      <a:pt x="672" y="380"/>
                    </a:cubicBezTo>
                    <a:cubicBezTo>
                      <a:pt x="710" y="375"/>
                      <a:pt x="740" y="365"/>
                      <a:pt x="752" y="352"/>
                    </a:cubicBezTo>
                    <a:cubicBezTo>
                      <a:pt x="800" y="336"/>
                      <a:pt x="800" y="336"/>
                      <a:pt x="800" y="336"/>
                    </a:cubicBezTo>
                    <a:lnTo>
                      <a:pt x="775" y="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56717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3271943" y="719666"/>
            <a:ext cx="5648114" cy="5648114"/>
          </a:xfrm>
          <a:prstGeom prst="diamon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矩形 10"/>
          <p:cNvSpPr/>
          <p:nvPr/>
        </p:nvSpPr>
        <p:spPr>
          <a:xfrm>
            <a:off x="3808513" y="1256236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12" name="矩形 11"/>
          <p:cNvSpPr/>
          <p:nvPr/>
        </p:nvSpPr>
        <p:spPr>
          <a:xfrm>
            <a:off x="6180722" y="1256236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 dirty="0"/>
          </a:p>
        </p:txBody>
      </p:sp>
      <p:sp>
        <p:nvSpPr>
          <p:cNvPr id="13" name="矩形 12"/>
          <p:cNvSpPr/>
          <p:nvPr/>
        </p:nvSpPr>
        <p:spPr>
          <a:xfrm>
            <a:off x="3808513" y="3628444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14" name="矩形 13"/>
          <p:cNvSpPr/>
          <p:nvPr/>
        </p:nvSpPr>
        <p:spPr>
          <a:xfrm>
            <a:off x="6180722" y="3628444"/>
            <a:ext cx="2202764" cy="2202764"/>
          </a:xfrm>
          <a:prstGeom prst="rect">
            <a:avLst/>
          </a:prstGeom>
          <a:solidFill>
            <a:srgbClr val="79A5B2"/>
          </a:solidFill>
          <a:ln w="38100">
            <a:solidFill>
              <a:srgbClr val="F5F0EA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8422" tIns="278422" rIns="278422" bIns="278422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 dirty="0"/>
          </a:p>
        </p:txBody>
      </p:sp>
      <p:grpSp>
        <p:nvGrpSpPr>
          <p:cNvPr id="16" name="Group 11"/>
          <p:cNvGrpSpPr>
            <a:grpSpLocks noChangeAspect="1"/>
          </p:cNvGrpSpPr>
          <p:nvPr/>
        </p:nvGrpSpPr>
        <p:grpSpPr bwMode="auto">
          <a:xfrm>
            <a:off x="4316416" y="1680771"/>
            <a:ext cx="1199546" cy="851678"/>
            <a:chOff x="1407" y="1098"/>
            <a:chExt cx="800" cy="568"/>
          </a:xfrm>
          <a:solidFill>
            <a:srgbClr val="F5F0EA"/>
          </a:solidFill>
        </p:grpSpPr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Group 32"/>
          <p:cNvGrpSpPr>
            <a:grpSpLocks noChangeAspect="1"/>
          </p:cNvGrpSpPr>
          <p:nvPr/>
        </p:nvGrpSpPr>
        <p:grpSpPr bwMode="auto">
          <a:xfrm>
            <a:off x="4321171" y="3953146"/>
            <a:ext cx="1199543" cy="851677"/>
            <a:chOff x="4354" y="1098"/>
            <a:chExt cx="800" cy="568"/>
          </a:xfrm>
          <a:solidFill>
            <a:srgbClr val="F5F0EA"/>
          </a:solidFill>
        </p:grpSpPr>
        <p:sp>
          <p:nvSpPr>
            <p:cNvPr id="26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Group 41"/>
          <p:cNvGrpSpPr>
            <a:grpSpLocks noChangeAspect="1"/>
          </p:cNvGrpSpPr>
          <p:nvPr/>
        </p:nvGrpSpPr>
        <p:grpSpPr bwMode="auto">
          <a:xfrm>
            <a:off x="6758802" y="3944900"/>
            <a:ext cx="1141068" cy="850178"/>
            <a:chOff x="5314" y="1097"/>
            <a:chExt cx="761" cy="567"/>
          </a:xfrm>
          <a:solidFill>
            <a:srgbClr val="F5F0EA"/>
          </a:solidFill>
        </p:grpSpPr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5481" y="1573"/>
              <a:ext cx="244" cy="91"/>
            </a:xfrm>
            <a:custGeom>
              <a:avLst/>
              <a:gdLst>
                <a:gd name="T0" fmla="*/ 204 w 257"/>
                <a:gd name="T1" fmla="*/ 54 h 95"/>
                <a:gd name="T2" fmla="*/ 204 w 257"/>
                <a:gd name="T3" fmla="*/ 10 h 95"/>
                <a:gd name="T4" fmla="*/ 201 w 257"/>
                <a:gd name="T5" fmla="*/ 3 h 95"/>
                <a:gd name="T6" fmla="*/ 194 w 257"/>
                <a:gd name="T7" fmla="*/ 0 h 95"/>
                <a:gd name="T8" fmla="*/ 63 w 257"/>
                <a:gd name="T9" fmla="*/ 0 h 95"/>
                <a:gd name="T10" fmla="*/ 56 w 257"/>
                <a:gd name="T11" fmla="*/ 3 h 95"/>
                <a:gd name="T12" fmla="*/ 53 w 257"/>
                <a:gd name="T13" fmla="*/ 10 h 95"/>
                <a:gd name="T14" fmla="*/ 53 w 257"/>
                <a:gd name="T15" fmla="*/ 54 h 95"/>
                <a:gd name="T16" fmla="*/ 1 w 257"/>
                <a:gd name="T17" fmla="*/ 82 h 95"/>
                <a:gd name="T18" fmla="*/ 0 w 257"/>
                <a:gd name="T19" fmla="*/ 84 h 95"/>
                <a:gd name="T20" fmla="*/ 0 w 257"/>
                <a:gd name="T21" fmla="*/ 85 h 95"/>
                <a:gd name="T22" fmla="*/ 0 w 257"/>
                <a:gd name="T23" fmla="*/ 92 h 95"/>
                <a:gd name="T24" fmla="*/ 1 w 257"/>
                <a:gd name="T25" fmla="*/ 94 h 95"/>
                <a:gd name="T26" fmla="*/ 3 w 257"/>
                <a:gd name="T27" fmla="*/ 95 h 95"/>
                <a:gd name="T28" fmla="*/ 254 w 257"/>
                <a:gd name="T29" fmla="*/ 95 h 95"/>
                <a:gd name="T30" fmla="*/ 256 w 257"/>
                <a:gd name="T31" fmla="*/ 94 h 95"/>
                <a:gd name="T32" fmla="*/ 257 w 257"/>
                <a:gd name="T33" fmla="*/ 92 h 95"/>
                <a:gd name="T34" fmla="*/ 257 w 257"/>
                <a:gd name="T35" fmla="*/ 85 h 95"/>
                <a:gd name="T36" fmla="*/ 257 w 257"/>
                <a:gd name="T37" fmla="*/ 84 h 95"/>
                <a:gd name="T38" fmla="*/ 256 w 257"/>
                <a:gd name="T39" fmla="*/ 82 h 95"/>
                <a:gd name="T40" fmla="*/ 204 w 257"/>
                <a:gd name="T41" fmla="*/ 5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7" h="95">
                  <a:moveTo>
                    <a:pt x="204" y="54"/>
                  </a:moveTo>
                  <a:cubicBezTo>
                    <a:pt x="204" y="10"/>
                    <a:pt x="204" y="10"/>
                    <a:pt x="204" y="10"/>
                  </a:cubicBezTo>
                  <a:cubicBezTo>
                    <a:pt x="204" y="7"/>
                    <a:pt x="203" y="5"/>
                    <a:pt x="201" y="3"/>
                  </a:cubicBezTo>
                  <a:cubicBezTo>
                    <a:pt x="199" y="1"/>
                    <a:pt x="197" y="0"/>
                    <a:pt x="1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0" y="0"/>
                    <a:pt x="58" y="1"/>
                    <a:pt x="56" y="3"/>
                  </a:cubicBezTo>
                  <a:cubicBezTo>
                    <a:pt x="54" y="5"/>
                    <a:pt x="53" y="7"/>
                    <a:pt x="53" y="10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3"/>
                    <a:pt x="0" y="83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1" y="94"/>
                  </a:cubicBezTo>
                  <a:cubicBezTo>
                    <a:pt x="1" y="95"/>
                    <a:pt x="2" y="95"/>
                    <a:pt x="3" y="95"/>
                  </a:cubicBezTo>
                  <a:cubicBezTo>
                    <a:pt x="254" y="95"/>
                    <a:pt x="254" y="95"/>
                    <a:pt x="254" y="95"/>
                  </a:cubicBezTo>
                  <a:cubicBezTo>
                    <a:pt x="255" y="95"/>
                    <a:pt x="256" y="95"/>
                    <a:pt x="256" y="94"/>
                  </a:cubicBezTo>
                  <a:cubicBezTo>
                    <a:pt x="257" y="93"/>
                    <a:pt x="257" y="93"/>
                    <a:pt x="257" y="92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57" y="85"/>
                    <a:pt x="257" y="84"/>
                    <a:pt x="257" y="84"/>
                  </a:cubicBezTo>
                  <a:cubicBezTo>
                    <a:pt x="257" y="83"/>
                    <a:pt x="256" y="83"/>
                    <a:pt x="256" y="82"/>
                  </a:cubicBezTo>
                  <a:lnTo>
                    <a:pt x="20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3"/>
            <p:cNvSpPr>
              <a:spLocks noEditPoints="1"/>
            </p:cNvSpPr>
            <p:nvPr/>
          </p:nvSpPr>
          <p:spPr bwMode="auto">
            <a:xfrm>
              <a:off x="5314" y="1172"/>
              <a:ext cx="577" cy="390"/>
            </a:xfrm>
            <a:custGeom>
              <a:avLst/>
              <a:gdLst>
                <a:gd name="T0" fmla="*/ 600 w 607"/>
                <a:gd name="T1" fmla="*/ 7 h 409"/>
                <a:gd name="T2" fmla="*/ 584 w 607"/>
                <a:gd name="T3" fmla="*/ 0 h 409"/>
                <a:gd name="T4" fmla="*/ 23 w 607"/>
                <a:gd name="T5" fmla="*/ 0 h 409"/>
                <a:gd name="T6" fmla="*/ 7 w 607"/>
                <a:gd name="T7" fmla="*/ 7 h 409"/>
                <a:gd name="T8" fmla="*/ 0 w 607"/>
                <a:gd name="T9" fmla="*/ 23 h 409"/>
                <a:gd name="T10" fmla="*/ 0 w 607"/>
                <a:gd name="T11" fmla="*/ 386 h 409"/>
                <a:gd name="T12" fmla="*/ 7 w 607"/>
                <a:gd name="T13" fmla="*/ 403 h 409"/>
                <a:gd name="T14" fmla="*/ 23 w 607"/>
                <a:gd name="T15" fmla="*/ 409 h 409"/>
                <a:gd name="T16" fmla="*/ 584 w 607"/>
                <a:gd name="T17" fmla="*/ 409 h 409"/>
                <a:gd name="T18" fmla="*/ 600 w 607"/>
                <a:gd name="T19" fmla="*/ 403 h 409"/>
                <a:gd name="T20" fmla="*/ 607 w 607"/>
                <a:gd name="T21" fmla="*/ 386 h 409"/>
                <a:gd name="T22" fmla="*/ 607 w 607"/>
                <a:gd name="T23" fmla="*/ 23 h 409"/>
                <a:gd name="T24" fmla="*/ 600 w 607"/>
                <a:gd name="T25" fmla="*/ 7 h 409"/>
                <a:gd name="T26" fmla="*/ 304 w 607"/>
                <a:gd name="T27" fmla="*/ 400 h 409"/>
                <a:gd name="T28" fmla="*/ 293 w 607"/>
                <a:gd name="T29" fmla="*/ 390 h 409"/>
                <a:gd name="T30" fmla="*/ 304 w 607"/>
                <a:gd name="T31" fmla="*/ 379 h 409"/>
                <a:gd name="T32" fmla="*/ 314 w 607"/>
                <a:gd name="T33" fmla="*/ 390 h 409"/>
                <a:gd name="T34" fmla="*/ 304 w 607"/>
                <a:gd name="T35" fmla="*/ 400 h 409"/>
                <a:gd name="T36" fmla="*/ 567 w 607"/>
                <a:gd name="T37" fmla="*/ 370 h 409"/>
                <a:gd name="T38" fmla="*/ 40 w 607"/>
                <a:gd name="T39" fmla="*/ 370 h 409"/>
                <a:gd name="T40" fmla="*/ 40 w 607"/>
                <a:gd name="T41" fmla="*/ 40 h 409"/>
                <a:gd name="T42" fmla="*/ 567 w 607"/>
                <a:gd name="T43" fmla="*/ 40 h 409"/>
                <a:gd name="T44" fmla="*/ 567 w 607"/>
                <a:gd name="T45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7" h="409">
                  <a:moveTo>
                    <a:pt x="600" y="7"/>
                  </a:moveTo>
                  <a:cubicBezTo>
                    <a:pt x="596" y="2"/>
                    <a:pt x="590" y="0"/>
                    <a:pt x="58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392"/>
                    <a:pt x="2" y="398"/>
                    <a:pt x="7" y="403"/>
                  </a:cubicBezTo>
                  <a:cubicBezTo>
                    <a:pt x="11" y="407"/>
                    <a:pt x="17" y="409"/>
                    <a:pt x="23" y="409"/>
                  </a:cubicBezTo>
                  <a:cubicBezTo>
                    <a:pt x="584" y="409"/>
                    <a:pt x="584" y="409"/>
                    <a:pt x="584" y="409"/>
                  </a:cubicBezTo>
                  <a:cubicBezTo>
                    <a:pt x="590" y="409"/>
                    <a:pt x="596" y="407"/>
                    <a:pt x="600" y="403"/>
                  </a:cubicBezTo>
                  <a:cubicBezTo>
                    <a:pt x="605" y="398"/>
                    <a:pt x="607" y="392"/>
                    <a:pt x="607" y="386"/>
                  </a:cubicBezTo>
                  <a:cubicBezTo>
                    <a:pt x="607" y="23"/>
                    <a:pt x="607" y="23"/>
                    <a:pt x="607" y="23"/>
                  </a:cubicBezTo>
                  <a:cubicBezTo>
                    <a:pt x="607" y="17"/>
                    <a:pt x="605" y="11"/>
                    <a:pt x="600" y="7"/>
                  </a:cubicBezTo>
                  <a:close/>
                  <a:moveTo>
                    <a:pt x="304" y="400"/>
                  </a:moveTo>
                  <a:cubicBezTo>
                    <a:pt x="298" y="400"/>
                    <a:pt x="293" y="395"/>
                    <a:pt x="293" y="390"/>
                  </a:cubicBezTo>
                  <a:cubicBezTo>
                    <a:pt x="293" y="384"/>
                    <a:pt x="298" y="379"/>
                    <a:pt x="304" y="379"/>
                  </a:cubicBezTo>
                  <a:cubicBezTo>
                    <a:pt x="309" y="379"/>
                    <a:pt x="314" y="384"/>
                    <a:pt x="314" y="390"/>
                  </a:cubicBezTo>
                  <a:cubicBezTo>
                    <a:pt x="314" y="395"/>
                    <a:pt x="309" y="400"/>
                    <a:pt x="304" y="400"/>
                  </a:cubicBezTo>
                  <a:close/>
                  <a:moveTo>
                    <a:pt x="567" y="370"/>
                  </a:moveTo>
                  <a:cubicBezTo>
                    <a:pt x="40" y="370"/>
                    <a:pt x="40" y="370"/>
                    <a:pt x="40" y="37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567" y="40"/>
                    <a:pt x="567" y="40"/>
                    <a:pt x="567" y="40"/>
                  </a:cubicBezTo>
                  <a:lnTo>
                    <a:pt x="567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4"/>
            <p:cNvSpPr>
              <a:spLocks noEditPoints="1"/>
            </p:cNvSpPr>
            <p:nvPr/>
          </p:nvSpPr>
          <p:spPr bwMode="auto">
            <a:xfrm>
              <a:off x="5827" y="1118"/>
              <a:ext cx="227" cy="509"/>
            </a:xfrm>
            <a:custGeom>
              <a:avLst/>
              <a:gdLst>
                <a:gd name="T0" fmla="*/ 200 w 239"/>
                <a:gd name="T1" fmla="*/ 150 h 533"/>
                <a:gd name="T2" fmla="*/ 85 w 239"/>
                <a:gd name="T3" fmla="*/ 150 h 533"/>
                <a:gd name="T4" fmla="*/ 85 w 239"/>
                <a:gd name="T5" fmla="*/ 442 h 533"/>
                <a:gd name="T6" fmla="*/ 73 w 239"/>
                <a:gd name="T7" fmla="*/ 471 h 533"/>
                <a:gd name="T8" fmla="*/ 45 w 239"/>
                <a:gd name="T9" fmla="*/ 482 h 533"/>
                <a:gd name="T10" fmla="*/ 0 w 239"/>
                <a:gd name="T11" fmla="*/ 482 h 533"/>
                <a:gd name="T12" fmla="*/ 0 w 239"/>
                <a:gd name="T13" fmla="*/ 517 h 533"/>
                <a:gd name="T14" fmla="*/ 16 w 239"/>
                <a:gd name="T15" fmla="*/ 533 h 533"/>
                <a:gd name="T16" fmla="*/ 222 w 239"/>
                <a:gd name="T17" fmla="*/ 533 h 533"/>
                <a:gd name="T18" fmla="*/ 239 w 239"/>
                <a:gd name="T19" fmla="*/ 517 h 533"/>
                <a:gd name="T20" fmla="*/ 239 w 239"/>
                <a:gd name="T21" fmla="*/ 16 h 533"/>
                <a:gd name="T22" fmla="*/ 222 w 239"/>
                <a:gd name="T23" fmla="*/ 0 h 533"/>
                <a:gd name="T24" fmla="*/ 16 w 239"/>
                <a:gd name="T25" fmla="*/ 0 h 533"/>
                <a:gd name="T26" fmla="*/ 0 w 239"/>
                <a:gd name="T27" fmla="*/ 16 h 533"/>
                <a:gd name="T28" fmla="*/ 0 w 239"/>
                <a:gd name="T29" fmla="*/ 39 h 533"/>
                <a:gd name="T30" fmla="*/ 26 w 239"/>
                <a:gd name="T31" fmla="*/ 39 h 533"/>
                <a:gd name="T32" fmla="*/ 26 w 239"/>
                <a:gd name="T33" fmla="*/ 39 h 533"/>
                <a:gd name="T34" fmla="*/ 39 w 239"/>
                <a:gd name="T35" fmla="*/ 26 h 533"/>
                <a:gd name="T36" fmla="*/ 200 w 239"/>
                <a:gd name="T37" fmla="*/ 26 h 533"/>
                <a:gd name="T38" fmla="*/ 213 w 239"/>
                <a:gd name="T39" fmla="*/ 39 h 533"/>
                <a:gd name="T40" fmla="*/ 200 w 239"/>
                <a:gd name="T41" fmla="*/ 52 h 533"/>
                <a:gd name="T42" fmla="*/ 74 w 239"/>
                <a:gd name="T43" fmla="*/ 52 h 533"/>
                <a:gd name="T44" fmla="*/ 85 w 239"/>
                <a:gd name="T45" fmla="*/ 75 h 533"/>
                <a:gd name="T46" fmla="*/ 200 w 239"/>
                <a:gd name="T47" fmla="*/ 75 h 533"/>
                <a:gd name="T48" fmla="*/ 213 w 239"/>
                <a:gd name="T49" fmla="*/ 88 h 533"/>
                <a:gd name="T50" fmla="*/ 200 w 239"/>
                <a:gd name="T51" fmla="*/ 101 h 533"/>
                <a:gd name="T52" fmla="*/ 85 w 239"/>
                <a:gd name="T53" fmla="*/ 101 h 533"/>
                <a:gd name="T54" fmla="*/ 85 w 239"/>
                <a:gd name="T55" fmla="*/ 125 h 533"/>
                <a:gd name="T56" fmla="*/ 200 w 239"/>
                <a:gd name="T57" fmla="*/ 125 h 533"/>
                <a:gd name="T58" fmla="*/ 213 w 239"/>
                <a:gd name="T59" fmla="*/ 138 h 533"/>
                <a:gd name="T60" fmla="*/ 200 w 239"/>
                <a:gd name="T61" fmla="*/ 150 h 533"/>
                <a:gd name="T62" fmla="*/ 126 w 239"/>
                <a:gd name="T63" fmla="*/ 448 h 533"/>
                <a:gd name="T64" fmla="*/ 119 w 239"/>
                <a:gd name="T65" fmla="*/ 454 h 533"/>
                <a:gd name="T66" fmla="*/ 113 w 239"/>
                <a:gd name="T67" fmla="*/ 448 h 533"/>
                <a:gd name="T68" fmla="*/ 113 w 239"/>
                <a:gd name="T69" fmla="*/ 428 h 533"/>
                <a:gd name="T70" fmla="*/ 119 w 239"/>
                <a:gd name="T71" fmla="*/ 422 h 533"/>
                <a:gd name="T72" fmla="*/ 126 w 239"/>
                <a:gd name="T73" fmla="*/ 428 h 533"/>
                <a:gd name="T74" fmla="*/ 126 w 239"/>
                <a:gd name="T75" fmla="*/ 448 h 533"/>
                <a:gd name="T76" fmla="*/ 119 w 239"/>
                <a:gd name="T77" fmla="*/ 399 h 533"/>
                <a:gd name="T78" fmla="*/ 100 w 239"/>
                <a:gd name="T79" fmla="*/ 380 h 533"/>
                <a:gd name="T80" fmla="*/ 119 w 239"/>
                <a:gd name="T81" fmla="*/ 361 h 533"/>
                <a:gd name="T82" fmla="*/ 139 w 239"/>
                <a:gd name="T83" fmla="*/ 380 h 533"/>
                <a:gd name="T84" fmla="*/ 119 w 239"/>
                <a:gd name="T85" fmla="*/ 399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" h="533">
                  <a:moveTo>
                    <a:pt x="200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442"/>
                    <a:pt x="85" y="442"/>
                    <a:pt x="85" y="442"/>
                  </a:cubicBezTo>
                  <a:cubicBezTo>
                    <a:pt x="85" y="453"/>
                    <a:pt x="81" y="463"/>
                    <a:pt x="73" y="471"/>
                  </a:cubicBezTo>
                  <a:cubicBezTo>
                    <a:pt x="66" y="478"/>
                    <a:pt x="56" y="482"/>
                    <a:pt x="45" y="482"/>
                  </a:cubicBezTo>
                  <a:cubicBezTo>
                    <a:pt x="0" y="482"/>
                    <a:pt x="0" y="482"/>
                    <a:pt x="0" y="48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26"/>
                    <a:pt x="7" y="533"/>
                    <a:pt x="16" y="533"/>
                  </a:cubicBezTo>
                  <a:cubicBezTo>
                    <a:pt x="222" y="533"/>
                    <a:pt x="222" y="533"/>
                    <a:pt x="222" y="533"/>
                  </a:cubicBezTo>
                  <a:cubicBezTo>
                    <a:pt x="231" y="533"/>
                    <a:pt x="239" y="526"/>
                    <a:pt x="239" y="517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8"/>
                    <a:pt x="231" y="0"/>
                    <a:pt x="22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2"/>
                    <a:pt x="32" y="26"/>
                    <a:pt x="39" y="26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207" y="26"/>
                    <a:pt x="213" y="32"/>
                    <a:pt x="213" y="39"/>
                  </a:cubicBezTo>
                  <a:cubicBezTo>
                    <a:pt x="213" y="46"/>
                    <a:pt x="207" y="52"/>
                    <a:pt x="200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80" y="58"/>
                    <a:pt x="84" y="67"/>
                    <a:pt x="85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7" y="75"/>
                    <a:pt x="213" y="81"/>
                    <a:pt x="213" y="88"/>
                  </a:cubicBezTo>
                  <a:cubicBezTo>
                    <a:pt x="213" y="95"/>
                    <a:pt x="207" y="101"/>
                    <a:pt x="200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7" y="125"/>
                    <a:pt x="213" y="131"/>
                    <a:pt x="213" y="138"/>
                  </a:cubicBezTo>
                  <a:cubicBezTo>
                    <a:pt x="213" y="145"/>
                    <a:pt x="207" y="150"/>
                    <a:pt x="200" y="150"/>
                  </a:cubicBezTo>
                  <a:close/>
                  <a:moveTo>
                    <a:pt x="126" y="448"/>
                  </a:moveTo>
                  <a:cubicBezTo>
                    <a:pt x="126" y="451"/>
                    <a:pt x="123" y="454"/>
                    <a:pt x="119" y="454"/>
                  </a:cubicBezTo>
                  <a:cubicBezTo>
                    <a:pt x="116" y="454"/>
                    <a:pt x="113" y="451"/>
                    <a:pt x="113" y="448"/>
                  </a:cubicBezTo>
                  <a:cubicBezTo>
                    <a:pt x="113" y="428"/>
                    <a:pt x="113" y="428"/>
                    <a:pt x="113" y="428"/>
                  </a:cubicBezTo>
                  <a:cubicBezTo>
                    <a:pt x="113" y="425"/>
                    <a:pt x="116" y="422"/>
                    <a:pt x="119" y="422"/>
                  </a:cubicBezTo>
                  <a:cubicBezTo>
                    <a:pt x="123" y="422"/>
                    <a:pt x="126" y="425"/>
                    <a:pt x="126" y="428"/>
                  </a:cubicBezTo>
                  <a:lnTo>
                    <a:pt x="126" y="448"/>
                  </a:lnTo>
                  <a:close/>
                  <a:moveTo>
                    <a:pt x="119" y="399"/>
                  </a:moveTo>
                  <a:cubicBezTo>
                    <a:pt x="109" y="399"/>
                    <a:pt x="100" y="391"/>
                    <a:pt x="100" y="380"/>
                  </a:cubicBezTo>
                  <a:cubicBezTo>
                    <a:pt x="100" y="370"/>
                    <a:pt x="109" y="361"/>
                    <a:pt x="119" y="361"/>
                  </a:cubicBezTo>
                  <a:cubicBezTo>
                    <a:pt x="130" y="361"/>
                    <a:pt x="139" y="370"/>
                    <a:pt x="139" y="380"/>
                  </a:cubicBezTo>
                  <a:cubicBezTo>
                    <a:pt x="139" y="391"/>
                    <a:pt x="130" y="399"/>
                    <a:pt x="119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5806" y="1097"/>
              <a:ext cx="269" cy="567"/>
            </a:xfrm>
            <a:custGeom>
              <a:avLst/>
              <a:gdLst>
                <a:gd name="T0" fmla="*/ 244 w 283"/>
                <a:gd name="T1" fmla="*/ 0 h 594"/>
                <a:gd name="T2" fmla="*/ 38 w 283"/>
                <a:gd name="T3" fmla="*/ 0 h 594"/>
                <a:gd name="T4" fmla="*/ 0 w 283"/>
                <a:gd name="T5" fmla="*/ 38 h 594"/>
                <a:gd name="T6" fmla="*/ 0 w 283"/>
                <a:gd name="T7" fmla="*/ 61 h 594"/>
                <a:gd name="T8" fmla="*/ 16 w 283"/>
                <a:gd name="T9" fmla="*/ 61 h 594"/>
                <a:gd name="T10" fmla="*/ 16 w 283"/>
                <a:gd name="T11" fmla="*/ 38 h 594"/>
                <a:gd name="T12" fmla="*/ 38 w 283"/>
                <a:gd name="T13" fmla="*/ 16 h 594"/>
                <a:gd name="T14" fmla="*/ 244 w 283"/>
                <a:gd name="T15" fmla="*/ 16 h 594"/>
                <a:gd name="T16" fmla="*/ 267 w 283"/>
                <a:gd name="T17" fmla="*/ 38 h 594"/>
                <a:gd name="T18" fmla="*/ 267 w 283"/>
                <a:gd name="T19" fmla="*/ 539 h 594"/>
                <a:gd name="T20" fmla="*/ 244 w 283"/>
                <a:gd name="T21" fmla="*/ 562 h 594"/>
                <a:gd name="T22" fmla="*/ 38 w 283"/>
                <a:gd name="T23" fmla="*/ 562 h 594"/>
                <a:gd name="T24" fmla="*/ 16 w 283"/>
                <a:gd name="T25" fmla="*/ 539 h 594"/>
                <a:gd name="T26" fmla="*/ 16 w 283"/>
                <a:gd name="T27" fmla="*/ 504 h 594"/>
                <a:gd name="T28" fmla="*/ 0 w 283"/>
                <a:gd name="T29" fmla="*/ 504 h 594"/>
                <a:gd name="T30" fmla="*/ 0 w 283"/>
                <a:gd name="T31" fmla="*/ 539 h 594"/>
                <a:gd name="T32" fmla="*/ 38 w 283"/>
                <a:gd name="T33" fmla="*/ 578 h 594"/>
                <a:gd name="T34" fmla="*/ 51 w 283"/>
                <a:gd name="T35" fmla="*/ 578 h 594"/>
                <a:gd name="T36" fmla="*/ 51 w 283"/>
                <a:gd name="T37" fmla="*/ 581 h 594"/>
                <a:gd name="T38" fmla="*/ 55 w 283"/>
                <a:gd name="T39" fmla="*/ 590 h 594"/>
                <a:gd name="T40" fmla="*/ 64 w 283"/>
                <a:gd name="T41" fmla="*/ 594 h 594"/>
                <a:gd name="T42" fmla="*/ 71 w 283"/>
                <a:gd name="T43" fmla="*/ 594 h 594"/>
                <a:gd name="T44" fmla="*/ 80 w 283"/>
                <a:gd name="T45" fmla="*/ 590 h 594"/>
                <a:gd name="T46" fmla="*/ 83 w 283"/>
                <a:gd name="T47" fmla="*/ 581 h 594"/>
                <a:gd name="T48" fmla="*/ 83 w 283"/>
                <a:gd name="T49" fmla="*/ 578 h 594"/>
                <a:gd name="T50" fmla="*/ 199 w 283"/>
                <a:gd name="T51" fmla="*/ 578 h 594"/>
                <a:gd name="T52" fmla="*/ 199 w 283"/>
                <a:gd name="T53" fmla="*/ 581 h 594"/>
                <a:gd name="T54" fmla="*/ 203 w 283"/>
                <a:gd name="T55" fmla="*/ 590 h 594"/>
                <a:gd name="T56" fmla="*/ 212 w 283"/>
                <a:gd name="T57" fmla="*/ 594 h 594"/>
                <a:gd name="T58" fmla="*/ 218 w 283"/>
                <a:gd name="T59" fmla="*/ 594 h 594"/>
                <a:gd name="T60" fmla="*/ 227 w 283"/>
                <a:gd name="T61" fmla="*/ 590 h 594"/>
                <a:gd name="T62" fmla="*/ 231 w 283"/>
                <a:gd name="T63" fmla="*/ 581 h 594"/>
                <a:gd name="T64" fmla="*/ 231 w 283"/>
                <a:gd name="T65" fmla="*/ 578 h 594"/>
                <a:gd name="T66" fmla="*/ 244 w 283"/>
                <a:gd name="T67" fmla="*/ 578 h 594"/>
                <a:gd name="T68" fmla="*/ 283 w 283"/>
                <a:gd name="T69" fmla="*/ 539 h 594"/>
                <a:gd name="T70" fmla="*/ 283 w 283"/>
                <a:gd name="T71" fmla="*/ 38 h 594"/>
                <a:gd name="T72" fmla="*/ 244 w 283"/>
                <a:gd name="T73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3" h="594">
                  <a:moveTo>
                    <a:pt x="244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6"/>
                    <a:pt x="26" y="16"/>
                    <a:pt x="38" y="16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57" y="16"/>
                    <a:pt x="267" y="26"/>
                    <a:pt x="267" y="38"/>
                  </a:cubicBezTo>
                  <a:cubicBezTo>
                    <a:pt x="267" y="539"/>
                    <a:pt x="267" y="539"/>
                    <a:pt x="267" y="539"/>
                  </a:cubicBezTo>
                  <a:cubicBezTo>
                    <a:pt x="267" y="552"/>
                    <a:pt x="257" y="562"/>
                    <a:pt x="244" y="562"/>
                  </a:cubicBezTo>
                  <a:cubicBezTo>
                    <a:pt x="38" y="562"/>
                    <a:pt x="38" y="562"/>
                    <a:pt x="38" y="562"/>
                  </a:cubicBezTo>
                  <a:cubicBezTo>
                    <a:pt x="26" y="562"/>
                    <a:pt x="16" y="552"/>
                    <a:pt x="16" y="539"/>
                  </a:cubicBezTo>
                  <a:cubicBezTo>
                    <a:pt x="16" y="504"/>
                    <a:pt x="16" y="504"/>
                    <a:pt x="16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560"/>
                    <a:pt x="17" y="578"/>
                    <a:pt x="38" y="578"/>
                  </a:cubicBezTo>
                  <a:cubicBezTo>
                    <a:pt x="51" y="578"/>
                    <a:pt x="51" y="578"/>
                    <a:pt x="51" y="578"/>
                  </a:cubicBezTo>
                  <a:cubicBezTo>
                    <a:pt x="51" y="581"/>
                    <a:pt x="51" y="581"/>
                    <a:pt x="51" y="581"/>
                  </a:cubicBezTo>
                  <a:cubicBezTo>
                    <a:pt x="51" y="584"/>
                    <a:pt x="53" y="588"/>
                    <a:pt x="55" y="590"/>
                  </a:cubicBezTo>
                  <a:cubicBezTo>
                    <a:pt x="58" y="593"/>
                    <a:pt x="61" y="594"/>
                    <a:pt x="64" y="594"/>
                  </a:cubicBezTo>
                  <a:cubicBezTo>
                    <a:pt x="71" y="594"/>
                    <a:pt x="71" y="594"/>
                    <a:pt x="71" y="594"/>
                  </a:cubicBezTo>
                  <a:cubicBezTo>
                    <a:pt x="74" y="594"/>
                    <a:pt x="77" y="593"/>
                    <a:pt x="80" y="590"/>
                  </a:cubicBezTo>
                  <a:cubicBezTo>
                    <a:pt x="82" y="588"/>
                    <a:pt x="83" y="584"/>
                    <a:pt x="83" y="581"/>
                  </a:cubicBezTo>
                  <a:cubicBezTo>
                    <a:pt x="83" y="578"/>
                    <a:pt x="83" y="578"/>
                    <a:pt x="83" y="578"/>
                  </a:cubicBezTo>
                  <a:cubicBezTo>
                    <a:pt x="199" y="578"/>
                    <a:pt x="199" y="578"/>
                    <a:pt x="199" y="578"/>
                  </a:cubicBezTo>
                  <a:cubicBezTo>
                    <a:pt x="199" y="581"/>
                    <a:pt x="199" y="581"/>
                    <a:pt x="199" y="581"/>
                  </a:cubicBezTo>
                  <a:cubicBezTo>
                    <a:pt x="199" y="584"/>
                    <a:pt x="200" y="588"/>
                    <a:pt x="203" y="590"/>
                  </a:cubicBezTo>
                  <a:cubicBezTo>
                    <a:pt x="205" y="593"/>
                    <a:pt x="209" y="594"/>
                    <a:pt x="212" y="594"/>
                  </a:cubicBezTo>
                  <a:cubicBezTo>
                    <a:pt x="218" y="594"/>
                    <a:pt x="218" y="594"/>
                    <a:pt x="218" y="594"/>
                  </a:cubicBezTo>
                  <a:cubicBezTo>
                    <a:pt x="222" y="594"/>
                    <a:pt x="225" y="593"/>
                    <a:pt x="227" y="590"/>
                  </a:cubicBezTo>
                  <a:cubicBezTo>
                    <a:pt x="230" y="588"/>
                    <a:pt x="231" y="584"/>
                    <a:pt x="231" y="581"/>
                  </a:cubicBezTo>
                  <a:cubicBezTo>
                    <a:pt x="231" y="578"/>
                    <a:pt x="231" y="578"/>
                    <a:pt x="231" y="578"/>
                  </a:cubicBezTo>
                  <a:cubicBezTo>
                    <a:pt x="244" y="578"/>
                    <a:pt x="244" y="578"/>
                    <a:pt x="244" y="578"/>
                  </a:cubicBezTo>
                  <a:cubicBezTo>
                    <a:pt x="266" y="578"/>
                    <a:pt x="283" y="560"/>
                    <a:pt x="283" y="539"/>
                  </a:cubicBezTo>
                  <a:cubicBezTo>
                    <a:pt x="283" y="38"/>
                    <a:pt x="283" y="38"/>
                    <a:pt x="283" y="38"/>
                  </a:cubicBezTo>
                  <a:cubicBezTo>
                    <a:pt x="283" y="17"/>
                    <a:pt x="266" y="0"/>
                    <a:pt x="2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5545" y="1315"/>
              <a:ext cx="114" cy="143"/>
            </a:xfrm>
            <a:custGeom>
              <a:avLst/>
              <a:gdLst>
                <a:gd name="T0" fmla="*/ 117 w 120"/>
                <a:gd name="T1" fmla="*/ 54 h 150"/>
                <a:gd name="T2" fmla="*/ 108 w 120"/>
                <a:gd name="T3" fmla="*/ 50 h 150"/>
                <a:gd name="T4" fmla="*/ 99 w 120"/>
                <a:gd name="T5" fmla="*/ 54 h 150"/>
                <a:gd name="T6" fmla="*/ 96 w 120"/>
                <a:gd name="T7" fmla="*/ 48 h 150"/>
                <a:gd name="T8" fmla="*/ 87 w 120"/>
                <a:gd name="T9" fmla="*/ 44 h 150"/>
                <a:gd name="T10" fmla="*/ 78 w 120"/>
                <a:gd name="T11" fmla="*/ 48 h 150"/>
                <a:gd name="T12" fmla="*/ 75 w 120"/>
                <a:gd name="T13" fmla="*/ 42 h 150"/>
                <a:gd name="T14" fmla="*/ 66 w 120"/>
                <a:gd name="T15" fmla="*/ 38 h 150"/>
                <a:gd name="T16" fmla="*/ 58 w 120"/>
                <a:gd name="T17" fmla="*/ 41 h 150"/>
                <a:gd name="T18" fmla="*/ 58 w 120"/>
                <a:gd name="T19" fmla="*/ 13 h 150"/>
                <a:gd name="T20" fmla="*/ 54 w 120"/>
                <a:gd name="T21" fmla="*/ 4 h 150"/>
                <a:gd name="T22" fmla="*/ 45 w 120"/>
                <a:gd name="T23" fmla="*/ 0 h 150"/>
                <a:gd name="T24" fmla="*/ 36 w 120"/>
                <a:gd name="T25" fmla="*/ 4 h 150"/>
                <a:gd name="T26" fmla="*/ 33 w 120"/>
                <a:gd name="T27" fmla="*/ 13 h 150"/>
                <a:gd name="T28" fmla="*/ 33 w 120"/>
                <a:gd name="T29" fmla="*/ 84 h 150"/>
                <a:gd name="T30" fmla="*/ 23 w 120"/>
                <a:gd name="T31" fmla="*/ 73 h 150"/>
                <a:gd name="T32" fmla="*/ 15 w 120"/>
                <a:gd name="T33" fmla="*/ 69 h 150"/>
                <a:gd name="T34" fmla="*/ 14 w 120"/>
                <a:gd name="T35" fmla="*/ 69 h 150"/>
                <a:gd name="T36" fmla="*/ 6 w 120"/>
                <a:gd name="T37" fmla="*/ 72 h 150"/>
                <a:gd name="T38" fmla="*/ 5 w 120"/>
                <a:gd name="T39" fmla="*/ 73 h 150"/>
                <a:gd name="T40" fmla="*/ 1 w 120"/>
                <a:gd name="T41" fmla="*/ 81 h 150"/>
                <a:gd name="T42" fmla="*/ 3 w 120"/>
                <a:gd name="T43" fmla="*/ 90 h 150"/>
                <a:gd name="T44" fmla="*/ 37 w 120"/>
                <a:gd name="T45" fmla="*/ 137 h 150"/>
                <a:gd name="T46" fmla="*/ 41 w 120"/>
                <a:gd name="T47" fmla="*/ 146 h 150"/>
                <a:gd name="T48" fmla="*/ 52 w 120"/>
                <a:gd name="T49" fmla="*/ 150 h 150"/>
                <a:gd name="T50" fmla="*/ 95 w 120"/>
                <a:gd name="T51" fmla="*/ 150 h 150"/>
                <a:gd name="T52" fmla="*/ 105 w 120"/>
                <a:gd name="T53" fmla="*/ 146 h 150"/>
                <a:gd name="T54" fmla="*/ 110 w 120"/>
                <a:gd name="T55" fmla="*/ 136 h 150"/>
                <a:gd name="T56" fmla="*/ 118 w 120"/>
                <a:gd name="T57" fmla="*/ 108 h 150"/>
                <a:gd name="T58" fmla="*/ 120 w 120"/>
                <a:gd name="T59" fmla="*/ 101 h 150"/>
                <a:gd name="T60" fmla="*/ 120 w 120"/>
                <a:gd name="T61" fmla="*/ 94 h 150"/>
                <a:gd name="T62" fmla="*/ 120 w 120"/>
                <a:gd name="T63" fmla="*/ 63 h 150"/>
                <a:gd name="T64" fmla="*/ 117 w 120"/>
                <a:gd name="T6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50">
                  <a:moveTo>
                    <a:pt x="117" y="54"/>
                  </a:moveTo>
                  <a:cubicBezTo>
                    <a:pt x="114" y="52"/>
                    <a:pt x="111" y="50"/>
                    <a:pt x="108" y="50"/>
                  </a:cubicBezTo>
                  <a:cubicBezTo>
                    <a:pt x="104" y="50"/>
                    <a:pt x="101" y="51"/>
                    <a:pt x="99" y="54"/>
                  </a:cubicBezTo>
                  <a:cubicBezTo>
                    <a:pt x="98" y="52"/>
                    <a:pt x="97" y="50"/>
                    <a:pt x="96" y="48"/>
                  </a:cubicBezTo>
                  <a:cubicBezTo>
                    <a:pt x="93" y="46"/>
                    <a:pt x="90" y="44"/>
                    <a:pt x="87" y="44"/>
                  </a:cubicBezTo>
                  <a:cubicBezTo>
                    <a:pt x="83" y="44"/>
                    <a:pt x="80" y="46"/>
                    <a:pt x="78" y="48"/>
                  </a:cubicBezTo>
                  <a:cubicBezTo>
                    <a:pt x="77" y="46"/>
                    <a:pt x="76" y="44"/>
                    <a:pt x="75" y="42"/>
                  </a:cubicBezTo>
                  <a:cubicBezTo>
                    <a:pt x="72" y="40"/>
                    <a:pt x="69" y="38"/>
                    <a:pt x="66" y="38"/>
                  </a:cubicBezTo>
                  <a:cubicBezTo>
                    <a:pt x="63" y="38"/>
                    <a:pt x="60" y="39"/>
                    <a:pt x="58" y="4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9"/>
                    <a:pt x="56" y="6"/>
                    <a:pt x="54" y="4"/>
                  </a:cubicBezTo>
                  <a:cubicBezTo>
                    <a:pt x="52" y="1"/>
                    <a:pt x="49" y="0"/>
                    <a:pt x="45" y="0"/>
                  </a:cubicBezTo>
                  <a:cubicBezTo>
                    <a:pt x="42" y="0"/>
                    <a:pt x="39" y="1"/>
                    <a:pt x="36" y="4"/>
                  </a:cubicBezTo>
                  <a:cubicBezTo>
                    <a:pt x="34" y="6"/>
                    <a:pt x="33" y="9"/>
                    <a:pt x="33" y="1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1"/>
                    <a:pt x="18" y="70"/>
                    <a:pt x="1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1" y="69"/>
                    <a:pt x="8" y="70"/>
                    <a:pt x="6" y="72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3" y="75"/>
                    <a:pt x="1" y="78"/>
                    <a:pt x="1" y="81"/>
                  </a:cubicBezTo>
                  <a:cubicBezTo>
                    <a:pt x="0" y="84"/>
                    <a:pt x="1" y="87"/>
                    <a:pt x="3" y="90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41"/>
                    <a:pt x="39" y="144"/>
                    <a:pt x="41" y="146"/>
                  </a:cubicBezTo>
                  <a:cubicBezTo>
                    <a:pt x="44" y="149"/>
                    <a:pt x="48" y="150"/>
                    <a:pt x="52" y="150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9" y="150"/>
                    <a:pt x="103" y="149"/>
                    <a:pt x="105" y="146"/>
                  </a:cubicBezTo>
                  <a:cubicBezTo>
                    <a:pt x="108" y="143"/>
                    <a:pt x="110" y="140"/>
                    <a:pt x="110" y="136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9" y="105"/>
                    <a:pt x="119" y="103"/>
                    <a:pt x="120" y="101"/>
                  </a:cubicBezTo>
                  <a:cubicBezTo>
                    <a:pt x="120" y="98"/>
                    <a:pt x="120" y="96"/>
                    <a:pt x="120" y="9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0" y="59"/>
                    <a:pt x="119" y="56"/>
                    <a:pt x="1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7"/>
            <p:cNvSpPr>
              <a:spLocks noEditPoints="1"/>
            </p:cNvSpPr>
            <p:nvPr/>
          </p:nvSpPr>
          <p:spPr bwMode="auto">
            <a:xfrm>
              <a:off x="5549" y="1276"/>
              <a:ext cx="78" cy="75"/>
            </a:xfrm>
            <a:custGeom>
              <a:avLst/>
              <a:gdLst>
                <a:gd name="T0" fmla="*/ 0 w 82"/>
                <a:gd name="T1" fmla="*/ 41 h 79"/>
                <a:gd name="T2" fmla="*/ 41 w 82"/>
                <a:gd name="T3" fmla="*/ 0 h 79"/>
                <a:gd name="T4" fmla="*/ 82 w 82"/>
                <a:gd name="T5" fmla="*/ 41 h 79"/>
                <a:gd name="T6" fmla="*/ 62 w 82"/>
                <a:gd name="T7" fmla="*/ 76 h 79"/>
                <a:gd name="T8" fmla="*/ 62 w 82"/>
                <a:gd name="T9" fmla="*/ 76 h 79"/>
                <a:gd name="T10" fmla="*/ 57 w 82"/>
                <a:gd name="T11" fmla="*/ 77 h 79"/>
                <a:gd name="T12" fmla="*/ 57 w 82"/>
                <a:gd name="T13" fmla="*/ 70 h 79"/>
                <a:gd name="T14" fmla="*/ 74 w 82"/>
                <a:gd name="T15" fmla="*/ 41 h 79"/>
                <a:gd name="T16" fmla="*/ 41 w 82"/>
                <a:gd name="T17" fmla="*/ 8 h 79"/>
                <a:gd name="T18" fmla="*/ 8 w 82"/>
                <a:gd name="T19" fmla="*/ 41 h 79"/>
                <a:gd name="T20" fmla="*/ 25 w 82"/>
                <a:gd name="T21" fmla="*/ 70 h 79"/>
                <a:gd name="T22" fmla="*/ 25 w 82"/>
                <a:gd name="T23" fmla="*/ 79 h 79"/>
                <a:gd name="T24" fmla="*/ 0 w 82"/>
                <a:gd name="T25" fmla="*/ 41 h 79"/>
                <a:gd name="T26" fmla="*/ 63 w 82"/>
                <a:gd name="T27" fmla="*/ 41 h 79"/>
                <a:gd name="T28" fmla="*/ 41 w 82"/>
                <a:gd name="T29" fmla="*/ 19 h 79"/>
                <a:gd name="T30" fmla="*/ 19 w 82"/>
                <a:gd name="T31" fmla="*/ 41 h 79"/>
                <a:gd name="T32" fmla="*/ 25 w 82"/>
                <a:gd name="T33" fmla="*/ 56 h 79"/>
                <a:gd name="T34" fmla="*/ 25 w 82"/>
                <a:gd name="T35" fmla="*/ 54 h 79"/>
                <a:gd name="T36" fmla="*/ 27 w 82"/>
                <a:gd name="T37" fmla="*/ 46 h 79"/>
                <a:gd name="T38" fmla="*/ 26 w 82"/>
                <a:gd name="T39" fmla="*/ 41 h 79"/>
                <a:gd name="T40" fmla="*/ 41 w 82"/>
                <a:gd name="T41" fmla="*/ 26 h 79"/>
                <a:gd name="T42" fmla="*/ 56 w 82"/>
                <a:gd name="T43" fmla="*/ 41 h 79"/>
                <a:gd name="T44" fmla="*/ 55 w 82"/>
                <a:gd name="T45" fmla="*/ 46 h 79"/>
                <a:gd name="T46" fmla="*/ 57 w 82"/>
                <a:gd name="T47" fmla="*/ 54 h 79"/>
                <a:gd name="T48" fmla="*/ 57 w 82"/>
                <a:gd name="T49" fmla="*/ 57 h 79"/>
                <a:gd name="T50" fmla="*/ 63 w 82"/>
                <a:gd name="T5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79">
                  <a:moveTo>
                    <a:pt x="0" y="41"/>
                  </a:move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2" y="18"/>
                    <a:pt x="82" y="41"/>
                  </a:cubicBezTo>
                  <a:cubicBezTo>
                    <a:pt x="82" y="56"/>
                    <a:pt x="74" y="69"/>
                    <a:pt x="62" y="76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0" y="76"/>
                    <a:pt x="59" y="76"/>
                    <a:pt x="57" y="7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67" y="64"/>
                    <a:pt x="74" y="54"/>
                    <a:pt x="74" y="41"/>
                  </a:cubicBezTo>
                  <a:cubicBezTo>
                    <a:pt x="74" y="23"/>
                    <a:pt x="60" y="8"/>
                    <a:pt x="41" y="8"/>
                  </a:cubicBezTo>
                  <a:cubicBezTo>
                    <a:pt x="23" y="8"/>
                    <a:pt x="8" y="23"/>
                    <a:pt x="8" y="41"/>
                  </a:cubicBezTo>
                  <a:cubicBezTo>
                    <a:pt x="8" y="54"/>
                    <a:pt x="15" y="64"/>
                    <a:pt x="25" y="7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11" y="72"/>
                    <a:pt x="0" y="58"/>
                    <a:pt x="0" y="41"/>
                  </a:cubicBezTo>
                  <a:close/>
                  <a:moveTo>
                    <a:pt x="63" y="41"/>
                  </a:moveTo>
                  <a:cubicBezTo>
                    <a:pt x="63" y="29"/>
                    <a:pt x="53" y="19"/>
                    <a:pt x="41" y="19"/>
                  </a:cubicBezTo>
                  <a:cubicBezTo>
                    <a:pt x="29" y="19"/>
                    <a:pt x="19" y="29"/>
                    <a:pt x="19" y="41"/>
                  </a:cubicBezTo>
                  <a:cubicBezTo>
                    <a:pt x="19" y="47"/>
                    <a:pt x="21" y="52"/>
                    <a:pt x="25" y="56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1"/>
                    <a:pt x="26" y="48"/>
                    <a:pt x="27" y="46"/>
                  </a:cubicBezTo>
                  <a:cubicBezTo>
                    <a:pt x="27" y="44"/>
                    <a:pt x="26" y="43"/>
                    <a:pt x="26" y="41"/>
                  </a:cubicBezTo>
                  <a:cubicBezTo>
                    <a:pt x="26" y="33"/>
                    <a:pt x="33" y="26"/>
                    <a:pt x="41" y="26"/>
                  </a:cubicBezTo>
                  <a:cubicBezTo>
                    <a:pt x="49" y="26"/>
                    <a:pt x="56" y="33"/>
                    <a:pt x="56" y="41"/>
                  </a:cubicBezTo>
                  <a:cubicBezTo>
                    <a:pt x="56" y="43"/>
                    <a:pt x="56" y="44"/>
                    <a:pt x="55" y="46"/>
                  </a:cubicBezTo>
                  <a:cubicBezTo>
                    <a:pt x="56" y="48"/>
                    <a:pt x="57" y="51"/>
                    <a:pt x="57" y="54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1" y="53"/>
                    <a:pt x="63" y="47"/>
                    <a:pt x="6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Group 121"/>
          <p:cNvGrpSpPr>
            <a:grpSpLocks noChangeAspect="1"/>
          </p:cNvGrpSpPr>
          <p:nvPr/>
        </p:nvGrpSpPr>
        <p:grpSpPr bwMode="auto">
          <a:xfrm>
            <a:off x="6783543" y="1680771"/>
            <a:ext cx="997122" cy="848678"/>
            <a:chOff x="515" y="3088"/>
            <a:chExt cx="665" cy="566"/>
          </a:xfrm>
          <a:solidFill>
            <a:srgbClr val="F5F0EA"/>
          </a:solidFill>
        </p:grpSpPr>
        <p:sp>
          <p:nvSpPr>
            <p:cNvPr id="40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164634" y="2651643"/>
            <a:ext cx="1490521" cy="118478"/>
            <a:chOff x="4840431" y="2041402"/>
            <a:chExt cx="2505257" cy="199137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椭圆 51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482864" y="2651643"/>
            <a:ext cx="1490521" cy="118478"/>
            <a:chOff x="4840431" y="2041402"/>
            <a:chExt cx="2505257" cy="199137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482864" y="4954018"/>
            <a:ext cx="1490521" cy="118478"/>
            <a:chOff x="4840431" y="2041402"/>
            <a:chExt cx="2505257" cy="199137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172682" y="4954018"/>
            <a:ext cx="1490521" cy="118478"/>
            <a:chOff x="4840431" y="2041402"/>
            <a:chExt cx="2505257" cy="199137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4840431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6218348" y="2142637"/>
              <a:ext cx="1127340" cy="0"/>
            </a:xfrm>
            <a:prstGeom prst="line">
              <a:avLst/>
            </a:prstGeom>
            <a:ln>
              <a:solidFill>
                <a:srgbClr val="F5F0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椭圆 71"/>
            <p:cNvSpPr/>
            <p:nvPr/>
          </p:nvSpPr>
          <p:spPr>
            <a:xfrm>
              <a:off x="5996400" y="2041402"/>
              <a:ext cx="199137" cy="199137"/>
            </a:xfrm>
            <a:prstGeom prst="ellipse">
              <a:avLst/>
            </a:prstGeom>
            <a:noFill/>
            <a:ln>
              <a:solidFill>
                <a:srgbClr val="F5F0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</p:grpSp>
      <p:sp>
        <p:nvSpPr>
          <p:cNvPr id="73" name="矩形 72"/>
          <p:cNvSpPr/>
          <p:nvPr/>
        </p:nvSpPr>
        <p:spPr>
          <a:xfrm>
            <a:off x="3893923" y="2808802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标题数字等都可以通过点击和重新输入进行更改。</a:t>
            </a:r>
          </a:p>
        </p:txBody>
      </p:sp>
      <p:sp>
        <p:nvSpPr>
          <p:cNvPr id="74" name="矩形 73"/>
          <p:cNvSpPr/>
          <p:nvPr/>
        </p:nvSpPr>
        <p:spPr>
          <a:xfrm>
            <a:off x="6212153" y="2808802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标题数字等都可以通过点击和重新输入进行更改。</a:t>
            </a:r>
          </a:p>
        </p:txBody>
      </p:sp>
      <p:sp>
        <p:nvSpPr>
          <p:cNvPr id="75" name="矩形 74"/>
          <p:cNvSpPr/>
          <p:nvPr/>
        </p:nvSpPr>
        <p:spPr>
          <a:xfrm>
            <a:off x="3893923" y="5127923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标题数字等都可以通过点击和重新输入进行更改。</a:t>
            </a:r>
          </a:p>
        </p:txBody>
      </p:sp>
      <p:sp>
        <p:nvSpPr>
          <p:cNvPr id="76" name="矩形 75"/>
          <p:cNvSpPr/>
          <p:nvPr/>
        </p:nvSpPr>
        <p:spPr>
          <a:xfrm>
            <a:off x="6212153" y="5127923"/>
            <a:ext cx="2031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F5F0EA"/>
                </a:solidFill>
              </a:rPr>
              <a:t>标题数字等都可以通过点击和重新输入进行更改。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46199519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1418" y="1846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lang="zh-CN" altLang="en-US" sz="2400" b="1" kern="0" dirty="0">
                <a:solidFill>
                  <a:srgbClr val="6766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进展成果</a:t>
            </a:r>
          </a:p>
        </p:txBody>
      </p:sp>
      <p:sp>
        <p:nvSpPr>
          <p:cNvPr id="6" name="五边形 5"/>
          <p:cNvSpPr/>
          <p:nvPr/>
        </p:nvSpPr>
        <p:spPr>
          <a:xfrm rot="5400000">
            <a:off x="431643" y="151946"/>
            <a:ext cx="891720" cy="587829"/>
          </a:xfrm>
          <a:prstGeom prst="homePlate">
            <a:avLst/>
          </a:prstGeom>
          <a:solidFill>
            <a:srgbClr val="79A5B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0405" y="-13953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2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62148" y="2069753"/>
            <a:ext cx="10782442" cy="643467"/>
            <a:chOff x="715150" y="3107266"/>
            <a:chExt cx="10782442" cy="643467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037167" y="3429000"/>
              <a:ext cx="10460425" cy="0"/>
            </a:xfrm>
            <a:prstGeom prst="line">
              <a:avLst/>
            </a:prstGeom>
            <a:ln w="50800">
              <a:solidFill>
                <a:srgbClr val="67666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组合 13"/>
            <p:cNvGrpSpPr/>
            <p:nvPr/>
          </p:nvGrpSpPr>
          <p:grpSpPr>
            <a:xfrm>
              <a:off x="715150" y="3107266"/>
              <a:ext cx="760724" cy="643467"/>
              <a:chOff x="877502" y="2895600"/>
              <a:chExt cx="1001802" cy="1066800"/>
            </a:xfrm>
          </p:grpSpPr>
          <p:sp>
            <p:nvSpPr>
              <p:cNvPr id="7" name="平行四边形 6"/>
              <p:cNvSpPr/>
              <p:nvPr/>
            </p:nvSpPr>
            <p:spPr>
              <a:xfrm flipH="1">
                <a:off x="877502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平行四边形 8"/>
              <p:cNvSpPr/>
              <p:nvPr/>
            </p:nvSpPr>
            <p:spPr>
              <a:xfrm flipH="1">
                <a:off x="1164601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平行四边形 9"/>
              <p:cNvSpPr/>
              <p:nvPr/>
            </p:nvSpPr>
            <p:spPr>
              <a:xfrm flipH="1">
                <a:off x="1464437" y="28956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877502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1164601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1464437" y="3429000"/>
                <a:ext cx="414867" cy="533400"/>
              </a:xfrm>
              <a:prstGeom prst="parallelogram">
                <a:avLst>
                  <a:gd name="adj" fmla="val 41326"/>
                </a:avLst>
              </a:prstGeom>
              <a:solidFill>
                <a:srgbClr val="6766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2092664" y="2209454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5382401" y="2209453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8672138" y="2209453"/>
            <a:ext cx="2175933" cy="1007534"/>
          </a:xfrm>
          <a:prstGeom prst="rect">
            <a:avLst/>
          </a:prstGeom>
          <a:solidFill>
            <a:srgbClr val="79A5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5F0EA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9" name="等腰三角形 18"/>
          <p:cNvSpPr/>
          <p:nvPr/>
        </p:nvSpPr>
        <p:spPr>
          <a:xfrm flipH="1">
            <a:off x="1950551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flipH="1">
            <a:off x="5240288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flipH="1">
            <a:off x="8530025" y="2209453"/>
            <a:ext cx="142113" cy="182033"/>
          </a:xfrm>
          <a:prstGeom prst="triangle">
            <a:avLst>
              <a:gd name="adj" fmla="val 0"/>
            </a:avLst>
          </a:prstGeom>
          <a:solidFill>
            <a:srgbClr val="3C5E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092663" y="3360116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5382400" y="3360116"/>
            <a:ext cx="2175933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标题数字等都可以通过点击和重新输入进行更改，顶部“开始”更多模板：亮亮图文旗舰店</a:t>
            </a:r>
            <a:r>
              <a:rPr lang="en-US" altLang="zh-CN" sz="1400" dirty="0"/>
              <a:t>https://liangliangtuwen.tmall.com</a:t>
            </a:r>
            <a:endParaRPr lang="zh-CN" altLang="en-US" sz="1400" dirty="0"/>
          </a:p>
        </p:txBody>
      </p:sp>
      <p:sp>
        <p:nvSpPr>
          <p:cNvPr id="30" name="矩形 29"/>
          <p:cNvSpPr/>
          <p:nvPr/>
        </p:nvSpPr>
        <p:spPr>
          <a:xfrm>
            <a:off x="8691649" y="3360116"/>
            <a:ext cx="2175933" cy="1625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/>
              <a:t>8-14</a:t>
            </a:r>
            <a:r>
              <a:rPr lang="zh-CN" altLang="en-US" sz="1400" dirty="0"/>
              <a:t>号字，</a:t>
            </a:r>
            <a:r>
              <a:rPr lang="en-US" altLang="zh-CN" sz="1400" dirty="0"/>
              <a:t>1.3</a:t>
            </a:r>
            <a:r>
              <a:rPr lang="zh-CN" altLang="en-US" sz="1400" dirty="0"/>
              <a:t>倍字间距。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186940" y="5110307"/>
            <a:ext cx="1981835" cy="161214"/>
            <a:chOff x="2186940" y="5110307"/>
            <a:chExt cx="1981835" cy="161214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平行四边形 35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平行四边形 37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479448" y="5109821"/>
            <a:ext cx="1981835" cy="161214"/>
            <a:chOff x="2186940" y="5110307"/>
            <a:chExt cx="1981835" cy="161214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平行四边形 43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769186" y="5109821"/>
            <a:ext cx="1981835" cy="161214"/>
            <a:chOff x="2186940" y="5110307"/>
            <a:chExt cx="1981835" cy="161214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21869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3406140" y="5190914"/>
              <a:ext cx="762635" cy="0"/>
            </a:xfrm>
            <a:prstGeom prst="line">
              <a:avLst/>
            </a:prstGeom>
            <a:ln>
              <a:solidFill>
                <a:srgbClr val="6766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平行四边形 49"/>
            <p:cNvSpPr/>
            <p:nvPr/>
          </p:nvSpPr>
          <p:spPr>
            <a:xfrm flipH="1">
              <a:off x="3131018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>
              <a:off x="3067986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 flipH="1">
              <a:off x="3191343" y="5110307"/>
              <a:ext cx="93678" cy="161214"/>
            </a:xfrm>
            <a:prstGeom prst="parallelogram">
              <a:avLst>
                <a:gd name="adj" fmla="val 53189"/>
              </a:avLst>
            </a:prstGeom>
            <a:solidFill>
              <a:srgbClr val="6766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939643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1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0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67666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1403</TotalTime>
  <Words>1379</Words>
  <Application>Microsoft Office PowerPoint</Application>
  <PresentationFormat>宽屏</PresentationFormat>
  <Paragraphs>158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等线</vt:lpstr>
      <vt:lpstr>微软雅黑</vt:lpstr>
      <vt:lpstr>微软雅黑</vt:lpstr>
      <vt:lpstr>Arial</vt:lpstr>
      <vt:lpstr>Calibri</vt:lpstr>
      <vt:lpstr>Segoe UI Light</vt:lpstr>
      <vt:lpstr>office 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Hymira</cp:lastModifiedBy>
  <cp:revision>55</cp:revision>
  <dcterms:created xsi:type="dcterms:W3CDTF">2015-08-18T02:51:41Z</dcterms:created>
  <dcterms:modified xsi:type="dcterms:W3CDTF">2019-03-31T02:51:46Z</dcterms:modified>
  <cp:category>12sc.taobao.com</cp:category>
  <cp:contentStatus>12sc.taobao.com</cp:contentStatus>
</cp:coreProperties>
</file>