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259" r:id="rId3"/>
    <p:sldId id="288" r:id="rId5"/>
    <p:sldId id="260" r:id="rId6"/>
    <p:sldId id="261" r:id="rId7"/>
    <p:sldId id="269" r:id="rId8"/>
    <p:sldId id="271" r:id="rId9"/>
    <p:sldId id="272" r:id="rId10"/>
    <p:sldId id="270" r:id="rId11"/>
    <p:sldId id="267" r:id="rId12"/>
    <p:sldId id="273" r:id="rId13"/>
    <p:sldId id="274" r:id="rId14"/>
    <p:sldId id="276" r:id="rId15"/>
    <p:sldId id="278" r:id="rId16"/>
    <p:sldId id="277" r:id="rId17"/>
    <p:sldId id="266" r:id="rId18"/>
    <p:sldId id="279" r:id="rId19"/>
    <p:sldId id="280" r:id="rId20"/>
    <p:sldId id="282" r:id="rId21"/>
    <p:sldId id="283" r:id="rId22"/>
    <p:sldId id="281" r:id="rId23"/>
    <p:sldId id="268" r:id="rId24"/>
    <p:sldId id="275" r:id="rId25"/>
    <p:sldId id="284" r:id="rId26"/>
    <p:sldId id="286" r:id="rId27"/>
    <p:sldId id="285" r:id="rId28"/>
    <p:sldId id="287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1"/>
    <a:srgbClr val="C1272D"/>
    <a:srgbClr val="160C0A"/>
    <a:srgbClr val="000000"/>
    <a:srgbClr val="CB9593"/>
    <a:srgbClr val="1A815A"/>
    <a:srgbClr val="124D2E"/>
    <a:srgbClr val="F6F8BF"/>
    <a:srgbClr val="FF7100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070" autoAdjust="0"/>
    <p:restoredTop sz="94660"/>
  </p:normalViewPr>
  <p:slideViewPr>
    <p:cSldViewPr snapToGrid="0">
      <p:cViewPr>
        <p:scale>
          <a:sx n="50" d="100"/>
          <a:sy n="50" d="100"/>
        </p:scale>
        <p:origin x="384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835A85-4277-470A-A91A-F34CE61206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AE1888-FA83-444F-B4DC-5506951AA3C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E1888-FA83-444F-B4DC-5506951AA3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E1888-FA83-444F-B4DC-5506951AA3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E1888-FA83-444F-B4DC-5506951AA3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E1888-FA83-444F-B4DC-5506951AA3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E1888-FA83-444F-B4DC-5506951AA3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E1888-FA83-444F-B4DC-5506951AA3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E1888-FA83-444F-B4DC-5506951AA3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E1888-FA83-444F-B4DC-5506951AA3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E1888-FA83-444F-B4DC-5506951AA3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E1888-FA83-444F-B4DC-5506951AA3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E1888-FA83-444F-B4DC-5506951AA3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E1888-FA83-444F-B4DC-5506951AA3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E1888-FA83-444F-B4DC-5506951AA3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E1888-FA83-444F-B4DC-5506951AA3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E1888-FA83-444F-B4DC-5506951AA3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E1888-FA83-444F-B4DC-5506951AA3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E1888-FA83-444F-B4DC-5506951AA3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E1888-FA83-444F-B4DC-5506951AA3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E1888-FA83-444F-B4DC-5506951AA3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E1888-FA83-444F-B4DC-5506951AA3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E1888-FA83-444F-B4DC-5506951AA3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E1888-FA83-444F-B4DC-5506951AA3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E1888-FA83-444F-B4DC-5506951AA3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E1888-FA83-444F-B4DC-5506951AA3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E1888-FA83-444F-B4DC-5506951AA3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E1888-FA83-444F-B4DC-5506951AA3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感谢您下载小木头平台上提供的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作品，为了您和小木头以及原创作者的利益，请勿复制、传播、销售，否则将承担法律责任！小木头将对作品进行维权，按照传播下载次数进行十倍的索取赔偿！</a:t>
            </a:r>
            <a:endParaRPr lang="zh-CN" altLang="en-US" sz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tags" Target="../tags/tag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tags" Target="../tags/tag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1375117"/>
            <a:ext cx="12192000" cy="4107766"/>
          </a:xfrm>
          <a:prstGeom prst="rect">
            <a:avLst/>
          </a:prstGeom>
          <a:solidFill>
            <a:srgbClr val="E600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-171450" y="452876"/>
            <a:ext cx="5162550" cy="6607222"/>
            <a:chOff x="-247650" y="738626"/>
            <a:chExt cx="5162550" cy="660722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7650" y="738626"/>
              <a:ext cx="5162550" cy="659163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195" t="70339"/>
            <a:stretch>
              <a:fillRect/>
            </a:stretch>
          </p:blipFill>
          <p:spPr>
            <a:xfrm>
              <a:off x="1575583" y="5888355"/>
              <a:ext cx="1758168" cy="1457493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5867400" y="2076450"/>
            <a:ext cx="5048250" cy="2723105"/>
            <a:chOff x="5867400" y="2228850"/>
            <a:chExt cx="5048250" cy="2723105"/>
          </a:xfrm>
        </p:grpSpPr>
        <p:sp>
          <p:nvSpPr>
            <p:cNvPr id="7" name="文本框 6"/>
            <p:cNvSpPr txBox="1"/>
            <p:nvPr/>
          </p:nvSpPr>
          <p:spPr>
            <a:xfrm>
              <a:off x="5867400" y="2228850"/>
              <a:ext cx="50482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i="1" spc="600" dirty="0" smtClean="0">
                  <a:solidFill>
                    <a:schemeClr val="accent1"/>
                  </a:solidFill>
                  <a:latin typeface="造字工房力黑（非商用）常规体" pitchFamily="50" charset="-122"/>
                  <a:ea typeface="造字工房力黑（非商用）常规体" pitchFamily="50" charset="-122"/>
                </a:rPr>
                <a:t>圣诞节活动策划</a:t>
              </a:r>
              <a:endParaRPr lang="zh-CN" altLang="en-US" sz="4800" i="1" spc="600" dirty="0">
                <a:solidFill>
                  <a:schemeClr val="accent1"/>
                </a:solidFill>
                <a:latin typeface="造字工房力黑（非商用）常规体" pitchFamily="50" charset="-122"/>
                <a:ea typeface="造字工房力黑（非商用）常规体" pitchFamily="50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096000" y="3261721"/>
              <a:ext cx="4819650" cy="6667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314143" y="3356472"/>
              <a:ext cx="44024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spc="600" dirty="0" smtClean="0">
                  <a:solidFill>
                    <a:srgbClr val="FF0000"/>
                  </a:solidFill>
                  <a:latin typeface="Century Gothic" panose="020B0502020202020204" pitchFamily="34" charset="0"/>
                </a:rPr>
                <a:t>CHRISTMAS DAY</a:t>
              </a:r>
              <a:endParaRPr lang="zh-CN" altLang="en-US" sz="2400" spc="600" dirty="0">
                <a:solidFill>
                  <a:srgbClr val="FF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74324" y="4246697"/>
              <a:ext cx="4834403" cy="705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accent1"/>
                  </a:solidFill>
                </a:rPr>
                <a:t>Lorem ipsum dolor sit amet, Lorem dolor sit Lorem ipsum dolor sit amet,consectetur. amet, </a:t>
              </a:r>
              <a:r>
                <a:rPr lang="en-US" altLang="zh-CN" sz="1400" dirty="0" err="1">
                  <a:solidFill>
                    <a:schemeClr val="accent1"/>
                  </a:solidFill>
                </a:rPr>
                <a:t>consectetur</a:t>
              </a:r>
              <a:r>
                <a:rPr lang="en-US" altLang="zh-CN" sz="1400" dirty="0">
                  <a:solidFill>
                    <a:schemeClr val="accent1"/>
                  </a:solidFill>
                </a:rPr>
                <a:t>. </a:t>
              </a:r>
              <a:endParaRPr lang="en-US" altLang="zh-CN" sz="1400" dirty="0">
                <a:solidFill>
                  <a:schemeClr val="accent1"/>
                </a:solidFill>
              </a:endParaRPr>
            </a:p>
          </p:txBody>
        </p:sp>
      </p:grpSp>
      <p:pic>
        <p:nvPicPr>
          <p:cNvPr id="12" name="Thomas Greenberg - Home-made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66775" y="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500">
        <p:split orient="vert"/>
      </p:transition>
    </mc:Choice>
    <mc:Fallback>
      <p:transition spd="slow" advTm="25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5815c0d-6545-42e2-8108-829a9b91d0e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91917" y="1787937"/>
            <a:ext cx="9808167" cy="3282127"/>
            <a:chOff x="872381" y="1988840"/>
            <a:chExt cx="10687482" cy="3576374"/>
          </a:xfrm>
        </p:grpSpPr>
        <p:grpSp>
          <p:nvGrpSpPr>
            <p:cNvPr id="4" name="işḷîḋê"/>
            <p:cNvGrpSpPr/>
            <p:nvPr/>
          </p:nvGrpSpPr>
          <p:grpSpPr>
            <a:xfrm>
              <a:off x="1241889" y="4655714"/>
              <a:ext cx="2979065" cy="909500"/>
              <a:chOff x="1039033" y="4655714"/>
              <a:chExt cx="2979065" cy="909500"/>
            </a:xfrm>
          </p:grpSpPr>
          <p:sp>
            <p:nvSpPr>
              <p:cNvPr id="30" name="íSļïḋe"/>
              <p:cNvSpPr/>
              <p:nvPr/>
            </p:nvSpPr>
            <p:spPr bwMode="auto">
              <a:xfrm>
                <a:off x="1039033" y="4671901"/>
                <a:ext cx="504056" cy="504056"/>
              </a:xfrm>
              <a:prstGeom prst="roundRect">
                <a:avLst>
                  <a:gd name="adj" fmla="val 11236"/>
                </a:avLst>
              </a:prstGeom>
              <a:solidFill>
                <a:schemeClr val="accent1"/>
              </a:solidFill>
              <a:ln w="19050">
                <a:noFill/>
              </a:ln>
            </p:spPr>
            <p:txBody>
              <a:bodyPr anchor="ctr"/>
              <a:lstStyle/>
              <a:p>
                <a:pPr algn="ctr"/>
                <a:endParaRPr sz="2000"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31" name="ïšḷíḑè"/>
              <p:cNvSpPr/>
              <p:nvPr/>
            </p:nvSpPr>
            <p:spPr bwMode="auto">
              <a:xfrm>
                <a:off x="1376002" y="5007815"/>
                <a:ext cx="264209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28800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  <a:t>此部分内容作为文字排版占位显示</a:t>
                </a:r>
                <a:b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</a:br>
                <a: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  <a:t> （建议使用主题字体）</a:t>
                </a:r>
                <a:endParaRPr lang="zh-CN" altLang="en-US" sz="1050" b="1" dirty="0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32" name="iṧļïḍé"/>
              <p:cNvSpPr txBox="1"/>
              <p:nvPr/>
            </p:nvSpPr>
            <p:spPr bwMode="auto">
              <a:xfrm>
                <a:off x="1376002" y="4655714"/>
                <a:ext cx="2642096" cy="278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288000">
                <a:no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400" b="1">
                    <a:solidFill>
                      <a:schemeClr val="accent1"/>
                    </a:solidFill>
                    <a:latin typeface="+mn-ea"/>
                  </a:rPr>
                  <a:t>标题文本预设</a:t>
                </a:r>
                <a:endParaRPr lang="zh-CN" altLang="en-US" sz="1400" b="1" dirty="0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33" name="íṣḷïďe"/>
              <p:cNvSpPr>
                <a:spLocks noChangeAspect="1"/>
              </p:cNvSpPr>
              <p:nvPr/>
            </p:nvSpPr>
            <p:spPr bwMode="auto">
              <a:xfrm>
                <a:off x="1122577" y="4763246"/>
                <a:ext cx="336969" cy="321365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000" b="1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  <p:grpSp>
          <p:nvGrpSpPr>
            <p:cNvPr id="5" name="işļíďe"/>
            <p:cNvGrpSpPr/>
            <p:nvPr/>
          </p:nvGrpSpPr>
          <p:grpSpPr>
            <a:xfrm>
              <a:off x="4921800" y="4655714"/>
              <a:ext cx="2979065" cy="909500"/>
              <a:chOff x="4695417" y="4655714"/>
              <a:chExt cx="2979065" cy="909500"/>
            </a:xfrm>
          </p:grpSpPr>
          <p:sp>
            <p:nvSpPr>
              <p:cNvPr id="26" name="îṣľíḋè"/>
              <p:cNvSpPr/>
              <p:nvPr/>
            </p:nvSpPr>
            <p:spPr bwMode="auto">
              <a:xfrm>
                <a:off x="4695417" y="4671901"/>
                <a:ext cx="504056" cy="504056"/>
              </a:xfrm>
              <a:prstGeom prst="roundRect">
                <a:avLst>
                  <a:gd name="adj" fmla="val 11236"/>
                </a:avLst>
              </a:prstGeom>
              <a:solidFill>
                <a:schemeClr val="accent2"/>
              </a:solidFill>
              <a:ln w="19050">
                <a:noFill/>
              </a:ln>
            </p:spPr>
            <p:txBody>
              <a:bodyPr anchor="ctr"/>
              <a:lstStyle/>
              <a:p>
                <a:pPr algn="ctr"/>
                <a:endParaRPr sz="2000"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27" name="ïsliḑê"/>
              <p:cNvSpPr/>
              <p:nvPr/>
            </p:nvSpPr>
            <p:spPr bwMode="auto">
              <a:xfrm>
                <a:off x="5032386" y="5007815"/>
                <a:ext cx="264209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28800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  <a:t>此部分内容作为文字排版占位显示</a:t>
                </a:r>
                <a:b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</a:br>
                <a: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  <a:t> （建议使用主题字体）</a:t>
                </a:r>
                <a:endParaRPr lang="zh-CN" altLang="en-US" sz="1050" b="1" dirty="0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28" name="í$1iḍe"/>
              <p:cNvSpPr txBox="1"/>
              <p:nvPr/>
            </p:nvSpPr>
            <p:spPr bwMode="auto">
              <a:xfrm>
                <a:off x="5032386" y="4655714"/>
                <a:ext cx="2642096" cy="278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288000">
                <a:no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400" b="1">
                    <a:solidFill>
                      <a:schemeClr val="accent1"/>
                    </a:solidFill>
                    <a:latin typeface="+mn-ea"/>
                  </a:rPr>
                  <a:t>标题文本预设</a:t>
                </a:r>
                <a:endParaRPr lang="zh-CN" altLang="en-US" sz="1400" b="1" dirty="0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29" name="îSḻîdè"/>
              <p:cNvSpPr>
                <a:spLocks noChangeAspect="1"/>
              </p:cNvSpPr>
              <p:nvPr/>
            </p:nvSpPr>
            <p:spPr bwMode="auto">
              <a:xfrm>
                <a:off x="4778961" y="4755679"/>
                <a:ext cx="336969" cy="336499"/>
              </a:xfrm>
              <a:custGeom>
                <a:avLst/>
                <a:gdLst>
                  <a:gd name="connsiteX0" fmla="*/ 126452 w 606933"/>
                  <a:gd name="connsiteY0" fmla="*/ 239923 h 606087"/>
                  <a:gd name="connsiteX1" fmla="*/ 191364 w 606933"/>
                  <a:gd name="connsiteY1" fmla="*/ 239923 h 606087"/>
                  <a:gd name="connsiteX2" fmla="*/ 289791 w 606933"/>
                  <a:gd name="connsiteY2" fmla="*/ 336874 h 606087"/>
                  <a:gd name="connsiteX3" fmla="*/ 303467 w 606933"/>
                  <a:gd name="connsiteY3" fmla="*/ 345627 h 606087"/>
                  <a:gd name="connsiteX4" fmla="*/ 317142 w 606933"/>
                  <a:gd name="connsiteY4" fmla="*/ 336874 h 606087"/>
                  <a:gd name="connsiteX5" fmla="*/ 415569 w 606933"/>
                  <a:gd name="connsiteY5" fmla="*/ 239923 h 606087"/>
                  <a:gd name="connsiteX6" fmla="*/ 480481 w 606933"/>
                  <a:gd name="connsiteY6" fmla="*/ 239923 h 606087"/>
                  <a:gd name="connsiteX7" fmla="*/ 480481 w 606933"/>
                  <a:gd name="connsiteY7" fmla="*/ 404009 h 606087"/>
                  <a:gd name="connsiteX8" fmla="*/ 316083 w 606933"/>
                  <a:gd name="connsiteY8" fmla="*/ 404009 h 606087"/>
                  <a:gd name="connsiteX9" fmla="*/ 316083 w 606933"/>
                  <a:gd name="connsiteY9" fmla="*/ 441905 h 606087"/>
                  <a:gd name="connsiteX10" fmla="*/ 568988 w 606933"/>
                  <a:gd name="connsiteY10" fmla="*/ 441905 h 606087"/>
                  <a:gd name="connsiteX11" fmla="*/ 568988 w 606933"/>
                  <a:gd name="connsiteY11" fmla="*/ 505096 h 606087"/>
                  <a:gd name="connsiteX12" fmla="*/ 606933 w 606933"/>
                  <a:gd name="connsiteY12" fmla="*/ 505096 h 606087"/>
                  <a:gd name="connsiteX13" fmla="*/ 606933 w 606933"/>
                  <a:gd name="connsiteY13" fmla="*/ 606087 h 606087"/>
                  <a:gd name="connsiteX14" fmla="*/ 505714 w 606933"/>
                  <a:gd name="connsiteY14" fmla="*/ 606087 h 606087"/>
                  <a:gd name="connsiteX15" fmla="*/ 505714 w 606933"/>
                  <a:gd name="connsiteY15" fmla="*/ 505096 h 606087"/>
                  <a:gd name="connsiteX16" fmla="*/ 543659 w 606933"/>
                  <a:gd name="connsiteY16" fmla="*/ 505096 h 606087"/>
                  <a:gd name="connsiteX17" fmla="*/ 543659 w 606933"/>
                  <a:gd name="connsiteY17" fmla="*/ 467105 h 606087"/>
                  <a:gd name="connsiteX18" fmla="*/ 316083 w 606933"/>
                  <a:gd name="connsiteY18" fmla="*/ 467105 h 606087"/>
                  <a:gd name="connsiteX19" fmla="*/ 316083 w 606933"/>
                  <a:gd name="connsiteY19" fmla="*/ 505096 h 606087"/>
                  <a:gd name="connsiteX20" fmla="*/ 354028 w 606933"/>
                  <a:gd name="connsiteY20" fmla="*/ 505096 h 606087"/>
                  <a:gd name="connsiteX21" fmla="*/ 354028 w 606933"/>
                  <a:gd name="connsiteY21" fmla="*/ 606087 h 606087"/>
                  <a:gd name="connsiteX22" fmla="*/ 252905 w 606933"/>
                  <a:gd name="connsiteY22" fmla="*/ 606087 h 606087"/>
                  <a:gd name="connsiteX23" fmla="*/ 252905 w 606933"/>
                  <a:gd name="connsiteY23" fmla="*/ 505096 h 606087"/>
                  <a:gd name="connsiteX24" fmla="*/ 290850 w 606933"/>
                  <a:gd name="connsiteY24" fmla="*/ 505096 h 606087"/>
                  <a:gd name="connsiteX25" fmla="*/ 290850 w 606933"/>
                  <a:gd name="connsiteY25" fmla="*/ 467105 h 606087"/>
                  <a:gd name="connsiteX26" fmla="*/ 63274 w 606933"/>
                  <a:gd name="connsiteY26" fmla="*/ 467105 h 606087"/>
                  <a:gd name="connsiteX27" fmla="*/ 63274 w 606933"/>
                  <a:gd name="connsiteY27" fmla="*/ 505096 h 606087"/>
                  <a:gd name="connsiteX28" fmla="*/ 101123 w 606933"/>
                  <a:gd name="connsiteY28" fmla="*/ 505096 h 606087"/>
                  <a:gd name="connsiteX29" fmla="*/ 101123 w 606933"/>
                  <a:gd name="connsiteY29" fmla="*/ 606087 h 606087"/>
                  <a:gd name="connsiteX30" fmla="*/ 0 w 606933"/>
                  <a:gd name="connsiteY30" fmla="*/ 606087 h 606087"/>
                  <a:gd name="connsiteX31" fmla="*/ 0 w 606933"/>
                  <a:gd name="connsiteY31" fmla="*/ 505096 h 606087"/>
                  <a:gd name="connsiteX32" fmla="*/ 37945 w 606933"/>
                  <a:gd name="connsiteY32" fmla="*/ 505096 h 606087"/>
                  <a:gd name="connsiteX33" fmla="*/ 37945 w 606933"/>
                  <a:gd name="connsiteY33" fmla="*/ 441905 h 606087"/>
                  <a:gd name="connsiteX34" fmla="*/ 290850 w 606933"/>
                  <a:gd name="connsiteY34" fmla="*/ 441905 h 606087"/>
                  <a:gd name="connsiteX35" fmla="*/ 290850 w 606933"/>
                  <a:gd name="connsiteY35" fmla="*/ 404009 h 606087"/>
                  <a:gd name="connsiteX36" fmla="*/ 126452 w 606933"/>
                  <a:gd name="connsiteY36" fmla="*/ 404009 h 606087"/>
                  <a:gd name="connsiteX37" fmla="*/ 303502 w 606933"/>
                  <a:gd name="connsiteY37" fmla="*/ 71264 h 606087"/>
                  <a:gd name="connsiteX38" fmla="*/ 250822 w 606933"/>
                  <a:gd name="connsiteY38" fmla="*/ 122140 h 606087"/>
                  <a:gd name="connsiteX39" fmla="*/ 303502 w 606933"/>
                  <a:gd name="connsiteY39" fmla="*/ 173111 h 606087"/>
                  <a:gd name="connsiteX40" fmla="*/ 356183 w 606933"/>
                  <a:gd name="connsiteY40" fmla="*/ 122140 h 606087"/>
                  <a:gd name="connsiteX41" fmla="*/ 303502 w 606933"/>
                  <a:gd name="connsiteY41" fmla="*/ 71264 h 606087"/>
                  <a:gd name="connsiteX42" fmla="*/ 303502 w 606933"/>
                  <a:gd name="connsiteY42" fmla="*/ 0 h 606087"/>
                  <a:gd name="connsiteX43" fmla="*/ 429955 w 606933"/>
                  <a:gd name="connsiteY43" fmla="*/ 122140 h 606087"/>
                  <a:gd name="connsiteX44" fmla="*/ 303502 w 606933"/>
                  <a:gd name="connsiteY44" fmla="*/ 315639 h 606087"/>
                  <a:gd name="connsiteX45" fmla="*/ 177049 w 606933"/>
                  <a:gd name="connsiteY45" fmla="*/ 122140 h 606087"/>
                  <a:gd name="connsiteX46" fmla="*/ 303502 w 606933"/>
                  <a:gd name="connsiteY46" fmla="*/ 0 h 60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606933" h="606087">
                    <a:moveTo>
                      <a:pt x="126452" y="239923"/>
                    </a:moveTo>
                    <a:lnTo>
                      <a:pt x="191364" y="239923"/>
                    </a:lnTo>
                    <a:cubicBezTo>
                      <a:pt x="230851" y="298209"/>
                      <a:pt x="286131" y="334566"/>
                      <a:pt x="289791" y="336874"/>
                    </a:cubicBezTo>
                    <a:lnTo>
                      <a:pt x="303467" y="345627"/>
                    </a:lnTo>
                    <a:lnTo>
                      <a:pt x="317142" y="336874"/>
                    </a:lnTo>
                    <a:cubicBezTo>
                      <a:pt x="320802" y="334566"/>
                      <a:pt x="376083" y="298209"/>
                      <a:pt x="415569" y="239923"/>
                    </a:cubicBezTo>
                    <a:lnTo>
                      <a:pt x="480481" y="239923"/>
                    </a:lnTo>
                    <a:lnTo>
                      <a:pt x="480481" y="404009"/>
                    </a:lnTo>
                    <a:lnTo>
                      <a:pt x="316083" y="404009"/>
                    </a:lnTo>
                    <a:lnTo>
                      <a:pt x="316083" y="441905"/>
                    </a:lnTo>
                    <a:lnTo>
                      <a:pt x="568988" y="441905"/>
                    </a:lnTo>
                    <a:lnTo>
                      <a:pt x="568988" y="505096"/>
                    </a:lnTo>
                    <a:lnTo>
                      <a:pt x="606933" y="505096"/>
                    </a:lnTo>
                    <a:lnTo>
                      <a:pt x="606933" y="606087"/>
                    </a:lnTo>
                    <a:lnTo>
                      <a:pt x="505714" y="606087"/>
                    </a:lnTo>
                    <a:lnTo>
                      <a:pt x="505714" y="505096"/>
                    </a:lnTo>
                    <a:lnTo>
                      <a:pt x="543659" y="505096"/>
                    </a:lnTo>
                    <a:lnTo>
                      <a:pt x="543659" y="467105"/>
                    </a:lnTo>
                    <a:lnTo>
                      <a:pt x="316083" y="467105"/>
                    </a:lnTo>
                    <a:lnTo>
                      <a:pt x="316083" y="505096"/>
                    </a:lnTo>
                    <a:lnTo>
                      <a:pt x="354028" y="505096"/>
                    </a:lnTo>
                    <a:lnTo>
                      <a:pt x="354028" y="606087"/>
                    </a:lnTo>
                    <a:lnTo>
                      <a:pt x="252905" y="606087"/>
                    </a:lnTo>
                    <a:lnTo>
                      <a:pt x="252905" y="505096"/>
                    </a:lnTo>
                    <a:lnTo>
                      <a:pt x="290850" y="505096"/>
                    </a:lnTo>
                    <a:lnTo>
                      <a:pt x="290850" y="467105"/>
                    </a:lnTo>
                    <a:lnTo>
                      <a:pt x="63274" y="467105"/>
                    </a:lnTo>
                    <a:lnTo>
                      <a:pt x="63274" y="505096"/>
                    </a:lnTo>
                    <a:lnTo>
                      <a:pt x="101123" y="505096"/>
                    </a:lnTo>
                    <a:lnTo>
                      <a:pt x="101123" y="606087"/>
                    </a:lnTo>
                    <a:lnTo>
                      <a:pt x="0" y="606087"/>
                    </a:lnTo>
                    <a:lnTo>
                      <a:pt x="0" y="505096"/>
                    </a:lnTo>
                    <a:lnTo>
                      <a:pt x="37945" y="505096"/>
                    </a:lnTo>
                    <a:lnTo>
                      <a:pt x="37945" y="441905"/>
                    </a:lnTo>
                    <a:lnTo>
                      <a:pt x="290850" y="441905"/>
                    </a:lnTo>
                    <a:lnTo>
                      <a:pt x="290850" y="404009"/>
                    </a:lnTo>
                    <a:lnTo>
                      <a:pt x="126452" y="404009"/>
                    </a:lnTo>
                    <a:close/>
                    <a:moveTo>
                      <a:pt x="303502" y="71264"/>
                    </a:moveTo>
                    <a:cubicBezTo>
                      <a:pt x="274417" y="71264"/>
                      <a:pt x="250822" y="94057"/>
                      <a:pt x="250822" y="122140"/>
                    </a:cubicBezTo>
                    <a:cubicBezTo>
                      <a:pt x="250822" y="150318"/>
                      <a:pt x="274417" y="173111"/>
                      <a:pt x="303502" y="173111"/>
                    </a:cubicBezTo>
                    <a:cubicBezTo>
                      <a:pt x="332587" y="173111"/>
                      <a:pt x="356183" y="150318"/>
                      <a:pt x="356183" y="122140"/>
                    </a:cubicBezTo>
                    <a:cubicBezTo>
                      <a:pt x="356183" y="94057"/>
                      <a:pt x="332587" y="71264"/>
                      <a:pt x="303502" y="71264"/>
                    </a:cubicBezTo>
                    <a:close/>
                    <a:moveTo>
                      <a:pt x="303502" y="0"/>
                    </a:moveTo>
                    <a:cubicBezTo>
                      <a:pt x="373326" y="0"/>
                      <a:pt x="429955" y="54723"/>
                      <a:pt x="429955" y="122140"/>
                    </a:cubicBezTo>
                    <a:cubicBezTo>
                      <a:pt x="429955" y="234181"/>
                      <a:pt x="303502" y="315639"/>
                      <a:pt x="303502" y="315639"/>
                    </a:cubicBezTo>
                    <a:cubicBezTo>
                      <a:pt x="303502" y="315639"/>
                      <a:pt x="177049" y="234181"/>
                      <a:pt x="177049" y="122140"/>
                    </a:cubicBezTo>
                    <a:cubicBezTo>
                      <a:pt x="177049" y="54723"/>
                      <a:pt x="233679" y="0"/>
                      <a:pt x="30350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000" b="1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  <p:grpSp>
          <p:nvGrpSpPr>
            <p:cNvPr id="6" name="iṡ1îḋè"/>
            <p:cNvGrpSpPr/>
            <p:nvPr/>
          </p:nvGrpSpPr>
          <p:grpSpPr>
            <a:xfrm>
              <a:off x="8580798" y="4655714"/>
              <a:ext cx="2979065" cy="909500"/>
              <a:chOff x="8351801" y="4655714"/>
              <a:chExt cx="2979065" cy="909500"/>
            </a:xfrm>
          </p:grpSpPr>
          <p:sp>
            <p:nvSpPr>
              <p:cNvPr id="22" name="íṧ1iďe"/>
              <p:cNvSpPr/>
              <p:nvPr/>
            </p:nvSpPr>
            <p:spPr bwMode="auto">
              <a:xfrm>
                <a:off x="8351801" y="4671901"/>
                <a:ext cx="504056" cy="504056"/>
              </a:xfrm>
              <a:prstGeom prst="roundRect">
                <a:avLst>
                  <a:gd name="adj" fmla="val 11236"/>
                </a:avLst>
              </a:prstGeom>
              <a:solidFill>
                <a:schemeClr val="accent3"/>
              </a:solidFill>
              <a:ln w="19050">
                <a:noFill/>
              </a:ln>
            </p:spPr>
            <p:txBody>
              <a:bodyPr anchor="ctr"/>
              <a:lstStyle/>
              <a:p>
                <a:pPr algn="ctr"/>
                <a:endParaRPr sz="2000"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23" name="ïṩlídé"/>
              <p:cNvSpPr/>
              <p:nvPr/>
            </p:nvSpPr>
            <p:spPr bwMode="auto">
              <a:xfrm>
                <a:off x="8688770" y="5007815"/>
                <a:ext cx="264209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28800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  <a:t>此部分内容作为文字排版占位显示</a:t>
                </a:r>
                <a:b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</a:br>
                <a: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  <a:t> （建议使用主题字体）</a:t>
                </a:r>
                <a:endParaRPr lang="zh-CN" altLang="en-US" sz="1050" b="1" dirty="0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24" name="îŝļíḍé"/>
              <p:cNvSpPr txBox="1"/>
              <p:nvPr/>
            </p:nvSpPr>
            <p:spPr bwMode="auto">
              <a:xfrm>
                <a:off x="8688770" y="4655714"/>
                <a:ext cx="2642096" cy="278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288000">
                <a:no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400" b="1">
                    <a:solidFill>
                      <a:schemeClr val="accent1"/>
                    </a:solidFill>
                    <a:latin typeface="+mn-ea"/>
                  </a:rPr>
                  <a:t>标题文本预设</a:t>
                </a:r>
                <a:endParaRPr lang="zh-CN" altLang="en-US" sz="1400" b="1" dirty="0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25" name="išlîḍe"/>
              <p:cNvSpPr>
                <a:spLocks noChangeAspect="1"/>
              </p:cNvSpPr>
              <p:nvPr/>
            </p:nvSpPr>
            <p:spPr bwMode="auto">
              <a:xfrm>
                <a:off x="8455229" y="4755444"/>
                <a:ext cx="297201" cy="336969"/>
              </a:xfrm>
              <a:custGeom>
                <a:avLst/>
                <a:gdLst>
                  <a:gd name="T0" fmla="*/ 2125 w 2288"/>
                  <a:gd name="T1" fmla="*/ 924 h 2598"/>
                  <a:gd name="T2" fmla="*/ 1863 w 2288"/>
                  <a:gd name="T3" fmla="*/ 1258 h 2598"/>
                  <a:gd name="T4" fmla="*/ 1848 w 2288"/>
                  <a:gd name="T5" fmla="*/ 1586 h 2598"/>
                  <a:gd name="T6" fmla="*/ 1899 w 2288"/>
                  <a:gd name="T7" fmla="*/ 1716 h 2598"/>
                  <a:gd name="T8" fmla="*/ 1211 w 2288"/>
                  <a:gd name="T9" fmla="*/ 2079 h 2598"/>
                  <a:gd name="T10" fmla="*/ 1176 w 2288"/>
                  <a:gd name="T11" fmla="*/ 2038 h 2598"/>
                  <a:gd name="T12" fmla="*/ 1200 w 2288"/>
                  <a:gd name="T13" fmla="*/ 965 h 2598"/>
                  <a:gd name="T14" fmla="*/ 1409 w 2288"/>
                  <a:gd name="T15" fmla="*/ 1012 h 2598"/>
                  <a:gd name="T16" fmla="*/ 1522 w 2288"/>
                  <a:gd name="T17" fmla="*/ 978 h 2598"/>
                  <a:gd name="T18" fmla="*/ 1526 w 2288"/>
                  <a:gd name="T19" fmla="*/ 847 h 2598"/>
                  <a:gd name="T20" fmla="*/ 1387 w 2288"/>
                  <a:gd name="T21" fmla="*/ 828 h 2598"/>
                  <a:gd name="T22" fmla="*/ 1193 w 2288"/>
                  <a:gd name="T23" fmla="*/ 584 h 2598"/>
                  <a:gd name="T24" fmla="*/ 1375 w 2288"/>
                  <a:gd name="T25" fmla="*/ 124 h 2598"/>
                  <a:gd name="T26" fmla="*/ 1109 w 2288"/>
                  <a:gd name="T27" fmla="*/ 37 h 2598"/>
                  <a:gd name="T28" fmla="*/ 1013 w 2288"/>
                  <a:gd name="T29" fmla="*/ 570 h 2598"/>
                  <a:gd name="T30" fmla="*/ 1056 w 2288"/>
                  <a:gd name="T31" fmla="*/ 808 h 2598"/>
                  <a:gd name="T32" fmla="*/ 891 w 2288"/>
                  <a:gd name="T33" fmla="*/ 784 h 2598"/>
                  <a:gd name="T34" fmla="*/ 748 w 2288"/>
                  <a:gd name="T35" fmla="*/ 921 h 2598"/>
                  <a:gd name="T36" fmla="*/ 899 w 2288"/>
                  <a:gd name="T37" fmla="*/ 946 h 2598"/>
                  <a:gd name="T38" fmla="*/ 1024 w 2288"/>
                  <a:gd name="T39" fmla="*/ 1479 h 2598"/>
                  <a:gd name="T40" fmla="*/ 1022 w 2288"/>
                  <a:gd name="T41" fmla="*/ 2081 h 2598"/>
                  <a:gd name="T42" fmla="*/ 434 w 2288"/>
                  <a:gd name="T43" fmla="*/ 1569 h 2598"/>
                  <a:gd name="T44" fmla="*/ 395 w 2288"/>
                  <a:gd name="T45" fmla="*/ 1470 h 2598"/>
                  <a:gd name="T46" fmla="*/ 88 w 2288"/>
                  <a:gd name="T47" fmla="*/ 1148 h 2598"/>
                  <a:gd name="T48" fmla="*/ 101 w 2288"/>
                  <a:gd name="T49" fmla="*/ 1658 h 2598"/>
                  <a:gd name="T50" fmla="*/ 906 w 2288"/>
                  <a:gd name="T51" fmla="*/ 2228 h 2598"/>
                  <a:gd name="T52" fmla="*/ 1177 w 2288"/>
                  <a:gd name="T53" fmla="*/ 2500 h 2598"/>
                  <a:gd name="T54" fmla="*/ 1223 w 2288"/>
                  <a:gd name="T55" fmla="*/ 2405 h 2598"/>
                  <a:gd name="T56" fmla="*/ 1273 w 2288"/>
                  <a:gd name="T57" fmla="*/ 2328 h 2598"/>
                  <a:gd name="T58" fmla="*/ 1280 w 2288"/>
                  <a:gd name="T59" fmla="*/ 2234 h 2598"/>
                  <a:gd name="T60" fmla="*/ 2094 w 2288"/>
                  <a:gd name="T61" fmla="*/ 1624 h 2598"/>
                  <a:gd name="T62" fmla="*/ 2274 w 2288"/>
                  <a:gd name="T63" fmla="*/ 1517 h 2598"/>
                  <a:gd name="T64" fmla="*/ 1065 w 2288"/>
                  <a:gd name="T65" fmla="*/ 420 h 2598"/>
                  <a:gd name="T66" fmla="*/ 1131 w 2288"/>
                  <a:gd name="T67" fmla="*/ 148 h 2598"/>
                  <a:gd name="T68" fmla="*/ 1165 w 2288"/>
                  <a:gd name="T69" fmla="*/ 430 h 2598"/>
                  <a:gd name="T70" fmla="*/ 1065 w 2288"/>
                  <a:gd name="T71" fmla="*/ 420 h 2598"/>
                  <a:gd name="T72" fmla="*/ 1040 w 2288"/>
                  <a:gd name="T73" fmla="*/ 2287 h 2598"/>
                  <a:gd name="T74" fmla="*/ 1032 w 2288"/>
                  <a:gd name="T75" fmla="*/ 2241 h 2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88" h="2598">
                    <a:moveTo>
                      <a:pt x="2281" y="1465"/>
                    </a:moveTo>
                    <a:cubicBezTo>
                      <a:pt x="2220" y="1286"/>
                      <a:pt x="2159" y="1111"/>
                      <a:pt x="2125" y="924"/>
                    </a:cubicBezTo>
                    <a:cubicBezTo>
                      <a:pt x="2112" y="850"/>
                      <a:pt x="2015" y="868"/>
                      <a:pt x="1992" y="924"/>
                    </a:cubicBezTo>
                    <a:cubicBezTo>
                      <a:pt x="1948" y="1035"/>
                      <a:pt x="1904" y="1146"/>
                      <a:pt x="1863" y="1258"/>
                    </a:cubicBezTo>
                    <a:cubicBezTo>
                      <a:pt x="1840" y="1319"/>
                      <a:pt x="1790" y="1411"/>
                      <a:pt x="1809" y="1480"/>
                    </a:cubicBezTo>
                    <a:cubicBezTo>
                      <a:pt x="1783" y="1516"/>
                      <a:pt x="1783" y="1565"/>
                      <a:pt x="1848" y="1586"/>
                    </a:cubicBezTo>
                    <a:cubicBezTo>
                      <a:pt x="1878" y="1596"/>
                      <a:pt x="1908" y="1602"/>
                      <a:pt x="1938" y="1607"/>
                    </a:cubicBezTo>
                    <a:cubicBezTo>
                      <a:pt x="1927" y="1644"/>
                      <a:pt x="1916" y="1681"/>
                      <a:pt x="1899" y="1716"/>
                    </a:cubicBezTo>
                    <a:cubicBezTo>
                      <a:pt x="1861" y="1789"/>
                      <a:pt x="1799" y="1850"/>
                      <a:pt x="1734" y="1899"/>
                    </a:cubicBezTo>
                    <a:cubicBezTo>
                      <a:pt x="1586" y="2012"/>
                      <a:pt x="1393" y="2062"/>
                      <a:pt x="1211" y="2079"/>
                    </a:cubicBezTo>
                    <a:cubicBezTo>
                      <a:pt x="1201" y="2080"/>
                      <a:pt x="1190" y="2080"/>
                      <a:pt x="1180" y="2081"/>
                    </a:cubicBezTo>
                    <a:cubicBezTo>
                      <a:pt x="1178" y="2066"/>
                      <a:pt x="1177" y="2052"/>
                      <a:pt x="1176" y="2038"/>
                    </a:cubicBezTo>
                    <a:cubicBezTo>
                      <a:pt x="1167" y="1852"/>
                      <a:pt x="1173" y="1665"/>
                      <a:pt x="1178" y="1479"/>
                    </a:cubicBezTo>
                    <a:cubicBezTo>
                      <a:pt x="1183" y="1309"/>
                      <a:pt x="1195" y="1137"/>
                      <a:pt x="1200" y="965"/>
                    </a:cubicBezTo>
                    <a:cubicBezTo>
                      <a:pt x="1262" y="972"/>
                      <a:pt x="1326" y="981"/>
                      <a:pt x="1388" y="979"/>
                    </a:cubicBezTo>
                    <a:cubicBezTo>
                      <a:pt x="1391" y="992"/>
                      <a:pt x="1399" y="1003"/>
                      <a:pt x="1409" y="1012"/>
                    </a:cubicBezTo>
                    <a:cubicBezTo>
                      <a:pt x="1434" y="1041"/>
                      <a:pt x="1476" y="1041"/>
                      <a:pt x="1501" y="1012"/>
                    </a:cubicBezTo>
                    <a:cubicBezTo>
                      <a:pt x="1511" y="1003"/>
                      <a:pt x="1519" y="991"/>
                      <a:pt x="1522" y="978"/>
                    </a:cubicBezTo>
                    <a:cubicBezTo>
                      <a:pt x="1528" y="956"/>
                      <a:pt x="1526" y="931"/>
                      <a:pt x="1526" y="908"/>
                    </a:cubicBezTo>
                    <a:lnTo>
                      <a:pt x="1526" y="847"/>
                    </a:lnTo>
                    <a:cubicBezTo>
                      <a:pt x="1526" y="809"/>
                      <a:pt x="1493" y="776"/>
                      <a:pt x="1455" y="776"/>
                    </a:cubicBezTo>
                    <a:cubicBezTo>
                      <a:pt x="1423" y="776"/>
                      <a:pt x="1395" y="799"/>
                      <a:pt x="1387" y="828"/>
                    </a:cubicBezTo>
                    <a:cubicBezTo>
                      <a:pt x="1327" y="813"/>
                      <a:pt x="1264" y="812"/>
                      <a:pt x="1202" y="810"/>
                    </a:cubicBezTo>
                    <a:cubicBezTo>
                      <a:pt x="1202" y="735"/>
                      <a:pt x="1199" y="659"/>
                      <a:pt x="1193" y="584"/>
                    </a:cubicBezTo>
                    <a:cubicBezTo>
                      <a:pt x="1297" y="558"/>
                      <a:pt x="1391" y="480"/>
                      <a:pt x="1431" y="385"/>
                    </a:cubicBezTo>
                    <a:cubicBezTo>
                      <a:pt x="1470" y="292"/>
                      <a:pt x="1441" y="197"/>
                      <a:pt x="1375" y="124"/>
                    </a:cubicBezTo>
                    <a:cubicBezTo>
                      <a:pt x="1315" y="57"/>
                      <a:pt x="1196" y="0"/>
                      <a:pt x="1109" y="37"/>
                    </a:cubicBezTo>
                    <a:cubicBezTo>
                      <a:pt x="1109" y="37"/>
                      <a:pt x="1109" y="37"/>
                      <a:pt x="1109" y="37"/>
                    </a:cubicBezTo>
                    <a:cubicBezTo>
                      <a:pt x="988" y="48"/>
                      <a:pt x="885" y="127"/>
                      <a:pt x="860" y="255"/>
                    </a:cubicBezTo>
                    <a:cubicBezTo>
                      <a:pt x="837" y="376"/>
                      <a:pt x="900" y="516"/>
                      <a:pt x="1013" y="570"/>
                    </a:cubicBezTo>
                    <a:cubicBezTo>
                      <a:pt x="1033" y="580"/>
                      <a:pt x="1055" y="586"/>
                      <a:pt x="1077" y="590"/>
                    </a:cubicBezTo>
                    <a:cubicBezTo>
                      <a:pt x="1068" y="662"/>
                      <a:pt x="1062" y="735"/>
                      <a:pt x="1056" y="808"/>
                    </a:cubicBezTo>
                    <a:cubicBezTo>
                      <a:pt x="1001" y="808"/>
                      <a:pt x="947" y="810"/>
                      <a:pt x="892" y="813"/>
                    </a:cubicBezTo>
                    <a:cubicBezTo>
                      <a:pt x="892" y="803"/>
                      <a:pt x="891" y="793"/>
                      <a:pt x="891" y="784"/>
                    </a:cubicBezTo>
                    <a:cubicBezTo>
                      <a:pt x="896" y="691"/>
                      <a:pt x="748" y="690"/>
                      <a:pt x="747" y="784"/>
                    </a:cubicBezTo>
                    <a:cubicBezTo>
                      <a:pt x="747" y="829"/>
                      <a:pt x="742" y="876"/>
                      <a:pt x="748" y="921"/>
                    </a:cubicBezTo>
                    <a:cubicBezTo>
                      <a:pt x="756" y="983"/>
                      <a:pt x="811" y="1002"/>
                      <a:pt x="851" y="981"/>
                    </a:cubicBezTo>
                    <a:cubicBezTo>
                      <a:pt x="872" y="980"/>
                      <a:pt x="891" y="967"/>
                      <a:pt x="899" y="946"/>
                    </a:cubicBezTo>
                    <a:cubicBezTo>
                      <a:pt x="948" y="949"/>
                      <a:pt x="998" y="951"/>
                      <a:pt x="1047" y="954"/>
                    </a:cubicBezTo>
                    <a:cubicBezTo>
                      <a:pt x="1037" y="1129"/>
                      <a:pt x="1031" y="1305"/>
                      <a:pt x="1024" y="1479"/>
                    </a:cubicBezTo>
                    <a:cubicBezTo>
                      <a:pt x="1017" y="1665"/>
                      <a:pt x="1014" y="1851"/>
                      <a:pt x="1021" y="2038"/>
                    </a:cubicBezTo>
                    <a:cubicBezTo>
                      <a:pt x="1022" y="2051"/>
                      <a:pt x="1022" y="2066"/>
                      <a:pt x="1022" y="2081"/>
                    </a:cubicBezTo>
                    <a:cubicBezTo>
                      <a:pt x="722" y="2061"/>
                      <a:pt x="421" y="1927"/>
                      <a:pt x="289" y="1649"/>
                    </a:cubicBezTo>
                    <a:cubicBezTo>
                      <a:pt x="342" y="1639"/>
                      <a:pt x="422" y="1633"/>
                      <a:pt x="434" y="1569"/>
                    </a:cubicBezTo>
                    <a:cubicBezTo>
                      <a:pt x="439" y="1539"/>
                      <a:pt x="429" y="1506"/>
                      <a:pt x="402" y="1492"/>
                    </a:cubicBezTo>
                    <a:cubicBezTo>
                      <a:pt x="401" y="1485"/>
                      <a:pt x="399" y="1478"/>
                      <a:pt x="395" y="1470"/>
                    </a:cubicBezTo>
                    <a:cubicBezTo>
                      <a:pt x="338" y="1362"/>
                      <a:pt x="258" y="1263"/>
                      <a:pt x="215" y="1148"/>
                    </a:cubicBezTo>
                    <a:cubicBezTo>
                      <a:pt x="192" y="1085"/>
                      <a:pt x="111" y="1085"/>
                      <a:pt x="88" y="1148"/>
                    </a:cubicBezTo>
                    <a:cubicBezTo>
                      <a:pt x="29" y="1306"/>
                      <a:pt x="0" y="1457"/>
                      <a:pt x="39" y="1624"/>
                    </a:cubicBezTo>
                    <a:cubicBezTo>
                      <a:pt x="45" y="1653"/>
                      <a:pt x="75" y="1663"/>
                      <a:pt x="101" y="1658"/>
                    </a:cubicBezTo>
                    <a:cubicBezTo>
                      <a:pt x="125" y="1661"/>
                      <a:pt x="149" y="1661"/>
                      <a:pt x="172" y="1661"/>
                    </a:cubicBezTo>
                    <a:cubicBezTo>
                      <a:pt x="253" y="2008"/>
                      <a:pt x="572" y="2179"/>
                      <a:pt x="906" y="2228"/>
                    </a:cubicBezTo>
                    <a:cubicBezTo>
                      <a:pt x="931" y="2337"/>
                      <a:pt x="982" y="2443"/>
                      <a:pt x="1043" y="2536"/>
                    </a:cubicBezTo>
                    <a:cubicBezTo>
                      <a:pt x="1083" y="2598"/>
                      <a:pt x="1172" y="2572"/>
                      <a:pt x="1177" y="2500"/>
                    </a:cubicBezTo>
                    <a:cubicBezTo>
                      <a:pt x="1177" y="2509"/>
                      <a:pt x="1185" y="2477"/>
                      <a:pt x="1189" y="2468"/>
                    </a:cubicBezTo>
                    <a:cubicBezTo>
                      <a:pt x="1199" y="2446"/>
                      <a:pt x="1211" y="2426"/>
                      <a:pt x="1223" y="2405"/>
                    </a:cubicBezTo>
                    <a:cubicBezTo>
                      <a:pt x="1234" y="2386"/>
                      <a:pt x="1247" y="2368"/>
                      <a:pt x="1259" y="2349"/>
                    </a:cubicBezTo>
                    <a:cubicBezTo>
                      <a:pt x="1264" y="2342"/>
                      <a:pt x="1268" y="2335"/>
                      <a:pt x="1273" y="2328"/>
                    </a:cubicBezTo>
                    <a:cubicBezTo>
                      <a:pt x="1277" y="2322"/>
                      <a:pt x="1293" y="2305"/>
                      <a:pt x="1277" y="2322"/>
                    </a:cubicBezTo>
                    <a:cubicBezTo>
                      <a:pt x="1304" y="2294"/>
                      <a:pt x="1300" y="2258"/>
                      <a:pt x="1280" y="2234"/>
                    </a:cubicBezTo>
                    <a:cubicBezTo>
                      <a:pt x="1483" y="2210"/>
                      <a:pt x="1683" y="2139"/>
                      <a:pt x="1845" y="2015"/>
                    </a:cubicBezTo>
                    <a:cubicBezTo>
                      <a:pt x="1948" y="1936"/>
                      <a:pt x="2086" y="1773"/>
                      <a:pt x="2094" y="1624"/>
                    </a:cubicBezTo>
                    <a:cubicBezTo>
                      <a:pt x="2146" y="1628"/>
                      <a:pt x="2201" y="1630"/>
                      <a:pt x="2245" y="1609"/>
                    </a:cubicBezTo>
                    <a:cubicBezTo>
                      <a:pt x="2278" y="1594"/>
                      <a:pt x="2287" y="1550"/>
                      <a:pt x="2274" y="1517"/>
                    </a:cubicBezTo>
                    <a:cubicBezTo>
                      <a:pt x="2284" y="1503"/>
                      <a:pt x="2288" y="1485"/>
                      <a:pt x="2281" y="1465"/>
                    </a:cubicBezTo>
                    <a:close/>
                    <a:moveTo>
                      <a:pt x="1065" y="420"/>
                    </a:moveTo>
                    <a:cubicBezTo>
                      <a:pt x="1019" y="392"/>
                      <a:pt x="1002" y="323"/>
                      <a:pt x="1010" y="274"/>
                    </a:cubicBezTo>
                    <a:cubicBezTo>
                      <a:pt x="1021" y="207"/>
                      <a:pt x="1073" y="171"/>
                      <a:pt x="1131" y="148"/>
                    </a:cubicBezTo>
                    <a:cubicBezTo>
                      <a:pt x="1208" y="195"/>
                      <a:pt x="1340" y="234"/>
                      <a:pt x="1280" y="343"/>
                    </a:cubicBezTo>
                    <a:cubicBezTo>
                      <a:pt x="1258" y="383"/>
                      <a:pt x="1213" y="417"/>
                      <a:pt x="1165" y="430"/>
                    </a:cubicBezTo>
                    <a:cubicBezTo>
                      <a:pt x="1148" y="418"/>
                      <a:pt x="1121" y="420"/>
                      <a:pt x="1105" y="434"/>
                    </a:cubicBezTo>
                    <a:cubicBezTo>
                      <a:pt x="1091" y="432"/>
                      <a:pt x="1077" y="428"/>
                      <a:pt x="1065" y="420"/>
                    </a:cubicBezTo>
                    <a:close/>
                    <a:moveTo>
                      <a:pt x="1032" y="2241"/>
                    </a:moveTo>
                    <a:cubicBezTo>
                      <a:pt x="1034" y="2257"/>
                      <a:pt x="1037" y="2272"/>
                      <a:pt x="1040" y="2287"/>
                    </a:cubicBezTo>
                    <a:cubicBezTo>
                      <a:pt x="1029" y="2271"/>
                      <a:pt x="1019" y="2255"/>
                      <a:pt x="1010" y="2239"/>
                    </a:cubicBezTo>
                    <a:cubicBezTo>
                      <a:pt x="1017" y="2240"/>
                      <a:pt x="1025" y="2241"/>
                      <a:pt x="1032" y="22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000" b="1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  <p:grpSp>
          <p:nvGrpSpPr>
            <p:cNvPr id="7" name="ïṡ1iḍe"/>
            <p:cNvGrpSpPr/>
            <p:nvPr/>
          </p:nvGrpSpPr>
          <p:grpSpPr>
            <a:xfrm>
              <a:off x="872381" y="1988840"/>
              <a:ext cx="10626053" cy="2376264"/>
              <a:chOff x="872381" y="1988840"/>
              <a:chExt cx="10626053" cy="2376264"/>
            </a:xfrm>
          </p:grpSpPr>
          <p:grpSp>
            <p:nvGrpSpPr>
              <p:cNvPr id="8" name="ïṡlïdé"/>
              <p:cNvGrpSpPr/>
              <p:nvPr/>
            </p:nvGrpSpPr>
            <p:grpSpPr>
              <a:xfrm>
                <a:off x="872381" y="1988840"/>
                <a:ext cx="3313285" cy="2376264"/>
                <a:chOff x="872381" y="1988840"/>
                <a:chExt cx="3313285" cy="2376264"/>
              </a:xfrm>
            </p:grpSpPr>
            <p:sp>
              <p:nvSpPr>
                <p:cNvPr id="19" name="íślîḋê"/>
                <p:cNvSpPr/>
                <p:nvPr/>
              </p:nvSpPr>
              <p:spPr>
                <a:xfrm>
                  <a:off x="872381" y="1988840"/>
                  <a:ext cx="3312368" cy="2376264"/>
                </a:xfrm>
                <a:prstGeom prst="snip1Rect">
                  <a:avLst>
                    <a:gd name="adj" fmla="val 28761"/>
                  </a:avLst>
                </a:prstGeom>
                <a:blipFill>
                  <a:blip r:embed="rId2"/>
                  <a:stretch>
                    <a:fillRect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0"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20" name="ísļiďè"/>
                <p:cNvSpPr/>
                <p:nvPr/>
              </p:nvSpPr>
              <p:spPr bwMode="auto">
                <a:xfrm>
                  <a:off x="3571006" y="1988840"/>
                  <a:ext cx="614660" cy="614660"/>
                </a:xfrm>
                <a:custGeom>
                  <a:avLst/>
                  <a:gdLst>
                    <a:gd name="T0" fmla="*/ 608 w 608"/>
                    <a:gd name="T1" fmla="*/ 0 h 608"/>
                    <a:gd name="T2" fmla="*/ 0 w 608"/>
                    <a:gd name="T3" fmla="*/ 0 h 608"/>
                    <a:gd name="T4" fmla="*/ 608 w 608"/>
                    <a:gd name="T5" fmla="*/ 608 h 608"/>
                    <a:gd name="T6" fmla="*/ 608 w 608"/>
                    <a:gd name="T7" fmla="*/ 0 h 6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08" h="608">
                      <a:moveTo>
                        <a:pt x="608" y="0"/>
                      </a:moveTo>
                      <a:lnTo>
                        <a:pt x="0" y="0"/>
                      </a:lnTo>
                      <a:lnTo>
                        <a:pt x="608" y="608"/>
                      </a:lnTo>
                      <a:lnTo>
                        <a:pt x="608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3175">
                  <a:noFill/>
                  <a:prstDash val="solid"/>
                  <a:round/>
                </a:ln>
                <a:effectLst/>
              </p:spPr>
              <p:txBody>
                <a:bodyPr anchor="ctr"/>
                <a:lstStyle/>
                <a:p>
                  <a:pPr algn="ctr"/>
                  <a:endParaRPr sz="2000"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21" name="íṧliḍe"/>
                <p:cNvSpPr>
                  <a:spLocks noChangeAspect="1"/>
                </p:cNvSpPr>
                <p:nvPr/>
              </p:nvSpPr>
              <p:spPr bwMode="auto">
                <a:xfrm>
                  <a:off x="2078833" y="2748066"/>
                  <a:ext cx="899464" cy="857812"/>
                </a:xfrm>
                <a:custGeom>
                  <a:avLst/>
                  <a:gdLst>
                    <a:gd name="connsiteX0" fmla="*/ 315778 w 607639"/>
                    <a:gd name="connsiteY0" fmla="*/ 173080 h 579502"/>
                    <a:gd name="connsiteX1" fmla="*/ 315778 w 607639"/>
                    <a:gd name="connsiteY1" fmla="*/ 266058 h 579502"/>
                    <a:gd name="connsiteX2" fmla="*/ 303493 w 607639"/>
                    <a:gd name="connsiteY2" fmla="*/ 278325 h 579502"/>
                    <a:gd name="connsiteX3" fmla="*/ 210375 w 607639"/>
                    <a:gd name="connsiteY3" fmla="*/ 278325 h 579502"/>
                    <a:gd name="connsiteX4" fmla="*/ 303493 w 607639"/>
                    <a:gd name="connsiteY4" fmla="*/ 359925 h 579502"/>
                    <a:gd name="connsiteX5" fmla="*/ 397500 w 607639"/>
                    <a:gd name="connsiteY5" fmla="*/ 266058 h 579502"/>
                    <a:gd name="connsiteX6" fmla="*/ 315778 w 607639"/>
                    <a:gd name="connsiteY6" fmla="*/ 173080 h 579502"/>
                    <a:gd name="connsiteX7" fmla="*/ 249814 w 607639"/>
                    <a:gd name="connsiteY7" fmla="*/ 160816 h 579502"/>
                    <a:gd name="connsiteX8" fmla="*/ 198110 w 607639"/>
                    <a:gd name="connsiteY8" fmla="*/ 212449 h 579502"/>
                    <a:gd name="connsiteX9" fmla="*/ 249814 w 607639"/>
                    <a:gd name="connsiteY9" fmla="*/ 212449 h 579502"/>
                    <a:gd name="connsiteX10" fmla="*/ 303493 w 607639"/>
                    <a:gd name="connsiteY10" fmla="*/ 147835 h 579502"/>
                    <a:gd name="connsiteX11" fmla="*/ 421981 w 607639"/>
                    <a:gd name="connsiteY11" fmla="*/ 266058 h 579502"/>
                    <a:gd name="connsiteX12" fmla="*/ 303493 w 607639"/>
                    <a:gd name="connsiteY12" fmla="*/ 384370 h 579502"/>
                    <a:gd name="connsiteX13" fmla="*/ 185093 w 607639"/>
                    <a:gd name="connsiteY13" fmla="*/ 266058 h 579502"/>
                    <a:gd name="connsiteX14" fmla="*/ 197289 w 607639"/>
                    <a:gd name="connsiteY14" fmla="*/ 253880 h 579502"/>
                    <a:gd name="connsiteX15" fmla="*/ 291297 w 607639"/>
                    <a:gd name="connsiteY15" fmla="*/ 253880 h 579502"/>
                    <a:gd name="connsiteX16" fmla="*/ 291297 w 607639"/>
                    <a:gd name="connsiteY16" fmla="*/ 160013 h 579502"/>
                    <a:gd name="connsiteX17" fmla="*/ 303493 w 607639"/>
                    <a:gd name="connsiteY17" fmla="*/ 147835 h 579502"/>
                    <a:gd name="connsiteX18" fmla="*/ 262095 w 607639"/>
                    <a:gd name="connsiteY18" fmla="*/ 135133 h 579502"/>
                    <a:gd name="connsiteX19" fmla="*/ 274287 w 607639"/>
                    <a:gd name="connsiteY19" fmla="*/ 147397 h 579502"/>
                    <a:gd name="connsiteX20" fmla="*/ 274287 w 607639"/>
                    <a:gd name="connsiteY20" fmla="*/ 224713 h 579502"/>
                    <a:gd name="connsiteX21" fmla="*/ 262095 w 607639"/>
                    <a:gd name="connsiteY21" fmla="*/ 236888 h 579502"/>
                    <a:gd name="connsiteX22" fmla="*/ 184672 w 607639"/>
                    <a:gd name="connsiteY22" fmla="*/ 236888 h 579502"/>
                    <a:gd name="connsiteX23" fmla="*/ 172391 w 607639"/>
                    <a:gd name="connsiteY23" fmla="*/ 224713 h 579502"/>
                    <a:gd name="connsiteX24" fmla="*/ 262095 w 607639"/>
                    <a:gd name="connsiteY24" fmla="*/ 135133 h 579502"/>
                    <a:gd name="connsiteX25" fmla="*/ 58120 w 607639"/>
                    <a:gd name="connsiteY25" fmla="*/ 108514 h 579502"/>
                    <a:gd name="connsiteX26" fmla="*/ 58120 w 607639"/>
                    <a:gd name="connsiteY26" fmla="*/ 413970 h 579502"/>
                    <a:gd name="connsiteX27" fmla="*/ 549430 w 607639"/>
                    <a:gd name="connsiteY27" fmla="*/ 413970 h 579502"/>
                    <a:gd name="connsiteX28" fmla="*/ 549430 w 607639"/>
                    <a:gd name="connsiteY28" fmla="*/ 108514 h 579502"/>
                    <a:gd name="connsiteX29" fmla="*/ 27236 w 607639"/>
                    <a:gd name="connsiteY29" fmla="*/ 56079 h 579502"/>
                    <a:gd name="connsiteX30" fmla="*/ 27236 w 607639"/>
                    <a:gd name="connsiteY30" fmla="*/ 81319 h 579502"/>
                    <a:gd name="connsiteX31" fmla="*/ 580403 w 607639"/>
                    <a:gd name="connsiteY31" fmla="*/ 81319 h 579502"/>
                    <a:gd name="connsiteX32" fmla="*/ 580403 w 607639"/>
                    <a:gd name="connsiteY32" fmla="*/ 56079 h 579502"/>
                    <a:gd name="connsiteX33" fmla="*/ 303775 w 607639"/>
                    <a:gd name="connsiteY33" fmla="*/ 0 h 579502"/>
                    <a:gd name="connsiteX34" fmla="*/ 317393 w 607639"/>
                    <a:gd name="connsiteY34" fmla="*/ 13597 h 579502"/>
                    <a:gd name="connsiteX35" fmla="*/ 317393 w 607639"/>
                    <a:gd name="connsiteY35" fmla="*/ 28884 h 579502"/>
                    <a:gd name="connsiteX36" fmla="*/ 580403 w 607639"/>
                    <a:gd name="connsiteY36" fmla="*/ 28884 h 579502"/>
                    <a:gd name="connsiteX37" fmla="*/ 607639 w 607639"/>
                    <a:gd name="connsiteY37" fmla="*/ 56079 h 579502"/>
                    <a:gd name="connsiteX38" fmla="*/ 607639 w 607639"/>
                    <a:gd name="connsiteY38" fmla="*/ 81319 h 579502"/>
                    <a:gd name="connsiteX39" fmla="*/ 580403 w 607639"/>
                    <a:gd name="connsiteY39" fmla="*/ 108514 h 579502"/>
                    <a:gd name="connsiteX40" fmla="*/ 576665 w 607639"/>
                    <a:gd name="connsiteY40" fmla="*/ 108514 h 579502"/>
                    <a:gd name="connsiteX41" fmla="*/ 576665 w 607639"/>
                    <a:gd name="connsiteY41" fmla="*/ 413970 h 579502"/>
                    <a:gd name="connsiteX42" fmla="*/ 549430 w 607639"/>
                    <a:gd name="connsiteY42" fmla="*/ 441165 h 579502"/>
                    <a:gd name="connsiteX43" fmla="*/ 317393 w 607639"/>
                    <a:gd name="connsiteY43" fmla="*/ 441165 h 579502"/>
                    <a:gd name="connsiteX44" fmla="*/ 317393 w 607639"/>
                    <a:gd name="connsiteY44" fmla="*/ 481069 h 579502"/>
                    <a:gd name="connsiteX45" fmla="*/ 418236 w 607639"/>
                    <a:gd name="connsiteY45" fmla="*/ 554923 h 579502"/>
                    <a:gd name="connsiteX46" fmla="*/ 421173 w 607639"/>
                    <a:gd name="connsiteY46" fmla="*/ 573942 h 579502"/>
                    <a:gd name="connsiteX47" fmla="*/ 410225 w 607639"/>
                    <a:gd name="connsiteY47" fmla="*/ 579452 h 579502"/>
                    <a:gd name="connsiteX48" fmla="*/ 402215 w 607639"/>
                    <a:gd name="connsiteY48" fmla="*/ 576874 h 579502"/>
                    <a:gd name="connsiteX49" fmla="*/ 317393 w 607639"/>
                    <a:gd name="connsiteY49" fmla="*/ 514752 h 579502"/>
                    <a:gd name="connsiteX50" fmla="*/ 317393 w 607639"/>
                    <a:gd name="connsiteY50" fmla="*/ 565854 h 579502"/>
                    <a:gd name="connsiteX51" fmla="*/ 303775 w 607639"/>
                    <a:gd name="connsiteY51" fmla="*/ 579452 h 579502"/>
                    <a:gd name="connsiteX52" fmla="*/ 290157 w 607639"/>
                    <a:gd name="connsiteY52" fmla="*/ 565854 h 579502"/>
                    <a:gd name="connsiteX53" fmla="*/ 290157 w 607639"/>
                    <a:gd name="connsiteY53" fmla="*/ 514752 h 579502"/>
                    <a:gd name="connsiteX54" fmla="*/ 205424 w 607639"/>
                    <a:gd name="connsiteY54" fmla="*/ 576874 h 579502"/>
                    <a:gd name="connsiteX55" fmla="*/ 186377 w 607639"/>
                    <a:gd name="connsiteY55" fmla="*/ 573942 h 579502"/>
                    <a:gd name="connsiteX56" fmla="*/ 189314 w 607639"/>
                    <a:gd name="connsiteY56" fmla="*/ 554923 h 579502"/>
                    <a:gd name="connsiteX57" fmla="*/ 290157 w 607639"/>
                    <a:gd name="connsiteY57" fmla="*/ 481069 h 579502"/>
                    <a:gd name="connsiteX58" fmla="*/ 290157 w 607639"/>
                    <a:gd name="connsiteY58" fmla="*/ 441165 h 579502"/>
                    <a:gd name="connsiteX59" fmla="*/ 58120 w 607639"/>
                    <a:gd name="connsiteY59" fmla="*/ 441165 h 579502"/>
                    <a:gd name="connsiteX60" fmla="*/ 30885 w 607639"/>
                    <a:gd name="connsiteY60" fmla="*/ 413970 h 579502"/>
                    <a:gd name="connsiteX61" fmla="*/ 30885 w 607639"/>
                    <a:gd name="connsiteY61" fmla="*/ 108514 h 579502"/>
                    <a:gd name="connsiteX62" fmla="*/ 27236 w 607639"/>
                    <a:gd name="connsiteY62" fmla="*/ 108514 h 579502"/>
                    <a:gd name="connsiteX63" fmla="*/ 0 w 607639"/>
                    <a:gd name="connsiteY63" fmla="*/ 81319 h 579502"/>
                    <a:gd name="connsiteX64" fmla="*/ 0 w 607639"/>
                    <a:gd name="connsiteY64" fmla="*/ 56079 h 579502"/>
                    <a:gd name="connsiteX65" fmla="*/ 27236 w 607639"/>
                    <a:gd name="connsiteY65" fmla="*/ 28884 h 579502"/>
                    <a:gd name="connsiteX66" fmla="*/ 290157 w 607639"/>
                    <a:gd name="connsiteY66" fmla="*/ 28884 h 579502"/>
                    <a:gd name="connsiteX67" fmla="*/ 290157 w 607639"/>
                    <a:gd name="connsiteY67" fmla="*/ 13597 h 579502"/>
                    <a:gd name="connsiteX68" fmla="*/ 303775 w 607639"/>
                    <a:gd name="connsiteY68" fmla="*/ 0 h 579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607639" h="579502">
                      <a:moveTo>
                        <a:pt x="315778" y="173080"/>
                      </a:moveTo>
                      <a:lnTo>
                        <a:pt x="315778" y="266058"/>
                      </a:lnTo>
                      <a:cubicBezTo>
                        <a:pt x="315778" y="272814"/>
                        <a:pt x="310258" y="278325"/>
                        <a:pt x="303493" y="278325"/>
                      </a:cubicBezTo>
                      <a:lnTo>
                        <a:pt x="210375" y="278325"/>
                      </a:lnTo>
                      <a:cubicBezTo>
                        <a:pt x="216429" y="324281"/>
                        <a:pt x="255866" y="359925"/>
                        <a:pt x="303493" y="359925"/>
                      </a:cubicBezTo>
                      <a:cubicBezTo>
                        <a:pt x="355303" y="359925"/>
                        <a:pt x="397500" y="317792"/>
                        <a:pt x="397500" y="266058"/>
                      </a:cubicBezTo>
                      <a:cubicBezTo>
                        <a:pt x="397500" y="218502"/>
                        <a:pt x="361802" y="179124"/>
                        <a:pt x="315778" y="173080"/>
                      </a:cubicBezTo>
                      <a:close/>
                      <a:moveTo>
                        <a:pt x="249814" y="160816"/>
                      </a:moveTo>
                      <a:cubicBezTo>
                        <a:pt x="223740" y="165793"/>
                        <a:pt x="203093" y="186410"/>
                        <a:pt x="198110" y="212449"/>
                      </a:cubicBezTo>
                      <a:lnTo>
                        <a:pt x="249814" y="212449"/>
                      </a:lnTo>
                      <a:close/>
                      <a:moveTo>
                        <a:pt x="303493" y="147835"/>
                      </a:moveTo>
                      <a:cubicBezTo>
                        <a:pt x="368835" y="147835"/>
                        <a:pt x="421981" y="200902"/>
                        <a:pt x="421981" y="266058"/>
                      </a:cubicBezTo>
                      <a:cubicBezTo>
                        <a:pt x="421981" y="331303"/>
                        <a:pt x="368835" y="384370"/>
                        <a:pt x="303493" y="384370"/>
                      </a:cubicBezTo>
                      <a:cubicBezTo>
                        <a:pt x="238239" y="384370"/>
                        <a:pt x="185093" y="331303"/>
                        <a:pt x="185093" y="266058"/>
                      </a:cubicBezTo>
                      <a:cubicBezTo>
                        <a:pt x="185093" y="259303"/>
                        <a:pt x="190523" y="253880"/>
                        <a:pt x="197289" y="253880"/>
                      </a:cubicBezTo>
                      <a:lnTo>
                        <a:pt x="291297" y="253880"/>
                      </a:lnTo>
                      <a:lnTo>
                        <a:pt x="291297" y="160013"/>
                      </a:lnTo>
                      <a:cubicBezTo>
                        <a:pt x="291297" y="153257"/>
                        <a:pt x="296727" y="147835"/>
                        <a:pt x="303493" y="147835"/>
                      </a:cubicBezTo>
                      <a:close/>
                      <a:moveTo>
                        <a:pt x="262095" y="135133"/>
                      </a:moveTo>
                      <a:cubicBezTo>
                        <a:pt x="268859" y="135133"/>
                        <a:pt x="274287" y="140643"/>
                        <a:pt x="274287" y="147397"/>
                      </a:cubicBezTo>
                      <a:lnTo>
                        <a:pt x="274287" y="224713"/>
                      </a:lnTo>
                      <a:cubicBezTo>
                        <a:pt x="274287" y="231467"/>
                        <a:pt x="268859" y="236888"/>
                        <a:pt x="262095" y="236888"/>
                      </a:cubicBezTo>
                      <a:lnTo>
                        <a:pt x="184672" y="236888"/>
                      </a:lnTo>
                      <a:cubicBezTo>
                        <a:pt x="177909" y="236888"/>
                        <a:pt x="172391" y="231467"/>
                        <a:pt x="172391" y="224713"/>
                      </a:cubicBezTo>
                      <a:cubicBezTo>
                        <a:pt x="172391" y="175302"/>
                        <a:pt x="212616" y="135133"/>
                        <a:pt x="262095" y="135133"/>
                      </a:cubicBezTo>
                      <a:close/>
                      <a:moveTo>
                        <a:pt x="58120" y="108514"/>
                      </a:moveTo>
                      <a:lnTo>
                        <a:pt x="58120" y="413970"/>
                      </a:lnTo>
                      <a:lnTo>
                        <a:pt x="549430" y="413970"/>
                      </a:lnTo>
                      <a:lnTo>
                        <a:pt x="549430" y="108514"/>
                      </a:lnTo>
                      <a:close/>
                      <a:moveTo>
                        <a:pt x="27236" y="56079"/>
                      </a:moveTo>
                      <a:lnTo>
                        <a:pt x="27236" y="81319"/>
                      </a:lnTo>
                      <a:lnTo>
                        <a:pt x="580403" y="81319"/>
                      </a:lnTo>
                      <a:lnTo>
                        <a:pt x="580403" y="56079"/>
                      </a:lnTo>
                      <a:close/>
                      <a:moveTo>
                        <a:pt x="303775" y="0"/>
                      </a:moveTo>
                      <a:cubicBezTo>
                        <a:pt x="311341" y="0"/>
                        <a:pt x="317393" y="6132"/>
                        <a:pt x="317393" y="13597"/>
                      </a:cubicBezTo>
                      <a:lnTo>
                        <a:pt x="317393" y="28884"/>
                      </a:lnTo>
                      <a:lnTo>
                        <a:pt x="580403" y="28884"/>
                      </a:lnTo>
                      <a:cubicBezTo>
                        <a:pt x="595356" y="28884"/>
                        <a:pt x="607639" y="41148"/>
                        <a:pt x="607639" y="56079"/>
                      </a:cubicBezTo>
                      <a:lnTo>
                        <a:pt x="607639" y="81319"/>
                      </a:lnTo>
                      <a:cubicBezTo>
                        <a:pt x="607639" y="96338"/>
                        <a:pt x="595356" y="108514"/>
                        <a:pt x="580403" y="108514"/>
                      </a:cubicBezTo>
                      <a:lnTo>
                        <a:pt x="576665" y="108514"/>
                      </a:lnTo>
                      <a:lnTo>
                        <a:pt x="576665" y="413970"/>
                      </a:lnTo>
                      <a:cubicBezTo>
                        <a:pt x="576665" y="428990"/>
                        <a:pt x="564472" y="441165"/>
                        <a:pt x="549430" y="441165"/>
                      </a:cubicBezTo>
                      <a:lnTo>
                        <a:pt x="317393" y="441165"/>
                      </a:lnTo>
                      <a:lnTo>
                        <a:pt x="317393" y="481069"/>
                      </a:lnTo>
                      <a:lnTo>
                        <a:pt x="418236" y="554923"/>
                      </a:lnTo>
                      <a:cubicBezTo>
                        <a:pt x="424377" y="559366"/>
                        <a:pt x="425623" y="567898"/>
                        <a:pt x="421173" y="573942"/>
                      </a:cubicBezTo>
                      <a:cubicBezTo>
                        <a:pt x="418503" y="577585"/>
                        <a:pt x="414409" y="579452"/>
                        <a:pt x="410225" y="579452"/>
                      </a:cubicBezTo>
                      <a:cubicBezTo>
                        <a:pt x="407466" y="579452"/>
                        <a:pt x="404618" y="578652"/>
                        <a:pt x="402215" y="576874"/>
                      </a:cubicBezTo>
                      <a:lnTo>
                        <a:pt x="317393" y="514752"/>
                      </a:lnTo>
                      <a:lnTo>
                        <a:pt x="317393" y="565854"/>
                      </a:lnTo>
                      <a:cubicBezTo>
                        <a:pt x="317393" y="573408"/>
                        <a:pt x="311341" y="579452"/>
                        <a:pt x="303775" y="579452"/>
                      </a:cubicBezTo>
                      <a:cubicBezTo>
                        <a:pt x="296299" y="579452"/>
                        <a:pt x="290157" y="573408"/>
                        <a:pt x="290157" y="565854"/>
                      </a:cubicBezTo>
                      <a:lnTo>
                        <a:pt x="290157" y="514752"/>
                      </a:lnTo>
                      <a:lnTo>
                        <a:pt x="205424" y="576874"/>
                      </a:lnTo>
                      <a:cubicBezTo>
                        <a:pt x="199372" y="581318"/>
                        <a:pt x="190827" y="579985"/>
                        <a:pt x="186377" y="573942"/>
                      </a:cubicBezTo>
                      <a:cubicBezTo>
                        <a:pt x="181927" y="567898"/>
                        <a:pt x="183262" y="559366"/>
                        <a:pt x="189314" y="554923"/>
                      </a:cubicBezTo>
                      <a:lnTo>
                        <a:pt x="290157" y="481069"/>
                      </a:lnTo>
                      <a:lnTo>
                        <a:pt x="290157" y="441165"/>
                      </a:lnTo>
                      <a:lnTo>
                        <a:pt x="58120" y="441165"/>
                      </a:lnTo>
                      <a:cubicBezTo>
                        <a:pt x="43167" y="441165"/>
                        <a:pt x="30885" y="428990"/>
                        <a:pt x="30885" y="413970"/>
                      </a:cubicBezTo>
                      <a:lnTo>
                        <a:pt x="30885" y="108514"/>
                      </a:lnTo>
                      <a:lnTo>
                        <a:pt x="27236" y="108514"/>
                      </a:lnTo>
                      <a:cubicBezTo>
                        <a:pt x="12194" y="108514"/>
                        <a:pt x="0" y="96338"/>
                        <a:pt x="0" y="81319"/>
                      </a:cubicBezTo>
                      <a:lnTo>
                        <a:pt x="0" y="56079"/>
                      </a:lnTo>
                      <a:cubicBezTo>
                        <a:pt x="0" y="41148"/>
                        <a:pt x="12194" y="28884"/>
                        <a:pt x="27236" y="28884"/>
                      </a:cubicBezTo>
                      <a:lnTo>
                        <a:pt x="290157" y="28884"/>
                      </a:lnTo>
                      <a:lnTo>
                        <a:pt x="290157" y="13597"/>
                      </a:lnTo>
                      <a:cubicBezTo>
                        <a:pt x="290157" y="6132"/>
                        <a:pt x="296299" y="0"/>
                        <a:pt x="30377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sz="2000"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9" name="îsḷiḓé"/>
              <p:cNvGrpSpPr/>
              <p:nvPr/>
            </p:nvGrpSpPr>
            <p:grpSpPr>
              <a:xfrm>
                <a:off x="4528765" y="1988840"/>
                <a:ext cx="3313285" cy="2376264"/>
                <a:chOff x="4528765" y="1988840"/>
                <a:chExt cx="3313285" cy="2376264"/>
              </a:xfrm>
            </p:grpSpPr>
            <p:grpSp>
              <p:nvGrpSpPr>
                <p:cNvPr id="15" name="ïśḻíḋe"/>
                <p:cNvGrpSpPr/>
                <p:nvPr/>
              </p:nvGrpSpPr>
              <p:grpSpPr>
                <a:xfrm>
                  <a:off x="4528765" y="1988840"/>
                  <a:ext cx="3313285" cy="2376264"/>
                  <a:chOff x="5190548" y="2019430"/>
                  <a:chExt cx="3313285" cy="2376264"/>
                </a:xfrm>
              </p:grpSpPr>
              <p:sp>
                <p:nvSpPr>
                  <p:cNvPr id="17" name="îS1îḑé"/>
                  <p:cNvSpPr/>
                  <p:nvPr/>
                </p:nvSpPr>
                <p:spPr>
                  <a:xfrm>
                    <a:off x="5190548" y="2019430"/>
                    <a:ext cx="3312368" cy="2376264"/>
                  </a:xfrm>
                  <a:prstGeom prst="snip1Rect">
                    <a:avLst>
                      <a:gd name="adj" fmla="val 28761"/>
                    </a:avLst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sz="2000" b="1">
                      <a:solidFill>
                        <a:schemeClr val="accent1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8" name="íśļíḍe"/>
                  <p:cNvSpPr/>
                  <p:nvPr/>
                </p:nvSpPr>
                <p:spPr bwMode="auto">
                  <a:xfrm>
                    <a:off x="7889173" y="2019430"/>
                    <a:ext cx="614660" cy="614660"/>
                  </a:xfrm>
                  <a:custGeom>
                    <a:avLst/>
                    <a:gdLst>
                      <a:gd name="T0" fmla="*/ 608 w 608"/>
                      <a:gd name="T1" fmla="*/ 0 h 608"/>
                      <a:gd name="T2" fmla="*/ 0 w 608"/>
                      <a:gd name="T3" fmla="*/ 0 h 608"/>
                      <a:gd name="T4" fmla="*/ 608 w 608"/>
                      <a:gd name="T5" fmla="*/ 608 h 608"/>
                      <a:gd name="T6" fmla="*/ 608 w 608"/>
                      <a:gd name="T7" fmla="*/ 0 h 6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08" h="608">
                        <a:moveTo>
                          <a:pt x="608" y="0"/>
                        </a:moveTo>
                        <a:lnTo>
                          <a:pt x="0" y="0"/>
                        </a:lnTo>
                        <a:lnTo>
                          <a:pt x="608" y="608"/>
                        </a:lnTo>
                        <a:lnTo>
                          <a:pt x="608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3175">
                    <a:noFill/>
                    <a:prstDash val="solid"/>
                    <a:round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sz="2000" b="1">
                      <a:solidFill>
                        <a:schemeClr val="accent1"/>
                      </a:solidFill>
                      <a:latin typeface="+mn-ea"/>
                    </a:endParaRPr>
                  </a:p>
                </p:txBody>
              </p:sp>
            </p:grpSp>
            <p:sp>
              <p:nvSpPr>
                <p:cNvPr id="16" name="iŝľïḑé"/>
                <p:cNvSpPr>
                  <a:spLocks noChangeAspect="1"/>
                </p:cNvSpPr>
                <p:nvPr/>
              </p:nvSpPr>
              <p:spPr bwMode="auto">
                <a:xfrm>
                  <a:off x="5735217" y="2727867"/>
                  <a:ext cx="899464" cy="898210"/>
                </a:xfrm>
                <a:custGeom>
                  <a:avLst/>
                  <a:gdLst>
                    <a:gd name="connsiteX0" fmla="*/ 126452 w 606933"/>
                    <a:gd name="connsiteY0" fmla="*/ 239923 h 606087"/>
                    <a:gd name="connsiteX1" fmla="*/ 191364 w 606933"/>
                    <a:gd name="connsiteY1" fmla="*/ 239923 h 606087"/>
                    <a:gd name="connsiteX2" fmla="*/ 289791 w 606933"/>
                    <a:gd name="connsiteY2" fmla="*/ 336874 h 606087"/>
                    <a:gd name="connsiteX3" fmla="*/ 303467 w 606933"/>
                    <a:gd name="connsiteY3" fmla="*/ 345627 h 606087"/>
                    <a:gd name="connsiteX4" fmla="*/ 317142 w 606933"/>
                    <a:gd name="connsiteY4" fmla="*/ 336874 h 606087"/>
                    <a:gd name="connsiteX5" fmla="*/ 415569 w 606933"/>
                    <a:gd name="connsiteY5" fmla="*/ 239923 h 606087"/>
                    <a:gd name="connsiteX6" fmla="*/ 480481 w 606933"/>
                    <a:gd name="connsiteY6" fmla="*/ 239923 h 606087"/>
                    <a:gd name="connsiteX7" fmla="*/ 480481 w 606933"/>
                    <a:gd name="connsiteY7" fmla="*/ 404009 h 606087"/>
                    <a:gd name="connsiteX8" fmla="*/ 316083 w 606933"/>
                    <a:gd name="connsiteY8" fmla="*/ 404009 h 606087"/>
                    <a:gd name="connsiteX9" fmla="*/ 316083 w 606933"/>
                    <a:gd name="connsiteY9" fmla="*/ 441905 h 606087"/>
                    <a:gd name="connsiteX10" fmla="*/ 568988 w 606933"/>
                    <a:gd name="connsiteY10" fmla="*/ 441905 h 606087"/>
                    <a:gd name="connsiteX11" fmla="*/ 568988 w 606933"/>
                    <a:gd name="connsiteY11" fmla="*/ 505096 h 606087"/>
                    <a:gd name="connsiteX12" fmla="*/ 606933 w 606933"/>
                    <a:gd name="connsiteY12" fmla="*/ 505096 h 606087"/>
                    <a:gd name="connsiteX13" fmla="*/ 606933 w 606933"/>
                    <a:gd name="connsiteY13" fmla="*/ 606087 h 606087"/>
                    <a:gd name="connsiteX14" fmla="*/ 505714 w 606933"/>
                    <a:gd name="connsiteY14" fmla="*/ 606087 h 606087"/>
                    <a:gd name="connsiteX15" fmla="*/ 505714 w 606933"/>
                    <a:gd name="connsiteY15" fmla="*/ 505096 h 606087"/>
                    <a:gd name="connsiteX16" fmla="*/ 543659 w 606933"/>
                    <a:gd name="connsiteY16" fmla="*/ 505096 h 606087"/>
                    <a:gd name="connsiteX17" fmla="*/ 543659 w 606933"/>
                    <a:gd name="connsiteY17" fmla="*/ 467105 h 606087"/>
                    <a:gd name="connsiteX18" fmla="*/ 316083 w 606933"/>
                    <a:gd name="connsiteY18" fmla="*/ 467105 h 606087"/>
                    <a:gd name="connsiteX19" fmla="*/ 316083 w 606933"/>
                    <a:gd name="connsiteY19" fmla="*/ 505096 h 606087"/>
                    <a:gd name="connsiteX20" fmla="*/ 354028 w 606933"/>
                    <a:gd name="connsiteY20" fmla="*/ 505096 h 606087"/>
                    <a:gd name="connsiteX21" fmla="*/ 354028 w 606933"/>
                    <a:gd name="connsiteY21" fmla="*/ 606087 h 606087"/>
                    <a:gd name="connsiteX22" fmla="*/ 252905 w 606933"/>
                    <a:gd name="connsiteY22" fmla="*/ 606087 h 606087"/>
                    <a:gd name="connsiteX23" fmla="*/ 252905 w 606933"/>
                    <a:gd name="connsiteY23" fmla="*/ 505096 h 606087"/>
                    <a:gd name="connsiteX24" fmla="*/ 290850 w 606933"/>
                    <a:gd name="connsiteY24" fmla="*/ 505096 h 606087"/>
                    <a:gd name="connsiteX25" fmla="*/ 290850 w 606933"/>
                    <a:gd name="connsiteY25" fmla="*/ 467105 h 606087"/>
                    <a:gd name="connsiteX26" fmla="*/ 63274 w 606933"/>
                    <a:gd name="connsiteY26" fmla="*/ 467105 h 606087"/>
                    <a:gd name="connsiteX27" fmla="*/ 63274 w 606933"/>
                    <a:gd name="connsiteY27" fmla="*/ 505096 h 606087"/>
                    <a:gd name="connsiteX28" fmla="*/ 101123 w 606933"/>
                    <a:gd name="connsiteY28" fmla="*/ 505096 h 606087"/>
                    <a:gd name="connsiteX29" fmla="*/ 101123 w 606933"/>
                    <a:gd name="connsiteY29" fmla="*/ 606087 h 606087"/>
                    <a:gd name="connsiteX30" fmla="*/ 0 w 606933"/>
                    <a:gd name="connsiteY30" fmla="*/ 606087 h 606087"/>
                    <a:gd name="connsiteX31" fmla="*/ 0 w 606933"/>
                    <a:gd name="connsiteY31" fmla="*/ 505096 h 606087"/>
                    <a:gd name="connsiteX32" fmla="*/ 37945 w 606933"/>
                    <a:gd name="connsiteY32" fmla="*/ 505096 h 606087"/>
                    <a:gd name="connsiteX33" fmla="*/ 37945 w 606933"/>
                    <a:gd name="connsiteY33" fmla="*/ 441905 h 606087"/>
                    <a:gd name="connsiteX34" fmla="*/ 290850 w 606933"/>
                    <a:gd name="connsiteY34" fmla="*/ 441905 h 606087"/>
                    <a:gd name="connsiteX35" fmla="*/ 290850 w 606933"/>
                    <a:gd name="connsiteY35" fmla="*/ 404009 h 606087"/>
                    <a:gd name="connsiteX36" fmla="*/ 126452 w 606933"/>
                    <a:gd name="connsiteY36" fmla="*/ 404009 h 606087"/>
                    <a:gd name="connsiteX37" fmla="*/ 303502 w 606933"/>
                    <a:gd name="connsiteY37" fmla="*/ 71264 h 606087"/>
                    <a:gd name="connsiteX38" fmla="*/ 250822 w 606933"/>
                    <a:gd name="connsiteY38" fmla="*/ 122140 h 606087"/>
                    <a:gd name="connsiteX39" fmla="*/ 303502 w 606933"/>
                    <a:gd name="connsiteY39" fmla="*/ 173111 h 606087"/>
                    <a:gd name="connsiteX40" fmla="*/ 356183 w 606933"/>
                    <a:gd name="connsiteY40" fmla="*/ 122140 h 606087"/>
                    <a:gd name="connsiteX41" fmla="*/ 303502 w 606933"/>
                    <a:gd name="connsiteY41" fmla="*/ 71264 h 606087"/>
                    <a:gd name="connsiteX42" fmla="*/ 303502 w 606933"/>
                    <a:gd name="connsiteY42" fmla="*/ 0 h 606087"/>
                    <a:gd name="connsiteX43" fmla="*/ 429955 w 606933"/>
                    <a:gd name="connsiteY43" fmla="*/ 122140 h 606087"/>
                    <a:gd name="connsiteX44" fmla="*/ 303502 w 606933"/>
                    <a:gd name="connsiteY44" fmla="*/ 315639 h 606087"/>
                    <a:gd name="connsiteX45" fmla="*/ 177049 w 606933"/>
                    <a:gd name="connsiteY45" fmla="*/ 122140 h 606087"/>
                    <a:gd name="connsiteX46" fmla="*/ 303502 w 606933"/>
                    <a:gd name="connsiteY46" fmla="*/ 0 h 6060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606933" h="606087">
                      <a:moveTo>
                        <a:pt x="126452" y="239923"/>
                      </a:moveTo>
                      <a:lnTo>
                        <a:pt x="191364" y="239923"/>
                      </a:lnTo>
                      <a:cubicBezTo>
                        <a:pt x="230851" y="298209"/>
                        <a:pt x="286131" y="334566"/>
                        <a:pt x="289791" y="336874"/>
                      </a:cubicBezTo>
                      <a:lnTo>
                        <a:pt x="303467" y="345627"/>
                      </a:lnTo>
                      <a:lnTo>
                        <a:pt x="317142" y="336874"/>
                      </a:lnTo>
                      <a:cubicBezTo>
                        <a:pt x="320802" y="334566"/>
                        <a:pt x="376083" y="298209"/>
                        <a:pt x="415569" y="239923"/>
                      </a:cubicBezTo>
                      <a:lnTo>
                        <a:pt x="480481" y="239923"/>
                      </a:lnTo>
                      <a:lnTo>
                        <a:pt x="480481" y="404009"/>
                      </a:lnTo>
                      <a:lnTo>
                        <a:pt x="316083" y="404009"/>
                      </a:lnTo>
                      <a:lnTo>
                        <a:pt x="316083" y="441905"/>
                      </a:lnTo>
                      <a:lnTo>
                        <a:pt x="568988" y="441905"/>
                      </a:lnTo>
                      <a:lnTo>
                        <a:pt x="568988" y="505096"/>
                      </a:lnTo>
                      <a:lnTo>
                        <a:pt x="606933" y="505096"/>
                      </a:lnTo>
                      <a:lnTo>
                        <a:pt x="606933" y="606087"/>
                      </a:lnTo>
                      <a:lnTo>
                        <a:pt x="505714" y="606087"/>
                      </a:lnTo>
                      <a:lnTo>
                        <a:pt x="505714" y="505096"/>
                      </a:lnTo>
                      <a:lnTo>
                        <a:pt x="543659" y="505096"/>
                      </a:lnTo>
                      <a:lnTo>
                        <a:pt x="543659" y="467105"/>
                      </a:lnTo>
                      <a:lnTo>
                        <a:pt x="316083" y="467105"/>
                      </a:lnTo>
                      <a:lnTo>
                        <a:pt x="316083" y="505096"/>
                      </a:lnTo>
                      <a:lnTo>
                        <a:pt x="354028" y="505096"/>
                      </a:lnTo>
                      <a:lnTo>
                        <a:pt x="354028" y="606087"/>
                      </a:lnTo>
                      <a:lnTo>
                        <a:pt x="252905" y="606087"/>
                      </a:lnTo>
                      <a:lnTo>
                        <a:pt x="252905" y="505096"/>
                      </a:lnTo>
                      <a:lnTo>
                        <a:pt x="290850" y="505096"/>
                      </a:lnTo>
                      <a:lnTo>
                        <a:pt x="290850" y="467105"/>
                      </a:lnTo>
                      <a:lnTo>
                        <a:pt x="63274" y="467105"/>
                      </a:lnTo>
                      <a:lnTo>
                        <a:pt x="63274" y="505096"/>
                      </a:lnTo>
                      <a:lnTo>
                        <a:pt x="101123" y="505096"/>
                      </a:lnTo>
                      <a:lnTo>
                        <a:pt x="101123" y="606087"/>
                      </a:lnTo>
                      <a:lnTo>
                        <a:pt x="0" y="606087"/>
                      </a:lnTo>
                      <a:lnTo>
                        <a:pt x="0" y="505096"/>
                      </a:lnTo>
                      <a:lnTo>
                        <a:pt x="37945" y="505096"/>
                      </a:lnTo>
                      <a:lnTo>
                        <a:pt x="37945" y="441905"/>
                      </a:lnTo>
                      <a:lnTo>
                        <a:pt x="290850" y="441905"/>
                      </a:lnTo>
                      <a:lnTo>
                        <a:pt x="290850" y="404009"/>
                      </a:lnTo>
                      <a:lnTo>
                        <a:pt x="126452" y="404009"/>
                      </a:lnTo>
                      <a:close/>
                      <a:moveTo>
                        <a:pt x="303502" y="71264"/>
                      </a:moveTo>
                      <a:cubicBezTo>
                        <a:pt x="274417" y="71264"/>
                        <a:pt x="250822" y="94057"/>
                        <a:pt x="250822" y="122140"/>
                      </a:cubicBezTo>
                      <a:cubicBezTo>
                        <a:pt x="250822" y="150318"/>
                        <a:pt x="274417" y="173111"/>
                        <a:pt x="303502" y="173111"/>
                      </a:cubicBezTo>
                      <a:cubicBezTo>
                        <a:pt x="332587" y="173111"/>
                        <a:pt x="356183" y="150318"/>
                        <a:pt x="356183" y="122140"/>
                      </a:cubicBezTo>
                      <a:cubicBezTo>
                        <a:pt x="356183" y="94057"/>
                        <a:pt x="332587" y="71264"/>
                        <a:pt x="303502" y="71264"/>
                      </a:cubicBezTo>
                      <a:close/>
                      <a:moveTo>
                        <a:pt x="303502" y="0"/>
                      </a:moveTo>
                      <a:cubicBezTo>
                        <a:pt x="373326" y="0"/>
                        <a:pt x="429955" y="54723"/>
                        <a:pt x="429955" y="122140"/>
                      </a:cubicBezTo>
                      <a:cubicBezTo>
                        <a:pt x="429955" y="234181"/>
                        <a:pt x="303502" y="315639"/>
                        <a:pt x="303502" y="315639"/>
                      </a:cubicBezTo>
                      <a:cubicBezTo>
                        <a:pt x="303502" y="315639"/>
                        <a:pt x="177049" y="234181"/>
                        <a:pt x="177049" y="122140"/>
                      </a:cubicBezTo>
                      <a:cubicBezTo>
                        <a:pt x="177049" y="54723"/>
                        <a:pt x="233679" y="0"/>
                        <a:pt x="30350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sz="2000"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0" name="íŝļîdé"/>
              <p:cNvGrpSpPr/>
              <p:nvPr/>
            </p:nvGrpSpPr>
            <p:grpSpPr>
              <a:xfrm>
                <a:off x="8185149" y="1988840"/>
                <a:ext cx="3313285" cy="2376264"/>
                <a:chOff x="8185149" y="1988840"/>
                <a:chExt cx="3313285" cy="2376264"/>
              </a:xfrm>
            </p:grpSpPr>
            <p:grpSp>
              <p:nvGrpSpPr>
                <p:cNvPr id="11" name="îṣḷidé"/>
                <p:cNvGrpSpPr/>
                <p:nvPr/>
              </p:nvGrpSpPr>
              <p:grpSpPr>
                <a:xfrm>
                  <a:off x="8185149" y="1988840"/>
                  <a:ext cx="3313285" cy="2376264"/>
                  <a:chOff x="5190548" y="2019430"/>
                  <a:chExt cx="3313285" cy="2376264"/>
                </a:xfrm>
              </p:grpSpPr>
              <p:sp>
                <p:nvSpPr>
                  <p:cNvPr id="13" name="ïslídê"/>
                  <p:cNvSpPr/>
                  <p:nvPr/>
                </p:nvSpPr>
                <p:spPr>
                  <a:xfrm>
                    <a:off x="5190548" y="2019430"/>
                    <a:ext cx="3312368" cy="2376264"/>
                  </a:xfrm>
                  <a:prstGeom prst="snip1Rect">
                    <a:avLst>
                      <a:gd name="adj" fmla="val 28761"/>
                    </a:avLst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sz="2000" b="1">
                      <a:solidFill>
                        <a:schemeClr val="accent1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4" name="iṩḻidé"/>
                  <p:cNvSpPr/>
                  <p:nvPr/>
                </p:nvSpPr>
                <p:spPr bwMode="auto">
                  <a:xfrm>
                    <a:off x="7889173" y="2019430"/>
                    <a:ext cx="614660" cy="614660"/>
                  </a:xfrm>
                  <a:custGeom>
                    <a:avLst/>
                    <a:gdLst>
                      <a:gd name="T0" fmla="*/ 608 w 608"/>
                      <a:gd name="T1" fmla="*/ 0 h 608"/>
                      <a:gd name="T2" fmla="*/ 0 w 608"/>
                      <a:gd name="T3" fmla="*/ 0 h 608"/>
                      <a:gd name="T4" fmla="*/ 608 w 608"/>
                      <a:gd name="T5" fmla="*/ 608 h 608"/>
                      <a:gd name="T6" fmla="*/ 608 w 608"/>
                      <a:gd name="T7" fmla="*/ 0 h 6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08" h="608">
                        <a:moveTo>
                          <a:pt x="608" y="0"/>
                        </a:moveTo>
                        <a:lnTo>
                          <a:pt x="0" y="0"/>
                        </a:lnTo>
                        <a:lnTo>
                          <a:pt x="608" y="608"/>
                        </a:lnTo>
                        <a:lnTo>
                          <a:pt x="608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 w="3175">
                    <a:noFill/>
                    <a:prstDash val="solid"/>
                    <a:round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sz="2000" b="1">
                      <a:solidFill>
                        <a:schemeClr val="accent1"/>
                      </a:solidFill>
                      <a:latin typeface="+mn-ea"/>
                    </a:endParaRPr>
                  </a:p>
                </p:txBody>
              </p:sp>
            </p:grpSp>
            <p:sp>
              <p:nvSpPr>
                <p:cNvPr id="12" name="işľiďè"/>
                <p:cNvSpPr>
                  <a:spLocks noChangeAspect="1"/>
                </p:cNvSpPr>
                <p:nvPr/>
              </p:nvSpPr>
              <p:spPr bwMode="auto">
                <a:xfrm>
                  <a:off x="9613162" y="2727240"/>
                  <a:ext cx="793313" cy="899464"/>
                </a:xfrm>
                <a:custGeom>
                  <a:avLst/>
                  <a:gdLst>
                    <a:gd name="T0" fmla="*/ 2125 w 2288"/>
                    <a:gd name="T1" fmla="*/ 924 h 2598"/>
                    <a:gd name="T2" fmla="*/ 1863 w 2288"/>
                    <a:gd name="T3" fmla="*/ 1258 h 2598"/>
                    <a:gd name="T4" fmla="*/ 1848 w 2288"/>
                    <a:gd name="T5" fmla="*/ 1586 h 2598"/>
                    <a:gd name="T6" fmla="*/ 1899 w 2288"/>
                    <a:gd name="T7" fmla="*/ 1716 h 2598"/>
                    <a:gd name="T8" fmla="*/ 1211 w 2288"/>
                    <a:gd name="T9" fmla="*/ 2079 h 2598"/>
                    <a:gd name="T10" fmla="*/ 1176 w 2288"/>
                    <a:gd name="T11" fmla="*/ 2038 h 2598"/>
                    <a:gd name="T12" fmla="*/ 1200 w 2288"/>
                    <a:gd name="T13" fmla="*/ 965 h 2598"/>
                    <a:gd name="T14" fmla="*/ 1409 w 2288"/>
                    <a:gd name="T15" fmla="*/ 1012 h 2598"/>
                    <a:gd name="T16" fmla="*/ 1522 w 2288"/>
                    <a:gd name="T17" fmla="*/ 978 h 2598"/>
                    <a:gd name="T18" fmla="*/ 1526 w 2288"/>
                    <a:gd name="T19" fmla="*/ 847 h 2598"/>
                    <a:gd name="T20" fmla="*/ 1387 w 2288"/>
                    <a:gd name="T21" fmla="*/ 828 h 2598"/>
                    <a:gd name="T22" fmla="*/ 1193 w 2288"/>
                    <a:gd name="T23" fmla="*/ 584 h 2598"/>
                    <a:gd name="T24" fmla="*/ 1375 w 2288"/>
                    <a:gd name="T25" fmla="*/ 124 h 2598"/>
                    <a:gd name="T26" fmla="*/ 1109 w 2288"/>
                    <a:gd name="T27" fmla="*/ 37 h 2598"/>
                    <a:gd name="T28" fmla="*/ 1013 w 2288"/>
                    <a:gd name="T29" fmla="*/ 570 h 2598"/>
                    <a:gd name="T30" fmla="*/ 1056 w 2288"/>
                    <a:gd name="T31" fmla="*/ 808 h 2598"/>
                    <a:gd name="T32" fmla="*/ 891 w 2288"/>
                    <a:gd name="T33" fmla="*/ 784 h 2598"/>
                    <a:gd name="T34" fmla="*/ 748 w 2288"/>
                    <a:gd name="T35" fmla="*/ 921 h 2598"/>
                    <a:gd name="T36" fmla="*/ 899 w 2288"/>
                    <a:gd name="T37" fmla="*/ 946 h 2598"/>
                    <a:gd name="T38" fmla="*/ 1024 w 2288"/>
                    <a:gd name="T39" fmla="*/ 1479 h 2598"/>
                    <a:gd name="T40" fmla="*/ 1022 w 2288"/>
                    <a:gd name="T41" fmla="*/ 2081 h 2598"/>
                    <a:gd name="T42" fmla="*/ 434 w 2288"/>
                    <a:gd name="T43" fmla="*/ 1569 h 2598"/>
                    <a:gd name="T44" fmla="*/ 395 w 2288"/>
                    <a:gd name="T45" fmla="*/ 1470 h 2598"/>
                    <a:gd name="T46" fmla="*/ 88 w 2288"/>
                    <a:gd name="T47" fmla="*/ 1148 h 2598"/>
                    <a:gd name="T48" fmla="*/ 101 w 2288"/>
                    <a:gd name="T49" fmla="*/ 1658 h 2598"/>
                    <a:gd name="T50" fmla="*/ 906 w 2288"/>
                    <a:gd name="T51" fmla="*/ 2228 h 2598"/>
                    <a:gd name="T52" fmla="*/ 1177 w 2288"/>
                    <a:gd name="T53" fmla="*/ 2500 h 2598"/>
                    <a:gd name="T54" fmla="*/ 1223 w 2288"/>
                    <a:gd name="T55" fmla="*/ 2405 h 2598"/>
                    <a:gd name="T56" fmla="*/ 1273 w 2288"/>
                    <a:gd name="T57" fmla="*/ 2328 h 2598"/>
                    <a:gd name="T58" fmla="*/ 1280 w 2288"/>
                    <a:gd name="T59" fmla="*/ 2234 h 2598"/>
                    <a:gd name="T60" fmla="*/ 2094 w 2288"/>
                    <a:gd name="T61" fmla="*/ 1624 h 2598"/>
                    <a:gd name="T62" fmla="*/ 2274 w 2288"/>
                    <a:gd name="T63" fmla="*/ 1517 h 2598"/>
                    <a:gd name="T64" fmla="*/ 1065 w 2288"/>
                    <a:gd name="T65" fmla="*/ 420 h 2598"/>
                    <a:gd name="T66" fmla="*/ 1131 w 2288"/>
                    <a:gd name="T67" fmla="*/ 148 h 2598"/>
                    <a:gd name="T68" fmla="*/ 1165 w 2288"/>
                    <a:gd name="T69" fmla="*/ 430 h 2598"/>
                    <a:gd name="T70" fmla="*/ 1065 w 2288"/>
                    <a:gd name="T71" fmla="*/ 420 h 2598"/>
                    <a:gd name="T72" fmla="*/ 1040 w 2288"/>
                    <a:gd name="T73" fmla="*/ 2287 h 2598"/>
                    <a:gd name="T74" fmla="*/ 1032 w 2288"/>
                    <a:gd name="T75" fmla="*/ 2241 h 2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288" h="2598">
                      <a:moveTo>
                        <a:pt x="2281" y="1465"/>
                      </a:moveTo>
                      <a:cubicBezTo>
                        <a:pt x="2220" y="1286"/>
                        <a:pt x="2159" y="1111"/>
                        <a:pt x="2125" y="924"/>
                      </a:cubicBezTo>
                      <a:cubicBezTo>
                        <a:pt x="2112" y="850"/>
                        <a:pt x="2015" y="868"/>
                        <a:pt x="1992" y="924"/>
                      </a:cubicBezTo>
                      <a:cubicBezTo>
                        <a:pt x="1948" y="1035"/>
                        <a:pt x="1904" y="1146"/>
                        <a:pt x="1863" y="1258"/>
                      </a:cubicBezTo>
                      <a:cubicBezTo>
                        <a:pt x="1840" y="1319"/>
                        <a:pt x="1790" y="1411"/>
                        <a:pt x="1809" y="1480"/>
                      </a:cubicBezTo>
                      <a:cubicBezTo>
                        <a:pt x="1783" y="1516"/>
                        <a:pt x="1783" y="1565"/>
                        <a:pt x="1848" y="1586"/>
                      </a:cubicBezTo>
                      <a:cubicBezTo>
                        <a:pt x="1878" y="1596"/>
                        <a:pt x="1908" y="1602"/>
                        <a:pt x="1938" y="1607"/>
                      </a:cubicBezTo>
                      <a:cubicBezTo>
                        <a:pt x="1927" y="1644"/>
                        <a:pt x="1916" y="1681"/>
                        <a:pt x="1899" y="1716"/>
                      </a:cubicBezTo>
                      <a:cubicBezTo>
                        <a:pt x="1861" y="1789"/>
                        <a:pt x="1799" y="1850"/>
                        <a:pt x="1734" y="1899"/>
                      </a:cubicBezTo>
                      <a:cubicBezTo>
                        <a:pt x="1586" y="2012"/>
                        <a:pt x="1393" y="2062"/>
                        <a:pt x="1211" y="2079"/>
                      </a:cubicBezTo>
                      <a:cubicBezTo>
                        <a:pt x="1201" y="2080"/>
                        <a:pt x="1190" y="2080"/>
                        <a:pt x="1180" y="2081"/>
                      </a:cubicBezTo>
                      <a:cubicBezTo>
                        <a:pt x="1178" y="2066"/>
                        <a:pt x="1177" y="2052"/>
                        <a:pt x="1176" y="2038"/>
                      </a:cubicBezTo>
                      <a:cubicBezTo>
                        <a:pt x="1167" y="1852"/>
                        <a:pt x="1173" y="1665"/>
                        <a:pt x="1178" y="1479"/>
                      </a:cubicBezTo>
                      <a:cubicBezTo>
                        <a:pt x="1183" y="1309"/>
                        <a:pt x="1195" y="1137"/>
                        <a:pt x="1200" y="965"/>
                      </a:cubicBezTo>
                      <a:cubicBezTo>
                        <a:pt x="1262" y="972"/>
                        <a:pt x="1326" y="981"/>
                        <a:pt x="1388" y="979"/>
                      </a:cubicBezTo>
                      <a:cubicBezTo>
                        <a:pt x="1391" y="992"/>
                        <a:pt x="1399" y="1003"/>
                        <a:pt x="1409" y="1012"/>
                      </a:cubicBezTo>
                      <a:cubicBezTo>
                        <a:pt x="1434" y="1041"/>
                        <a:pt x="1476" y="1041"/>
                        <a:pt x="1501" y="1012"/>
                      </a:cubicBezTo>
                      <a:cubicBezTo>
                        <a:pt x="1511" y="1003"/>
                        <a:pt x="1519" y="991"/>
                        <a:pt x="1522" y="978"/>
                      </a:cubicBezTo>
                      <a:cubicBezTo>
                        <a:pt x="1528" y="956"/>
                        <a:pt x="1526" y="931"/>
                        <a:pt x="1526" y="908"/>
                      </a:cubicBezTo>
                      <a:lnTo>
                        <a:pt x="1526" y="847"/>
                      </a:lnTo>
                      <a:cubicBezTo>
                        <a:pt x="1526" y="809"/>
                        <a:pt x="1493" y="776"/>
                        <a:pt x="1455" y="776"/>
                      </a:cubicBezTo>
                      <a:cubicBezTo>
                        <a:pt x="1423" y="776"/>
                        <a:pt x="1395" y="799"/>
                        <a:pt x="1387" y="828"/>
                      </a:cubicBezTo>
                      <a:cubicBezTo>
                        <a:pt x="1327" y="813"/>
                        <a:pt x="1264" y="812"/>
                        <a:pt x="1202" y="810"/>
                      </a:cubicBezTo>
                      <a:cubicBezTo>
                        <a:pt x="1202" y="735"/>
                        <a:pt x="1199" y="659"/>
                        <a:pt x="1193" y="584"/>
                      </a:cubicBezTo>
                      <a:cubicBezTo>
                        <a:pt x="1297" y="558"/>
                        <a:pt x="1391" y="480"/>
                        <a:pt x="1431" y="385"/>
                      </a:cubicBezTo>
                      <a:cubicBezTo>
                        <a:pt x="1470" y="292"/>
                        <a:pt x="1441" y="197"/>
                        <a:pt x="1375" y="124"/>
                      </a:cubicBezTo>
                      <a:cubicBezTo>
                        <a:pt x="1315" y="57"/>
                        <a:pt x="1196" y="0"/>
                        <a:pt x="1109" y="37"/>
                      </a:cubicBezTo>
                      <a:cubicBezTo>
                        <a:pt x="1109" y="37"/>
                        <a:pt x="1109" y="37"/>
                        <a:pt x="1109" y="37"/>
                      </a:cubicBezTo>
                      <a:cubicBezTo>
                        <a:pt x="988" y="48"/>
                        <a:pt x="885" y="127"/>
                        <a:pt x="860" y="255"/>
                      </a:cubicBezTo>
                      <a:cubicBezTo>
                        <a:pt x="837" y="376"/>
                        <a:pt x="900" y="516"/>
                        <a:pt x="1013" y="570"/>
                      </a:cubicBezTo>
                      <a:cubicBezTo>
                        <a:pt x="1033" y="580"/>
                        <a:pt x="1055" y="586"/>
                        <a:pt x="1077" y="590"/>
                      </a:cubicBezTo>
                      <a:cubicBezTo>
                        <a:pt x="1068" y="662"/>
                        <a:pt x="1062" y="735"/>
                        <a:pt x="1056" y="808"/>
                      </a:cubicBezTo>
                      <a:cubicBezTo>
                        <a:pt x="1001" y="808"/>
                        <a:pt x="947" y="810"/>
                        <a:pt x="892" y="813"/>
                      </a:cubicBezTo>
                      <a:cubicBezTo>
                        <a:pt x="892" y="803"/>
                        <a:pt x="891" y="793"/>
                        <a:pt x="891" y="784"/>
                      </a:cubicBezTo>
                      <a:cubicBezTo>
                        <a:pt x="896" y="691"/>
                        <a:pt x="748" y="690"/>
                        <a:pt x="747" y="784"/>
                      </a:cubicBezTo>
                      <a:cubicBezTo>
                        <a:pt x="747" y="829"/>
                        <a:pt x="742" y="876"/>
                        <a:pt x="748" y="921"/>
                      </a:cubicBezTo>
                      <a:cubicBezTo>
                        <a:pt x="756" y="983"/>
                        <a:pt x="811" y="1002"/>
                        <a:pt x="851" y="981"/>
                      </a:cubicBezTo>
                      <a:cubicBezTo>
                        <a:pt x="872" y="980"/>
                        <a:pt x="891" y="967"/>
                        <a:pt x="899" y="946"/>
                      </a:cubicBezTo>
                      <a:cubicBezTo>
                        <a:pt x="948" y="949"/>
                        <a:pt x="998" y="951"/>
                        <a:pt x="1047" y="954"/>
                      </a:cubicBezTo>
                      <a:cubicBezTo>
                        <a:pt x="1037" y="1129"/>
                        <a:pt x="1031" y="1305"/>
                        <a:pt x="1024" y="1479"/>
                      </a:cubicBezTo>
                      <a:cubicBezTo>
                        <a:pt x="1017" y="1665"/>
                        <a:pt x="1014" y="1851"/>
                        <a:pt x="1021" y="2038"/>
                      </a:cubicBezTo>
                      <a:cubicBezTo>
                        <a:pt x="1022" y="2051"/>
                        <a:pt x="1022" y="2066"/>
                        <a:pt x="1022" y="2081"/>
                      </a:cubicBezTo>
                      <a:cubicBezTo>
                        <a:pt x="722" y="2061"/>
                        <a:pt x="421" y="1927"/>
                        <a:pt x="289" y="1649"/>
                      </a:cubicBezTo>
                      <a:cubicBezTo>
                        <a:pt x="342" y="1639"/>
                        <a:pt x="422" y="1633"/>
                        <a:pt x="434" y="1569"/>
                      </a:cubicBezTo>
                      <a:cubicBezTo>
                        <a:pt x="439" y="1539"/>
                        <a:pt x="429" y="1506"/>
                        <a:pt x="402" y="1492"/>
                      </a:cubicBezTo>
                      <a:cubicBezTo>
                        <a:pt x="401" y="1485"/>
                        <a:pt x="399" y="1478"/>
                        <a:pt x="395" y="1470"/>
                      </a:cubicBezTo>
                      <a:cubicBezTo>
                        <a:pt x="338" y="1362"/>
                        <a:pt x="258" y="1263"/>
                        <a:pt x="215" y="1148"/>
                      </a:cubicBezTo>
                      <a:cubicBezTo>
                        <a:pt x="192" y="1085"/>
                        <a:pt x="111" y="1085"/>
                        <a:pt x="88" y="1148"/>
                      </a:cubicBezTo>
                      <a:cubicBezTo>
                        <a:pt x="29" y="1306"/>
                        <a:pt x="0" y="1457"/>
                        <a:pt x="39" y="1624"/>
                      </a:cubicBezTo>
                      <a:cubicBezTo>
                        <a:pt x="45" y="1653"/>
                        <a:pt x="75" y="1663"/>
                        <a:pt x="101" y="1658"/>
                      </a:cubicBezTo>
                      <a:cubicBezTo>
                        <a:pt x="125" y="1661"/>
                        <a:pt x="149" y="1661"/>
                        <a:pt x="172" y="1661"/>
                      </a:cubicBezTo>
                      <a:cubicBezTo>
                        <a:pt x="253" y="2008"/>
                        <a:pt x="572" y="2179"/>
                        <a:pt x="906" y="2228"/>
                      </a:cubicBezTo>
                      <a:cubicBezTo>
                        <a:pt x="931" y="2337"/>
                        <a:pt x="982" y="2443"/>
                        <a:pt x="1043" y="2536"/>
                      </a:cubicBezTo>
                      <a:cubicBezTo>
                        <a:pt x="1083" y="2598"/>
                        <a:pt x="1172" y="2572"/>
                        <a:pt x="1177" y="2500"/>
                      </a:cubicBezTo>
                      <a:cubicBezTo>
                        <a:pt x="1177" y="2509"/>
                        <a:pt x="1185" y="2477"/>
                        <a:pt x="1189" y="2468"/>
                      </a:cubicBezTo>
                      <a:cubicBezTo>
                        <a:pt x="1199" y="2446"/>
                        <a:pt x="1211" y="2426"/>
                        <a:pt x="1223" y="2405"/>
                      </a:cubicBezTo>
                      <a:cubicBezTo>
                        <a:pt x="1234" y="2386"/>
                        <a:pt x="1247" y="2368"/>
                        <a:pt x="1259" y="2349"/>
                      </a:cubicBezTo>
                      <a:cubicBezTo>
                        <a:pt x="1264" y="2342"/>
                        <a:pt x="1268" y="2335"/>
                        <a:pt x="1273" y="2328"/>
                      </a:cubicBezTo>
                      <a:cubicBezTo>
                        <a:pt x="1277" y="2322"/>
                        <a:pt x="1293" y="2305"/>
                        <a:pt x="1277" y="2322"/>
                      </a:cubicBezTo>
                      <a:cubicBezTo>
                        <a:pt x="1304" y="2294"/>
                        <a:pt x="1300" y="2258"/>
                        <a:pt x="1280" y="2234"/>
                      </a:cubicBezTo>
                      <a:cubicBezTo>
                        <a:pt x="1483" y="2210"/>
                        <a:pt x="1683" y="2139"/>
                        <a:pt x="1845" y="2015"/>
                      </a:cubicBezTo>
                      <a:cubicBezTo>
                        <a:pt x="1948" y="1936"/>
                        <a:pt x="2086" y="1773"/>
                        <a:pt x="2094" y="1624"/>
                      </a:cubicBezTo>
                      <a:cubicBezTo>
                        <a:pt x="2146" y="1628"/>
                        <a:pt x="2201" y="1630"/>
                        <a:pt x="2245" y="1609"/>
                      </a:cubicBezTo>
                      <a:cubicBezTo>
                        <a:pt x="2278" y="1594"/>
                        <a:pt x="2287" y="1550"/>
                        <a:pt x="2274" y="1517"/>
                      </a:cubicBezTo>
                      <a:cubicBezTo>
                        <a:pt x="2284" y="1503"/>
                        <a:pt x="2288" y="1485"/>
                        <a:pt x="2281" y="1465"/>
                      </a:cubicBezTo>
                      <a:close/>
                      <a:moveTo>
                        <a:pt x="1065" y="420"/>
                      </a:moveTo>
                      <a:cubicBezTo>
                        <a:pt x="1019" y="392"/>
                        <a:pt x="1002" y="323"/>
                        <a:pt x="1010" y="274"/>
                      </a:cubicBezTo>
                      <a:cubicBezTo>
                        <a:pt x="1021" y="207"/>
                        <a:pt x="1073" y="171"/>
                        <a:pt x="1131" y="148"/>
                      </a:cubicBezTo>
                      <a:cubicBezTo>
                        <a:pt x="1208" y="195"/>
                        <a:pt x="1340" y="234"/>
                        <a:pt x="1280" y="343"/>
                      </a:cubicBezTo>
                      <a:cubicBezTo>
                        <a:pt x="1258" y="383"/>
                        <a:pt x="1213" y="417"/>
                        <a:pt x="1165" y="430"/>
                      </a:cubicBezTo>
                      <a:cubicBezTo>
                        <a:pt x="1148" y="418"/>
                        <a:pt x="1121" y="420"/>
                        <a:pt x="1105" y="434"/>
                      </a:cubicBezTo>
                      <a:cubicBezTo>
                        <a:pt x="1091" y="432"/>
                        <a:pt x="1077" y="428"/>
                        <a:pt x="1065" y="420"/>
                      </a:cubicBezTo>
                      <a:close/>
                      <a:moveTo>
                        <a:pt x="1032" y="2241"/>
                      </a:moveTo>
                      <a:cubicBezTo>
                        <a:pt x="1034" y="2257"/>
                        <a:pt x="1037" y="2272"/>
                        <a:pt x="1040" y="2287"/>
                      </a:cubicBezTo>
                      <a:cubicBezTo>
                        <a:pt x="1029" y="2271"/>
                        <a:pt x="1019" y="2255"/>
                        <a:pt x="1010" y="2239"/>
                      </a:cubicBezTo>
                      <a:cubicBezTo>
                        <a:pt x="1017" y="2240"/>
                        <a:pt x="1025" y="2241"/>
                        <a:pt x="1032" y="224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sz="2000"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500">
        <p14:prism isInverted="1"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8a92165-a7ac-4ed6-9f89-2a692eda5e3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10624" y="1689930"/>
            <a:ext cx="9570753" cy="3478141"/>
            <a:chOff x="1155459" y="1539339"/>
            <a:chExt cx="9570753" cy="3478141"/>
          </a:xfrm>
        </p:grpSpPr>
        <p:grpSp>
          <p:nvGrpSpPr>
            <p:cNvPr id="4" name="îŝḷïḑè"/>
            <p:cNvGrpSpPr/>
            <p:nvPr/>
          </p:nvGrpSpPr>
          <p:grpSpPr>
            <a:xfrm>
              <a:off x="1155459" y="1554034"/>
              <a:ext cx="802760" cy="398721"/>
              <a:chOff x="5202034" y="1617405"/>
              <a:chExt cx="802760" cy="398721"/>
            </a:xfrm>
          </p:grpSpPr>
          <p:sp>
            <p:nvSpPr>
              <p:cNvPr id="19" name="iSľîḓê"/>
              <p:cNvSpPr/>
              <p:nvPr/>
            </p:nvSpPr>
            <p:spPr>
              <a:xfrm>
                <a:off x="5202034" y="1617405"/>
                <a:ext cx="401380" cy="398721"/>
              </a:xfrm>
              <a:custGeom>
                <a:avLst/>
                <a:gdLst>
                  <a:gd name="connsiteX0" fmla="*/ 77089 w 401380"/>
                  <a:gd name="connsiteY0" fmla="*/ 0 h 398721"/>
                  <a:gd name="connsiteX1" fmla="*/ 199360 w 401380"/>
                  <a:gd name="connsiteY1" fmla="*/ 0 h 398721"/>
                  <a:gd name="connsiteX2" fmla="*/ 321632 w 401380"/>
                  <a:gd name="connsiteY2" fmla="*/ 0 h 398721"/>
                  <a:gd name="connsiteX3" fmla="*/ 401380 w 401380"/>
                  <a:gd name="connsiteY3" fmla="*/ 0 h 398721"/>
                  <a:gd name="connsiteX4" fmla="*/ 401380 w 401380"/>
                  <a:gd name="connsiteY4" fmla="*/ 398721 h 398721"/>
                  <a:gd name="connsiteX5" fmla="*/ 321632 w 401380"/>
                  <a:gd name="connsiteY5" fmla="*/ 398721 h 398721"/>
                  <a:gd name="connsiteX6" fmla="*/ 199360 w 401380"/>
                  <a:gd name="connsiteY6" fmla="*/ 398721 h 398721"/>
                  <a:gd name="connsiteX7" fmla="*/ 77089 w 401380"/>
                  <a:gd name="connsiteY7" fmla="*/ 398721 h 398721"/>
                  <a:gd name="connsiteX8" fmla="*/ 0 w 401380"/>
                  <a:gd name="connsiteY8" fmla="*/ 321632 h 398721"/>
                  <a:gd name="connsiteX9" fmla="*/ 0 w 401380"/>
                  <a:gd name="connsiteY9" fmla="*/ 77089 h 398721"/>
                  <a:gd name="connsiteX10" fmla="*/ 77089 w 401380"/>
                  <a:gd name="connsiteY10" fmla="*/ 0 h 398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1380" h="398721">
                    <a:moveTo>
                      <a:pt x="77089" y="0"/>
                    </a:moveTo>
                    <a:lnTo>
                      <a:pt x="199360" y="0"/>
                    </a:lnTo>
                    <a:lnTo>
                      <a:pt x="321632" y="0"/>
                    </a:lnTo>
                    <a:lnTo>
                      <a:pt x="401380" y="0"/>
                    </a:lnTo>
                    <a:lnTo>
                      <a:pt x="401380" y="398721"/>
                    </a:lnTo>
                    <a:lnTo>
                      <a:pt x="321632" y="398721"/>
                    </a:lnTo>
                    <a:lnTo>
                      <a:pt x="199360" y="398721"/>
                    </a:lnTo>
                    <a:lnTo>
                      <a:pt x="77089" y="398721"/>
                    </a:lnTo>
                    <a:cubicBezTo>
                      <a:pt x="34514" y="398721"/>
                      <a:pt x="0" y="364207"/>
                      <a:pt x="0" y="321632"/>
                    </a:cubicBezTo>
                    <a:lnTo>
                      <a:pt x="0" y="77089"/>
                    </a:lnTo>
                    <a:cubicBezTo>
                      <a:pt x="0" y="34514"/>
                      <a:pt x="34514" y="0"/>
                      <a:pt x="77089" y="0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20" name="î$ḷiḑê"/>
              <p:cNvSpPr/>
              <p:nvPr/>
            </p:nvSpPr>
            <p:spPr>
              <a:xfrm flipH="1">
                <a:off x="5603414" y="1617405"/>
                <a:ext cx="401380" cy="398721"/>
              </a:xfrm>
              <a:custGeom>
                <a:avLst/>
                <a:gdLst>
                  <a:gd name="connsiteX0" fmla="*/ 77089 w 401380"/>
                  <a:gd name="connsiteY0" fmla="*/ 0 h 398721"/>
                  <a:gd name="connsiteX1" fmla="*/ 199360 w 401380"/>
                  <a:gd name="connsiteY1" fmla="*/ 0 h 398721"/>
                  <a:gd name="connsiteX2" fmla="*/ 321632 w 401380"/>
                  <a:gd name="connsiteY2" fmla="*/ 0 h 398721"/>
                  <a:gd name="connsiteX3" fmla="*/ 401380 w 401380"/>
                  <a:gd name="connsiteY3" fmla="*/ 0 h 398721"/>
                  <a:gd name="connsiteX4" fmla="*/ 401380 w 401380"/>
                  <a:gd name="connsiteY4" fmla="*/ 398721 h 398721"/>
                  <a:gd name="connsiteX5" fmla="*/ 321632 w 401380"/>
                  <a:gd name="connsiteY5" fmla="*/ 398721 h 398721"/>
                  <a:gd name="connsiteX6" fmla="*/ 199360 w 401380"/>
                  <a:gd name="connsiteY6" fmla="*/ 398721 h 398721"/>
                  <a:gd name="connsiteX7" fmla="*/ 77089 w 401380"/>
                  <a:gd name="connsiteY7" fmla="*/ 398721 h 398721"/>
                  <a:gd name="connsiteX8" fmla="*/ 0 w 401380"/>
                  <a:gd name="connsiteY8" fmla="*/ 321632 h 398721"/>
                  <a:gd name="connsiteX9" fmla="*/ 0 w 401380"/>
                  <a:gd name="connsiteY9" fmla="*/ 77089 h 398721"/>
                  <a:gd name="connsiteX10" fmla="*/ 77089 w 401380"/>
                  <a:gd name="connsiteY10" fmla="*/ 0 h 398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1380" h="398721">
                    <a:moveTo>
                      <a:pt x="77089" y="0"/>
                    </a:moveTo>
                    <a:lnTo>
                      <a:pt x="199360" y="0"/>
                    </a:lnTo>
                    <a:lnTo>
                      <a:pt x="321632" y="0"/>
                    </a:lnTo>
                    <a:lnTo>
                      <a:pt x="401380" y="0"/>
                    </a:lnTo>
                    <a:lnTo>
                      <a:pt x="401380" y="398721"/>
                    </a:lnTo>
                    <a:lnTo>
                      <a:pt x="321632" y="398721"/>
                    </a:lnTo>
                    <a:lnTo>
                      <a:pt x="199360" y="398721"/>
                    </a:lnTo>
                    <a:lnTo>
                      <a:pt x="77089" y="398721"/>
                    </a:lnTo>
                    <a:cubicBezTo>
                      <a:pt x="34514" y="398721"/>
                      <a:pt x="0" y="364207"/>
                      <a:pt x="0" y="321632"/>
                    </a:cubicBezTo>
                    <a:lnTo>
                      <a:pt x="0" y="77089"/>
                    </a:lnTo>
                    <a:cubicBezTo>
                      <a:pt x="0" y="34514"/>
                      <a:pt x="34514" y="0"/>
                      <a:pt x="7708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solidFill>
                  <a:srgbClr val="E6001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21" name="íšļíḓê"/>
              <p:cNvSpPr txBox="1"/>
              <p:nvPr/>
            </p:nvSpPr>
            <p:spPr>
              <a:xfrm>
                <a:off x="5231927" y="1632099"/>
                <a:ext cx="370614" cy="369332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900" b="1">
                    <a:solidFill>
                      <a:srgbClr val="E60011"/>
                    </a:solidFill>
                    <a:latin typeface="+mn-ea"/>
                  </a:rPr>
                  <a:t>08</a:t>
                </a:r>
                <a:br>
                  <a:rPr lang="en-US" sz="900" b="1">
                    <a:solidFill>
                      <a:srgbClr val="E60011"/>
                    </a:solidFill>
                    <a:latin typeface="+mn-ea"/>
                  </a:rPr>
                </a:br>
                <a:r>
                  <a:rPr lang="en-US" sz="900" b="1">
                    <a:solidFill>
                      <a:srgbClr val="E60011"/>
                    </a:solidFill>
                    <a:latin typeface="+mn-ea"/>
                  </a:rPr>
                  <a:t>AUG</a:t>
                </a:r>
                <a:endParaRPr lang="en-US" sz="900" b="1">
                  <a:solidFill>
                    <a:srgbClr val="E60011"/>
                  </a:solidFill>
                  <a:latin typeface="+mn-ea"/>
                </a:endParaRPr>
              </a:p>
            </p:txBody>
          </p:sp>
        </p:grpSp>
        <p:sp>
          <p:nvSpPr>
            <p:cNvPr id="5" name="íṣlïďé"/>
            <p:cNvSpPr/>
            <p:nvPr/>
          </p:nvSpPr>
          <p:spPr>
            <a:xfrm>
              <a:off x="2153763" y="1550574"/>
              <a:ext cx="3499114" cy="1893307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grpSp>
          <p:nvGrpSpPr>
            <p:cNvPr id="6" name="îsḷíḑé"/>
            <p:cNvGrpSpPr/>
            <p:nvPr/>
          </p:nvGrpSpPr>
          <p:grpSpPr>
            <a:xfrm>
              <a:off x="2129457" y="3654108"/>
              <a:ext cx="3632426" cy="1363372"/>
              <a:chOff x="2129457" y="3749358"/>
              <a:chExt cx="3632426" cy="1363372"/>
            </a:xfrm>
          </p:grpSpPr>
          <p:sp>
            <p:nvSpPr>
              <p:cNvPr id="17" name="íslîḍé"/>
              <p:cNvSpPr/>
              <p:nvPr/>
            </p:nvSpPr>
            <p:spPr>
              <a:xfrm>
                <a:off x="2129457" y="3749358"/>
                <a:ext cx="3632426" cy="32876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1"/>
                    </a:solidFill>
                    <a:effectLst/>
                    <a:latin typeface="+mn-ea"/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  <a:effectLst/>
                  <a:latin typeface="+mn-ea"/>
                </a:endParaRPr>
              </a:p>
            </p:txBody>
          </p:sp>
          <p:sp>
            <p:nvSpPr>
              <p:cNvPr id="18" name="ïṥḻiďê"/>
              <p:cNvSpPr/>
              <p:nvPr/>
            </p:nvSpPr>
            <p:spPr>
              <a:xfrm>
                <a:off x="2129457" y="4126199"/>
                <a:ext cx="3632426" cy="986531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b="1">
                    <a:solidFill>
                      <a:schemeClr val="accent1"/>
                    </a:solidFill>
                    <a:effectLst/>
                    <a:latin typeface="+mn-ea"/>
                  </a:rPr>
                  <a:t>此部分内容作为文字排版占位显示（建议使用主题字体）</a:t>
                </a:r>
                <a:br>
                  <a:rPr lang="zh-CN" altLang="en-US" sz="1100" b="1">
                    <a:solidFill>
                      <a:schemeClr val="accent1"/>
                    </a:solidFill>
                    <a:effectLst/>
                    <a:latin typeface="+mn-ea"/>
                  </a:rPr>
                </a:br>
                <a:r>
                  <a:rPr lang="zh-CN" altLang="en-US" sz="1100" b="1">
                    <a:solidFill>
                      <a:schemeClr val="accent1"/>
                    </a:solidFill>
                    <a:effectLst/>
                    <a:latin typeface="+mn-ea"/>
                  </a:rPr>
                  <a:t>如需更改请在（设置形状格式）菜单下（文本选项）中调整</a:t>
                </a:r>
                <a:endParaRPr lang="zh-CN" altLang="en-US" sz="1100" b="1">
                  <a:solidFill>
                    <a:schemeClr val="accent1"/>
                  </a:solidFill>
                  <a:effectLst/>
                  <a:latin typeface="+mn-ea"/>
                </a:endParaRPr>
              </a:p>
            </p:txBody>
          </p:sp>
        </p:grpSp>
        <p:grpSp>
          <p:nvGrpSpPr>
            <p:cNvPr id="7" name="îṩḷîḍé"/>
            <p:cNvGrpSpPr/>
            <p:nvPr/>
          </p:nvGrpSpPr>
          <p:grpSpPr>
            <a:xfrm>
              <a:off x="6096000" y="1539339"/>
              <a:ext cx="4630212" cy="3478141"/>
              <a:chOff x="6630284" y="1539339"/>
              <a:chExt cx="4630212" cy="3478141"/>
            </a:xfrm>
          </p:grpSpPr>
          <p:grpSp>
            <p:nvGrpSpPr>
              <p:cNvPr id="8" name="işḷiďê"/>
              <p:cNvGrpSpPr/>
              <p:nvPr/>
            </p:nvGrpSpPr>
            <p:grpSpPr>
              <a:xfrm>
                <a:off x="6630284" y="1539339"/>
                <a:ext cx="802760" cy="398721"/>
                <a:chOff x="6439784" y="1614895"/>
                <a:chExt cx="802760" cy="398721"/>
              </a:xfrm>
            </p:grpSpPr>
            <p:sp>
              <p:nvSpPr>
                <p:cNvPr id="13" name="isľiḑê"/>
                <p:cNvSpPr/>
                <p:nvPr/>
              </p:nvSpPr>
              <p:spPr>
                <a:xfrm>
                  <a:off x="6439784" y="1614895"/>
                  <a:ext cx="401380" cy="398721"/>
                </a:xfrm>
                <a:custGeom>
                  <a:avLst/>
                  <a:gdLst>
                    <a:gd name="connsiteX0" fmla="*/ 77089 w 401380"/>
                    <a:gd name="connsiteY0" fmla="*/ 0 h 398721"/>
                    <a:gd name="connsiteX1" fmla="*/ 199360 w 401380"/>
                    <a:gd name="connsiteY1" fmla="*/ 0 h 398721"/>
                    <a:gd name="connsiteX2" fmla="*/ 321632 w 401380"/>
                    <a:gd name="connsiteY2" fmla="*/ 0 h 398721"/>
                    <a:gd name="connsiteX3" fmla="*/ 401380 w 401380"/>
                    <a:gd name="connsiteY3" fmla="*/ 0 h 398721"/>
                    <a:gd name="connsiteX4" fmla="*/ 401380 w 401380"/>
                    <a:gd name="connsiteY4" fmla="*/ 398721 h 398721"/>
                    <a:gd name="connsiteX5" fmla="*/ 321632 w 401380"/>
                    <a:gd name="connsiteY5" fmla="*/ 398721 h 398721"/>
                    <a:gd name="connsiteX6" fmla="*/ 199360 w 401380"/>
                    <a:gd name="connsiteY6" fmla="*/ 398721 h 398721"/>
                    <a:gd name="connsiteX7" fmla="*/ 77089 w 401380"/>
                    <a:gd name="connsiteY7" fmla="*/ 398721 h 398721"/>
                    <a:gd name="connsiteX8" fmla="*/ 0 w 401380"/>
                    <a:gd name="connsiteY8" fmla="*/ 321632 h 398721"/>
                    <a:gd name="connsiteX9" fmla="*/ 0 w 401380"/>
                    <a:gd name="connsiteY9" fmla="*/ 77089 h 398721"/>
                    <a:gd name="connsiteX10" fmla="*/ 77089 w 401380"/>
                    <a:gd name="connsiteY10" fmla="*/ 0 h 3987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01380" h="398721">
                      <a:moveTo>
                        <a:pt x="77089" y="0"/>
                      </a:moveTo>
                      <a:lnTo>
                        <a:pt x="199360" y="0"/>
                      </a:lnTo>
                      <a:lnTo>
                        <a:pt x="321632" y="0"/>
                      </a:lnTo>
                      <a:lnTo>
                        <a:pt x="401380" y="0"/>
                      </a:lnTo>
                      <a:lnTo>
                        <a:pt x="401380" y="398721"/>
                      </a:lnTo>
                      <a:lnTo>
                        <a:pt x="321632" y="398721"/>
                      </a:lnTo>
                      <a:lnTo>
                        <a:pt x="199360" y="398721"/>
                      </a:lnTo>
                      <a:lnTo>
                        <a:pt x="77089" y="398721"/>
                      </a:lnTo>
                      <a:cubicBezTo>
                        <a:pt x="34514" y="398721"/>
                        <a:pt x="0" y="364207"/>
                        <a:pt x="0" y="321632"/>
                      </a:cubicBezTo>
                      <a:lnTo>
                        <a:pt x="0" y="77089"/>
                      </a:lnTo>
                      <a:cubicBezTo>
                        <a:pt x="0" y="34514"/>
                        <a:pt x="34514" y="0"/>
                        <a:pt x="77089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14" name="ís1ïḋè"/>
                <p:cNvSpPr/>
                <p:nvPr/>
              </p:nvSpPr>
              <p:spPr>
                <a:xfrm flipH="1">
                  <a:off x="6841164" y="1614895"/>
                  <a:ext cx="401380" cy="398721"/>
                </a:xfrm>
                <a:custGeom>
                  <a:avLst/>
                  <a:gdLst>
                    <a:gd name="connsiteX0" fmla="*/ 77089 w 401380"/>
                    <a:gd name="connsiteY0" fmla="*/ 0 h 398721"/>
                    <a:gd name="connsiteX1" fmla="*/ 199360 w 401380"/>
                    <a:gd name="connsiteY1" fmla="*/ 0 h 398721"/>
                    <a:gd name="connsiteX2" fmla="*/ 321632 w 401380"/>
                    <a:gd name="connsiteY2" fmla="*/ 0 h 398721"/>
                    <a:gd name="connsiteX3" fmla="*/ 401380 w 401380"/>
                    <a:gd name="connsiteY3" fmla="*/ 0 h 398721"/>
                    <a:gd name="connsiteX4" fmla="*/ 401380 w 401380"/>
                    <a:gd name="connsiteY4" fmla="*/ 398721 h 398721"/>
                    <a:gd name="connsiteX5" fmla="*/ 321632 w 401380"/>
                    <a:gd name="connsiteY5" fmla="*/ 398721 h 398721"/>
                    <a:gd name="connsiteX6" fmla="*/ 199360 w 401380"/>
                    <a:gd name="connsiteY6" fmla="*/ 398721 h 398721"/>
                    <a:gd name="connsiteX7" fmla="*/ 77089 w 401380"/>
                    <a:gd name="connsiteY7" fmla="*/ 398721 h 398721"/>
                    <a:gd name="connsiteX8" fmla="*/ 0 w 401380"/>
                    <a:gd name="connsiteY8" fmla="*/ 321632 h 398721"/>
                    <a:gd name="connsiteX9" fmla="*/ 0 w 401380"/>
                    <a:gd name="connsiteY9" fmla="*/ 77089 h 398721"/>
                    <a:gd name="connsiteX10" fmla="*/ 77089 w 401380"/>
                    <a:gd name="connsiteY10" fmla="*/ 0 h 3987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01380" h="398721">
                      <a:moveTo>
                        <a:pt x="77089" y="0"/>
                      </a:moveTo>
                      <a:lnTo>
                        <a:pt x="199360" y="0"/>
                      </a:lnTo>
                      <a:lnTo>
                        <a:pt x="321632" y="0"/>
                      </a:lnTo>
                      <a:lnTo>
                        <a:pt x="401380" y="0"/>
                      </a:lnTo>
                      <a:lnTo>
                        <a:pt x="401380" y="398721"/>
                      </a:lnTo>
                      <a:lnTo>
                        <a:pt x="321632" y="398721"/>
                      </a:lnTo>
                      <a:lnTo>
                        <a:pt x="199360" y="398721"/>
                      </a:lnTo>
                      <a:lnTo>
                        <a:pt x="77089" y="398721"/>
                      </a:lnTo>
                      <a:cubicBezTo>
                        <a:pt x="34514" y="398721"/>
                        <a:pt x="0" y="364207"/>
                        <a:pt x="0" y="321632"/>
                      </a:cubicBezTo>
                      <a:lnTo>
                        <a:pt x="0" y="77089"/>
                      </a:lnTo>
                      <a:cubicBezTo>
                        <a:pt x="0" y="34514"/>
                        <a:pt x="34514" y="0"/>
                        <a:pt x="7708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solidFill>
                    <a:srgbClr val="E6001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15" name="isḷîďé"/>
                <p:cNvSpPr txBox="1"/>
                <p:nvPr/>
              </p:nvSpPr>
              <p:spPr>
                <a:xfrm>
                  <a:off x="6480898" y="1629589"/>
                  <a:ext cx="348172" cy="369332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US" sz="900" b="1">
                      <a:solidFill>
                        <a:srgbClr val="E60011"/>
                      </a:solidFill>
                      <a:latin typeface="+mn-ea"/>
                    </a:rPr>
                    <a:t>10</a:t>
                  </a:r>
                  <a:br>
                    <a:rPr lang="en-US" sz="900" b="1">
                      <a:solidFill>
                        <a:srgbClr val="E60011"/>
                      </a:solidFill>
                      <a:latin typeface="+mn-ea"/>
                    </a:rPr>
                  </a:br>
                  <a:r>
                    <a:rPr lang="en-US" sz="900" b="1">
                      <a:solidFill>
                        <a:srgbClr val="E60011"/>
                      </a:solidFill>
                      <a:latin typeface="+mn-ea"/>
                    </a:rPr>
                    <a:t>JUN</a:t>
                  </a:r>
                  <a:endParaRPr lang="en-US" sz="900" b="1">
                    <a:solidFill>
                      <a:srgbClr val="E60011"/>
                    </a:solidFill>
                    <a:latin typeface="+mn-ea"/>
                  </a:endParaRPr>
                </a:p>
              </p:txBody>
            </p:sp>
            <p:sp>
              <p:nvSpPr>
                <p:cNvPr id="16" name="íślïḋé"/>
                <p:cNvSpPr/>
                <p:nvPr/>
              </p:nvSpPr>
              <p:spPr>
                <a:xfrm>
                  <a:off x="6862269" y="1675756"/>
                  <a:ext cx="184731" cy="276999"/>
                </a:xfrm>
                <a:prstGeom prst="rect">
                  <a:avLst/>
                </a:prstGeom>
              </p:spPr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</p:grpSp>
          <p:sp>
            <p:nvSpPr>
              <p:cNvPr id="9" name="îSḷíḍe"/>
              <p:cNvSpPr/>
              <p:nvPr/>
            </p:nvSpPr>
            <p:spPr>
              <a:xfrm>
                <a:off x="7628070" y="1550574"/>
                <a:ext cx="3499114" cy="189330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accent1"/>
                  </a:solidFill>
                  <a:latin typeface="+mn-ea"/>
                </a:endParaRPr>
              </a:p>
            </p:txBody>
          </p:sp>
          <p:grpSp>
            <p:nvGrpSpPr>
              <p:cNvPr id="10" name="í$ḻiḋè"/>
              <p:cNvGrpSpPr/>
              <p:nvPr/>
            </p:nvGrpSpPr>
            <p:grpSpPr>
              <a:xfrm>
                <a:off x="7628070" y="3654108"/>
                <a:ext cx="3632426" cy="1363372"/>
                <a:chOff x="2129457" y="3749358"/>
                <a:chExt cx="3632426" cy="1363372"/>
              </a:xfrm>
            </p:grpSpPr>
            <p:sp>
              <p:nvSpPr>
                <p:cNvPr id="11" name="ïśḻïdé"/>
                <p:cNvSpPr/>
                <p:nvPr/>
              </p:nvSpPr>
              <p:spPr>
                <a:xfrm>
                  <a:off x="2129457" y="3749358"/>
                  <a:ext cx="3632426" cy="328764"/>
                </a:xfrm>
                <a:prstGeom prst="rect">
                  <a:avLst/>
                </a:prstGeom>
              </p:spPr>
              <p:txBody>
                <a:bodyPr wrap="none" lIns="0" tIns="0" rIns="0" bIns="0" anchor="ctr" anchorCtr="0">
                  <a:normAutofit/>
                </a:bodyPr>
                <a:lstStyle/>
                <a:p>
                  <a:r>
                    <a:rPr lang="zh-CN" altLang="en-US" sz="1600" b="1">
                      <a:solidFill>
                        <a:schemeClr val="accent1"/>
                      </a:solidFill>
                      <a:effectLst/>
                      <a:latin typeface="+mn-ea"/>
                    </a:rPr>
                    <a:t>标题文本预设</a:t>
                  </a:r>
                  <a:endParaRPr lang="zh-CN" altLang="en-US" sz="1600" b="1">
                    <a:solidFill>
                      <a:schemeClr val="accent1"/>
                    </a:solidFill>
                    <a:effectLst/>
                    <a:latin typeface="+mn-ea"/>
                  </a:endParaRPr>
                </a:p>
              </p:txBody>
            </p:sp>
            <p:sp>
              <p:nvSpPr>
                <p:cNvPr id="12" name="îṡḻiḓé"/>
                <p:cNvSpPr/>
                <p:nvPr/>
              </p:nvSpPr>
              <p:spPr>
                <a:xfrm>
                  <a:off x="2129457" y="4126199"/>
                  <a:ext cx="3632426" cy="986531"/>
                </a:xfrm>
                <a:prstGeom prst="rect">
                  <a:avLst/>
                </a:prstGeom>
              </p:spPr>
              <p:txBody>
                <a:bodyPr wrap="square" lIns="0" tIns="0" rIns="0" bIns="0" anchor="t" anchorCtr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100" b="1">
                      <a:solidFill>
                        <a:schemeClr val="accent1"/>
                      </a:solidFill>
                      <a:effectLst/>
                      <a:latin typeface="+mn-ea"/>
                    </a:rPr>
                    <a:t>此部分内容作为文字排版占位显示（建议使用主题字体）</a:t>
                  </a:r>
                  <a:br>
                    <a:rPr lang="zh-CN" altLang="en-US" sz="1100" b="1">
                      <a:solidFill>
                        <a:schemeClr val="accent1"/>
                      </a:solidFill>
                      <a:effectLst/>
                      <a:latin typeface="+mn-ea"/>
                    </a:rPr>
                  </a:br>
                  <a:r>
                    <a:rPr lang="zh-CN" altLang="en-US" sz="1100" b="1">
                      <a:solidFill>
                        <a:schemeClr val="accent1"/>
                      </a:solidFill>
                      <a:effectLst/>
                      <a:latin typeface="+mn-ea"/>
                    </a:rPr>
                    <a:t>如需更改请在（设置形状格式）菜单下（文本选项）中调整</a:t>
                  </a:r>
                  <a:endParaRPr lang="zh-CN" altLang="en-US" sz="1100" b="1">
                    <a:solidFill>
                      <a:schemeClr val="accent1"/>
                    </a:solidFill>
                    <a:effectLst/>
                    <a:latin typeface="+mn-ea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2500">
        <p14:doors dir="vert"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4fa1beeb-2c3c-429c-8c7c-19408bb784d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70325" y="1269952"/>
            <a:ext cx="8651351" cy="4318097"/>
            <a:chOff x="1770324" y="1412775"/>
            <a:chExt cx="8651351" cy="4318097"/>
          </a:xfrm>
        </p:grpSpPr>
        <p:grpSp>
          <p:nvGrpSpPr>
            <p:cNvPr id="4" name="íṩľîdê"/>
            <p:cNvGrpSpPr/>
            <p:nvPr/>
          </p:nvGrpSpPr>
          <p:grpSpPr>
            <a:xfrm>
              <a:off x="2476500" y="1412775"/>
              <a:ext cx="7239001" cy="2392281"/>
              <a:chOff x="1260866" y="1641971"/>
              <a:chExt cx="9670268" cy="3195746"/>
            </a:xfrm>
          </p:grpSpPr>
          <p:sp>
            <p:nvSpPr>
              <p:cNvPr id="16" name="îSļíḋè"/>
              <p:cNvSpPr/>
              <p:nvPr/>
            </p:nvSpPr>
            <p:spPr>
              <a:xfrm rot="8100000">
                <a:off x="1260866" y="2431847"/>
                <a:ext cx="2405870" cy="2405870"/>
              </a:xfrm>
              <a:prstGeom prst="teardrop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sp>
            <p:nvSpPr>
              <p:cNvPr id="19" name="îŝļîḑe"/>
              <p:cNvSpPr/>
              <p:nvPr/>
            </p:nvSpPr>
            <p:spPr>
              <a:xfrm rot="8100000">
                <a:off x="4893065" y="2431847"/>
                <a:ext cx="2405870" cy="2405870"/>
              </a:xfrm>
              <a:prstGeom prst="teardrop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sp>
            <p:nvSpPr>
              <p:cNvPr id="20" name="îṧľïdê"/>
              <p:cNvSpPr/>
              <p:nvPr/>
            </p:nvSpPr>
            <p:spPr>
              <a:xfrm rot="8100000">
                <a:off x="8525264" y="2431847"/>
                <a:ext cx="2405870" cy="2405870"/>
              </a:xfrm>
              <a:prstGeom prst="teardrop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sp>
            <p:nvSpPr>
              <p:cNvPr id="21" name="îŝľiḓe"/>
              <p:cNvSpPr/>
              <p:nvPr/>
            </p:nvSpPr>
            <p:spPr>
              <a:xfrm>
                <a:off x="1484076" y="3790053"/>
                <a:ext cx="2020976" cy="325409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bg1"/>
                    </a:solidFill>
                    <a:latin typeface="+mn-ea"/>
                  </a:rPr>
                  <a:t>标题文本预设</a:t>
                </a:r>
                <a:endParaRPr lang="zh-CN" altLang="en-US" b="1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22" name="îšlíḋè"/>
              <p:cNvSpPr/>
              <p:nvPr/>
            </p:nvSpPr>
            <p:spPr bwMode="auto">
              <a:xfrm>
                <a:off x="2289509" y="2774835"/>
                <a:ext cx="348580" cy="627444"/>
              </a:xfrm>
              <a:custGeom>
                <a:avLst/>
                <a:gdLst>
                  <a:gd name="T0" fmla="*/ 159 w 159"/>
                  <a:gd name="T1" fmla="*/ 50 h 286"/>
                  <a:gd name="T2" fmla="*/ 114 w 159"/>
                  <a:gd name="T3" fmla="*/ 50 h 286"/>
                  <a:gd name="T4" fmla="*/ 114 w 159"/>
                  <a:gd name="T5" fmla="*/ 50 h 286"/>
                  <a:gd name="T6" fmla="*/ 111 w 159"/>
                  <a:gd name="T7" fmla="*/ 51 h 286"/>
                  <a:gd name="T8" fmla="*/ 107 w 159"/>
                  <a:gd name="T9" fmla="*/ 54 h 286"/>
                  <a:gd name="T10" fmla="*/ 103 w 159"/>
                  <a:gd name="T11" fmla="*/ 60 h 286"/>
                  <a:gd name="T12" fmla="*/ 102 w 159"/>
                  <a:gd name="T13" fmla="*/ 66 h 286"/>
                  <a:gd name="T14" fmla="*/ 102 w 159"/>
                  <a:gd name="T15" fmla="*/ 99 h 286"/>
                  <a:gd name="T16" fmla="*/ 159 w 159"/>
                  <a:gd name="T17" fmla="*/ 99 h 286"/>
                  <a:gd name="T18" fmla="*/ 159 w 159"/>
                  <a:gd name="T19" fmla="*/ 146 h 286"/>
                  <a:gd name="T20" fmla="*/ 102 w 159"/>
                  <a:gd name="T21" fmla="*/ 146 h 286"/>
                  <a:gd name="T22" fmla="*/ 102 w 159"/>
                  <a:gd name="T23" fmla="*/ 286 h 286"/>
                  <a:gd name="T24" fmla="*/ 50 w 159"/>
                  <a:gd name="T25" fmla="*/ 286 h 286"/>
                  <a:gd name="T26" fmla="*/ 50 w 159"/>
                  <a:gd name="T27" fmla="*/ 146 h 286"/>
                  <a:gd name="T28" fmla="*/ 0 w 159"/>
                  <a:gd name="T29" fmla="*/ 146 h 286"/>
                  <a:gd name="T30" fmla="*/ 0 w 159"/>
                  <a:gd name="T31" fmla="*/ 99 h 286"/>
                  <a:gd name="T32" fmla="*/ 50 w 159"/>
                  <a:gd name="T33" fmla="*/ 99 h 286"/>
                  <a:gd name="T34" fmla="*/ 50 w 159"/>
                  <a:gd name="T35" fmla="*/ 71 h 286"/>
                  <a:gd name="T36" fmla="*/ 50 w 159"/>
                  <a:gd name="T37" fmla="*/ 71 h 286"/>
                  <a:gd name="T38" fmla="*/ 50 w 159"/>
                  <a:gd name="T39" fmla="*/ 64 h 286"/>
                  <a:gd name="T40" fmla="*/ 51 w 159"/>
                  <a:gd name="T41" fmla="*/ 57 h 286"/>
                  <a:gd name="T42" fmla="*/ 52 w 159"/>
                  <a:gd name="T43" fmla="*/ 50 h 286"/>
                  <a:gd name="T44" fmla="*/ 54 w 159"/>
                  <a:gd name="T45" fmla="*/ 43 h 286"/>
                  <a:gd name="T46" fmla="*/ 57 w 159"/>
                  <a:gd name="T47" fmla="*/ 37 h 286"/>
                  <a:gd name="T48" fmla="*/ 60 w 159"/>
                  <a:gd name="T49" fmla="*/ 31 h 286"/>
                  <a:gd name="T50" fmla="*/ 63 w 159"/>
                  <a:gd name="T51" fmla="*/ 26 h 286"/>
                  <a:gd name="T52" fmla="*/ 67 w 159"/>
                  <a:gd name="T53" fmla="*/ 21 h 286"/>
                  <a:gd name="T54" fmla="*/ 72 w 159"/>
                  <a:gd name="T55" fmla="*/ 16 h 286"/>
                  <a:gd name="T56" fmla="*/ 78 w 159"/>
                  <a:gd name="T57" fmla="*/ 12 h 286"/>
                  <a:gd name="T58" fmla="*/ 83 w 159"/>
                  <a:gd name="T59" fmla="*/ 8 h 286"/>
                  <a:gd name="T60" fmla="*/ 88 w 159"/>
                  <a:gd name="T61" fmla="*/ 5 h 286"/>
                  <a:gd name="T62" fmla="*/ 94 w 159"/>
                  <a:gd name="T63" fmla="*/ 3 h 286"/>
                  <a:gd name="T64" fmla="*/ 100 w 159"/>
                  <a:gd name="T65" fmla="*/ 1 h 286"/>
                  <a:gd name="T66" fmla="*/ 108 w 159"/>
                  <a:gd name="T67" fmla="*/ 0 h 286"/>
                  <a:gd name="T68" fmla="*/ 114 w 159"/>
                  <a:gd name="T69" fmla="*/ 0 h 286"/>
                  <a:gd name="T70" fmla="*/ 159 w 159"/>
                  <a:gd name="T71" fmla="*/ 0 h 286"/>
                  <a:gd name="T72" fmla="*/ 159 w 159"/>
                  <a:gd name="T73" fmla="*/ 5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9" h="286">
                    <a:moveTo>
                      <a:pt x="159" y="50"/>
                    </a:moveTo>
                    <a:lnTo>
                      <a:pt x="114" y="50"/>
                    </a:lnTo>
                    <a:lnTo>
                      <a:pt x="114" y="50"/>
                    </a:lnTo>
                    <a:lnTo>
                      <a:pt x="111" y="51"/>
                    </a:lnTo>
                    <a:lnTo>
                      <a:pt x="107" y="54"/>
                    </a:lnTo>
                    <a:lnTo>
                      <a:pt x="103" y="60"/>
                    </a:lnTo>
                    <a:lnTo>
                      <a:pt x="102" y="66"/>
                    </a:lnTo>
                    <a:lnTo>
                      <a:pt x="102" y="99"/>
                    </a:lnTo>
                    <a:lnTo>
                      <a:pt x="159" y="99"/>
                    </a:lnTo>
                    <a:lnTo>
                      <a:pt x="159" y="146"/>
                    </a:lnTo>
                    <a:lnTo>
                      <a:pt x="102" y="146"/>
                    </a:lnTo>
                    <a:lnTo>
                      <a:pt x="102" y="286"/>
                    </a:lnTo>
                    <a:lnTo>
                      <a:pt x="50" y="286"/>
                    </a:lnTo>
                    <a:lnTo>
                      <a:pt x="50" y="146"/>
                    </a:lnTo>
                    <a:lnTo>
                      <a:pt x="0" y="146"/>
                    </a:lnTo>
                    <a:lnTo>
                      <a:pt x="0" y="99"/>
                    </a:lnTo>
                    <a:lnTo>
                      <a:pt x="50" y="99"/>
                    </a:lnTo>
                    <a:lnTo>
                      <a:pt x="50" y="71"/>
                    </a:lnTo>
                    <a:lnTo>
                      <a:pt x="50" y="71"/>
                    </a:lnTo>
                    <a:lnTo>
                      <a:pt x="50" y="64"/>
                    </a:lnTo>
                    <a:lnTo>
                      <a:pt x="51" y="57"/>
                    </a:lnTo>
                    <a:lnTo>
                      <a:pt x="52" y="50"/>
                    </a:lnTo>
                    <a:lnTo>
                      <a:pt x="54" y="43"/>
                    </a:lnTo>
                    <a:lnTo>
                      <a:pt x="57" y="37"/>
                    </a:lnTo>
                    <a:lnTo>
                      <a:pt x="60" y="31"/>
                    </a:lnTo>
                    <a:lnTo>
                      <a:pt x="63" y="26"/>
                    </a:lnTo>
                    <a:lnTo>
                      <a:pt x="67" y="21"/>
                    </a:lnTo>
                    <a:lnTo>
                      <a:pt x="72" y="16"/>
                    </a:lnTo>
                    <a:lnTo>
                      <a:pt x="78" y="12"/>
                    </a:lnTo>
                    <a:lnTo>
                      <a:pt x="83" y="8"/>
                    </a:lnTo>
                    <a:lnTo>
                      <a:pt x="88" y="5"/>
                    </a:lnTo>
                    <a:lnTo>
                      <a:pt x="94" y="3"/>
                    </a:lnTo>
                    <a:lnTo>
                      <a:pt x="100" y="1"/>
                    </a:lnTo>
                    <a:lnTo>
                      <a:pt x="108" y="0"/>
                    </a:lnTo>
                    <a:lnTo>
                      <a:pt x="114" y="0"/>
                    </a:lnTo>
                    <a:lnTo>
                      <a:pt x="159" y="0"/>
                    </a:lnTo>
                    <a:lnTo>
                      <a:pt x="159" y="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sp>
            <p:nvSpPr>
              <p:cNvPr id="23" name="îŝ1ïdé"/>
              <p:cNvSpPr/>
              <p:nvPr/>
            </p:nvSpPr>
            <p:spPr>
              <a:xfrm>
                <a:off x="5056600" y="3790053"/>
                <a:ext cx="2020976" cy="325409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bg1"/>
                    </a:solidFill>
                    <a:latin typeface="+mn-ea"/>
                  </a:rPr>
                  <a:t>标题文本预设</a:t>
                </a:r>
                <a:endParaRPr lang="zh-CN" altLang="en-US" b="1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24" name="î$ḷídé"/>
              <p:cNvSpPr/>
              <p:nvPr/>
            </p:nvSpPr>
            <p:spPr>
              <a:xfrm>
                <a:off x="8717710" y="3790053"/>
                <a:ext cx="2020976" cy="325409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bg1"/>
                    </a:solidFill>
                    <a:latin typeface="+mn-ea"/>
                  </a:rPr>
                  <a:t>标题文本预设</a:t>
                </a:r>
                <a:endParaRPr lang="zh-CN" altLang="en-US" b="1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25" name="íSľíďè"/>
              <p:cNvSpPr/>
              <p:nvPr/>
            </p:nvSpPr>
            <p:spPr bwMode="auto">
              <a:xfrm>
                <a:off x="9374221" y="2774835"/>
                <a:ext cx="707954" cy="706642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sp>
            <p:nvSpPr>
              <p:cNvPr id="26" name="iS1ïde"/>
              <p:cNvSpPr/>
              <p:nvPr/>
            </p:nvSpPr>
            <p:spPr bwMode="auto">
              <a:xfrm>
                <a:off x="5738628" y="2813434"/>
                <a:ext cx="714744" cy="587458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sp>
            <p:nvSpPr>
              <p:cNvPr id="27" name="i$lïḋé"/>
              <p:cNvSpPr/>
              <p:nvPr/>
            </p:nvSpPr>
            <p:spPr>
              <a:xfrm>
                <a:off x="2151308" y="1641971"/>
                <a:ext cx="589308" cy="863406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3600" b="1">
                    <a:solidFill>
                      <a:schemeClr val="accent1"/>
                    </a:solidFill>
                    <a:latin typeface="+mn-ea"/>
                  </a:rPr>
                  <a:t>1</a:t>
                </a:r>
                <a:endParaRPr lang="en-US" altLang="zh-CN" sz="3600"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28" name="i$ľiḓê"/>
              <p:cNvSpPr/>
              <p:nvPr/>
            </p:nvSpPr>
            <p:spPr>
              <a:xfrm>
                <a:off x="5801346" y="1641971"/>
                <a:ext cx="589308" cy="863406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3600" b="1">
                    <a:solidFill>
                      <a:schemeClr val="accent2"/>
                    </a:solidFill>
                    <a:latin typeface="+mn-ea"/>
                  </a:rPr>
                  <a:t>2</a:t>
                </a:r>
                <a:endParaRPr lang="en-US" altLang="zh-CN" sz="3600" b="1">
                  <a:solidFill>
                    <a:schemeClr val="accent2"/>
                  </a:solidFill>
                  <a:latin typeface="+mn-ea"/>
                </a:endParaRPr>
              </a:p>
            </p:txBody>
          </p:sp>
          <p:sp>
            <p:nvSpPr>
              <p:cNvPr id="29" name="iŝļîḍê"/>
              <p:cNvSpPr/>
              <p:nvPr/>
            </p:nvSpPr>
            <p:spPr>
              <a:xfrm>
                <a:off x="9433544" y="1641971"/>
                <a:ext cx="589308" cy="863406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3600" b="1">
                    <a:solidFill>
                      <a:schemeClr val="accent3"/>
                    </a:solidFill>
                    <a:latin typeface="+mn-ea"/>
                  </a:rPr>
                  <a:t>3</a:t>
                </a:r>
                <a:endParaRPr lang="en-US" altLang="zh-CN" sz="3600" b="1">
                  <a:solidFill>
                    <a:schemeClr val="accent3"/>
                  </a:solidFill>
                  <a:latin typeface="+mn-ea"/>
                </a:endParaRPr>
              </a:p>
            </p:txBody>
          </p:sp>
        </p:grpSp>
        <p:grpSp>
          <p:nvGrpSpPr>
            <p:cNvPr id="5" name="ï$ḷíḓe"/>
            <p:cNvGrpSpPr/>
            <p:nvPr/>
          </p:nvGrpSpPr>
          <p:grpSpPr>
            <a:xfrm>
              <a:off x="1770324" y="4873612"/>
              <a:ext cx="8651351" cy="857260"/>
              <a:chOff x="1768931" y="4705020"/>
              <a:chExt cx="8651351" cy="857260"/>
            </a:xfrm>
          </p:grpSpPr>
          <p:grpSp>
            <p:nvGrpSpPr>
              <p:cNvPr id="6" name="íSḻïḋê"/>
              <p:cNvGrpSpPr/>
              <p:nvPr/>
            </p:nvGrpSpPr>
            <p:grpSpPr>
              <a:xfrm>
                <a:off x="1768931" y="47050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13" name="iśḷîďé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1"/>
                      </a:solidFill>
                      <a:latin typeface="+mn-ea"/>
                    </a:rPr>
                    <a:t>标题文本预设</a:t>
                  </a:r>
                  <a:endParaRPr lang="zh-CN" altLang="en-US" sz="1400"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14" name="ïṡḻïḍe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 b="1" dirty="0">
                      <a:solidFill>
                        <a:schemeClr val="accent1"/>
                      </a:solidFill>
                      <a:latin typeface="+mn-ea"/>
                    </a:rPr>
                    <a:t>此部分内容作为文字排版占位显示 </a:t>
                  </a:r>
                  <a:br>
                    <a:rPr lang="zh-CN" altLang="en-US" sz="1000" b="1" dirty="0">
                      <a:solidFill>
                        <a:schemeClr val="accent1"/>
                      </a:solidFill>
                      <a:latin typeface="+mn-ea"/>
                    </a:rPr>
                  </a:br>
                  <a:r>
                    <a:rPr lang="zh-CN" altLang="en-US" sz="1000" b="1" dirty="0">
                      <a:solidFill>
                        <a:schemeClr val="accent1"/>
                      </a:solidFill>
                      <a:latin typeface="+mn-ea"/>
                    </a:rPr>
                    <a:t>（建议使用主题字体）</a:t>
                  </a:r>
                  <a:endParaRPr lang="zh-CN" altLang="en-US" sz="1000" b="1" dirty="0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7" name="ïsḻïḑê"/>
              <p:cNvGrpSpPr/>
              <p:nvPr/>
            </p:nvGrpSpPr>
            <p:grpSpPr>
              <a:xfrm>
                <a:off x="4988035" y="47050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11" name="íṧļïḓê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2"/>
                      </a:solidFill>
                      <a:latin typeface="+mn-ea"/>
                    </a:rPr>
                    <a:t>标题文本预设</a:t>
                  </a:r>
                  <a:endParaRPr lang="zh-CN" altLang="en-US" sz="1400" b="1">
                    <a:solidFill>
                      <a:schemeClr val="accent2"/>
                    </a:solidFill>
                    <a:latin typeface="+mn-ea"/>
                  </a:endParaRPr>
                </a:p>
              </p:txBody>
            </p:sp>
            <p:sp>
              <p:nvSpPr>
                <p:cNvPr id="12" name="íṣḻiḋê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 b="1">
                      <a:solidFill>
                        <a:schemeClr val="accent1"/>
                      </a:solidFill>
                      <a:latin typeface="+mn-ea"/>
                    </a:rPr>
                    <a:t>此部分内容作为文字排版占位显示 </a:t>
                  </a:r>
                  <a:br>
                    <a:rPr lang="zh-CN" altLang="en-US" sz="1000" b="1">
                      <a:solidFill>
                        <a:schemeClr val="accent1"/>
                      </a:solidFill>
                      <a:latin typeface="+mn-ea"/>
                    </a:rPr>
                  </a:br>
                  <a:r>
                    <a:rPr lang="zh-CN" altLang="en-US" sz="1000" b="1">
                      <a:solidFill>
                        <a:schemeClr val="accent1"/>
                      </a:solidFill>
                      <a:latin typeface="+mn-ea"/>
                    </a:rPr>
                    <a:t>（建议使用主题字体）</a:t>
                  </a:r>
                  <a:endParaRPr lang="zh-CN" altLang="en-US" sz="1000"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8" name="í$ḻîdê"/>
              <p:cNvGrpSpPr/>
              <p:nvPr/>
            </p:nvGrpSpPr>
            <p:grpSpPr>
              <a:xfrm>
                <a:off x="8207139" y="47050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9" name="islîḍè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3"/>
                      </a:solidFill>
                      <a:latin typeface="+mn-ea"/>
                    </a:rPr>
                    <a:t>标题文本预设</a:t>
                  </a:r>
                  <a:endParaRPr lang="zh-CN" altLang="en-US" sz="1400" b="1">
                    <a:solidFill>
                      <a:schemeClr val="accent3"/>
                    </a:solidFill>
                    <a:latin typeface="+mn-ea"/>
                  </a:endParaRPr>
                </a:p>
              </p:txBody>
            </p:sp>
            <p:sp>
              <p:nvSpPr>
                <p:cNvPr id="10" name="îṡļiḓê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 b="1">
                      <a:solidFill>
                        <a:schemeClr val="accent1"/>
                      </a:solidFill>
                      <a:latin typeface="+mn-ea"/>
                    </a:rPr>
                    <a:t>此部分内容作为文字排版占位显示 </a:t>
                  </a:r>
                  <a:br>
                    <a:rPr lang="zh-CN" altLang="en-US" sz="1000" b="1">
                      <a:solidFill>
                        <a:schemeClr val="accent1"/>
                      </a:solidFill>
                      <a:latin typeface="+mn-ea"/>
                    </a:rPr>
                  </a:br>
                  <a:r>
                    <a:rPr lang="zh-CN" altLang="en-US" sz="1000" b="1">
                      <a:solidFill>
                        <a:schemeClr val="accent1"/>
                      </a:solidFill>
                      <a:latin typeface="+mn-ea"/>
                    </a:rPr>
                    <a:t>（建议使用主题字体）</a:t>
                  </a:r>
                  <a:endParaRPr lang="zh-CN" altLang="en-US" sz="1000"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500">
        <p14:prism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ebba2635-672c-44a3-9a32-a22c2432cc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56726" y="1450775"/>
            <a:ext cx="9078548" cy="3956451"/>
            <a:chOff x="1235461" y="1628800"/>
            <a:chExt cx="9500776" cy="4140459"/>
          </a:xfrm>
        </p:grpSpPr>
        <p:sp>
          <p:nvSpPr>
            <p:cNvPr id="4" name="ïsļíḍé"/>
            <p:cNvSpPr/>
            <p:nvPr/>
          </p:nvSpPr>
          <p:spPr bwMode="auto">
            <a:xfrm>
              <a:off x="4076007" y="1635345"/>
              <a:ext cx="2460717" cy="2076774"/>
            </a:xfrm>
            <a:custGeom>
              <a:avLst/>
              <a:gdLst/>
              <a:ahLst/>
              <a:cxnLst>
                <a:cxn ang="0">
                  <a:pos x="372" y="215"/>
                </a:cxn>
                <a:cxn ang="0">
                  <a:pos x="372" y="215"/>
                </a:cxn>
                <a:cxn ang="0">
                  <a:pos x="260" y="262"/>
                </a:cxn>
                <a:cxn ang="0">
                  <a:pos x="214" y="373"/>
                </a:cxn>
                <a:cxn ang="0">
                  <a:pos x="214" y="375"/>
                </a:cxn>
                <a:cxn ang="0">
                  <a:pos x="158" y="375"/>
                </a:cxn>
                <a:cxn ang="0">
                  <a:pos x="167" y="368"/>
                </a:cxn>
                <a:cxn ang="0">
                  <a:pos x="179" y="340"/>
                </a:cxn>
                <a:cxn ang="0">
                  <a:pos x="167" y="311"/>
                </a:cxn>
                <a:cxn ang="0">
                  <a:pos x="138" y="299"/>
                </a:cxn>
                <a:cxn ang="0">
                  <a:pos x="109" y="311"/>
                </a:cxn>
                <a:cxn ang="0">
                  <a:pos x="97" y="340"/>
                </a:cxn>
                <a:cxn ang="0">
                  <a:pos x="109" y="368"/>
                </a:cxn>
                <a:cxn ang="0">
                  <a:pos x="118" y="375"/>
                </a:cxn>
                <a:cxn ang="0">
                  <a:pos x="61" y="375"/>
                </a:cxn>
                <a:cxn ang="0">
                  <a:pos x="61" y="373"/>
                </a:cxn>
                <a:cxn ang="0">
                  <a:pos x="61" y="367"/>
                </a:cxn>
                <a:cxn ang="0">
                  <a:pos x="62" y="342"/>
                </a:cxn>
                <a:cxn ang="0">
                  <a:pos x="0" y="307"/>
                </a:cxn>
                <a:cxn ang="0">
                  <a:pos x="17" y="243"/>
                </a:cxn>
                <a:cxn ang="0">
                  <a:pos x="86" y="247"/>
                </a:cxn>
                <a:cxn ang="0">
                  <a:pos x="119" y="191"/>
                </a:cxn>
                <a:cxn ang="0">
                  <a:pos x="85" y="127"/>
                </a:cxn>
                <a:cxn ang="0">
                  <a:pos x="106" y="105"/>
                </a:cxn>
                <a:cxn ang="0">
                  <a:pos x="128" y="84"/>
                </a:cxn>
                <a:cxn ang="0">
                  <a:pos x="188" y="120"/>
                </a:cxn>
                <a:cxn ang="0">
                  <a:pos x="243" y="88"/>
                </a:cxn>
                <a:cxn ang="0">
                  <a:pos x="243" y="16"/>
                </a:cxn>
                <a:cxn ang="0">
                  <a:pos x="303" y="0"/>
                </a:cxn>
                <a:cxn ang="0">
                  <a:pos x="339" y="62"/>
                </a:cxn>
                <a:cxn ang="0">
                  <a:pos x="372" y="60"/>
                </a:cxn>
                <a:cxn ang="0">
                  <a:pos x="372" y="121"/>
                </a:cxn>
                <a:cxn ang="0">
                  <a:pos x="375" y="117"/>
                </a:cxn>
                <a:cxn ang="0">
                  <a:pos x="404" y="105"/>
                </a:cxn>
                <a:cxn ang="0">
                  <a:pos x="433" y="117"/>
                </a:cxn>
                <a:cxn ang="0">
                  <a:pos x="445" y="145"/>
                </a:cxn>
                <a:cxn ang="0">
                  <a:pos x="433" y="174"/>
                </a:cxn>
                <a:cxn ang="0">
                  <a:pos x="404" y="186"/>
                </a:cxn>
                <a:cxn ang="0">
                  <a:pos x="375" y="174"/>
                </a:cxn>
                <a:cxn ang="0">
                  <a:pos x="372" y="170"/>
                </a:cxn>
                <a:cxn ang="0">
                  <a:pos x="372" y="215"/>
                </a:cxn>
              </a:cxnLst>
              <a:rect l="0" t="0" r="r" b="b"/>
              <a:pathLst>
                <a:path w="445" h="375">
                  <a:moveTo>
                    <a:pt x="372" y="215"/>
                  </a:moveTo>
                  <a:cubicBezTo>
                    <a:pt x="372" y="215"/>
                    <a:pt x="372" y="215"/>
                    <a:pt x="372" y="215"/>
                  </a:cubicBezTo>
                  <a:cubicBezTo>
                    <a:pt x="328" y="215"/>
                    <a:pt x="291" y="231"/>
                    <a:pt x="260" y="262"/>
                  </a:cubicBezTo>
                  <a:cubicBezTo>
                    <a:pt x="229" y="292"/>
                    <a:pt x="214" y="330"/>
                    <a:pt x="214" y="373"/>
                  </a:cubicBezTo>
                  <a:cubicBezTo>
                    <a:pt x="214" y="374"/>
                    <a:pt x="214" y="375"/>
                    <a:pt x="214" y="375"/>
                  </a:cubicBezTo>
                  <a:cubicBezTo>
                    <a:pt x="158" y="375"/>
                    <a:pt x="158" y="375"/>
                    <a:pt x="158" y="375"/>
                  </a:cubicBezTo>
                  <a:cubicBezTo>
                    <a:pt x="161" y="373"/>
                    <a:pt x="164" y="371"/>
                    <a:pt x="167" y="368"/>
                  </a:cubicBezTo>
                  <a:cubicBezTo>
                    <a:pt x="175" y="360"/>
                    <a:pt x="179" y="351"/>
                    <a:pt x="179" y="340"/>
                  </a:cubicBezTo>
                  <a:cubicBezTo>
                    <a:pt x="179" y="328"/>
                    <a:pt x="175" y="319"/>
                    <a:pt x="167" y="311"/>
                  </a:cubicBezTo>
                  <a:cubicBezTo>
                    <a:pt x="159" y="303"/>
                    <a:pt x="149" y="299"/>
                    <a:pt x="138" y="299"/>
                  </a:cubicBezTo>
                  <a:cubicBezTo>
                    <a:pt x="127" y="299"/>
                    <a:pt x="117" y="303"/>
                    <a:pt x="109" y="311"/>
                  </a:cubicBezTo>
                  <a:cubicBezTo>
                    <a:pt x="101" y="319"/>
                    <a:pt x="97" y="328"/>
                    <a:pt x="97" y="340"/>
                  </a:cubicBezTo>
                  <a:cubicBezTo>
                    <a:pt x="97" y="351"/>
                    <a:pt x="101" y="360"/>
                    <a:pt x="109" y="368"/>
                  </a:cubicBezTo>
                  <a:cubicBezTo>
                    <a:pt x="112" y="371"/>
                    <a:pt x="115" y="373"/>
                    <a:pt x="118" y="375"/>
                  </a:cubicBezTo>
                  <a:cubicBezTo>
                    <a:pt x="61" y="375"/>
                    <a:pt x="61" y="375"/>
                    <a:pt x="61" y="375"/>
                  </a:cubicBezTo>
                  <a:cubicBezTo>
                    <a:pt x="61" y="374"/>
                    <a:pt x="61" y="374"/>
                    <a:pt x="61" y="373"/>
                  </a:cubicBezTo>
                  <a:cubicBezTo>
                    <a:pt x="61" y="371"/>
                    <a:pt x="61" y="369"/>
                    <a:pt x="61" y="367"/>
                  </a:cubicBezTo>
                  <a:cubicBezTo>
                    <a:pt x="61" y="359"/>
                    <a:pt x="62" y="350"/>
                    <a:pt x="62" y="342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4" y="285"/>
                    <a:pt x="9" y="263"/>
                    <a:pt x="17" y="243"/>
                  </a:cubicBezTo>
                  <a:cubicBezTo>
                    <a:pt x="86" y="247"/>
                    <a:pt x="86" y="247"/>
                    <a:pt x="86" y="247"/>
                  </a:cubicBezTo>
                  <a:cubicBezTo>
                    <a:pt x="95" y="227"/>
                    <a:pt x="106" y="209"/>
                    <a:pt x="119" y="191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92" y="120"/>
                    <a:pt x="99" y="112"/>
                    <a:pt x="106" y="105"/>
                  </a:cubicBezTo>
                  <a:cubicBezTo>
                    <a:pt x="113" y="98"/>
                    <a:pt x="120" y="91"/>
                    <a:pt x="128" y="84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206" y="107"/>
                    <a:pt x="224" y="96"/>
                    <a:pt x="243" y="88"/>
                  </a:cubicBezTo>
                  <a:cubicBezTo>
                    <a:pt x="243" y="16"/>
                    <a:pt x="243" y="16"/>
                    <a:pt x="243" y="16"/>
                  </a:cubicBezTo>
                  <a:cubicBezTo>
                    <a:pt x="262" y="9"/>
                    <a:pt x="283" y="4"/>
                    <a:pt x="303" y="0"/>
                  </a:cubicBezTo>
                  <a:cubicBezTo>
                    <a:pt x="339" y="62"/>
                    <a:pt x="339" y="62"/>
                    <a:pt x="339" y="62"/>
                  </a:cubicBezTo>
                  <a:cubicBezTo>
                    <a:pt x="350" y="61"/>
                    <a:pt x="361" y="60"/>
                    <a:pt x="372" y="60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3" y="119"/>
                    <a:pt x="374" y="118"/>
                    <a:pt x="375" y="117"/>
                  </a:cubicBezTo>
                  <a:cubicBezTo>
                    <a:pt x="383" y="109"/>
                    <a:pt x="393" y="105"/>
                    <a:pt x="404" y="105"/>
                  </a:cubicBezTo>
                  <a:cubicBezTo>
                    <a:pt x="415" y="105"/>
                    <a:pt x="425" y="109"/>
                    <a:pt x="433" y="117"/>
                  </a:cubicBezTo>
                  <a:cubicBezTo>
                    <a:pt x="441" y="125"/>
                    <a:pt x="445" y="134"/>
                    <a:pt x="445" y="145"/>
                  </a:cubicBezTo>
                  <a:cubicBezTo>
                    <a:pt x="445" y="157"/>
                    <a:pt x="441" y="166"/>
                    <a:pt x="433" y="174"/>
                  </a:cubicBezTo>
                  <a:cubicBezTo>
                    <a:pt x="425" y="182"/>
                    <a:pt x="415" y="186"/>
                    <a:pt x="404" y="186"/>
                  </a:cubicBezTo>
                  <a:cubicBezTo>
                    <a:pt x="393" y="186"/>
                    <a:pt x="383" y="182"/>
                    <a:pt x="375" y="174"/>
                  </a:cubicBezTo>
                  <a:cubicBezTo>
                    <a:pt x="374" y="173"/>
                    <a:pt x="373" y="172"/>
                    <a:pt x="372" y="170"/>
                  </a:cubicBezTo>
                  <a:lnTo>
                    <a:pt x="372" y="215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>
                  <a:lumMod val="95000"/>
                </a:schemeClr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5" name="ïŝḷiďê"/>
            <p:cNvSpPr/>
            <p:nvPr/>
          </p:nvSpPr>
          <p:spPr bwMode="auto">
            <a:xfrm>
              <a:off x="6133147" y="1628800"/>
              <a:ext cx="2068049" cy="2471623"/>
            </a:xfrm>
            <a:custGeom>
              <a:avLst/>
              <a:gdLst/>
              <a:ahLst/>
              <a:cxnLst>
                <a:cxn ang="0">
                  <a:pos x="314" y="376"/>
                </a:cxn>
                <a:cxn ang="0">
                  <a:pos x="256" y="376"/>
                </a:cxn>
                <a:cxn ang="0">
                  <a:pos x="257" y="377"/>
                </a:cxn>
                <a:cxn ang="0">
                  <a:pos x="269" y="406"/>
                </a:cxn>
                <a:cxn ang="0">
                  <a:pos x="257" y="434"/>
                </a:cxn>
                <a:cxn ang="0">
                  <a:pos x="228" y="446"/>
                </a:cxn>
                <a:cxn ang="0">
                  <a:pos x="200" y="434"/>
                </a:cxn>
                <a:cxn ang="0">
                  <a:pos x="188" y="406"/>
                </a:cxn>
                <a:cxn ang="0">
                  <a:pos x="200" y="377"/>
                </a:cxn>
                <a:cxn ang="0">
                  <a:pos x="200" y="376"/>
                </a:cxn>
                <a:cxn ang="0">
                  <a:pos x="158" y="376"/>
                </a:cxn>
                <a:cxn ang="0">
                  <a:pos x="158" y="374"/>
                </a:cxn>
                <a:cxn ang="0">
                  <a:pos x="111" y="263"/>
                </a:cxn>
                <a:cxn ang="0">
                  <a:pos x="0" y="216"/>
                </a:cxn>
                <a:cxn ang="0">
                  <a:pos x="0" y="171"/>
                </a:cxn>
                <a:cxn ang="0">
                  <a:pos x="3" y="175"/>
                </a:cxn>
                <a:cxn ang="0">
                  <a:pos x="32" y="187"/>
                </a:cxn>
                <a:cxn ang="0">
                  <a:pos x="61" y="175"/>
                </a:cxn>
                <a:cxn ang="0">
                  <a:pos x="73" y="146"/>
                </a:cxn>
                <a:cxn ang="0">
                  <a:pos x="61" y="118"/>
                </a:cxn>
                <a:cxn ang="0">
                  <a:pos x="32" y="106"/>
                </a:cxn>
                <a:cxn ang="0">
                  <a:pos x="3" y="118"/>
                </a:cxn>
                <a:cxn ang="0">
                  <a:pos x="0" y="122"/>
                </a:cxn>
                <a:cxn ang="0">
                  <a:pos x="0" y="61"/>
                </a:cxn>
                <a:cxn ang="0">
                  <a:pos x="2" y="61"/>
                </a:cxn>
                <a:cxn ang="0">
                  <a:pos x="32" y="62"/>
                </a:cxn>
                <a:cxn ang="0">
                  <a:pos x="67" y="0"/>
                </a:cxn>
                <a:cxn ang="0">
                  <a:pos x="126" y="15"/>
                </a:cxn>
                <a:cxn ang="0">
                  <a:pos x="126" y="86"/>
                </a:cxn>
                <a:cxn ang="0">
                  <a:pos x="186" y="120"/>
                </a:cxn>
                <a:cxn ang="0">
                  <a:pos x="246" y="84"/>
                </a:cxn>
                <a:cxn ang="0">
                  <a:pos x="270" y="106"/>
                </a:cxn>
                <a:cxn ang="0">
                  <a:pos x="288" y="126"/>
                </a:cxn>
                <a:cxn ang="0">
                  <a:pos x="252" y="186"/>
                </a:cxn>
                <a:cxn ang="0">
                  <a:pos x="288" y="244"/>
                </a:cxn>
                <a:cxn ang="0">
                  <a:pos x="359" y="244"/>
                </a:cxn>
                <a:cxn ang="0">
                  <a:pos x="374" y="301"/>
                </a:cxn>
                <a:cxn ang="0">
                  <a:pos x="313" y="341"/>
                </a:cxn>
                <a:cxn ang="0">
                  <a:pos x="314" y="374"/>
                </a:cxn>
                <a:cxn ang="0">
                  <a:pos x="314" y="376"/>
                </a:cxn>
              </a:cxnLst>
              <a:rect l="0" t="0" r="r" b="b"/>
              <a:pathLst>
                <a:path w="374" h="446">
                  <a:moveTo>
                    <a:pt x="314" y="376"/>
                  </a:moveTo>
                  <a:cubicBezTo>
                    <a:pt x="256" y="376"/>
                    <a:pt x="256" y="376"/>
                    <a:pt x="256" y="376"/>
                  </a:cubicBezTo>
                  <a:cubicBezTo>
                    <a:pt x="256" y="376"/>
                    <a:pt x="257" y="377"/>
                    <a:pt x="257" y="377"/>
                  </a:cubicBezTo>
                  <a:cubicBezTo>
                    <a:pt x="265" y="385"/>
                    <a:pt x="269" y="395"/>
                    <a:pt x="269" y="406"/>
                  </a:cubicBezTo>
                  <a:cubicBezTo>
                    <a:pt x="269" y="417"/>
                    <a:pt x="265" y="427"/>
                    <a:pt x="257" y="434"/>
                  </a:cubicBezTo>
                  <a:cubicBezTo>
                    <a:pt x="249" y="442"/>
                    <a:pt x="240" y="446"/>
                    <a:pt x="228" y="446"/>
                  </a:cubicBezTo>
                  <a:cubicBezTo>
                    <a:pt x="217" y="446"/>
                    <a:pt x="208" y="442"/>
                    <a:pt x="200" y="434"/>
                  </a:cubicBezTo>
                  <a:cubicBezTo>
                    <a:pt x="192" y="427"/>
                    <a:pt x="188" y="417"/>
                    <a:pt x="188" y="406"/>
                  </a:cubicBezTo>
                  <a:cubicBezTo>
                    <a:pt x="188" y="395"/>
                    <a:pt x="192" y="385"/>
                    <a:pt x="200" y="377"/>
                  </a:cubicBezTo>
                  <a:cubicBezTo>
                    <a:pt x="200" y="377"/>
                    <a:pt x="200" y="376"/>
                    <a:pt x="200" y="376"/>
                  </a:cubicBezTo>
                  <a:cubicBezTo>
                    <a:pt x="158" y="376"/>
                    <a:pt x="158" y="376"/>
                    <a:pt x="158" y="376"/>
                  </a:cubicBezTo>
                  <a:cubicBezTo>
                    <a:pt x="158" y="376"/>
                    <a:pt x="158" y="375"/>
                    <a:pt x="158" y="374"/>
                  </a:cubicBezTo>
                  <a:cubicBezTo>
                    <a:pt x="158" y="331"/>
                    <a:pt x="142" y="293"/>
                    <a:pt x="111" y="263"/>
                  </a:cubicBezTo>
                  <a:cubicBezTo>
                    <a:pt x="81" y="232"/>
                    <a:pt x="43" y="216"/>
                    <a:pt x="0" y="216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1" y="173"/>
                    <a:pt x="2" y="174"/>
                    <a:pt x="3" y="175"/>
                  </a:cubicBezTo>
                  <a:cubicBezTo>
                    <a:pt x="11" y="183"/>
                    <a:pt x="21" y="187"/>
                    <a:pt x="32" y="187"/>
                  </a:cubicBezTo>
                  <a:cubicBezTo>
                    <a:pt x="43" y="187"/>
                    <a:pt x="53" y="183"/>
                    <a:pt x="61" y="175"/>
                  </a:cubicBezTo>
                  <a:cubicBezTo>
                    <a:pt x="69" y="167"/>
                    <a:pt x="73" y="158"/>
                    <a:pt x="73" y="146"/>
                  </a:cubicBezTo>
                  <a:cubicBezTo>
                    <a:pt x="73" y="135"/>
                    <a:pt x="69" y="126"/>
                    <a:pt x="61" y="118"/>
                  </a:cubicBezTo>
                  <a:cubicBezTo>
                    <a:pt x="53" y="110"/>
                    <a:pt x="43" y="106"/>
                    <a:pt x="32" y="106"/>
                  </a:cubicBezTo>
                  <a:cubicBezTo>
                    <a:pt x="21" y="106"/>
                    <a:pt x="11" y="110"/>
                    <a:pt x="3" y="118"/>
                  </a:cubicBezTo>
                  <a:cubicBezTo>
                    <a:pt x="2" y="119"/>
                    <a:pt x="1" y="120"/>
                    <a:pt x="0" y="12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1"/>
                    <a:pt x="1" y="61"/>
                    <a:pt x="2" y="61"/>
                  </a:cubicBezTo>
                  <a:cubicBezTo>
                    <a:pt x="12" y="61"/>
                    <a:pt x="22" y="61"/>
                    <a:pt x="32" y="6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87" y="4"/>
                    <a:pt x="107" y="8"/>
                    <a:pt x="126" y="15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47" y="95"/>
                    <a:pt x="167" y="106"/>
                    <a:pt x="186" y="120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54" y="91"/>
                    <a:pt x="262" y="98"/>
                    <a:pt x="270" y="106"/>
                  </a:cubicBezTo>
                  <a:cubicBezTo>
                    <a:pt x="276" y="113"/>
                    <a:pt x="282" y="119"/>
                    <a:pt x="288" y="126"/>
                  </a:cubicBezTo>
                  <a:cubicBezTo>
                    <a:pt x="252" y="186"/>
                    <a:pt x="252" y="186"/>
                    <a:pt x="252" y="186"/>
                  </a:cubicBezTo>
                  <a:cubicBezTo>
                    <a:pt x="266" y="204"/>
                    <a:pt x="278" y="224"/>
                    <a:pt x="288" y="244"/>
                  </a:cubicBezTo>
                  <a:cubicBezTo>
                    <a:pt x="359" y="244"/>
                    <a:pt x="359" y="244"/>
                    <a:pt x="359" y="244"/>
                  </a:cubicBezTo>
                  <a:cubicBezTo>
                    <a:pt x="365" y="263"/>
                    <a:pt x="370" y="282"/>
                    <a:pt x="374" y="301"/>
                  </a:cubicBezTo>
                  <a:cubicBezTo>
                    <a:pt x="313" y="341"/>
                    <a:pt x="313" y="341"/>
                    <a:pt x="313" y="341"/>
                  </a:cubicBezTo>
                  <a:cubicBezTo>
                    <a:pt x="314" y="352"/>
                    <a:pt x="314" y="363"/>
                    <a:pt x="314" y="374"/>
                  </a:cubicBezTo>
                  <a:cubicBezTo>
                    <a:pt x="314" y="375"/>
                    <a:pt x="314" y="375"/>
                    <a:pt x="314" y="376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bg1">
                  <a:lumMod val="95000"/>
                </a:schemeClr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6" name="íṩ1îďè"/>
            <p:cNvSpPr/>
            <p:nvPr/>
          </p:nvSpPr>
          <p:spPr bwMode="auto">
            <a:xfrm>
              <a:off x="5723029" y="3712117"/>
              <a:ext cx="2484713" cy="2057142"/>
            </a:xfrm>
            <a:custGeom>
              <a:avLst/>
              <a:gdLst/>
              <a:ahLst/>
              <a:cxnLst>
                <a:cxn ang="0">
                  <a:pos x="74" y="156"/>
                </a:cxn>
                <a:cxn ang="0">
                  <a:pos x="185" y="110"/>
                </a:cxn>
                <a:cxn ang="0">
                  <a:pos x="232" y="0"/>
                </a:cxn>
                <a:cxn ang="0">
                  <a:pos x="274" y="0"/>
                </a:cxn>
                <a:cxn ang="0">
                  <a:pos x="274" y="1"/>
                </a:cxn>
                <a:cxn ang="0">
                  <a:pos x="262" y="30"/>
                </a:cxn>
                <a:cxn ang="0">
                  <a:pos x="274" y="58"/>
                </a:cxn>
                <a:cxn ang="0">
                  <a:pos x="302" y="70"/>
                </a:cxn>
                <a:cxn ang="0">
                  <a:pos x="331" y="58"/>
                </a:cxn>
                <a:cxn ang="0">
                  <a:pos x="343" y="30"/>
                </a:cxn>
                <a:cxn ang="0">
                  <a:pos x="331" y="1"/>
                </a:cxn>
                <a:cxn ang="0">
                  <a:pos x="330" y="0"/>
                </a:cxn>
                <a:cxn ang="0">
                  <a:pos x="388" y="0"/>
                </a:cxn>
                <a:cxn ang="0">
                  <a:pos x="387" y="32"/>
                </a:cxn>
                <a:cxn ang="0">
                  <a:pos x="449" y="66"/>
                </a:cxn>
                <a:cxn ang="0">
                  <a:pos x="435" y="121"/>
                </a:cxn>
                <a:cxn ang="0">
                  <a:pos x="362" y="125"/>
                </a:cxn>
                <a:cxn ang="0">
                  <a:pos x="328" y="183"/>
                </a:cxn>
                <a:cxn ang="0">
                  <a:pos x="365" y="243"/>
                </a:cxn>
                <a:cxn ang="0">
                  <a:pos x="344" y="266"/>
                </a:cxn>
                <a:cxn ang="0">
                  <a:pos x="321" y="287"/>
                </a:cxn>
                <a:cxn ang="0">
                  <a:pos x="260" y="251"/>
                </a:cxn>
                <a:cxn ang="0">
                  <a:pos x="202" y="285"/>
                </a:cxn>
                <a:cxn ang="0">
                  <a:pos x="202" y="356"/>
                </a:cxn>
                <a:cxn ang="0">
                  <a:pos x="144" y="371"/>
                </a:cxn>
                <a:cxn ang="0">
                  <a:pos x="108" y="309"/>
                </a:cxn>
                <a:cxn ang="0">
                  <a:pos x="76" y="311"/>
                </a:cxn>
                <a:cxn ang="0">
                  <a:pos x="74" y="311"/>
                </a:cxn>
                <a:cxn ang="0">
                  <a:pos x="74" y="248"/>
                </a:cxn>
                <a:cxn ang="0">
                  <a:pos x="69" y="254"/>
                </a:cxn>
                <a:cxn ang="0">
                  <a:pos x="40" y="266"/>
                </a:cxn>
                <a:cxn ang="0">
                  <a:pos x="11" y="254"/>
                </a:cxn>
                <a:cxn ang="0">
                  <a:pos x="0" y="226"/>
                </a:cxn>
                <a:cxn ang="0">
                  <a:pos x="11" y="197"/>
                </a:cxn>
                <a:cxn ang="0">
                  <a:pos x="40" y="185"/>
                </a:cxn>
                <a:cxn ang="0">
                  <a:pos x="69" y="197"/>
                </a:cxn>
                <a:cxn ang="0">
                  <a:pos x="74" y="203"/>
                </a:cxn>
                <a:cxn ang="0">
                  <a:pos x="74" y="156"/>
                </a:cxn>
              </a:cxnLst>
              <a:rect l="0" t="0" r="r" b="b"/>
              <a:pathLst>
                <a:path w="449" h="371">
                  <a:moveTo>
                    <a:pt x="74" y="156"/>
                  </a:moveTo>
                  <a:cubicBezTo>
                    <a:pt x="117" y="156"/>
                    <a:pt x="155" y="141"/>
                    <a:pt x="185" y="110"/>
                  </a:cubicBezTo>
                  <a:cubicBezTo>
                    <a:pt x="216" y="80"/>
                    <a:pt x="231" y="43"/>
                    <a:pt x="232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74" y="0"/>
                    <a:pt x="274" y="1"/>
                    <a:pt x="274" y="1"/>
                  </a:cubicBezTo>
                  <a:cubicBezTo>
                    <a:pt x="266" y="9"/>
                    <a:pt x="262" y="19"/>
                    <a:pt x="262" y="30"/>
                  </a:cubicBezTo>
                  <a:cubicBezTo>
                    <a:pt x="262" y="41"/>
                    <a:pt x="266" y="51"/>
                    <a:pt x="274" y="58"/>
                  </a:cubicBezTo>
                  <a:cubicBezTo>
                    <a:pt x="282" y="66"/>
                    <a:pt x="291" y="70"/>
                    <a:pt x="302" y="70"/>
                  </a:cubicBezTo>
                  <a:cubicBezTo>
                    <a:pt x="314" y="70"/>
                    <a:pt x="323" y="66"/>
                    <a:pt x="331" y="58"/>
                  </a:cubicBezTo>
                  <a:cubicBezTo>
                    <a:pt x="339" y="51"/>
                    <a:pt x="343" y="41"/>
                    <a:pt x="343" y="30"/>
                  </a:cubicBezTo>
                  <a:cubicBezTo>
                    <a:pt x="343" y="19"/>
                    <a:pt x="339" y="9"/>
                    <a:pt x="331" y="1"/>
                  </a:cubicBezTo>
                  <a:cubicBezTo>
                    <a:pt x="331" y="1"/>
                    <a:pt x="330" y="0"/>
                    <a:pt x="330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388" y="11"/>
                    <a:pt x="388" y="22"/>
                    <a:pt x="387" y="32"/>
                  </a:cubicBezTo>
                  <a:cubicBezTo>
                    <a:pt x="449" y="66"/>
                    <a:pt x="449" y="66"/>
                    <a:pt x="449" y="66"/>
                  </a:cubicBezTo>
                  <a:cubicBezTo>
                    <a:pt x="446" y="85"/>
                    <a:pt x="441" y="103"/>
                    <a:pt x="435" y="121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53" y="145"/>
                    <a:pt x="342" y="164"/>
                    <a:pt x="328" y="183"/>
                  </a:cubicBezTo>
                  <a:cubicBezTo>
                    <a:pt x="365" y="243"/>
                    <a:pt x="365" y="243"/>
                    <a:pt x="365" y="243"/>
                  </a:cubicBezTo>
                  <a:cubicBezTo>
                    <a:pt x="358" y="251"/>
                    <a:pt x="351" y="258"/>
                    <a:pt x="344" y="266"/>
                  </a:cubicBezTo>
                  <a:cubicBezTo>
                    <a:pt x="336" y="273"/>
                    <a:pt x="329" y="280"/>
                    <a:pt x="321" y="287"/>
                  </a:cubicBezTo>
                  <a:cubicBezTo>
                    <a:pt x="260" y="251"/>
                    <a:pt x="260" y="251"/>
                    <a:pt x="260" y="251"/>
                  </a:cubicBezTo>
                  <a:cubicBezTo>
                    <a:pt x="241" y="265"/>
                    <a:pt x="222" y="276"/>
                    <a:pt x="202" y="285"/>
                  </a:cubicBezTo>
                  <a:cubicBezTo>
                    <a:pt x="202" y="356"/>
                    <a:pt x="202" y="356"/>
                    <a:pt x="202" y="356"/>
                  </a:cubicBezTo>
                  <a:cubicBezTo>
                    <a:pt x="183" y="363"/>
                    <a:pt x="164" y="368"/>
                    <a:pt x="144" y="371"/>
                  </a:cubicBezTo>
                  <a:cubicBezTo>
                    <a:pt x="108" y="309"/>
                    <a:pt x="108" y="309"/>
                    <a:pt x="108" y="309"/>
                  </a:cubicBezTo>
                  <a:cubicBezTo>
                    <a:pt x="97" y="310"/>
                    <a:pt x="86" y="311"/>
                    <a:pt x="76" y="311"/>
                  </a:cubicBezTo>
                  <a:cubicBezTo>
                    <a:pt x="75" y="311"/>
                    <a:pt x="75" y="311"/>
                    <a:pt x="74" y="311"/>
                  </a:cubicBezTo>
                  <a:cubicBezTo>
                    <a:pt x="74" y="248"/>
                    <a:pt x="74" y="248"/>
                    <a:pt x="74" y="248"/>
                  </a:cubicBezTo>
                  <a:cubicBezTo>
                    <a:pt x="73" y="250"/>
                    <a:pt x="71" y="252"/>
                    <a:pt x="69" y="254"/>
                  </a:cubicBezTo>
                  <a:cubicBezTo>
                    <a:pt x="61" y="262"/>
                    <a:pt x="51" y="266"/>
                    <a:pt x="40" y="266"/>
                  </a:cubicBezTo>
                  <a:cubicBezTo>
                    <a:pt x="29" y="266"/>
                    <a:pt x="19" y="262"/>
                    <a:pt x="11" y="254"/>
                  </a:cubicBezTo>
                  <a:cubicBezTo>
                    <a:pt x="4" y="247"/>
                    <a:pt x="0" y="237"/>
                    <a:pt x="0" y="226"/>
                  </a:cubicBezTo>
                  <a:cubicBezTo>
                    <a:pt x="0" y="215"/>
                    <a:pt x="4" y="205"/>
                    <a:pt x="11" y="197"/>
                  </a:cubicBezTo>
                  <a:cubicBezTo>
                    <a:pt x="19" y="189"/>
                    <a:pt x="29" y="185"/>
                    <a:pt x="40" y="185"/>
                  </a:cubicBezTo>
                  <a:cubicBezTo>
                    <a:pt x="51" y="185"/>
                    <a:pt x="61" y="189"/>
                    <a:pt x="69" y="197"/>
                  </a:cubicBezTo>
                  <a:cubicBezTo>
                    <a:pt x="71" y="199"/>
                    <a:pt x="73" y="201"/>
                    <a:pt x="74" y="203"/>
                  </a:cubicBezTo>
                  <a:lnTo>
                    <a:pt x="74" y="156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1">
                  <a:lumMod val="95000"/>
                </a:schemeClr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7" name="ïṡḷïďè"/>
            <p:cNvSpPr/>
            <p:nvPr/>
          </p:nvSpPr>
          <p:spPr bwMode="auto">
            <a:xfrm>
              <a:off x="4076009" y="3291092"/>
              <a:ext cx="2057142" cy="2471623"/>
            </a:xfrm>
            <a:custGeom>
              <a:avLst/>
              <a:gdLst/>
              <a:ahLst/>
              <a:cxnLst>
                <a:cxn ang="0">
                  <a:pos x="372" y="232"/>
                </a:cxn>
                <a:cxn ang="0">
                  <a:pos x="372" y="279"/>
                </a:cxn>
                <a:cxn ang="0">
                  <a:pos x="367" y="273"/>
                </a:cxn>
                <a:cxn ang="0">
                  <a:pos x="338" y="261"/>
                </a:cxn>
                <a:cxn ang="0">
                  <a:pos x="309" y="273"/>
                </a:cxn>
                <a:cxn ang="0">
                  <a:pos x="298" y="302"/>
                </a:cxn>
                <a:cxn ang="0">
                  <a:pos x="309" y="330"/>
                </a:cxn>
                <a:cxn ang="0">
                  <a:pos x="338" y="342"/>
                </a:cxn>
                <a:cxn ang="0">
                  <a:pos x="367" y="330"/>
                </a:cxn>
                <a:cxn ang="0">
                  <a:pos x="372" y="324"/>
                </a:cxn>
                <a:cxn ang="0">
                  <a:pos x="372" y="387"/>
                </a:cxn>
                <a:cxn ang="0">
                  <a:pos x="340" y="385"/>
                </a:cxn>
                <a:cxn ang="0">
                  <a:pos x="302" y="446"/>
                </a:cxn>
                <a:cxn ang="0">
                  <a:pos x="242" y="430"/>
                </a:cxn>
                <a:cxn ang="0">
                  <a:pos x="247" y="361"/>
                </a:cxn>
                <a:cxn ang="0">
                  <a:pos x="184" y="323"/>
                </a:cxn>
                <a:cxn ang="0">
                  <a:pos x="129" y="363"/>
                </a:cxn>
                <a:cxn ang="0">
                  <a:pos x="106" y="342"/>
                </a:cxn>
                <a:cxn ang="0">
                  <a:pos x="82" y="316"/>
                </a:cxn>
                <a:cxn ang="0">
                  <a:pos x="118" y="254"/>
                </a:cxn>
                <a:cxn ang="0">
                  <a:pos x="86" y="199"/>
                </a:cxn>
                <a:cxn ang="0">
                  <a:pos x="15" y="199"/>
                </a:cxn>
                <a:cxn ang="0">
                  <a:pos x="0" y="141"/>
                </a:cxn>
                <a:cxn ang="0">
                  <a:pos x="62" y="104"/>
                </a:cxn>
                <a:cxn ang="0">
                  <a:pos x="61" y="84"/>
                </a:cxn>
                <a:cxn ang="0">
                  <a:pos x="61" y="76"/>
                </a:cxn>
                <a:cxn ang="0">
                  <a:pos x="118" y="76"/>
                </a:cxn>
                <a:cxn ang="0">
                  <a:pos x="109" y="69"/>
                </a:cxn>
                <a:cxn ang="0">
                  <a:pos x="97" y="41"/>
                </a:cxn>
                <a:cxn ang="0">
                  <a:pos x="109" y="12"/>
                </a:cxn>
                <a:cxn ang="0">
                  <a:pos x="138" y="0"/>
                </a:cxn>
                <a:cxn ang="0">
                  <a:pos x="167" y="12"/>
                </a:cxn>
                <a:cxn ang="0">
                  <a:pos x="179" y="41"/>
                </a:cxn>
                <a:cxn ang="0">
                  <a:pos x="167" y="69"/>
                </a:cxn>
                <a:cxn ang="0">
                  <a:pos x="158" y="76"/>
                </a:cxn>
                <a:cxn ang="0">
                  <a:pos x="214" y="76"/>
                </a:cxn>
                <a:cxn ang="0">
                  <a:pos x="260" y="186"/>
                </a:cxn>
                <a:cxn ang="0">
                  <a:pos x="372" y="232"/>
                </a:cxn>
                <a:cxn ang="0">
                  <a:pos x="372" y="232"/>
                </a:cxn>
              </a:cxnLst>
              <a:rect l="0" t="0" r="r" b="b"/>
              <a:pathLst>
                <a:path w="372" h="446">
                  <a:moveTo>
                    <a:pt x="372" y="232"/>
                  </a:moveTo>
                  <a:cubicBezTo>
                    <a:pt x="372" y="279"/>
                    <a:pt x="372" y="279"/>
                    <a:pt x="372" y="279"/>
                  </a:cubicBezTo>
                  <a:cubicBezTo>
                    <a:pt x="371" y="277"/>
                    <a:pt x="369" y="275"/>
                    <a:pt x="367" y="273"/>
                  </a:cubicBezTo>
                  <a:cubicBezTo>
                    <a:pt x="359" y="265"/>
                    <a:pt x="349" y="261"/>
                    <a:pt x="338" y="261"/>
                  </a:cubicBezTo>
                  <a:cubicBezTo>
                    <a:pt x="327" y="261"/>
                    <a:pt x="317" y="265"/>
                    <a:pt x="309" y="273"/>
                  </a:cubicBezTo>
                  <a:cubicBezTo>
                    <a:pt x="302" y="281"/>
                    <a:pt x="298" y="291"/>
                    <a:pt x="298" y="302"/>
                  </a:cubicBezTo>
                  <a:cubicBezTo>
                    <a:pt x="298" y="313"/>
                    <a:pt x="302" y="323"/>
                    <a:pt x="309" y="330"/>
                  </a:cubicBezTo>
                  <a:cubicBezTo>
                    <a:pt x="317" y="338"/>
                    <a:pt x="327" y="342"/>
                    <a:pt x="338" y="342"/>
                  </a:cubicBezTo>
                  <a:cubicBezTo>
                    <a:pt x="349" y="342"/>
                    <a:pt x="359" y="338"/>
                    <a:pt x="367" y="330"/>
                  </a:cubicBezTo>
                  <a:cubicBezTo>
                    <a:pt x="369" y="328"/>
                    <a:pt x="371" y="326"/>
                    <a:pt x="372" y="324"/>
                  </a:cubicBezTo>
                  <a:cubicBezTo>
                    <a:pt x="372" y="387"/>
                    <a:pt x="372" y="387"/>
                    <a:pt x="372" y="387"/>
                  </a:cubicBezTo>
                  <a:cubicBezTo>
                    <a:pt x="361" y="387"/>
                    <a:pt x="351" y="386"/>
                    <a:pt x="340" y="385"/>
                  </a:cubicBezTo>
                  <a:cubicBezTo>
                    <a:pt x="302" y="446"/>
                    <a:pt x="302" y="446"/>
                    <a:pt x="302" y="446"/>
                  </a:cubicBezTo>
                  <a:cubicBezTo>
                    <a:pt x="281" y="443"/>
                    <a:pt x="261" y="437"/>
                    <a:pt x="242" y="430"/>
                  </a:cubicBezTo>
                  <a:cubicBezTo>
                    <a:pt x="247" y="361"/>
                    <a:pt x="247" y="361"/>
                    <a:pt x="247" y="361"/>
                  </a:cubicBezTo>
                  <a:cubicBezTo>
                    <a:pt x="225" y="351"/>
                    <a:pt x="204" y="338"/>
                    <a:pt x="184" y="323"/>
                  </a:cubicBezTo>
                  <a:cubicBezTo>
                    <a:pt x="129" y="363"/>
                    <a:pt x="129" y="363"/>
                    <a:pt x="129" y="363"/>
                  </a:cubicBezTo>
                  <a:cubicBezTo>
                    <a:pt x="121" y="356"/>
                    <a:pt x="113" y="349"/>
                    <a:pt x="106" y="342"/>
                  </a:cubicBezTo>
                  <a:cubicBezTo>
                    <a:pt x="97" y="333"/>
                    <a:pt x="89" y="325"/>
                    <a:pt x="82" y="316"/>
                  </a:cubicBezTo>
                  <a:cubicBezTo>
                    <a:pt x="118" y="254"/>
                    <a:pt x="118" y="254"/>
                    <a:pt x="118" y="254"/>
                  </a:cubicBezTo>
                  <a:cubicBezTo>
                    <a:pt x="105" y="237"/>
                    <a:pt x="95" y="219"/>
                    <a:pt x="86" y="199"/>
                  </a:cubicBezTo>
                  <a:cubicBezTo>
                    <a:pt x="15" y="199"/>
                    <a:pt x="15" y="199"/>
                    <a:pt x="15" y="199"/>
                  </a:cubicBezTo>
                  <a:cubicBezTo>
                    <a:pt x="8" y="180"/>
                    <a:pt x="4" y="161"/>
                    <a:pt x="0" y="141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62" y="98"/>
                    <a:pt x="61" y="91"/>
                    <a:pt x="61" y="84"/>
                  </a:cubicBezTo>
                  <a:cubicBezTo>
                    <a:pt x="61" y="82"/>
                    <a:pt x="61" y="79"/>
                    <a:pt x="61" y="76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15" y="74"/>
                    <a:pt x="112" y="72"/>
                    <a:pt x="109" y="69"/>
                  </a:cubicBezTo>
                  <a:cubicBezTo>
                    <a:pt x="101" y="61"/>
                    <a:pt x="97" y="52"/>
                    <a:pt x="97" y="41"/>
                  </a:cubicBezTo>
                  <a:cubicBezTo>
                    <a:pt x="97" y="29"/>
                    <a:pt x="101" y="20"/>
                    <a:pt x="109" y="12"/>
                  </a:cubicBezTo>
                  <a:cubicBezTo>
                    <a:pt x="117" y="4"/>
                    <a:pt x="127" y="0"/>
                    <a:pt x="138" y="0"/>
                  </a:cubicBezTo>
                  <a:cubicBezTo>
                    <a:pt x="149" y="0"/>
                    <a:pt x="159" y="4"/>
                    <a:pt x="167" y="12"/>
                  </a:cubicBezTo>
                  <a:cubicBezTo>
                    <a:pt x="175" y="20"/>
                    <a:pt x="179" y="29"/>
                    <a:pt x="179" y="41"/>
                  </a:cubicBezTo>
                  <a:cubicBezTo>
                    <a:pt x="179" y="52"/>
                    <a:pt x="175" y="61"/>
                    <a:pt x="167" y="69"/>
                  </a:cubicBezTo>
                  <a:cubicBezTo>
                    <a:pt x="164" y="72"/>
                    <a:pt x="161" y="74"/>
                    <a:pt x="158" y="76"/>
                  </a:cubicBezTo>
                  <a:cubicBezTo>
                    <a:pt x="214" y="76"/>
                    <a:pt x="214" y="76"/>
                    <a:pt x="214" y="76"/>
                  </a:cubicBezTo>
                  <a:cubicBezTo>
                    <a:pt x="214" y="119"/>
                    <a:pt x="229" y="156"/>
                    <a:pt x="260" y="186"/>
                  </a:cubicBezTo>
                  <a:cubicBezTo>
                    <a:pt x="291" y="217"/>
                    <a:pt x="328" y="232"/>
                    <a:pt x="372" y="232"/>
                  </a:cubicBezTo>
                  <a:cubicBezTo>
                    <a:pt x="372" y="232"/>
                    <a:pt x="372" y="232"/>
                    <a:pt x="372" y="232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1">
                  <a:lumMod val="95000"/>
                </a:schemeClr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8" name="Straight Connector 25"/>
            <p:cNvCxnSpPr/>
            <p:nvPr/>
          </p:nvCxnSpPr>
          <p:spPr>
            <a:xfrm flipV="1">
              <a:off x="7816958" y="2139771"/>
              <a:ext cx="994498" cy="530690"/>
            </a:xfrm>
            <a:prstGeom prst="line">
              <a:avLst/>
            </a:prstGeom>
            <a:ln w="12700" cmpd="sng">
              <a:solidFill>
                <a:schemeClr val="accent2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26"/>
            <p:cNvCxnSpPr/>
            <p:nvPr/>
          </p:nvCxnSpPr>
          <p:spPr>
            <a:xfrm>
              <a:off x="7874951" y="4582625"/>
              <a:ext cx="936504" cy="497936"/>
            </a:xfrm>
            <a:prstGeom prst="line">
              <a:avLst/>
            </a:prstGeom>
            <a:ln w="12700" cmpd="sng">
              <a:solidFill>
                <a:schemeClr val="accent3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27"/>
            <p:cNvCxnSpPr/>
            <p:nvPr/>
          </p:nvCxnSpPr>
          <p:spPr>
            <a:xfrm flipH="1">
              <a:off x="3393895" y="4582625"/>
              <a:ext cx="936504" cy="497936"/>
            </a:xfrm>
            <a:prstGeom prst="line">
              <a:avLst/>
            </a:prstGeom>
            <a:ln w="12700" cmpd="sng">
              <a:solidFill>
                <a:schemeClr val="accent4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28"/>
            <p:cNvCxnSpPr/>
            <p:nvPr/>
          </p:nvCxnSpPr>
          <p:spPr>
            <a:xfrm flipH="1" flipV="1">
              <a:off x="3266698" y="2214249"/>
              <a:ext cx="1063702" cy="488487"/>
            </a:xfrm>
            <a:prstGeom prst="line">
              <a:avLst/>
            </a:prstGeom>
            <a:ln w="12700" cmpd="sng">
              <a:solidFill>
                <a:schemeClr val="accent1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íṥḻiḑê"/>
            <p:cNvSpPr/>
            <p:nvPr/>
          </p:nvSpPr>
          <p:spPr bwMode="black">
            <a:xfrm>
              <a:off x="5547114" y="3500356"/>
              <a:ext cx="1100301" cy="461665"/>
            </a:xfrm>
            <a:prstGeom prst="rect">
              <a:avLst/>
            </a:prstGeom>
            <a:effectLst/>
          </p:spPr>
          <p:txBody>
            <a:bodyPr wrap="none" anchor="ctr" anchorCtr="0">
              <a:normAutofit lnSpcReduction="10000"/>
            </a:bodyPr>
            <a:lstStyle/>
            <a:p>
              <a:pPr algn="ctr"/>
              <a:r>
                <a:rPr lang="zh-CN" altLang="en-US" sz="2400" b="1" spc="-20">
                  <a:solidFill>
                    <a:schemeClr val="accent1"/>
                  </a:solidFill>
                  <a:latin typeface="+mn-ea"/>
                </a:rPr>
                <a:t>关键词</a:t>
              </a:r>
              <a:endParaRPr lang="zh-CN" altLang="en-US" sz="2400" b="1" spc="-20">
                <a:solidFill>
                  <a:schemeClr val="accent1"/>
                </a:solidFill>
                <a:latin typeface="+mn-ea"/>
              </a:endParaRPr>
            </a:p>
          </p:txBody>
        </p:sp>
        <p:grpSp>
          <p:nvGrpSpPr>
            <p:cNvPr id="13" name="i$ḻiḓè"/>
            <p:cNvGrpSpPr/>
            <p:nvPr/>
          </p:nvGrpSpPr>
          <p:grpSpPr>
            <a:xfrm>
              <a:off x="1235461" y="1931190"/>
              <a:ext cx="1885206" cy="623248"/>
              <a:chOff x="810691" y="4799788"/>
              <a:chExt cx="1548561" cy="623248"/>
            </a:xfrm>
          </p:grpSpPr>
          <p:sp>
            <p:nvSpPr>
              <p:cNvPr id="23" name="íṥļïḓè"/>
              <p:cNvSpPr txBox="1"/>
              <p:nvPr/>
            </p:nvSpPr>
            <p:spPr>
              <a:xfrm>
                <a:off x="1267116" y="4799788"/>
                <a:ext cx="1092136" cy="207749"/>
              </a:xfrm>
              <a:prstGeom prst="rect">
                <a:avLst/>
              </a:prstGeom>
            </p:spPr>
            <p:txBody>
              <a:bodyPr vert="horz" wrap="none" lIns="144000" tIns="0" rIns="144000" bIns="0" anchor="ctr">
                <a:normAutofit lnSpcReduction="10000"/>
              </a:bodyPr>
              <a:lstStyle/>
              <a:p>
                <a:pPr algn="r">
                  <a:spcBef>
                    <a:spcPct val="0"/>
                  </a:spcBef>
                </a:pPr>
                <a:r>
                  <a:rPr lang="zh-CN" altLang="en-US" sz="1350" b="1">
                    <a:solidFill>
                      <a:schemeClr val="accent1"/>
                    </a:solidFill>
                    <a:latin typeface="+mn-ea"/>
                  </a:rPr>
                  <a:t>标题文本预设</a:t>
                </a:r>
                <a:endParaRPr lang="zh-CN" altLang="en-US" sz="1350"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24" name="iṥḻîḍê"/>
              <p:cNvSpPr txBox="1"/>
              <p:nvPr/>
            </p:nvSpPr>
            <p:spPr>
              <a:xfrm>
                <a:off x="810691" y="5053704"/>
                <a:ext cx="1544952" cy="369332"/>
              </a:xfrm>
              <a:prstGeom prst="rect">
                <a:avLst/>
              </a:prstGeom>
            </p:spPr>
            <p:txBody>
              <a:bodyPr vert="horz" wrap="square" lIns="144000" tIns="0" rIns="144000" bIns="0" anchor="ctr">
                <a:noAutofit/>
              </a:bodyPr>
              <a:lstStyle/>
              <a:p>
                <a:pPr algn="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900" b="1">
                    <a:solidFill>
                      <a:schemeClr val="accent1"/>
                    </a:solidFill>
                    <a:latin typeface="+mn-ea"/>
                  </a:rPr>
                  <a:t>此部分内容作为文字排版占位显示</a:t>
                </a:r>
                <a:br>
                  <a:rPr lang="zh-CN" altLang="en-US" sz="900" b="1">
                    <a:solidFill>
                      <a:schemeClr val="accent1"/>
                    </a:solidFill>
                    <a:latin typeface="+mn-ea"/>
                  </a:rPr>
                </a:br>
                <a:r>
                  <a:rPr lang="zh-CN" altLang="en-US" sz="900" b="1">
                    <a:solidFill>
                      <a:schemeClr val="accent1"/>
                    </a:solidFill>
                    <a:latin typeface="+mn-ea"/>
                  </a:rPr>
                  <a:t>（建议使用主题字体）</a:t>
                </a:r>
                <a:endParaRPr lang="zh-CN" altLang="en-US" sz="900" b="1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  <p:grpSp>
          <p:nvGrpSpPr>
            <p:cNvPr id="14" name="ís1îḋé"/>
            <p:cNvGrpSpPr/>
            <p:nvPr/>
          </p:nvGrpSpPr>
          <p:grpSpPr>
            <a:xfrm>
              <a:off x="1410269" y="4786854"/>
              <a:ext cx="1885206" cy="623248"/>
              <a:chOff x="810691" y="4799788"/>
              <a:chExt cx="1548561" cy="623248"/>
            </a:xfrm>
          </p:grpSpPr>
          <p:sp>
            <p:nvSpPr>
              <p:cNvPr id="21" name="íşliḑê"/>
              <p:cNvSpPr txBox="1"/>
              <p:nvPr/>
            </p:nvSpPr>
            <p:spPr>
              <a:xfrm>
                <a:off x="1267116" y="4799788"/>
                <a:ext cx="1092136" cy="207749"/>
              </a:xfrm>
              <a:prstGeom prst="rect">
                <a:avLst/>
              </a:prstGeom>
            </p:spPr>
            <p:txBody>
              <a:bodyPr vert="horz" wrap="none" lIns="144000" tIns="0" rIns="144000" bIns="0" anchor="ctr">
                <a:normAutofit lnSpcReduction="10000"/>
              </a:bodyPr>
              <a:lstStyle/>
              <a:p>
                <a:pPr algn="r">
                  <a:spcBef>
                    <a:spcPct val="0"/>
                  </a:spcBef>
                </a:pPr>
                <a:r>
                  <a:rPr lang="zh-CN" altLang="en-US" sz="1350" b="1">
                    <a:solidFill>
                      <a:schemeClr val="accent1"/>
                    </a:solidFill>
                    <a:latin typeface="+mn-ea"/>
                  </a:rPr>
                  <a:t>标题文本预设</a:t>
                </a:r>
                <a:endParaRPr lang="zh-CN" altLang="en-US" sz="1350"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22" name="îsļiḍe"/>
              <p:cNvSpPr txBox="1"/>
              <p:nvPr/>
            </p:nvSpPr>
            <p:spPr>
              <a:xfrm>
                <a:off x="810691" y="5053704"/>
                <a:ext cx="1544952" cy="369332"/>
              </a:xfrm>
              <a:prstGeom prst="rect">
                <a:avLst/>
              </a:prstGeom>
            </p:spPr>
            <p:txBody>
              <a:bodyPr vert="horz" wrap="square" lIns="144000" tIns="0" rIns="144000" bIns="0" anchor="ctr">
                <a:noAutofit/>
              </a:bodyPr>
              <a:lstStyle/>
              <a:p>
                <a:pPr algn="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900" b="1">
                    <a:solidFill>
                      <a:schemeClr val="accent1"/>
                    </a:solidFill>
                    <a:latin typeface="+mn-ea"/>
                  </a:rPr>
                  <a:t>此部分内容作为文字排版占位显示</a:t>
                </a:r>
                <a:br>
                  <a:rPr lang="zh-CN" altLang="en-US" sz="900" b="1">
                    <a:solidFill>
                      <a:schemeClr val="accent1"/>
                    </a:solidFill>
                    <a:latin typeface="+mn-ea"/>
                  </a:rPr>
                </a:br>
                <a:r>
                  <a:rPr lang="zh-CN" altLang="en-US" sz="900" b="1">
                    <a:solidFill>
                      <a:schemeClr val="accent1"/>
                    </a:solidFill>
                    <a:latin typeface="+mn-ea"/>
                  </a:rPr>
                  <a:t>（建议使用主题字体）</a:t>
                </a:r>
                <a:endParaRPr lang="zh-CN" altLang="en-US" sz="900" b="1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  <p:grpSp>
          <p:nvGrpSpPr>
            <p:cNvPr id="15" name="iŝľïďé"/>
            <p:cNvGrpSpPr/>
            <p:nvPr/>
          </p:nvGrpSpPr>
          <p:grpSpPr>
            <a:xfrm>
              <a:off x="8904312" y="1856712"/>
              <a:ext cx="1831925" cy="623248"/>
              <a:chOff x="810691" y="4799788"/>
              <a:chExt cx="1544952" cy="623248"/>
            </a:xfrm>
          </p:grpSpPr>
          <p:sp>
            <p:nvSpPr>
              <p:cNvPr id="19" name="ï$1ídê"/>
              <p:cNvSpPr txBox="1"/>
              <p:nvPr/>
            </p:nvSpPr>
            <p:spPr>
              <a:xfrm>
                <a:off x="814300" y="4799788"/>
                <a:ext cx="1121282" cy="207749"/>
              </a:xfrm>
              <a:prstGeom prst="rect">
                <a:avLst/>
              </a:prstGeom>
            </p:spPr>
            <p:txBody>
              <a:bodyPr vert="horz" wrap="none" lIns="144000" tIns="0" rIns="144000" bIns="0" anchor="ctr">
                <a:normAutofit lnSpcReduction="1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350" b="1">
                    <a:solidFill>
                      <a:schemeClr val="accent1"/>
                    </a:solidFill>
                    <a:latin typeface="+mn-ea"/>
                  </a:rPr>
                  <a:t>标题文本预设</a:t>
                </a:r>
                <a:endParaRPr lang="zh-CN" altLang="en-US" sz="1350"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20" name="îṧ1ïďè"/>
              <p:cNvSpPr txBox="1"/>
              <p:nvPr/>
            </p:nvSpPr>
            <p:spPr>
              <a:xfrm>
                <a:off x="810691" y="5053704"/>
                <a:ext cx="1544952" cy="369332"/>
              </a:xfrm>
              <a:prstGeom prst="rect">
                <a:avLst/>
              </a:prstGeom>
            </p:spPr>
            <p:txBody>
              <a:bodyPr vert="horz" wrap="square" lIns="144000" tIns="0" rIns="144000" bIns="0" anchor="ctr">
                <a:no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900" b="1">
                    <a:solidFill>
                      <a:schemeClr val="accent1"/>
                    </a:solidFill>
                    <a:latin typeface="+mn-ea"/>
                  </a:rPr>
                  <a:t>此部分内容作为文字排版占位显示</a:t>
                </a:r>
                <a:br>
                  <a:rPr lang="zh-CN" altLang="en-US" sz="900" b="1">
                    <a:solidFill>
                      <a:schemeClr val="accent1"/>
                    </a:solidFill>
                    <a:latin typeface="+mn-ea"/>
                  </a:rPr>
                </a:br>
                <a:r>
                  <a:rPr lang="zh-CN" altLang="en-US" sz="900" b="1">
                    <a:solidFill>
                      <a:schemeClr val="accent1"/>
                    </a:solidFill>
                    <a:latin typeface="+mn-ea"/>
                  </a:rPr>
                  <a:t>（建议使用主题字体）</a:t>
                </a:r>
                <a:endParaRPr lang="zh-CN" altLang="en-US" sz="900" b="1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  <p:grpSp>
          <p:nvGrpSpPr>
            <p:cNvPr id="16" name="îṩ1ïďè"/>
            <p:cNvGrpSpPr/>
            <p:nvPr/>
          </p:nvGrpSpPr>
          <p:grpSpPr>
            <a:xfrm>
              <a:off x="8896275" y="4786854"/>
              <a:ext cx="1831925" cy="623248"/>
              <a:chOff x="810691" y="4799788"/>
              <a:chExt cx="1544952" cy="623248"/>
            </a:xfrm>
          </p:grpSpPr>
          <p:sp>
            <p:nvSpPr>
              <p:cNvPr id="17" name="iśḷîḑè"/>
              <p:cNvSpPr txBox="1"/>
              <p:nvPr/>
            </p:nvSpPr>
            <p:spPr>
              <a:xfrm>
                <a:off x="814300" y="4799788"/>
                <a:ext cx="1121282" cy="207749"/>
              </a:xfrm>
              <a:prstGeom prst="rect">
                <a:avLst/>
              </a:prstGeom>
            </p:spPr>
            <p:txBody>
              <a:bodyPr vert="horz" wrap="none" lIns="144000" tIns="0" rIns="144000" bIns="0" anchor="ctr">
                <a:normAutofit lnSpcReduction="1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350" b="1">
                    <a:solidFill>
                      <a:schemeClr val="accent1"/>
                    </a:solidFill>
                    <a:latin typeface="+mn-ea"/>
                  </a:rPr>
                  <a:t>标题文本预设</a:t>
                </a:r>
                <a:endParaRPr lang="zh-CN" altLang="en-US" sz="1350"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18" name="îś1ïḍê"/>
              <p:cNvSpPr txBox="1"/>
              <p:nvPr/>
            </p:nvSpPr>
            <p:spPr>
              <a:xfrm>
                <a:off x="810691" y="5053704"/>
                <a:ext cx="1544952" cy="369332"/>
              </a:xfrm>
              <a:prstGeom prst="rect">
                <a:avLst/>
              </a:prstGeom>
            </p:spPr>
            <p:txBody>
              <a:bodyPr vert="horz" wrap="square" lIns="144000" tIns="0" rIns="144000" bIns="0" anchor="ctr">
                <a:no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900" b="1">
                    <a:solidFill>
                      <a:schemeClr val="accent1"/>
                    </a:solidFill>
                    <a:latin typeface="+mn-ea"/>
                  </a:rPr>
                  <a:t>此部分内容作为文字排版占位显示</a:t>
                </a:r>
                <a:br>
                  <a:rPr lang="zh-CN" altLang="en-US" sz="900" b="1">
                    <a:solidFill>
                      <a:schemeClr val="accent1"/>
                    </a:solidFill>
                    <a:latin typeface="+mn-ea"/>
                  </a:rPr>
                </a:br>
                <a:r>
                  <a:rPr lang="zh-CN" altLang="en-US" sz="900" b="1">
                    <a:solidFill>
                      <a:schemeClr val="accent1"/>
                    </a:solidFill>
                    <a:latin typeface="+mn-ea"/>
                  </a:rPr>
                  <a:t>（建议使用主题字体）</a:t>
                </a:r>
                <a:endParaRPr lang="zh-CN" altLang="en-US" sz="900" b="1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500">
        <p14:gallery dir="l"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e285cad1-94d8-42c7-a3c2-adbf8f19834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45323" y="1271102"/>
            <a:ext cx="9901354" cy="4315796"/>
            <a:chOff x="449397" y="929859"/>
            <a:chExt cx="11029201" cy="4807401"/>
          </a:xfrm>
        </p:grpSpPr>
        <p:sp>
          <p:nvSpPr>
            <p:cNvPr id="4" name="íṥḷíḑé"/>
            <p:cNvSpPr/>
            <p:nvPr/>
          </p:nvSpPr>
          <p:spPr>
            <a:xfrm>
              <a:off x="6744582" y="1288023"/>
              <a:ext cx="3194309" cy="1340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890" extrusionOk="0">
                  <a:moveTo>
                    <a:pt x="0" y="17890"/>
                  </a:moveTo>
                  <a:cubicBezTo>
                    <a:pt x="4906" y="1368"/>
                    <a:pt x="12106" y="-3710"/>
                    <a:pt x="21600" y="2657"/>
                  </a:cubicBezTo>
                </a:path>
              </a:pathLst>
            </a:custGeom>
            <a:ln w="12700" cap="flat" cmpd="sng" algn="ctr">
              <a:solidFill>
                <a:schemeClr val="accent1"/>
              </a:solidFill>
              <a:prstDash val="solid"/>
              <a:miter lim="400000"/>
              <a:headEnd type="oval" w="med" len="med"/>
              <a:tailEnd type="triangle" w="med" len="med"/>
            </a:ln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5" name="ïṣľíḑe"/>
            <p:cNvSpPr/>
            <p:nvPr/>
          </p:nvSpPr>
          <p:spPr>
            <a:xfrm>
              <a:off x="3974843" y="1859060"/>
              <a:ext cx="2557197" cy="10692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755" extrusionOk="0">
                  <a:moveTo>
                    <a:pt x="0" y="17755"/>
                  </a:moveTo>
                  <a:cubicBezTo>
                    <a:pt x="4555" y="1088"/>
                    <a:pt x="11755" y="-3845"/>
                    <a:pt x="21600" y="2956"/>
                  </a:cubicBezTo>
                </a:path>
              </a:pathLst>
            </a:custGeom>
            <a:ln w="12700" cap="flat" cmpd="sng" algn="ctr">
              <a:solidFill>
                <a:schemeClr val="accent1"/>
              </a:solidFill>
              <a:prstDash val="solid"/>
              <a:miter lim="400000"/>
              <a:headEnd type="oval" w="med" len="med"/>
              <a:tailEnd type="triangle" w="med" len="med"/>
            </a:ln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6" name="î$ļîḍè"/>
            <p:cNvSpPr/>
            <p:nvPr/>
          </p:nvSpPr>
          <p:spPr>
            <a:xfrm>
              <a:off x="1353844" y="2309079"/>
              <a:ext cx="2428682" cy="10841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478" extrusionOk="0">
                  <a:moveTo>
                    <a:pt x="0" y="17478"/>
                  </a:moveTo>
                  <a:cubicBezTo>
                    <a:pt x="6934" y="476"/>
                    <a:pt x="14134" y="-4122"/>
                    <a:pt x="21600" y="3685"/>
                  </a:cubicBezTo>
                </a:path>
              </a:pathLst>
            </a:custGeom>
            <a:ln w="12700" cap="flat" cmpd="sng" algn="ctr">
              <a:solidFill>
                <a:schemeClr val="accent1"/>
              </a:solidFill>
              <a:prstDash val="solid"/>
              <a:miter lim="400000"/>
              <a:headEnd type="oval" w="med" len="med"/>
              <a:tailEnd type="triangle" w="med" len="med"/>
            </a:ln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7" name="ïśľîḋê"/>
            <p:cNvSpPr/>
            <p:nvPr/>
          </p:nvSpPr>
          <p:spPr>
            <a:xfrm rot="21284061">
              <a:off x="2272326" y="2098980"/>
              <a:ext cx="563614" cy="563613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8" name="íṧliḋe"/>
            <p:cNvSpPr/>
            <p:nvPr/>
          </p:nvSpPr>
          <p:spPr>
            <a:xfrm rot="21284061">
              <a:off x="2414430" y="2216460"/>
              <a:ext cx="275659" cy="287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6" h="21203" extrusionOk="0">
                  <a:moveTo>
                    <a:pt x="14324" y="3544"/>
                  </a:moveTo>
                  <a:cubicBezTo>
                    <a:pt x="15314" y="3202"/>
                    <a:pt x="15854" y="2173"/>
                    <a:pt x="15494" y="1230"/>
                  </a:cubicBezTo>
                  <a:cubicBezTo>
                    <a:pt x="15134" y="202"/>
                    <a:pt x="13964" y="-227"/>
                    <a:pt x="12974" y="116"/>
                  </a:cubicBezTo>
                  <a:cubicBezTo>
                    <a:pt x="11984" y="459"/>
                    <a:pt x="11534" y="1487"/>
                    <a:pt x="11894" y="2430"/>
                  </a:cubicBezTo>
                  <a:cubicBezTo>
                    <a:pt x="12254" y="3373"/>
                    <a:pt x="13334" y="3887"/>
                    <a:pt x="14324" y="3544"/>
                  </a:cubicBezTo>
                  <a:close/>
                  <a:moveTo>
                    <a:pt x="21074" y="4659"/>
                  </a:moveTo>
                  <a:cubicBezTo>
                    <a:pt x="20624" y="4230"/>
                    <a:pt x="19994" y="4144"/>
                    <a:pt x="19544" y="4487"/>
                  </a:cubicBezTo>
                  <a:cubicBezTo>
                    <a:pt x="16934" y="6544"/>
                    <a:pt x="16934" y="6544"/>
                    <a:pt x="16934" y="6544"/>
                  </a:cubicBezTo>
                  <a:cubicBezTo>
                    <a:pt x="13244" y="4402"/>
                    <a:pt x="13244" y="4402"/>
                    <a:pt x="13244" y="4402"/>
                  </a:cubicBezTo>
                  <a:cubicBezTo>
                    <a:pt x="13064" y="4230"/>
                    <a:pt x="12884" y="4144"/>
                    <a:pt x="12704" y="4059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254" y="3887"/>
                    <a:pt x="11984" y="3887"/>
                    <a:pt x="11624" y="3973"/>
                  </a:cubicBezTo>
                  <a:cubicBezTo>
                    <a:pt x="11624" y="3887"/>
                    <a:pt x="11624" y="3887"/>
                    <a:pt x="11624" y="3887"/>
                  </a:cubicBezTo>
                  <a:cubicBezTo>
                    <a:pt x="6044" y="5687"/>
                    <a:pt x="6044" y="5687"/>
                    <a:pt x="6044" y="5687"/>
                  </a:cubicBezTo>
                  <a:cubicBezTo>
                    <a:pt x="5594" y="5773"/>
                    <a:pt x="5234" y="6202"/>
                    <a:pt x="5234" y="6716"/>
                  </a:cubicBezTo>
                  <a:cubicBezTo>
                    <a:pt x="5234" y="10659"/>
                    <a:pt x="5234" y="10659"/>
                    <a:pt x="5234" y="10659"/>
                  </a:cubicBezTo>
                  <a:cubicBezTo>
                    <a:pt x="5234" y="11173"/>
                    <a:pt x="5684" y="11687"/>
                    <a:pt x="6314" y="11687"/>
                  </a:cubicBezTo>
                  <a:cubicBezTo>
                    <a:pt x="6944" y="11687"/>
                    <a:pt x="7394" y="11173"/>
                    <a:pt x="7394" y="10659"/>
                  </a:cubicBezTo>
                  <a:cubicBezTo>
                    <a:pt x="7394" y="7487"/>
                    <a:pt x="7394" y="7487"/>
                    <a:pt x="7394" y="7487"/>
                  </a:cubicBezTo>
                  <a:cubicBezTo>
                    <a:pt x="9464" y="6802"/>
                    <a:pt x="9464" y="6802"/>
                    <a:pt x="9464" y="6802"/>
                  </a:cubicBezTo>
                  <a:cubicBezTo>
                    <a:pt x="7934" y="10573"/>
                    <a:pt x="7934" y="10573"/>
                    <a:pt x="7934" y="10573"/>
                  </a:cubicBezTo>
                  <a:cubicBezTo>
                    <a:pt x="7664" y="11087"/>
                    <a:pt x="7754" y="11602"/>
                    <a:pt x="8024" y="12116"/>
                  </a:cubicBezTo>
                  <a:cubicBezTo>
                    <a:pt x="7304" y="13659"/>
                    <a:pt x="7304" y="13659"/>
                    <a:pt x="7304" y="13659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454" y="13573"/>
                    <a:pt x="1094" y="13830"/>
                    <a:pt x="914" y="14259"/>
                  </a:cubicBezTo>
                  <a:cubicBezTo>
                    <a:pt x="104" y="15887"/>
                    <a:pt x="104" y="15887"/>
                    <a:pt x="104" y="15887"/>
                  </a:cubicBezTo>
                  <a:cubicBezTo>
                    <a:pt x="-166" y="16487"/>
                    <a:pt x="104" y="17173"/>
                    <a:pt x="734" y="17430"/>
                  </a:cubicBezTo>
                  <a:cubicBezTo>
                    <a:pt x="1364" y="17687"/>
                    <a:pt x="2084" y="17430"/>
                    <a:pt x="2354" y="16830"/>
                  </a:cubicBezTo>
                  <a:cubicBezTo>
                    <a:pt x="2804" y="15887"/>
                    <a:pt x="2804" y="15887"/>
                    <a:pt x="2804" y="15887"/>
                  </a:cubicBezTo>
                  <a:cubicBezTo>
                    <a:pt x="7934" y="15973"/>
                    <a:pt x="7934" y="15973"/>
                    <a:pt x="7934" y="15973"/>
                  </a:cubicBezTo>
                  <a:cubicBezTo>
                    <a:pt x="8474" y="16059"/>
                    <a:pt x="8924" y="15802"/>
                    <a:pt x="9194" y="15287"/>
                  </a:cubicBezTo>
                  <a:cubicBezTo>
                    <a:pt x="10094" y="13402"/>
                    <a:pt x="10094" y="13402"/>
                    <a:pt x="10094" y="13402"/>
                  </a:cubicBezTo>
                  <a:cubicBezTo>
                    <a:pt x="12434" y="14344"/>
                    <a:pt x="12434" y="14344"/>
                    <a:pt x="12434" y="14344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704" y="20002"/>
                    <a:pt x="12974" y="20344"/>
                    <a:pt x="13424" y="20516"/>
                  </a:cubicBezTo>
                  <a:cubicBezTo>
                    <a:pt x="15044" y="21116"/>
                    <a:pt x="15044" y="21116"/>
                    <a:pt x="15044" y="21116"/>
                  </a:cubicBezTo>
                  <a:cubicBezTo>
                    <a:pt x="15674" y="21373"/>
                    <a:pt x="16394" y="21030"/>
                    <a:pt x="16664" y="20430"/>
                  </a:cubicBezTo>
                  <a:cubicBezTo>
                    <a:pt x="16934" y="19830"/>
                    <a:pt x="16574" y="19144"/>
                    <a:pt x="15944" y="18887"/>
                  </a:cubicBezTo>
                  <a:cubicBezTo>
                    <a:pt x="15134" y="18544"/>
                    <a:pt x="15134" y="18544"/>
                    <a:pt x="15134" y="18544"/>
                  </a:cubicBezTo>
                  <a:cubicBezTo>
                    <a:pt x="14954" y="13487"/>
                    <a:pt x="14954" y="13487"/>
                    <a:pt x="14954" y="13487"/>
                  </a:cubicBezTo>
                  <a:cubicBezTo>
                    <a:pt x="14954" y="13487"/>
                    <a:pt x="14954" y="13402"/>
                    <a:pt x="14954" y="13402"/>
                  </a:cubicBezTo>
                  <a:cubicBezTo>
                    <a:pt x="14954" y="13402"/>
                    <a:pt x="14954" y="13402"/>
                    <a:pt x="14954" y="13402"/>
                  </a:cubicBezTo>
                  <a:cubicBezTo>
                    <a:pt x="14954" y="12973"/>
                    <a:pt x="14594" y="12544"/>
                    <a:pt x="14144" y="12373"/>
                  </a:cubicBezTo>
                  <a:cubicBezTo>
                    <a:pt x="11894" y="11002"/>
                    <a:pt x="11894" y="11002"/>
                    <a:pt x="11894" y="11002"/>
                  </a:cubicBezTo>
                  <a:cubicBezTo>
                    <a:pt x="13514" y="6973"/>
                    <a:pt x="13514" y="6973"/>
                    <a:pt x="13514" y="6973"/>
                  </a:cubicBezTo>
                  <a:cubicBezTo>
                    <a:pt x="16394" y="8687"/>
                    <a:pt x="16394" y="8687"/>
                    <a:pt x="16394" y="8687"/>
                  </a:cubicBezTo>
                  <a:cubicBezTo>
                    <a:pt x="16844" y="8944"/>
                    <a:pt x="17384" y="8944"/>
                    <a:pt x="17744" y="8602"/>
                  </a:cubicBezTo>
                  <a:cubicBezTo>
                    <a:pt x="20894" y="6116"/>
                    <a:pt x="20894" y="6116"/>
                    <a:pt x="20894" y="6116"/>
                  </a:cubicBezTo>
                  <a:cubicBezTo>
                    <a:pt x="21344" y="5687"/>
                    <a:pt x="21434" y="5087"/>
                    <a:pt x="21074" y="4659"/>
                  </a:cubicBezTo>
                  <a:close/>
                </a:path>
              </a:pathLst>
            </a:custGeom>
            <a:solidFill>
              <a:srgbClr val="E6001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9" name="ïṩľíḍê"/>
            <p:cNvSpPr/>
            <p:nvPr/>
          </p:nvSpPr>
          <p:spPr>
            <a:xfrm rot="21284061">
              <a:off x="4926129" y="1548976"/>
              <a:ext cx="667726" cy="667726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10" name="îsḷiḓè"/>
            <p:cNvSpPr/>
            <p:nvPr/>
          </p:nvSpPr>
          <p:spPr>
            <a:xfrm rot="21284061">
              <a:off x="5094483" y="1688159"/>
              <a:ext cx="326579" cy="341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6" h="21203" extrusionOk="0">
                  <a:moveTo>
                    <a:pt x="14324" y="3544"/>
                  </a:moveTo>
                  <a:cubicBezTo>
                    <a:pt x="15314" y="3202"/>
                    <a:pt x="15854" y="2173"/>
                    <a:pt x="15494" y="1230"/>
                  </a:cubicBezTo>
                  <a:cubicBezTo>
                    <a:pt x="15134" y="202"/>
                    <a:pt x="13964" y="-227"/>
                    <a:pt x="12974" y="116"/>
                  </a:cubicBezTo>
                  <a:cubicBezTo>
                    <a:pt x="11984" y="459"/>
                    <a:pt x="11534" y="1487"/>
                    <a:pt x="11894" y="2430"/>
                  </a:cubicBezTo>
                  <a:cubicBezTo>
                    <a:pt x="12254" y="3373"/>
                    <a:pt x="13334" y="3887"/>
                    <a:pt x="14324" y="3544"/>
                  </a:cubicBezTo>
                  <a:close/>
                  <a:moveTo>
                    <a:pt x="21074" y="4659"/>
                  </a:moveTo>
                  <a:cubicBezTo>
                    <a:pt x="20624" y="4230"/>
                    <a:pt x="19994" y="4144"/>
                    <a:pt x="19544" y="4487"/>
                  </a:cubicBezTo>
                  <a:cubicBezTo>
                    <a:pt x="16934" y="6544"/>
                    <a:pt x="16934" y="6544"/>
                    <a:pt x="16934" y="6544"/>
                  </a:cubicBezTo>
                  <a:cubicBezTo>
                    <a:pt x="13244" y="4402"/>
                    <a:pt x="13244" y="4402"/>
                    <a:pt x="13244" y="4402"/>
                  </a:cubicBezTo>
                  <a:cubicBezTo>
                    <a:pt x="13064" y="4230"/>
                    <a:pt x="12884" y="4144"/>
                    <a:pt x="12704" y="4059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254" y="3887"/>
                    <a:pt x="11984" y="3887"/>
                    <a:pt x="11624" y="3973"/>
                  </a:cubicBezTo>
                  <a:cubicBezTo>
                    <a:pt x="11624" y="3887"/>
                    <a:pt x="11624" y="3887"/>
                    <a:pt x="11624" y="3887"/>
                  </a:cubicBezTo>
                  <a:cubicBezTo>
                    <a:pt x="6044" y="5687"/>
                    <a:pt x="6044" y="5687"/>
                    <a:pt x="6044" y="5687"/>
                  </a:cubicBezTo>
                  <a:cubicBezTo>
                    <a:pt x="5594" y="5773"/>
                    <a:pt x="5234" y="6202"/>
                    <a:pt x="5234" y="6716"/>
                  </a:cubicBezTo>
                  <a:cubicBezTo>
                    <a:pt x="5234" y="10659"/>
                    <a:pt x="5234" y="10659"/>
                    <a:pt x="5234" y="10659"/>
                  </a:cubicBezTo>
                  <a:cubicBezTo>
                    <a:pt x="5234" y="11173"/>
                    <a:pt x="5684" y="11687"/>
                    <a:pt x="6314" y="11687"/>
                  </a:cubicBezTo>
                  <a:cubicBezTo>
                    <a:pt x="6944" y="11687"/>
                    <a:pt x="7394" y="11173"/>
                    <a:pt x="7394" y="10659"/>
                  </a:cubicBezTo>
                  <a:cubicBezTo>
                    <a:pt x="7394" y="7487"/>
                    <a:pt x="7394" y="7487"/>
                    <a:pt x="7394" y="7487"/>
                  </a:cubicBezTo>
                  <a:cubicBezTo>
                    <a:pt x="9464" y="6802"/>
                    <a:pt x="9464" y="6802"/>
                    <a:pt x="9464" y="6802"/>
                  </a:cubicBezTo>
                  <a:cubicBezTo>
                    <a:pt x="7934" y="10573"/>
                    <a:pt x="7934" y="10573"/>
                    <a:pt x="7934" y="10573"/>
                  </a:cubicBezTo>
                  <a:cubicBezTo>
                    <a:pt x="7664" y="11087"/>
                    <a:pt x="7754" y="11602"/>
                    <a:pt x="8024" y="12116"/>
                  </a:cubicBezTo>
                  <a:cubicBezTo>
                    <a:pt x="7304" y="13659"/>
                    <a:pt x="7304" y="13659"/>
                    <a:pt x="7304" y="13659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454" y="13573"/>
                    <a:pt x="1094" y="13830"/>
                    <a:pt x="914" y="14259"/>
                  </a:cubicBezTo>
                  <a:cubicBezTo>
                    <a:pt x="104" y="15887"/>
                    <a:pt x="104" y="15887"/>
                    <a:pt x="104" y="15887"/>
                  </a:cubicBezTo>
                  <a:cubicBezTo>
                    <a:pt x="-166" y="16487"/>
                    <a:pt x="104" y="17173"/>
                    <a:pt x="734" y="17430"/>
                  </a:cubicBezTo>
                  <a:cubicBezTo>
                    <a:pt x="1364" y="17687"/>
                    <a:pt x="2084" y="17430"/>
                    <a:pt x="2354" y="16830"/>
                  </a:cubicBezTo>
                  <a:cubicBezTo>
                    <a:pt x="2804" y="15887"/>
                    <a:pt x="2804" y="15887"/>
                    <a:pt x="2804" y="15887"/>
                  </a:cubicBezTo>
                  <a:cubicBezTo>
                    <a:pt x="7934" y="15973"/>
                    <a:pt x="7934" y="15973"/>
                    <a:pt x="7934" y="15973"/>
                  </a:cubicBezTo>
                  <a:cubicBezTo>
                    <a:pt x="8474" y="16059"/>
                    <a:pt x="8924" y="15802"/>
                    <a:pt x="9194" y="15287"/>
                  </a:cubicBezTo>
                  <a:cubicBezTo>
                    <a:pt x="10094" y="13402"/>
                    <a:pt x="10094" y="13402"/>
                    <a:pt x="10094" y="13402"/>
                  </a:cubicBezTo>
                  <a:cubicBezTo>
                    <a:pt x="12434" y="14344"/>
                    <a:pt x="12434" y="14344"/>
                    <a:pt x="12434" y="14344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704" y="20002"/>
                    <a:pt x="12974" y="20344"/>
                    <a:pt x="13424" y="20516"/>
                  </a:cubicBezTo>
                  <a:cubicBezTo>
                    <a:pt x="15044" y="21116"/>
                    <a:pt x="15044" y="21116"/>
                    <a:pt x="15044" y="21116"/>
                  </a:cubicBezTo>
                  <a:cubicBezTo>
                    <a:pt x="15674" y="21373"/>
                    <a:pt x="16394" y="21030"/>
                    <a:pt x="16664" y="20430"/>
                  </a:cubicBezTo>
                  <a:cubicBezTo>
                    <a:pt x="16934" y="19830"/>
                    <a:pt x="16574" y="19144"/>
                    <a:pt x="15944" y="18887"/>
                  </a:cubicBezTo>
                  <a:cubicBezTo>
                    <a:pt x="15134" y="18544"/>
                    <a:pt x="15134" y="18544"/>
                    <a:pt x="15134" y="18544"/>
                  </a:cubicBezTo>
                  <a:cubicBezTo>
                    <a:pt x="14954" y="13487"/>
                    <a:pt x="14954" y="13487"/>
                    <a:pt x="14954" y="13487"/>
                  </a:cubicBezTo>
                  <a:cubicBezTo>
                    <a:pt x="14954" y="13487"/>
                    <a:pt x="14954" y="13402"/>
                    <a:pt x="14954" y="13402"/>
                  </a:cubicBezTo>
                  <a:cubicBezTo>
                    <a:pt x="14954" y="13402"/>
                    <a:pt x="14954" y="13402"/>
                    <a:pt x="14954" y="13402"/>
                  </a:cubicBezTo>
                  <a:cubicBezTo>
                    <a:pt x="14954" y="12973"/>
                    <a:pt x="14594" y="12544"/>
                    <a:pt x="14144" y="12373"/>
                  </a:cubicBezTo>
                  <a:cubicBezTo>
                    <a:pt x="11894" y="11002"/>
                    <a:pt x="11894" y="11002"/>
                    <a:pt x="11894" y="11002"/>
                  </a:cubicBezTo>
                  <a:cubicBezTo>
                    <a:pt x="13514" y="6973"/>
                    <a:pt x="13514" y="6973"/>
                    <a:pt x="13514" y="6973"/>
                  </a:cubicBezTo>
                  <a:cubicBezTo>
                    <a:pt x="16394" y="8687"/>
                    <a:pt x="16394" y="8687"/>
                    <a:pt x="16394" y="8687"/>
                  </a:cubicBezTo>
                  <a:cubicBezTo>
                    <a:pt x="16844" y="8944"/>
                    <a:pt x="17384" y="8944"/>
                    <a:pt x="17744" y="8602"/>
                  </a:cubicBezTo>
                  <a:cubicBezTo>
                    <a:pt x="20894" y="6116"/>
                    <a:pt x="20894" y="6116"/>
                    <a:pt x="20894" y="6116"/>
                  </a:cubicBezTo>
                  <a:cubicBezTo>
                    <a:pt x="21344" y="5687"/>
                    <a:pt x="21434" y="5087"/>
                    <a:pt x="21074" y="4659"/>
                  </a:cubicBezTo>
                  <a:close/>
                </a:path>
              </a:pathLst>
            </a:custGeom>
            <a:solidFill>
              <a:srgbClr val="E6001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11" name="íśḻídé"/>
            <p:cNvSpPr/>
            <p:nvPr/>
          </p:nvSpPr>
          <p:spPr>
            <a:xfrm rot="21284061">
              <a:off x="7756774" y="1085805"/>
              <a:ext cx="646369" cy="6753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6" h="21203" extrusionOk="0">
                  <a:moveTo>
                    <a:pt x="14324" y="3544"/>
                  </a:moveTo>
                  <a:cubicBezTo>
                    <a:pt x="15314" y="3202"/>
                    <a:pt x="15854" y="2173"/>
                    <a:pt x="15494" y="1230"/>
                  </a:cubicBezTo>
                  <a:cubicBezTo>
                    <a:pt x="15134" y="202"/>
                    <a:pt x="13964" y="-227"/>
                    <a:pt x="12974" y="116"/>
                  </a:cubicBezTo>
                  <a:cubicBezTo>
                    <a:pt x="11984" y="459"/>
                    <a:pt x="11534" y="1487"/>
                    <a:pt x="11894" y="2430"/>
                  </a:cubicBezTo>
                  <a:cubicBezTo>
                    <a:pt x="12254" y="3373"/>
                    <a:pt x="13334" y="3887"/>
                    <a:pt x="14324" y="3544"/>
                  </a:cubicBezTo>
                  <a:close/>
                  <a:moveTo>
                    <a:pt x="21074" y="4659"/>
                  </a:moveTo>
                  <a:cubicBezTo>
                    <a:pt x="20624" y="4230"/>
                    <a:pt x="19994" y="4144"/>
                    <a:pt x="19544" y="4487"/>
                  </a:cubicBezTo>
                  <a:cubicBezTo>
                    <a:pt x="16934" y="6544"/>
                    <a:pt x="16934" y="6544"/>
                    <a:pt x="16934" y="6544"/>
                  </a:cubicBezTo>
                  <a:cubicBezTo>
                    <a:pt x="13244" y="4402"/>
                    <a:pt x="13244" y="4402"/>
                    <a:pt x="13244" y="4402"/>
                  </a:cubicBezTo>
                  <a:cubicBezTo>
                    <a:pt x="13064" y="4230"/>
                    <a:pt x="12884" y="4144"/>
                    <a:pt x="12704" y="4059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254" y="3887"/>
                    <a:pt x="11984" y="3887"/>
                    <a:pt x="11624" y="3973"/>
                  </a:cubicBezTo>
                  <a:cubicBezTo>
                    <a:pt x="11624" y="3887"/>
                    <a:pt x="11624" y="3887"/>
                    <a:pt x="11624" y="3887"/>
                  </a:cubicBezTo>
                  <a:cubicBezTo>
                    <a:pt x="6044" y="5687"/>
                    <a:pt x="6044" y="5687"/>
                    <a:pt x="6044" y="5687"/>
                  </a:cubicBezTo>
                  <a:cubicBezTo>
                    <a:pt x="5594" y="5773"/>
                    <a:pt x="5234" y="6202"/>
                    <a:pt x="5234" y="6716"/>
                  </a:cubicBezTo>
                  <a:cubicBezTo>
                    <a:pt x="5234" y="10659"/>
                    <a:pt x="5234" y="10659"/>
                    <a:pt x="5234" y="10659"/>
                  </a:cubicBezTo>
                  <a:cubicBezTo>
                    <a:pt x="5234" y="11173"/>
                    <a:pt x="5684" y="11687"/>
                    <a:pt x="6314" y="11687"/>
                  </a:cubicBezTo>
                  <a:cubicBezTo>
                    <a:pt x="6944" y="11687"/>
                    <a:pt x="7394" y="11173"/>
                    <a:pt x="7394" y="10659"/>
                  </a:cubicBezTo>
                  <a:cubicBezTo>
                    <a:pt x="7394" y="7487"/>
                    <a:pt x="7394" y="7487"/>
                    <a:pt x="7394" y="7487"/>
                  </a:cubicBezTo>
                  <a:cubicBezTo>
                    <a:pt x="9464" y="6802"/>
                    <a:pt x="9464" y="6802"/>
                    <a:pt x="9464" y="6802"/>
                  </a:cubicBezTo>
                  <a:cubicBezTo>
                    <a:pt x="7934" y="10573"/>
                    <a:pt x="7934" y="10573"/>
                    <a:pt x="7934" y="10573"/>
                  </a:cubicBezTo>
                  <a:cubicBezTo>
                    <a:pt x="7664" y="11087"/>
                    <a:pt x="7754" y="11602"/>
                    <a:pt x="8024" y="12116"/>
                  </a:cubicBezTo>
                  <a:cubicBezTo>
                    <a:pt x="7304" y="13659"/>
                    <a:pt x="7304" y="13659"/>
                    <a:pt x="7304" y="13659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454" y="13573"/>
                    <a:pt x="1094" y="13830"/>
                    <a:pt x="914" y="14259"/>
                  </a:cubicBezTo>
                  <a:cubicBezTo>
                    <a:pt x="104" y="15887"/>
                    <a:pt x="104" y="15887"/>
                    <a:pt x="104" y="15887"/>
                  </a:cubicBezTo>
                  <a:cubicBezTo>
                    <a:pt x="-166" y="16487"/>
                    <a:pt x="104" y="17173"/>
                    <a:pt x="734" y="17430"/>
                  </a:cubicBezTo>
                  <a:cubicBezTo>
                    <a:pt x="1364" y="17687"/>
                    <a:pt x="2084" y="17430"/>
                    <a:pt x="2354" y="16830"/>
                  </a:cubicBezTo>
                  <a:cubicBezTo>
                    <a:pt x="2804" y="15887"/>
                    <a:pt x="2804" y="15887"/>
                    <a:pt x="2804" y="15887"/>
                  </a:cubicBezTo>
                  <a:cubicBezTo>
                    <a:pt x="7934" y="15973"/>
                    <a:pt x="7934" y="15973"/>
                    <a:pt x="7934" y="15973"/>
                  </a:cubicBezTo>
                  <a:cubicBezTo>
                    <a:pt x="8474" y="16059"/>
                    <a:pt x="8924" y="15802"/>
                    <a:pt x="9194" y="15287"/>
                  </a:cubicBezTo>
                  <a:cubicBezTo>
                    <a:pt x="10094" y="13402"/>
                    <a:pt x="10094" y="13402"/>
                    <a:pt x="10094" y="13402"/>
                  </a:cubicBezTo>
                  <a:cubicBezTo>
                    <a:pt x="12434" y="14344"/>
                    <a:pt x="12434" y="14344"/>
                    <a:pt x="12434" y="14344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704" y="20002"/>
                    <a:pt x="12974" y="20344"/>
                    <a:pt x="13424" y="20516"/>
                  </a:cubicBezTo>
                  <a:cubicBezTo>
                    <a:pt x="15044" y="21116"/>
                    <a:pt x="15044" y="21116"/>
                    <a:pt x="15044" y="21116"/>
                  </a:cubicBezTo>
                  <a:cubicBezTo>
                    <a:pt x="15674" y="21373"/>
                    <a:pt x="16394" y="21030"/>
                    <a:pt x="16664" y="20430"/>
                  </a:cubicBezTo>
                  <a:cubicBezTo>
                    <a:pt x="16934" y="19830"/>
                    <a:pt x="16574" y="19144"/>
                    <a:pt x="15944" y="18887"/>
                  </a:cubicBezTo>
                  <a:cubicBezTo>
                    <a:pt x="15134" y="18544"/>
                    <a:pt x="15134" y="18544"/>
                    <a:pt x="15134" y="18544"/>
                  </a:cubicBezTo>
                  <a:cubicBezTo>
                    <a:pt x="14954" y="13487"/>
                    <a:pt x="14954" y="13487"/>
                    <a:pt x="14954" y="13487"/>
                  </a:cubicBezTo>
                  <a:cubicBezTo>
                    <a:pt x="14954" y="13487"/>
                    <a:pt x="14954" y="13402"/>
                    <a:pt x="14954" y="13402"/>
                  </a:cubicBezTo>
                  <a:cubicBezTo>
                    <a:pt x="14954" y="13402"/>
                    <a:pt x="14954" y="13402"/>
                    <a:pt x="14954" y="13402"/>
                  </a:cubicBezTo>
                  <a:cubicBezTo>
                    <a:pt x="14954" y="12973"/>
                    <a:pt x="14594" y="12544"/>
                    <a:pt x="14144" y="12373"/>
                  </a:cubicBezTo>
                  <a:cubicBezTo>
                    <a:pt x="11894" y="11002"/>
                    <a:pt x="11894" y="11002"/>
                    <a:pt x="11894" y="11002"/>
                  </a:cubicBezTo>
                  <a:cubicBezTo>
                    <a:pt x="13514" y="6973"/>
                    <a:pt x="13514" y="6973"/>
                    <a:pt x="13514" y="6973"/>
                  </a:cubicBezTo>
                  <a:cubicBezTo>
                    <a:pt x="16394" y="8687"/>
                    <a:pt x="16394" y="8687"/>
                    <a:pt x="16394" y="8687"/>
                  </a:cubicBezTo>
                  <a:cubicBezTo>
                    <a:pt x="16844" y="8944"/>
                    <a:pt x="17384" y="8944"/>
                    <a:pt x="17744" y="8602"/>
                  </a:cubicBezTo>
                  <a:cubicBezTo>
                    <a:pt x="20894" y="6116"/>
                    <a:pt x="20894" y="6116"/>
                    <a:pt x="20894" y="6116"/>
                  </a:cubicBezTo>
                  <a:cubicBezTo>
                    <a:pt x="21344" y="5687"/>
                    <a:pt x="21434" y="5087"/>
                    <a:pt x="21074" y="4659"/>
                  </a:cubicBezTo>
                  <a:close/>
                </a:path>
              </a:pathLst>
            </a:custGeom>
            <a:solidFill>
              <a:srgbClr val="53585E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12" name="íSlíďe"/>
            <p:cNvSpPr/>
            <p:nvPr/>
          </p:nvSpPr>
          <p:spPr>
            <a:xfrm>
              <a:off x="908553" y="3205470"/>
              <a:ext cx="1504407" cy="1504407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2700">
              <a:miter lim="400000"/>
            </a:ln>
          </p:spPr>
          <p:txBody>
            <a:bodyPr wrap="none" anchor="ctr">
              <a:normAutofit/>
            </a:bodyPr>
            <a:lstStyle/>
            <a:p>
              <a:pPr algn="ctr"/>
              <a:br>
                <a:rPr lang="zh-CN" altLang="en-US" b="1" dirty="0">
                  <a:solidFill>
                    <a:schemeClr val="bg1"/>
                  </a:solidFill>
                  <a:latin typeface="+mn-ea"/>
                </a:rPr>
              </a:br>
              <a:br>
                <a:rPr lang="zh-CN" altLang="en-US" b="1" dirty="0">
                  <a:solidFill>
                    <a:schemeClr val="bg1"/>
                  </a:solidFill>
                  <a:latin typeface="+mn-ea"/>
                </a:rPr>
              </a:br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关键词</a:t>
              </a:r>
              <a:endParaRPr lang="zh-CN" altLang="en-US" sz="16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" name="îŝlïḋê"/>
            <p:cNvSpPr/>
            <p:nvPr/>
          </p:nvSpPr>
          <p:spPr>
            <a:xfrm>
              <a:off x="2991764" y="2774951"/>
              <a:ext cx="1947715" cy="1947715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2700">
              <a:miter lim="400000"/>
            </a:ln>
          </p:spPr>
          <p:txBody>
            <a:bodyPr wrap="none" anchor="ctr">
              <a:normAutofit/>
            </a:bodyPr>
            <a:lstStyle/>
            <a:p>
              <a:pPr algn="ctr"/>
              <a:br>
                <a:rPr lang="zh-CN" altLang="en-US" b="1">
                  <a:solidFill>
                    <a:schemeClr val="bg1"/>
                  </a:solidFill>
                  <a:latin typeface="+mn-ea"/>
                </a:rPr>
              </a:br>
              <a:br>
                <a:rPr lang="zh-CN" altLang="en-US" b="1">
                  <a:solidFill>
                    <a:schemeClr val="bg1"/>
                  </a:solidFill>
                  <a:latin typeface="+mn-ea"/>
                </a:rPr>
              </a:br>
              <a:r>
                <a:rPr lang="zh-CN" altLang="en-US" b="1">
                  <a:solidFill>
                    <a:schemeClr val="bg1"/>
                  </a:solidFill>
                  <a:latin typeface="+mn-ea"/>
                </a:rPr>
                <a:t>关键词</a:t>
              </a:r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" name="íṣľiḓe"/>
            <p:cNvSpPr/>
            <p:nvPr/>
          </p:nvSpPr>
          <p:spPr>
            <a:xfrm rot="21284061">
              <a:off x="5506972" y="2355977"/>
              <a:ext cx="2386608" cy="2386609"/>
            </a:xfrm>
            <a:prstGeom prst="ellipse">
              <a:avLst/>
            </a:prstGeom>
            <a:solidFill>
              <a:srgbClr val="53585E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15" name="îsḷïďè"/>
            <p:cNvSpPr/>
            <p:nvPr/>
          </p:nvSpPr>
          <p:spPr>
            <a:xfrm>
              <a:off x="8549866" y="1779493"/>
              <a:ext cx="2928732" cy="2928732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2700">
              <a:miter lim="400000"/>
            </a:ln>
          </p:spPr>
          <p:txBody>
            <a:bodyPr wrap="none" anchor="ctr">
              <a:normAutofit/>
            </a:bodyPr>
            <a:lstStyle/>
            <a:p>
              <a:pPr algn="ctr"/>
              <a:br>
                <a:rPr lang="zh-CN" altLang="en-US" b="1">
                  <a:solidFill>
                    <a:schemeClr val="bg1"/>
                  </a:solidFill>
                  <a:latin typeface="+mn-ea"/>
                </a:rPr>
              </a:br>
              <a:br>
                <a:rPr lang="zh-CN" altLang="en-US" b="1">
                  <a:solidFill>
                    <a:schemeClr val="bg1"/>
                  </a:solidFill>
                  <a:latin typeface="+mn-ea"/>
                </a:rPr>
              </a:br>
              <a:br>
                <a:rPr lang="zh-CN" altLang="en-US" b="1">
                  <a:solidFill>
                    <a:schemeClr val="bg1"/>
                  </a:solidFill>
                  <a:latin typeface="+mn-ea"/>
                </a:rPr>
              </a:br>
              <a:r>
                <a:rPr lang="zh-CN" altLang="en-US" b="1">
                  <a:solidFill>
                    <a:schemeClr val="bg1"/>
                  </a:solidFill>
                  <a:latin typeface="+mn-ea"/>
                </a:rPr>
                <a:t>关键词</a:t>
              </a:r>
              <a:endParaRPr lang="zh-CN" altLang="en-US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" name="îŝļiḋê"/>
            <p:cNvSpPr/>
            <p:nvPr/>
          </p:nvSpPr>
          <p:spPr>
            <a:xfrm>
              <a:off x="9387451" y="2455363"/>
              <a:ext cx="1253564" cy="9527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4" h="21471" extrusionOk="0">
                  <a:moveTo>
                    <a:pt x="18030" y="19454"/>
                  </a:moveTo>
                  <a:cubicBezTo>
                    <a:pt x="17963" y="19996"/>
                    <a:pt x="19394" y="20889"/>
                    <a:pt x="19531" y="19301"/>
                  </a:cubicBezTo>
                  <a:cubicBezTo>
                    <a:pt x="20145" y="12136"/>
                    <a:pt x="19088" y="10075"/>
                    <a:pt x="19088" y="10075"/>
                  </a:cubicBezTo>
                  <a:lnTo>
                    <a:pt x="17606" y="11177"/>
                  </a:lnTo>
                  <a:cubicBezTo>
                    <a:pt x="17606" y="11177"/>
                    <a:pt x="18863" y="12767"/>
                    <a:pt x="18030" y="19454"/>
                  </a:cubicBezTo>
                  <a:close/>
                  <a:moveTo>
                    <a:pt x="20733" y="6972"/>
                  </a:moveTo>
                  <a:lnTo>
                    <a:pt x="11887" y="388"/>
                  </a:lnTo>
                  <a:cubicBezTo>
                    <a:pt x="11194" y="-129"/>
                    <a:pt x="10060" y="-129"/>
                    <a:pt x="9367" y="388"/>
                  </a:cubicBezTo>
                  <a:lnTo>
                    <a:pt x="519" y="6972"/>
                  </a:lnTo>
                  <a:cubicBezTo>
                    <a:pt x="-173" y="7489"/>
                    <a:pt x="-173" y="8333"/>
                    <a:pt x="519" y="8848"/>
                  </a:cubicBezTo>
                  <a:lnTo>
                    <a:pt x="9367" y="15434"/>
                  </a:lnTo>
                  <a:cubicBezTo>
                    <a:pt x="10060" y="15950"/>
                    <a:pt x="11194" y="15950"/>
                    <a:pt x="11887" y="15434"/>
                  </a:cubicBezTo>
                  <a:lnTo>
                    <a:pt x="17606" y="11177"/>
                  </a:lnTo>
                  <a:lnTo>
                    <a:pt x="11405" y="9246"/>
                  </a:lnTo>
                  <a:cubicBezTo>
                    <a:pt x="11166" y="9325"/>
                    <a:pt x="10902" y="9369"/>
                    <a:pt x="10627" y="9369"/>
                  </a:cubicBezTo>
                  <a:cubicBezTo>
                    <a:pt x="9510" y="9369"/>
                    <a:pt x="8604" y="8653"/>
                    <a:pt x="8604" y="7770"/>
                  </a:cubicBezTo>
                  <a:cubicBezTo>
                    <a:pt x="8604" y="6886"/>
                    <a:pt x="9510" y="6170"/>
                    <a:pt x="10627" y="6170"/>
                  </a:cubicBezTo>
                  <a:cubicBezTo>
                    <a:pt x="11495" y="6170"/>
                    <a:pt x="12232" y="6603"/>
                    <a:pt x="12520" y="7209"/>
                  </a:cubicBezTo>
                  <a:lnTo>
                    <a:pt x="19088" y="10075"/>
                  </a:lnTo>
                  <a:lnTo>
                    <a:pt x="20733" y="8848"/>
                  </a:lnTo>
                  <a:cubicBezTo>
                    <a:pt x="21427" y="8333"/>
                    <a:pt x="21427" y="7489"/>
                    <a:pt x="20733" y="6972"/>
                  </a:cubicBezTo>
                  <a:close/>
                  <a:moveTo>
                    <a:pt x="3508" y="13898"/>
                  </a:moveTo>
                  <a:cubicBezTo>
                    <a:pt x="4002" y="16554"/>
                    <a:pt x="4628" y="17714"/>
                    <a:pt x="6720" y="18930"/>
                  </a:cubicBezTo>
                  <a:cubicBezTo>
                    <a:pt x="8812" y="20144"/>
                    <a:pt x="9807" y="21471"/>
                    <a:pt x="10627" y="21471"/>
                  </a:cubicBezTo>
                  <a:cubicBezTo>
                    <a:pt x="11447" y="21471"/>
                    <a:pt x="12378" y="20309"/>
                    <a:pt x="14470" y="19093"/>
                  </a:cubicBezTo>
                  <a:cubicBezTo>
                    <a:pt x="16562" y="17877"/>
                    <a:pt x="16004" y="17508"/>
                    <a:pt x="16497" y="14853"/>
                  </a:cubicBezTo>
                  <a:lnTo>
                    <a:pt x="10627" y="18646"/>
                  </a:lnTo>
                  <a:cubicBezTo>
                    <a:pt x="10627" y="18646"/>
                    <a:pt x="3508" y="13898"/>
                    <a:pt x="3508" y="13898"/>
                  </a:cubicBezTo>
                  <a:close/>
                </a:path>
              </a:pathLst>
            </a:custGeom>
            <a:solidFill>
              <a:srgbClr val="E6001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17" name="ïšḷîďe"/>
            <p:cNvSpPr/>
            <p:nvPr/>
          </p:nvSpPr>
          <p:spPr>
            <a:xfrm rot="21284061">
              <a:off x="7651064" y="1037833"/>
              <a:ext cx="866572" cy="866572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18" name="ïṥľiďê"/>
            <p:cNvSpPr/>
            <p:nvPr/>
          </p:nvSpPr>
          <p:spPr>
            <a:xfrm rot="21284061">
              <a:off x="7869553" y="1218463"/>
              <a:ext cx="423834" cy="4428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6" h="21203" extrusionOk="0">
                  <a:moveTo>
                    <a:pt x="14324" y="3544"/>
                  </a:moveTo>
                  <a:cubicBezTo>
                    <a:pt x="15314" y="3202"/>
                    <a:pt x="15854" y="2173"/>
                    <a:pt x="15494" y="1230"/>
                  </a:cubicBezTo>
                  <a:cubicBezTo>
                    <a:pt x="15134" y="202"/>
                    <a:pt x="13964" y="-227"/>
                    <a:pt x="12974" y="116"/>
                  </a:cubicBezTo>
                  <a:cubicBezTo>
                    <a:pt x="11984" y="459"/>
                    <a:pt x="11534" y="1487"/>
                    <a:pt x="11894" y="2430"/>
                  </a:cubicBezTo>
                  <a:cubicBezTo>
                    <a:pt x="12254" y="3373"/>
                    <a:pt x="13334" y="3887"/>
                    <a:pt x="14324" y="3544"/>
                  </a:cubicBezTo>
                  <a:close/>
                  <a:moveTo>
                    <a:pt x="21074" y="4659"/>
                  </a:moveTo>
                  <a:cubicBezTo>
                    <a:pt x="20624" y="4230"/>
                    <a:pt x="19994" y="4144"/>
                    <a:pt x="19544" y="4487"/>
                  </a:cubicBezTo>
                  <a:cubicBezTo>
                    <a:pt x="16934" y="6544"/>
                    <a:pt x="16934" y="6544"/>
                    <a:pt x="16934" y="6544"/>
                  </a:cubicBezTo>
                  <a:cubicBezTo>
                    <a:pt x="13244" y="4402"/>
                    <a:pt x="13244" y="4402"/>
                    <a:pt x="13244" y="4402"/>
                  </a:cubicBezTo>
                  <a:cubicBezTo>
                    <a:pt x="13064" y="4230"/>
                    <a:pt x="12884" y="4144"/>
                    <a:pt x="12704" y="4059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254" y="3887"/>
                    <a:pt x="11984" y="3887"/>
                    <a:pt x="11624" y="3973"/>
                  </a:cubicBezTo>
                  <a:cubicBezTo>
                    <a:pt x="11624" y="3887"/>
                    <a:pt x="11624" y="3887"/>
                    <a:pt x="11624" y="3887"/>
                  </a:cubicBezTo>
                  <a:cubicBezTo>
                    <a:pt x="6044" y="5687"/>
                    <a:pt x="6044" y="5687"/>
                    <a:pt x="6044" y="5687"/>
                  </a:cubicBezTo>
                  <a:cubicBezTo>
                    <a:pt x="5594" y="5773"/>
                    <a:pt x="5234" y="6202"/>
                    <a:pt x="5234" y="6716"/>
                  </a:cubicBezTo>
                  <a:cubicBezTo>
                    <a:pt x="5234" y="10659"/>
                    <a:pt x="5234" y="10659"/>
                    <a:pt x="5234" y="10659"/>
                  </a:cubicBezTo>
                  <a:cubicBezTo>
                    <a:pt x="5234" y="11173"/>
                    <a:pt x="5684" y="11687"/>
                    <a:pt x="6314" y="11687"/>
                  </a:cubicBezTo>
                  <a:cubicBezTo>
                    <a:pt x="6944" y="11687"/>
                    <a:pt x="7394" y="11173"/>
                    <a:pt x="7394" y="10659"/>
                  </a:cubicBezTo>
                  <a:cubicBezTo>
                    <a:pt x="7394" y="7487"/>
                    <a:pt x="7394" y="7487"/>
                    <a:pt x="7394" y="7487"/>
                  </a:cubicBezTo>
                  <a:cubicBezTo>
                    <a:pt x="9464" y="6802"/>
                    <a:pt x="9464" y="6802"/>
                    <a:pt x="9464" y="6802"/>
                  </a:cubicBezTo>
                  <a:cubicBezTo>
                    <a:pt x="7934" y="10573"/>
                    <a:pt x="7934" y="10573"/>
                    <a:pt x="7934" y="10573"/>
                  </a:cubicBezTo>
                  <a:cubicBezTo>
                    <a:pt x="7664" y="11087"/>
                    <a:pt x="7754" y="11602"/>
                    <a:pt x="8024" y="12116"/>
                  </a:cubicBezTo>
                  <a:cubicBezTo>
                    <a:pt x="7304" y="13659"/>
                    <a:pt x="7304" y="13659"/>
                    <a:pt x="7304" y="13659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454" y="13573"/>
                    <a:pt x="1094" y="13830"/>
                    <a:pt x="914" y="14259"/>
                  </a:cubicBezTo>
                  <a:cubicBezTo>
                    <a:pt x="104" y="15887"/>
                    <a:pt x="104" y="15887"/>
                    <a:pt x="104" y="15887"/>
                  </a:cubicBezTo>
                  <a:cubicBezTo>
                    <a:pt x="-166" y="16487"/>
                    <a:pt x="104" y="17173"/>
                    <a:pt x="734" y="17430"/>
                  </a:cubicBezTo>
                  <a:cubicBezTo>
                    <a:pt x="1364" y="17687"/>
                    <a:pt x="2084" y="17430"/>
                    <a:pt x="2354" y="16830"/>
                  </a:cubicBezTo>
                  <a:cubicBezTo>
                    <a:pt x="2804" y="15887"/>
                    <a:pt x="2804" y="15887"/>
                    <a:pt x="2804" y="15887"/>
                  </a:cubicBezTo>
                  <a:cubicBezTo>
                    <a:pt x="7934" y="15973"/>
                    <a:pt x="7934" y="15973"/>
                    <a:pt x="7934" y="15973"/>
                  </a:cubicBezTo>
                  <a:cubicBezTo>
                    <a:pt x="8474" y="16059"/>
                    <a:pt x="8924" y="15802"/>
                    <a:pt x="9194" y="15287"/>
                  </a:cubicBezTo>
                  <a:cubicBezTo>
                    <a:pt x="10094" y="13402"/>
                    <a:pt x="10094" y="13402"/>
                    <a:pt x="10094" y="13402"/>
                  </a:cubicBezTo>
                  <a:cubicBezTo>
                    <a:pt x="12434" y="14344"/>
                    <a:pt x="12434" y="14344"/>
                    <a:pt x="12434" y="14344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704" y="20002"/>
                    <a:pt x="12974" y="20344"/>
                    <a:pt x="13424" y="20516"/>
                  </a:cubicBezTo>
                  <a:cubicBezTo>
                    <a:pt x="15044" y="21116"/>
                    <a:pt x="15044" y="21116"/>
                    <a:pt x="15044" y="21116"/>
                  </a:cubicBezTo>
                  <a:cubicBezTo>
                    <a:pt x="15674" y="21373"/>
                    <a:pt x="16394" y="21030"/>
                    <a:pt x="16664" y="20430"/>
                  </a:cubicBezTo>
                  <a:cubicBezTo>
                    <a:pt x="16934" y="19830"/>
                    <a:pt x="16574" y="19144"/>
                    <a:pt x="15944" y="18887"/>
                  </a:cubicBezTo>
                  <a:cubicBezTo>
                    <a:pt x="15134" y="18544"/>
                    <a:pt x="15134" y="18544"/>
                    <a:pt x="15134" y="18544"/>
                  </a:cubicBezTo>
                  <a:cubicBezTo>
                    <a:pt x="14954" y="13487"/>
                    <a:pt x="14954" y="13487"/>
                    <a:pt x="14954" y="13487"/>
                  </a:cubicBezTo>
                  <a:cubicBezTo>
                    <a:pt x="14954" y="13487"/>
                    <a:pt x="14954" y="13402"/>
                    <a:pt x="14954" y="13402"/>
                  </a:cubicBezTo>
                  <a:cubicBezTo>
                    <a:pt x="14954" y="13402"/>
                    <a:pt x="14954" y="13402"/>
                    <a:pt x="14954" y="13402"/>
                  </a:cubicBezTo>
                  <a:cubicBezTo>
                    <a:pt x="14954" y="12973"/>
                    <a:pt x="14594" y="12544"/>
                    <a:pt x="14144" y="12373"/>
                  </a:cubicBezTo>
                  <a:cubicBezTo>
                    <a:pt x="11894" y="11002"/>
                    <a:pt x="11894" y="11002"/>
                    <a:pt x="11894" y="11002"/>
                  </a:cubicBezTo>
                  <a:cubicBezTo>
                    <a:pt x="13514" y="6973"/>
                    <a:pt x="13514" y="6973"/>
                    <a:pt x="13514" y="6973"/>
                  </a:cubicBezTo>
                  <a:cubicBezTo>
                    <a:pt x="16394" y="8687"/>
                    <a:pt x="16394" y="8687"/>
                    <a:pt x="16394" y="8687"/>
                  </a:cubicBezTo>
                  <a:cubicBezTo>
                    <a:pt x="16844" y="8944"/>
                    <a:pt x="17384" y="8944"/>
                    <a:pt x="17744" y="8602"/>
                  </a:cubicBezTo>
                  <a:cubicBezTo>
                    <a:pt x="20894" y="6116"/>
                    <a:pt x="20894" y="6116"/>
                    <a:pt x="20894" y="6116"/>
                  </a:cubicBezTo>
                  <a:cubicBezTo>
                    <a:pt x="21344" y="5687"/>
                    <a:pt x="21434" y="5087"/>
                    <a:pt x="21074" y="4659"/>
                  </a:cubicBezTo>
                  <a:close/>
                </a:path>
              </a:pathLst>
            </a:custGeom>
            <a:solidFill>
              <a:srgbClr val="E6001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19" name="íṧḻïḓe"/>
            <p:cNvSpPr/>
            <p:nvPr/>
          </p:nvSpPr>
          <p:spPr>
            <a:xfrm>
              <a:off x="5506972" y="2355977"/>
              <a:ext cx="2386608" cy="2386609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2700">
              <a:miter lim="400000"/>
            </a:ln>
          </p:spPr>
          <p:txBody>
            <a:bodyPr wrap="none" anchor="ctr">
              <a:normAutofit/>
            </a:bodyPr>
            <a:lstStyle/>
            <a:p>
              <a:pPr algn="ctr"/>
              <a:br>
                <a:rPr lang="zh-CN" altLang="en-US" b="1">
                  <a:solidFill>
                    <a:schemeClr val="bg1"/>
                  </a:solidFill>
                  <a:latin typeface="+mn-ea"/>
                </a:rPr>
              </a:br>
              <a:br>
                <a:rPr lang="zh-CN" altLang="en-US" b="1">
                  <a:solidFill>
                    <a:schemeClr val="bg1"/>
                  </a:solidFill>
                  <a:latin typeface="+mn-ea"/>
                </a:rPr>
              </a:br>
              <a:r>
                <a:rPr lang="zh-CN" altLang="en-US" b="1">
                  <a:solidFill>
                    <a:schemeClr val="bg1"/>
                  </a:solidFill>
                  <a:latin typeface="+mn-ea"/>
                </a:rPr>
                <a:t>关键词</a:t>
              </a:r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0" name="ï$ļïḑê"/>
            <p:cNvSpPr/>
            <p:nvPr/>
          </p:nvSpPr>
          <p:spPr>
            <a:xfrm>
              <a:off x="1150254" y="3753066"/>
              <a:ext cx="1021002" cy="325782"/>
            </a:xfrm>
            <a:prstGeom prst="rect">
              <a:avLst/>
            </a:prstGeom>
            <a:ln w="25400"/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21" name="ïṥ1iḓè"/>
            <p:cNvSpPr/>
            <p:nvPr/>
          </p:nvSpPr>
          <p:spPr>
            <a:xfrm>
              <a:off x="3173000" y="3544202"/>
              <a:ext cx="1585246" cy="325782"/>
            </a:xfrm>
            <a:prstGeom prst="rect">
              <a:avLst/>
            </a:prstGeom>
            <a:ln w="25400"/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22" name="îṩľíďè"/>
            <p:cNvSpPr/>
            <p:nvPr/>
          </p:nvSpPr>
          <p:spPr>
            <a:xfrm>
              <a:off x="9221611" y="3534840"/>
              <a:ext cx="1585245" cy="535235"/>
            </a:xfrm>
            <a:prstGeom prst="rect">
              <a:avLst/>
            </a:prstGeom>
            <a:ln w="25400"/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23" name="iṧḷiḍe"/>
            <p:cNvSpPr/>
            <p:nvPr/>
          </p:nvSpPr>
          <p:spPr>
            <a:xfrm>
              <a:off x="5677776" y="3230770"/>
              <a:ext cx="2045000" cy="612958"/>
            </a:xfrm>
            <a:prstGeom prst="rect">
              <a:avLst/>
            </a:prstGeom>
            <a:ln w="25400"/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24" name="îṥlïḍe"/>
            <p:cNvSpPr/>
            <p:nvPr/>
          </p:nvSpPr>
          <p:spPr>
            <a:xfrm>
              <a:off x="449397" y="4997207"/>
              <a:ext cx="2140052" cy="61743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accent1"/>
                  </a:solidFill>
                  <a:latin typeface="+mn-ea"/>
                </a:rPr>
                <a:t>此部分内容作为文字排版占位显示（建议使用主题字体）</a:t>
              </a:r>
              <a:endParaRPr lang="zh-CN" altLang="en-US" sz="1200" b="1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5" name="íŝḻíde"/>
            <p:cNvSpPr/>
            <p:nvPr/>
          </p:nvSpPr>
          <p:spPr>
            <a:xfrm>
              <a:off x="2589450" y="1447299"/>
              <a:ext cx="2277523" cy="61743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 anchor="t" anchorCtr="1"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accent1"/>
                  </a:solidFill>
                  <a:latin typeface="+mn-ea"/>
                </a:rPr>
                <a:t>此部分内容作为文字排版占位显示</a:t>
              </a:r>
              <a:br>
                <a:rPr lang="zh-CN" altLang="en-US" sz="1200" b="1">
                  <a:solidFill>
                    <a:schemeClr val="accent1"/>
                  </a:solidFill>
                  <a:latin typeface="+mn-ea"/>
                </a:rPr>
              </a:br>
              <a:r>
                <a:rPr lang="zh-CN" altLang="en-US" sz="1200" b="1">
                  <a:solidFill>
                    <a:schemeClr val="accent1"/>
                  </a:solidFill>
                  <a:latin typeface="+mn-ea"/>
                </a:rPr>
                <a:t>（建议使用主题字体）</a:t>
              </a:r>
              <a:endParaRPr lang="zh-CN" altLang="en-US" sz="1200" b="1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6" name="í$lïḑè"/>
            <p:cNvSpPr/>
            <p:nvPr/>
          </p:nvSpPr>
          <p:spPr>
            <a:xfrm>
              <a:off x="5676570" y="4997207"/>
              <a:ext cx="2277523" cy="74005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accent1"/>
                  </a:solidFill>
                  <a:latin typeface="+mn-ea"/>
                </a:rPr>
                <a:t>此部分内容作为文字排版占位显示（建议使用主题字体）</a:t>
              </a:r>
              <a:endParaRPr lang="zh-CN" altLang="en-US" sz="1200" b="1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7" name="išḻiḑè"/>
            <p:cNvSpPr/>
            <p:nvPr/>
          </p:nvSpPr>
          <p:spPr>
            <a:xfrm>
              <a:off x="8990528" y="4997207"/>
              <a:ext cx="2277523" cy="74005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accent1"/>
                  </a:solidFill>
                  <a:latin typeface="+mn-ea"/>
                </a:rPr>
                <a:t>此部分内容作为文字排版占位显示（建议使用主题字体）</a:t>
              </a:r>
              <a:endParaRPr lang="zh-CN" altLang="en-US" sz="1200" b="1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8" name="ísḻîḓê"/>
            <p:cNvSpPr/>
            <p:nvPr/>
          </p:nvSpPr>
          <p:spPr>
            <a:xfrm>
              <a:off x="6204334" y="2850232"/>
              <a:ext cx="991884" cy="7538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4" h="21471" extrusionOk="0">
                  <a:moveTo>
                    <a:pt x="18030" y="19454"/>
                  </a:moveTo>
                  <a:cubicBezTo>
                    <a:pt x="17963" y="19996"/>
                    <a:pt x="19394" y="20889"/>
                    <a:pt x="19531" y="19301"/>
                  </a:cubicBezTo>
                  <a:cubicBezTo>
                    <a:pt x="20145" y="12136"/>
                    <a:pt x="19088" y="10075"/>
                    <a:pt x="19088" y="10075"/>
                  </a:cubicBezTo>
                  <a:lnTo>
                    <a:pt x="17606" y="11177"/>
                  </a:lnTo>
                  <a:cubicBezTo>
                    <a:pt x="17606" y="11177"/>
                    <a:pt x="18863" y="12767"/>
                    <a:pt x="18030" y="19454"/>
                  </a:cubicBezTo>
                  <a:close/>
                  <a:moveTo>
                    <a:pt x="20733" y="6972"/>
                  </a:moveTo>
                  <a:lnTo>
                    <a:pt x="11887" y="388"/>
                  </a:lnTo>
                  <a:cubicBezTo>
                    <a:pt x="11194" y="-129"/>
                    <a:pt x="10060" y="-129"/>
                    <a:pt x="9367" y="388"/>
                  </a:cubicBezTo>
                  <a:lnTo>
                    <a:pt x="519" y="6972"/>
                  </a:lnTo>
                  <a:cubicBezTo>
                    <a:pt x="-173" y="7489"/>
                    <a:pt x="-173" y="8333"/>
                    <a:pt x="519" y="8848"/>
                  </a:cubicBezTo>
                  <a:lnTo>
                    <a:pt x="9367" y="15434"/>
                  </a:lnTo>
                  <a:cubicBezTo>
                    <a:pt x="10060" y="15950"/>
                    <a:pt x="11194" y="15950"/>
                    <a:pt x="11887" y="15434"/>
                  </a:cubicBezTo>
                  <a:lnTo>
                    <a:pt x="17606" y="11177"/>
                  </a:lnTo>
                  <a:lnTo>
                    <a:pt x="11405" y="9246"/>
                  </a:lnTo>
                  <a:cubicBezTo>
                    <a:pt x="11166" y="9325"/>
                    <a:pt x="10902" y="9369"/>
                    <a:pt x="10627" y="9369"/>
                  </a:cubicBezTo>
                  <a:cubicBezTo>
                    <a:pt x="9510" y="9369"/>
                    <a:pt x="8604" y="8653"/>
                    <a:pt x="8604" y="7770"/>
                  </a:cubicBezTo>
                  <a:cubicBezTo>
                    <a:pt x="8604" y="6886"/>
                    <a:pt x="9510" y="6170"/>
                    <a:pt x="10627" y="6170"/>
                  </a:cubicBezTo>
                  <a:cubicBezTo>
                    <a:pt x="11495" y="6170"/>
                    <a:pt x="12232" y="6603"/>
                    <a:pt x="12520" y="7209"/>
                  </a:cubicBezTo>
                  <a:lnTo>
                    <a:pt x="19088" y="10075"/>
                  </a:lnTo>
                  <a:lnTo>
                    <a:pt x="20733" y="8848"/>
                  </a:lnTo>
                  <a:cubicBezTo>
                    <a:pt x="21427" y="8333"/>
                    <a:pt x="21427" y="7489"/>
                    <a:pt x="20733" y="6972"/>
                  </a:cubicBezTo>
                  <a:close/>
                  <a:moveTo>
                    <a:pt x="3508" y="13898"/>
                  </a:moveTo>
                  <a:cubicBezTo>
                    <a:pt x="4002" y="16554"/>
                    <a:pt x="4628" y="17714"/>
                    <a:pt x="6720" y="18930"/>
                  </a:cubicBezTo>
                  <a:cubicBezTo>
                    <a:pt x="8812" y="20144"/>
                    <a:pt x="9807" y="21471"/>
                    <a:pt x="10627" y="21471"/>
                  </a:cubicBezTo>
                  <a:cubicBezTo>
                    <a:pt x="11447" y="21471"/>
                    <a:pt x="12378" y="20309"/>
                    <a:pt x="14470" y="19093"/>
                  </a:cubicBezTo>
                  <a:cubicBezTo>
                    <a:pt x="16562" y="17877"/>
                    <a:pt x="16004" y="17508"/>
                    <a:pt x="16497" y="14853"/>
                  </a:cubicBezTo>
                  <a:lnTo>
                    <a:pt x="10627" y="18646"/>
                  </a:lnTo>
                  <a:cubicBezTo>
                    <a:pt x="10627" y="18646"/>
                    <a:pt x="3508" y="13898"/>
                    <a:pt x="3508" y="13898"/>
                  </a:cubicBezTo>
                  <a:close/>
                </a:path>
              </a:pathLst>
            </a:custGeom>
            <a:solidFill>
              <a:srgbClr val="E6001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29" name="íŝḻíde"/>
            <p:cNvSpPr/>
            <p:nvPr/>
          </p:nvSpPr>
          <p:spPr>
            <a:xfrm>
              <a:off x="3604594" y="3231563"/>
              <a:ext cx="722716" cy="549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4" h="21471" extrusionOk="0">
                  <a:moveTo>
                    <a:pt x="18030" y="19454"/>
                  </a:moveTo>
                  <a:cubicBezTo>
                    <a:pt x="17963" y="19996"/>
                    <a:pt x="19394" y="20889"/>
                    <a:pt x="19531" y="19301"/>
                  </a:cubicBezTo>
                  <a:cubicBezTo>
                    <a:pt x="20145" y="12136"/>
                    <a:pt x="19088" y="10075"/>
                    <a:pt x="19088" y="10075"/>
                  </a:cubicBezTo>
                  <a:lnTo>
                    <a:pt x="17606" y="11177"/>
                  </a:lnTo>
                  <a:cubicBezTo>
                    <a:pt x="17606" y="11177"/>
                    <a:pt x="18863" y="12767"/>
                    <a:pt x="18030" y="19454"/>
                  </a:cubicBezTo>
                  <a:close/>
                  <a:moveTo>
                    <a:pt x="20733" y="6972"/>
                  </a:moveTo>
                  <a:lnTo>
                    <a:pt x="11887" y="388"/>
                  </a:lnTo>
                  <a:cubicBezTo>
                    <a:pt x="11194" y="-129"/>
                    <a:pt x="10060" y="-129"/>
                    <a:pt x="9367" y="388"/>
                  </a:cubicBezTo>
                  <a:lnTo>
                    <a:pt x="519" y="6972"/>
                  </a:lnTo>
                  <a:cubicBezTo>
                    <a:pt x="-173" y="7489"/>
                    <a:pt x="-173" y="8333"/>
                    <a:pt x="519" y="8848"/>
                  </a:cubicBezTo>
                  <a:lnTo>
                    <a:pt x="9367" y="15434"/>
                  </a:lnTo>
                  <a:cubicBezTo>
                    <a:pt x="10060" y="15950"/>
                    <a:pt x="11194" y="15950"/>
                    <a:pt x="11887" y="15434"/>
                  </a:cubicBezTo>
                  <a:lnTo>
                    <a:pt x="17606" y="11177"/>
                  </a:lnTo>
                  <a:lnTo>
                    <a:pt x="11405" y="9246"/>
                  </a:lnTo>
                  <a:cubicBezTo>
                    <a:pt x="11166" y="9325"/>
                    <a:pt x="10902" y="9369"/>
                    <a:pt x="10627" y="9369"/>
                  </a:cubicBezTo>
                  <a:cubicBezTo>
                    <a:pt x="9510" y="9369"/>
                    <a:pt x="8604" y="8653"/>
                    <a:pt x="8604" y="7770"/>
                  </a:cubicBezTo>
                  <a:cubicBezTo>
                    <a:pt x="8604" y="6886"/>
                    <a:pt x="9510" y="6170"/>
                    <a:pt x="10627" y="6170"/>
                  </a:cubicBezTo>
                  <a:cubicBezTo>
                    <a:pt x="11495" y="6170"/>
                    <a:pt x="12232" y="6603"/>
                    <a:pt x="12520" y="7209"/>
                  </a:cubicBezTo>
                  <a:lnTo>
                    <a:pt x="19088" y="10075"/>
                  </a:lnTo>
                  <a:lnTo>
                    <a:pt x="20733" y="8848"/>
                  </a:lnTo>
                  <a:cubicBezTo>
                    <a:pt x="21427" y="8333"/>
                    <a:pt x="21427" y="7489"/>
                    <a:pt x="20733" y="6972"/>
                  </a:cubicBezTo>
                  <a:close/>
                  <a:moveTo>
                    <a:pt x="3508" y="13898"/>
                  </a:moveTo>
                  <a:cubicBezTo>
                    <a:pt x="4002" y="16554"/>
                    <a:pt x="4628" y="17714"/>
                    <a:pt x="6720" y="18930"/>
                  </a:cubicBezTo>
                  <a:cubicBezTo>
                    <a:pt x="8812" y="20144"/>
                    <a:pt x="9807" y="21471"/>
                    <a:pt x="10627" y="21471"/>
                  </a:cubicBezTo>
                  <a:cubicBezTo>
                    <a:pt x="11447" y="21471"/>
                    <a:pt x="12378" y="20309"/>
                    <a:pt x="14470" y="19093"/>
                  </a:cubicBezTo>
                  <a:cubicBezTo>
                    <a:pt x="16562" y="17877"/>
                    <a:pt x="16004" y="17508"/>
                    <a:pt x="16497" y="14853"/>
                  </a:cubicBezTo>
                  <a:lnTo>
                    <a:pt x="10627" y="18646"/>
                  </a:lnTo>
                  <a:cubicBezTo>
                    <a:pt x="10627" y="18646"/>
                    <a:pt x="3508" y="13898"/>
                    <a:pt x="3508" y="13898"/>
                  </a:cubicBezTo>
                  <a:close/>
                </a:path>
              </a:pathLst>
            </a:custGeom>
            <a:solidFill>
              <a:srgbClr val="E6001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30" name="îSliḑê"/>
            <p:cNvSpPr/>
            <p:nvPr/>
          </p:nvSpPr>
          <p:spPr>
            <a:xfrm>
              <a:off x="1299397" y="3434763"/>
              <a:ext cx="722716" cy="549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4" h="21471" extrusionOk="0">
                  <a:moveTo>
                    <a:pt x="18030" y="19454"/>
                  </a:moveTo>
                  <a:cubicBezTo>
                    <a:pt x="17963" y="19996"/>
                    <a:pt x="19394" y="20889"/>
                    <a:pt x="19531" y="19301"/>
                  </a:cubicBezTo>
                  <a:cubicBezTo>
                    <a:pt x="20145" y="12136"/>
                    <a:pt x="19088" y="10075"/>
                    <a:pt x="19088" y="10075"/>
                  </a:cubicBezTo>
                  <a:lnTo>
                    <a:pt x="17606" y="11177"/>
                  </a:lnTo>
                  <a:cubicBezTo>
                    <a:pt x="17606" y="11177"/>
                    <a:pt x="18863" y="12767"/>
                    <a:pt x="18030" y="19454"/>
                  </a:cubicBezTo>
                  <a:close/>
                  <a:moveTo>
                    <a:pt x="20733" y="6972"/>
                  </a:moveTo>
                  <a:lnTo>
                    <a:pt x="11887" y="388"/>
                  </a:lnTo>
                  <a:cubicBezTo>
                    <a:pt x="11194" y="-129"/>
                    <a:pt x="10060" y="-129"/>
                    <a:pt x="9367" y="388"/>
                  </a:cubicBezTo>
                  <a:lnTo>
                    <a:pt x="519" y="6972"/>
                  </a:lnTo>
                  <a:cubicBezTo>
                    <a:pt x="-173" y="7489"/>
                    <a:pt x="-173" y="8333"/>
                    <a:pt x="519" y="8848"/>
                  </a:cubicBezTo>
                  <a:lnTo>
                    <a:pt x="9367" y="15434"/>
                  </a:lnTo>
                  <a:cubicBezTo>
                    <a:pt x="10060" y="15950"/>
                    <a:pt x="11194" y="15950"/>
                    <a:pt x="11887" y="15434"/>
                  </a:cubicBezTo>
                  <a:lnTo>
                    <a:pt x="17606" y="11177"/>
                  </a:lnTo>
                  <a:lnTo>
                    <a:pt x="11405" y="9246"/>
                  </a:lnTo>
                  <a:cubicBezTo>
                    <a:pt x="11166" y="9325"/>
                    <a:pt x="10902" y="9369"/>
                    <a:pt x="10627" y="9369"/>
                  </a:cubicBezTo>
                  <a:cubicBezTo>
                    <a:pt x="9510" y="9369"/>
                    <a:pt x="8604" y="8653"/>
                    <a:pt x="8604" y="7770"/>
                  </a:cubicBezTo>
                  <a:cubicBezTo>
                    <a:pt x="8604" y="6886"/>
                    <a:pt x="9510" y="6170"/>
                    <a:pt x="10627" y="6170"/>
                  </a:cubicBezTo>
                  <a:cubicBezTo>
                    <a:pt x="11495" y="6170"/>
                    <a:pt x="12232" y="6603"/>
                    <a:pt x="12520" y="7209"/>
                  </a:cubicBezTo>
                  <a:lnTo>
                    <a:pt x="19088" y="10075"/>
                  </a:lnTo>
                  <a:lnTo>
                    <a:pt x="20733" y="8848"/>
                  </a:lnTo>
                  <a:cubicBezTo>
                    <a:pt x="21427" y="8333"/>
                    <a:pt x="21427" y="7489"/>
                    <a:pt x="20733" y="6972"/>
                  </a:cubicBezTo>
                  <a:close/>
                  <a:moveTo>
                    <a:pt x="3508" y="13898"/>
                  </a:moveTo>
                  <a:cubicBezTo>
                    <a:pt x="4002" y="16554"/>
                    <a:pt x="4628" y="17714"/>
                    <a:pt x="6720" y="18930"/>
                  </a:cubicBezTo>
                  <a:cubicBezTo>
                    <a:pt x="8812" y="20144"/>
                    <a:pt x="9807" y="21471"/>
                    <a:pt x="10627" y="21471"/>
                  </a:cubicBezTo>
                  <a:cubicBezTo>
                    <a:pt x="11447" y="21471"/>
                    <a:pt x="12378" y="20309"/>
                    <a:pt x="14470" y="19093"/>
                  </a:cubicBezTo>
                  <a:cubicBezTo>
                    <a:pt x="16562" y="17877"/>
                    <a:pt x="16004" y="17508"/>
                    <a:pt x="16497" y="14853"/>
                  </a:cubicBezTo>
                  <a:lnTo>
                    <a:pt x="10627" y="18646"/>
                  </a:lnTo>
                  <a:cubicBezTo>
                    <a:pt x="10627" y="18646"/>
                    <a:pt x="3508" y="13898"/>
                    <a:pt x="3508" y="13898"/>
                  </a:cubicBezTo>
                  <a:close/>
                </a:path>
              </a:pathLst>
            </a:custGeom>
            <a:solidFill>
              <a:srgbClr val="E6001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31" name="í$ľídé"/>
            <p:cNvSpPr/>
            <p:nvPr/>
          </p:nvSpPr>
          <p:spPr>
            <a:xfrm>
              <a:off x="5474552" y="929859"/>
              <a:ext cx="2277523" cy="61743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 anchor="t" anchorCtr="1"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accent1"/>
                  </a:solidFill>
                  <a:latin typeface="+mn-ea"/>
                </a:rPr>
                <a:t>此部分内容作为文字排版占位显示</a:t>
              </a:r>
              <a:br>
                <a:rPr lang="zh-CN" altLang="en-US" sz="1200" b="1">
                  <a:solidFill>
                    <a:schemeClr val="accent1"/>
                  </a:solidFill>
                  <a:latin typeface="+mn-ea"/>
                </a:rPr>
              </a:br>
              <a:r>
                <a:rPr lang="zh-CN" altLang="en-US" sz="1200" b="1">
                  <a:solidFill>
                    <a:schemeClr val="accent1"/>
                  </a:solidFill>
                  <a:latin typeface="+mn-ea"/>
                </a:rPr>
                <a:t>（建议使用主题字体）</a:t>
              </a:r>
              <a:endParaRPr lang="zh-CN" altLang="en-US" sz="1200" b="1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2" name="iṡlídé"/>
            <p:cNvSpPr/>
            <p:nvPr/>
          </p:nvSpPr>
          <p:spPr>
            <a:xfrm>
              <a:off x="2826860" y="4997206"/>
              <a:ext cx="2277523" cy="74005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accent1"/>
                  </a:solidFill>
                  <a:latin typeface="+mn-ea"/>
                </a:rPr>
                <a:t>此部分内容作为文字排版占位显示（建议使用主题字体）</a:t>
              </a:r>
              <a:endParaRPr lang="zh-CN" altLang="en-US" sz="12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500">
        <p14:flip dir="r"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1375117"/>
            <a:ext cx="12192000" cy="4107766"/>
          </a:xfrm>
          <a:prstGeom prst="rect">
            <a:avLst/>
          </a:prstGeom>
          <a:solidFill>
            <a:srgbClr val="E600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426" y="377236"/>
            <a:ext cx="4225519" cy="610352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452014" y="2317346"/>
            <a:ext cx="6082412" cy="2223308"/>
            <a:chOff x="5099938" y="2519186"/>
            <a:chExt cx="6082412" cy="2223308"/>
          </a:xfrm>
        </p:grpSpPr>
        <p:sp>
          <p:nvSpPr>
            <p:cNvPr id="6" name="矩形 5"/>
            <p:cNvSpPr/>
            <p:nvPr/>
          </p:nvSpPr>
          <p:spPr>
            <a:xfrm>
              <a:off x="5099938" y="2519186"/>
              <a:ext cx="4468623" cy="6771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4400" i="1" dirty="0" smtClean="0">
                  <a:solidFill>
                    <a:schemeClr val="accent1"/>
                  </a:solidFill>
                  <a:latin typeface="造字工房力黑（非商用）常规体" pitchFamily="50" charset="-122"/>
                  <a:ea typeface="造字工房力黑（非商用）常规体" pitchFamily="50" charset="-122"/>
                  <a:cs typeface="+mn-ea"/>
                  <a:sym typeface="Arial" panose="020B0604020202020204" pitchFamily="34" charset="0"/>
                </a:rPr>
                <a:t>活动执行流程</a:t>
              </a:r>
              <a:endParaRPr lang="zh-CN" altLang="en-US" sz="4400" i="1" dirty="0">
                <a:solidFill>
                  <a:schemeClr val="accent1"/>
                </a:solidFill>
                <a:latin typeface="造字工房力黑（非商用）常规体" pitchFamily="50" charset="-122"/>
                <a:ea typeface="造字工房力黑（非商用）常规体" pitchFamily="50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321983" y="3344588"/>
              <a:ext cx="3061581" cy="743744"/>
              <a:chOff x="5664883" y="3248360"/>
              <a:chExt cx="3061581" cy="743744"/>
            </a:xfrm>
          </p:grpSpPr>
          <p:sp>
            <p:nvSpPr>
              <p:cNvPr id="9" name="TextBox 11"/>
              <p:cNvSpPr txBox="1"/>
              <p:nvPr/>
            </p:nvSpPr>
            <p:spPr>
              <a:xfrm>
                <a:off x="5664883" y="3248360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dirty="0" smtClean="0">
                    <a:solidFill>
                      <a:schemeClr val="accent1"/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输入小标题</a:t>
                </a:r>
                <a:endParaRPr lang="zh-CN" altLang="en-US" dirty="0">
                  <a:solidFill>
                    <a:schemeClr val="accent1"/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TextBox 11"/>
              <p:cNvSpPr txBox="1"/>
              <p:nvPr/>
            </p:nvSpPr>
            <p:spPr>
              <a:xfrm>
                <a:off x="7214512" y="3248360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accent1"/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输入小标题</a:t>
                </a:r>
                <a:endParaRPr lang="zh-CN" altLang="en-US" dirty="0">
                  <a:solidFill>
                    <a:schemeClr val="accent1"/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5664883" y="3622772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accent1"/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输入小标题</a:t>
                </a:r>
                <a:endParaRPr lang="zh-CN" altLang="en-US" dirty="0">
                  <a:solidFill>
                    <a:schemeClr val="accent1"/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7214510" y="3622772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accent1"/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输入小标题</a:t>
                </a:r>
                <a:endParaRPr lang="zh-CN" altLang="en-US" dirty="0">
                  <a:solidFill>
                    <a:schemeClr val="accent1"/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321983" y="4168170"/>
              <a:ext cx="5860367" cy="574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spc="300" dirty="0">
                  <a:solidFill>
                    <a:schemeClr val="accent1"/>
                  </a:solidFill>
                  <a:latin typeface="+mn-ea"/>
                </a:rPr>
                <a:t>Lorem ipsum dolor sit amet, Lorem dolor sit Lorem ipsum dolor sit amet,consectetur. </a:t>
              </a:r>
              <a:endParaRPr lang="en-US" altLang="zh-CN" sz="1100" spc="300" dirty="0">
                <a:solidFill>
                  <a:schemeClr val="accent1"/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500">
        <p14:switch dir="r"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46bd707-42b0-4fdf-ae59-5494bf31c31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89466" y="1697288"/>
            <a:ext cx="9613068" cy="3463424"/>
            <a:chOff x="1307468" y="1697288"/>
            <a:chExt cx="9613068" cy="3463424"/>
          </a:xfrm>
        </p:grpSpPr>
        <p:grpSp>
          <p:nvGrpSpPr>
            <p:cNvPr id="4" name="îṡļîďe"/>
            <p:cNvGrpSpPr/>
            <p:nvPr/>
          </p:nvGrpSpPr>
          <p:grpSpPr>
            <a:xfrm>
              <a:off x="4184980" y="1724023"/>
              <a:ext cx="3822047" cy="3409949"/>
              <a:chOff x="4389511" y="2237248"/>
              <a:chExt cx="3412977" cy="3044989"/>
            </a:xfrm>
          </p:grpSpPr>
          <p:sp>
            <p:nvSpPr>
              <p:cNvPr id="32" name="iṧļiḍe"/>
              <p:cNvSpPr/>
              <p:nvPr/>
            </p:nvSpPr>
            <p:spPr>
              <a:xfrm>
                <a:off x="5425028" y="3480766"/>
                <a:ext cx="1341945" cy="557954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25400" tIns="25400" rIns="25400" bIns="25400" anchor="ctr">
                <a:normAutofit/>
              </a:bodyPr>
              <a:lstStyle/>
              <a:p>
                <a:pPr algn="ctr"/>
                <a:r>
                  <a:rPr lang="zh-CN" altLang="en-US" sz="1750" b="1">
                    <a:solidFill>
                      <a:schemeClr val="accent1"/>
                    </a:solidFill>
                    <a:latin typeface="+mn-ea"/>
                  </a:rPr>
                  <a:t>标题文本预设</a:t>
                </a:r>
                <a:endParaRPr lang="zh-CN" altLang="en-US" sz="1750" b="1">
                  <a:solidFill>
                    <a:schemeClr val="accent1"/>
                  </a:solidFill>
                  <a:latin typeface="+mn-ea"/>
                </a:endParaRPr>
              </a:p>
            </p:txBody>
          </p:sp>
          <p:grpSp>
            <p:nvGrpSpPr>
              <p:cNvPr id="33" name="ïŝ1îde"/>
              <p:cNvGrpSpPr/>
              <p:nvPr/>
            </p:nvGrpSpPr>
            <p:grpSpPr>
              <a:xfrm>
                <a:off x="6363375" y="2237248"/>
                <a:ext cx="770015" cy="770022"/>
                <a:chOff x="-1" y="-1"/>
                <a:chExt cx="1540029" cy="1540042"/>
              </a:xfrm>
            </p:grpSpPr>
            <p:sp>
              <p:nvSpPr>
                <p:cNvPr id="50" name="işḷiḋê"/>
                <p:cNvSpPr/>
                <p:nvPr/>
              </p:nvSpPr>
              <p:spPr>
                <a:xfrm>
                  <a:off x="-1" y="-1"/>
                  <a:ext cx="1540029" cy="154004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807" h="19807" extrusionOk="0">
                      <a:moveTo>
                        <a:pt x="7907" y="205"/>
                      </a:moveTo>
                      <a:cubicBezTo>
                        <a:pt x="13264" y="-897"/>
                        <a:pt x="18498" y="2551"/>
                        <a:pt x="19601" y="7908"/>
                      </a:cubicBezTo>
                      <a:cubicBezTo>
                        <a:pt x="20703" y="13264"/>
                        <a:pt x="17254" y="18500"/>
                        <a:pt x="11898" y="19602"/>
                      </a:cubicBezTo>
                      <a:cubicBezTo>
                        <a:pt x="6545" y="20703"/>
                        <a:pt x="1312" y="17258"/>
                        <a:pt x="206" y="11907"/>
                      </a:cubicBezTo>
                      <a:cubicBezTo>
                        <a:pt x="206" y="11904"/>
                        <a:pt x="205" y="11901"/>
                        <a:pt x="204" y="11899"/>
                      </a:cubicBezTo>
                      <a:cubicBezTo>
                        <a:pt x="-897" y="6542"/>
                        <a:pt x="2551" y="1307"/>
                        <a:pt x="7907" y="205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51" name="ïṥ1îḍé"/>
                <p:cNvSpPr/>
                <p:nvPr/>
              </p:nvSpPr>
              <p:spPr>
                <a:xfrm>
                  <a:off x="466347" y="417957"/>
                  <a:ext cx="651981" cy="5588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239" extrusionOk="0">
                      <a:moveTo>
                        <a:pt x="18514" y="2240"/>
                      </a:moveTo>
                      <a:cubicBezTo>
                        <a:pt x="15368" y="5006"/>
                        <a:pt x="12319" y="6596"/>
                        <a:pt x="9257" y="6983"/>
                      </a:cubicBezTo>
                      <a:lnTo>
                        <a:pt x="9257" y="10717"/>
                      </a:lnTo>
                      <a:cubicBezTo>
                        <a:pt x="12319" y="11104"/>
                        <a:pt x="15368" y="12667"/>
                        <a:pt x="18514" y="15433"/>
                      </a:cubicBezTo>
                      <a:cubicBezTo>
                        <a:pt x="18514" y="15433"/>
                        <a:pt x="18514" y="2240"/>
                        <a:pt x="18514" y="2240"/>
                      </a:cubicBezTo>
                      <a:close/>
                      <a:moveTo>
                        <a:pt x="21600" y="8850"/>
                      </a:moveTo>
                      <a:cubicBezTo>
                        <a:pt x="21600" y="9832"/>
                        <a:pt x="20913" y="10620"/>
                        <a:pt x="20057" y="10620"/>
                      </a:cubicBezTo>
                      <a:lnTo>
                        <a:pt x="20057" y="15930"/>
                      </a:lnTo>
                      <a:cubicBezTo>
                        <a:pt x="20057" y="16898"/>
                        <a:pt x="19358" y="17700"/>
                        <a:pt x="18514" y="17700"/>
                      </a:cubicBezTo>
                      <a:cubicBezTo>
                        <a:pt x="16369" y="15654"/>
                        <a:pt x="12909" y="12847"/>
                        <a:pt x="8727" y="12446"/>
                      </a:cubicBezTo>
                      <a:cubicBezTo>
                        <a:pt x="7292" y="12999"/>
                        <a:pt x="6798" y="14921"/>
                        <a:pt x="7738" y="16027"/>
                      </a:cubicBezTo>
                      <a:cubicBezTo>
                        <a:pt x="6895" y="17617"/>
                        <a:pt x="7979" y="18738"/>
                        <a:pt x="9257" y="19885"/>
                      </a:cubicBezTo>
                      <a:cubicBezTo>
                        <a:pt x="8510" y="21572"/>
                        <a:pt x="5400" y="21600"/>
                        <a:pt x="4291" y="20425"/>
                      </a:cubicBezTo>
                      <a:cubicBezTo>
                        <a:pt x="3592" y="17963"/>
                        <a:pt x="2555" y="15502"/>
                        <a:pt x="3399" y="12390"/>
                      </a:cubicBezTo>
                      <a:lnTo>
                        <a:pt x="1929" y="12390"/>
                      </a:lnTo>
                      <a:cubicBezTo>
                        <a:pt x="868" y="12390"/>
                        <a:pt x="0" y="11395"/>
                        <a:pt x="0" y="10178"/>
                      </a:cubicBezTo>
                      <a:lnTo>
                        <a:pt x="0" y="7523"/>
                      </a:lnTo>
                      <a:cubicBezTo>
                        <a:pt x="0" y="6306"/>
                        <a:pt x="868" y="5310"/>
                        <a:pt x="1929" y="5310"/>
                      </a:cubicBezTo>
                      <a:lnTo>
                        <a:pt x="7714" y="5310"/>
                      </a:lnTo>
                      <a:cubicBezTo>
                        <a:pt x="12343" y="5310"/>
                        <a:pt x="16200" y="2213"/>
                        <a:pt x="18514" y="0"/>
                      </a:cubicBezTo>
                      <a:cubicBezTo>
                        <a:pt x="19358" y="0"/>
                        <a:pt x="20057" y="802"/>
                        <a:pt x="20057" y="1770"/>
                      </a:cubicBezTo>
                      <a:lnTo>
                        <a:pt x="20057" y="7080"/>
                      </a:lnTo>
                      <a:cubicBezTo>
                        <a:pt x="20913" y="7080"/>
                        <a:pt x="21600" y="7868"/>
                        <a:pt x="21600" y="8850"/>
                      </a:cubicBezTo>
                      <a:close/>
                    </a:path>
                  </a:pathLst>
                </a:custGeom>
                <a:solidFill>
                  <a:srgbClr val="E6001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34" name="ísḷiďé"/>
              <p:cNvGrpSpPr/>
              <p:nvPr/>
            </p:nvGrpSpPr>
            <p:grpSpPr>
              <a:xfrm>
                <a:off x="7032481" y="3374729"/>
                <a:ext cx="770007" cy="770034"/>
                <a:chOff x="-1" y="0"/>
                <a:chExt cx="1540013" cy="1540065"/>
              </a:xfrm>
            </p:grpSpPr>
            <p:sp>
              <p:nvSpPr>
                <p:cNvPr id="48" name="iŝ1iḑê"/>
                <p:cNvSpPr/>
                <p:nvPr/>
              </p:nvSpPr>
              <p:spPr>
                <a:xfrm>
                  <a:off x="-1" y="0"/>
                  <a:ext cx="1540013" cy="15400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806" h="19806" extrusionOk="0">
                      <a:moveTo>
                        <a:pt x="11898" y="19600"/>
                      </a:moveTo>
                      <a:cubicBezTo>
                        <a:pt x="6542" y="20703"/>
                        <a:pt x="1307" y="17254"/>
                        <a:pt x="205" y="11898"/>
                      </a:cubicBezTo>
                      <a:cubicBezTo>
                        <a:pt x="-897" y="6542"/>
                        <a:pt x="2551" y="1307"/>
                        <a:pt x="7908" y="205"/>
                      </a:cubicBezTo>
                      <a:cubicBezTo>
                        <a:pt x="13261" y="-897"/>
                        <a:pt x="18494" y="2548"/>
                        <a:pt x="19599" y="7899"/>
                      </a:cubicBezTo>
                      <a:cubicBezTo>
                        <a:pt x="19600" y="7902"/>
                        <a:pt x="19600" y="7905"/>
                        <a:pt x="19600" y="7907"/>
                      </a:cubicBezTo>
                      <a:cubicBezTo>
                        <a:pt x="20703" y="13263"/>
                        <a:pt x="17254" y="18499"/>
                        <a:pt x="11898" y="1960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49" name="ïṣlíde"/>
                <p:cNvSpPr/>
                <p:nvPr/>
              </p:nvSpPr>
              <p:spPr>
                <a:xfrm>
                  <a:off x="426100" y="509542"/>
                  <a:ext cx="687812" cy="5588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76" h="21600" extrusionOk="0">
                      <a:moveTo>
                        <a:pt x="19462" y="6646"/>
                      </a:moveTo>
                      <a:lnTo>
                        <a:pt x="16442" y="1662"/>
                      </a:lnTo>
                      <a:lnTo>
                        <a:pt x="13695" y="1662"/>
                      </a:lnTo>
                      <a:lnTo>
                        <a:pt x="15834" y="6646"/>
                      </a:lnTo>
                      <a:cubicBezTo>
                        <a:pt x="15834" y="6646"/>
                        <a:pt x="19462" y="6646"/>
                        <a:pt x="19462" y="6646"/>
                      </a:cubicBezTo>
                      <a:close/>
                      <a:moveTo>
                        <a:pt x="19252" y="8308"/>
                      </a:moveTo>
                      <a:lnTo>
                        <a:pt x="15865" y="8308"/>
                      </a:lnTo>
                      <a:lnTo>
                        <a:pt x="12720" y="16940"/>
                      </a:lnTo>
                      <a:cubicBezTo>
                        <a:pt x="12720" y="16940"/>
                        <a:pt x="19252" y="8308"/>
                        <a:pt x="19252" y="8308"/>
                      </a:cubicBezTo>
                      <a:close/>
                      <a:moveTo>
                        <a:pt x="14314" y="6646"/>
                      </a:moveTo>
                      <a:lnTo>
                        <a:pt x="12175" y="1662"/>
                      </a:lnTo>
                      <a:lnTo>
                        <a:pt x="9301" y="1662"/>
                      </a:lnTo>
                      <a:lnTo>
                        <a:pt x="7162" y="6646"/>
                      </a:lnTo>
                      <a:cubicBezTo>
                        <a:pt x="7162" y="6646"/>
                        <a:pt x="14314" y="6646"/>
                        <a:pt x="14314" y="6646"/>
                      </a:cubicBezTo>
                      <a:close/>
                      <a:moveTo>
                        <a:pt x="14397" y="8308"/>
                      </a:moveTo>
                      <a:lnTo>
                        <a:pt x="7079" y="8308"/>
                      </a:lnTo>
                      <a:lnTo>
                        <a:pt x="10738" y="18329"/>
                      </a:lnTo>
                      <a:cubicBezTo>
                        <a:pt x="10738" y="18329"/>
                        <a:pt x="14397" y="8308"/>
                        <a:pt x="14397" y="8308"/>
                      </a:cubicBezTo>
                      <a:close/>
                      <a:moveTo>
                        <a:pt x="8756" y="16940"/>
                      </a:moveTo>
                      <a:lnTo>
                        <a:pt x="5611" y="8308"/>
                      </a:lnTo>
                      <a:lnTo>
                        <a:pt x="2224" y="8308"/>
                      </a:lnTo>
                      <a:cubicBezTo>
                        <a:pt x="2224" y="8308"/>
                        <a:pt x="8756" y="16940"/>
                        <a:pt x="8756" y="16940"/>
                      </a:cubicBezTo>
                      <a:close/>
                      <a:moveTo>
                        <a:pt x="7781" y="1662"/>
                      </a:moveTo>
                      <a:lnTo>
                        <a:pt x="5034" y="1662"/>
                      </a:lnTo>
                      <a:lnTo>
                        <a:pt x="2014" y="6646"/>
                      </a:lnTo>
                      <a:lnTo>
                        <a:pt x="5642" y="6646"/>
                      </a:lnTo>
                      <a:cubicBezTo>
                        <a:pt x="5642" y="6646"/>
                        <a:pt x="7781" y="1662"/>
                        <a:pt x="7781" y="1662"/>
                      </a:cubicBezTo>
                      <a:close/>
                      <a:moveTo>
                        <a:pt x="21339" y="6984"/>
                      </a:moveTo>
                      <a:cubicBezTo>
                        <a:pt x="21538" y="7295"/>
                        <a:pt x="21517" y="7750"/>
                        <a:pt x="21297" y="8048"/>
                      </a:cubicBezTo>
                      <a:lnTo>
                        <a:pt x="11231" y="21340"/>
                      </a:lnTo>
                      <a:cubicBezTo>
                        <a:pt x="11105" y="21509"/>
                        <a:pt x="10927" y="21600"/>
                        <a:pt x="10738" y="21600"/>
                      </a:cubicBezTo>
                      <a:cubicBezTo>
                        <a:pt x="10549" y="21600"/>
                        <a:pt x="10371" y="21509"/>
                        <a:pt x="10245" y="21340"/>
                      </a:cubicBezTo>
                      <a:lnTo>
                        <a:pt x="179" y="8048"/>
                      </a:lnTo>
                      <a:cubicBezTo>
                        <a:pt x="-41" y="7750"/>
                        <a:pt x="-62" y="7295"/>
                        <a:pt x="137" y="6984"/>
                      </a:cubicBezTo>
                      <a:lnTo>
                        <a:pt x="4164" y="337"/>
                      </a:lnTo>
                      <a:cubicBezTo>
                        <a:pt x="4289" y="117"/>
                        <a:pt x="4489" y="0"/>
                        <a:pt x="4698" y="0"/>
                      </a:cubicBezTo>
                      <a:lnTo>
                        <a:pt x="16778" y="0"/>
                      </a:lnTo>
                      <a:cubicBezTo>
                        <a:pt x="16987" y="0"/>
                        <a:pt x="17187" y="117"/>
                        <a:pt x="17312" y="337"/>
                      </a:cubicBezTo>
                      <a:cubicBezTo>
                        <a:pt x="17312" y="337"/>
                        <a:pt x="21339" y="6984"/>
                        <a:pt x="21339" y="6984"/>
                      </a:cubicBezTo>
                      <a:close/>
                    </a:path>
                  </a:pathLst>
                </a:custGeom>
                <a:solidFill>
                  <a:srgbClr val="E6001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35" name="îṡľidê"/>
              <p:cNvGrpSpPr/>
              <p:nvPr/>
            </p:nvGrpSpPr>
            <p:grpSpPr>
              <a:xfrm>
                <a:off x="6374526" y="4512208"/>
                <a:ext cx="770036" cy="770029"/>
                <a:chOff x="-1" y="-1"/>
                <a:chExt cx="1540070" cy="1540055"/>
              </a:xfrm>
            </p:grpSpPr>
            <p:sp>
              <p:nvSpPr>
                <p:cNvPr id="46" name="ïslîdê"/>
                <p:cNvSpPr/>
                <p:nvPr/>
              </p:nvSpPr>
              <p:spPr>
                <a:xfrm>
                  <a:off x="-1" y="-1"/>
                  <a:ext cx="1540070" cy="15400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807" h="19806" extrusionOk="0">
                      <a:moveTo>
                        <a:pt x="7908" y="205"/>
                      </a:moveTo>
                      <a:cubicBezTo>
                        <a:pt x="13264" y="-897"/>
                        <a:pt x="18500" y="2551"/>
                        <a:pt x="19602" y="7907"/>
                      </a:cubicBezTo>
                      <a:cubicBezTo>
                        <a:pt x="20703" y="13264"/>
                        <a:pt x="17254" y="18499"/>
                        <a:pt x="11899" y="19601"/>
                      </a:cubicBezTo>
                      <a:cubicBezTo>
                        <a:pt x="6545" y="20703"/>
                        <a:pt x="1312" y="17258"/>
                        <a:pt x="207" y="11907"/>
                      </a:cubicBezTo>
                      <a:cubicBezTo>
                        <a:pt x="206" y="11904"/>
                        <a:pt x="206" y="11901"/>
                        <a:pt x="205" y="11898"/>
                      </a:cubicBezTo>
                      <a:cubicBezTo>
                        <a:pt x="-897" y="6542"/>
                        <a:pt x="2552" y="1307"/>
                        <a:pt x="7908" y="20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47" name="ïśļiḍè"/>
                <p:cNvSpPr/>
                <p:nvPr/>
              </p:nvSpPr>
              <p:spPr>
                <a:xfrm>
                  <a:off x="424984" y="492218"/>
                  <a:ext cx="645452" cy="54615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277" y="21600"/>
                      </a:moveTo>
                      <a:cubicBezTo>
                        <a:pt x="17368" y="21600"/>
                        <a:pt x="16615" y="20710"/>
                        <a:pt x="16615" y="19636"/>
                      </a:cubicBezTo>
                      <a:cubicBezTo>
                        <a:pt x="16615" y="18562"/>
                        <a:pt x="17368" y="17673"/>
                        <a:pt x="18277" y="17673"/>
                      </a:cubicBezTo>
                      <a:cubicBezTo>
                        <a:pt x="19186" y="17673"/>
                        <a:pt x="19938" y="18562"/>
                        <a:pt x="19938" y="19636"/>
                      </a:cubicBezTo>
                      <a:cubicBezTo>
                        <a:pt x="19938" y="20710"/>
                        <a:pt x="19186" y="21600"/>
                        <a:pt x="18277" y="21600"/>
                      </a:cubicBezTo>
                      <a:close/>
                      <a:moveTo>
                        <a:pt x="6646" y="21600"/>
                      </a:moveTo>
                      <a:cubicBezTo>
                        <a:pt x="5738" y="21600"/>
                        <a:pt x="4985" y="20710"/>
                        <a:pt x="4985" y="19636"/>
                      </a:cubicBezTo>
                      <a:cubicBezTo>
                        <a:pt x="4985" y="18562"/>
                        <a:pt x="5738" y="17673"/>
                        <a:pt x="6646" y="17673"/>
                      </a:cubicBezTo>
                      <a:cubicBezTo>
                        <a:pt x="7555" y="17673"/>
                        <a:pt x="8308" y="18562"/>
                        <a:pt x="8308" y="19636"/>
                      </a:cubicBezTo>
                      <a:cubicBezTo>
                        <a:pt x="8308" y="20710"/>
                        <a:pt x="7555" y="21600"/>
                        <a:pt x="6646" y="21600"/>
                      </a:cubicBezTo>
                      <a:close/>
                      <a:moveTo>
                        <a:pt x="21600" y="10800"/>
                      </a:moveTo>
                      <a:cubicBezTo>
                        <a:pt x="21600" y="11291"/>
                        <a:pt x="21275" y="11720"/>
                        <a:pt x="20860" y="11782"/>
                      </a:cubicBezTo>
                      <a:lnTo>
                        <a:pt x="7308" y="13653"/>
                      </a:lnTo>
                      <a:cubicBezTo>
                        <a:pt x="7373" y="14006"/>
                        <a:pt x="7477" y="14359"/>
                        <a:pt x="7477" y="14727"/>
                      </a:cubicBezTo>
                      <a:cubicBezTo>
                        <a:pt x="7477" y="15080"/>
                        <a:pt x="7295" y="15402"/>
                        <a:pt x="7165" y="15709"/>
                      </a:cubicBezTo>
                      <a:lnTo>
                        <a:pt x="19108" y="15709"/>
                      </a:lnTo>
                      <a:cubicBezTo>
                        <a:pt x="19562" y="15709"/>
                        <a:pt x="19938" y="16154"/>
                        <a:pt x="19938" y="16691"/>
                      </a:cubicBezTo>
                      <a:cubicBezTo>
                        <a:pt x="19938" y="17228"/>
                        <a:pt x="19562" y="17673"/>
                        <a:pt x="19108" y="17673"/>
                      </a:cubicBezTo>
                      <a:lnTo>
                        <a:pt x="5815" y="17673"/>
                      </a:lnTo>
                      <a:cubicBezTo>
                        <a:pt x="5361" y="17673"/>
                        <a:pt x="4985" y="17228"/>
                        <a:pt x="4985" y="16691"/>
                      </a:cubicBezTo>
                      <a:cubicBezTo>
                        <a:pt x="4985" y="16215"/>
                        <a:pt x="5569" y="15065"/>
                        <a:pt x="5776" y="14589"/>
                      </a:cubicBezTo>
                      <a:lnTo>
                        <a:pt x="3479" y="1964"/>
                      </a:lnTo>
                      <a:lnTo>
                        <a:pt x="831" y="1964"/>
                      </a:lnTo>
                      <a:cubicBezTo>
                        <a:pt x="376" y="1964"/>
                        <a:pt x="0" y="1519"/>
                        <a:pt x="0" y="982"/>
                      </a:cubicBezTo>
                      <a:cubicBezTo>
                        <a:pt x="0" y="445"/>
                        <a:pt x="376" y="0"/>
                        <a:pt x="831" y="0"/>
                      </a:cubicBezTo>
                      <a:lnTo>
                        <a:pt x="4154" y="0"/>
                      </a:lnTo>
                      <a:cubicBezTo>
                        <a:pt x="5024" y="0"/>
                        <a:pt x="5050" y="1227"/>
                        <a:pt x="5179" y="1964"/>
                      </a:cubicBezTo>
                      <a:lnTo>
                        <a:pt x="20769" y="1964"/>
                      </a:lnTo>
                      <a:cubicBezTo>
                        <a:pt x="21224" y="1964"/>
                        <a:pt x="21600" y="2409"/>
                        <a:pt x="21600" y="2945"/>
                      </a:cubicBezTo>
                      <a:cubicBezTo>
                        <a:pt x="21600" y="2945"/>
                        <a:pt x="21600" y="10800"/>
                        <a:pt x="21600" y="10800"/>
                      </a:cubicBezTo>
                      <a:close/>
                    </a:path>
                  </a:pathLst>
                </a:custGeom>
                <a:solidFill>
                  <a:srgbClr val="E6001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36" name="îṧļîdé"/>
              <p:cNvGrpSpPr/>
              <p:nvPr/>
            </p:nvGrpSpPr>
            <p:grpSpPr>
              <a:xfrm>
                <a:off x="5058619" y="4512209"/>
                <a:ext cx="770008" cy="770022"/>
                <a:chOff x="0" y="0"/>
                <a:chExt cx="1540012" cy="1540040"/>
              </a:xfrm>
            </p:grpSpPr>
            <p:sp>
              <p:nvSpPr>
                <p:cNvPr id="44" name="ïSľîďè"/>
                <p:cNvSpPr/>
                <p:nvPr/>
              </p:nvSpPr>
              <p:spPr>
                <a:xfrm>
                  <a:off x="0" y="0"/>
                  <a:ext cx="1540012" cy="154004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806" h="19807" extrusionOk="0">
                      <a:moveTo>
                        <a:pt x="7908" y="205"/>
                      </a:moveTo>
                      <a:cubicBezTo>
                        <a:pt x="13264" y="-897"/>
                        <a:pt x="18499" y="2552"/>
                        <a:pt x="19601" y="7908"/>
                      </a:cubicBezTo>
                      <a:cubicBezTo>
                        <a:pt x="20703" y="13265"/>
                        <a:pt x="17255" y="18500"/>
                        <a:pt x="11899" y="19602"/>
                      </a:cubicBezTo>
                      <a:cubicBezTo>
                        <a:pt x="6545" y="20703"/>
                        <a:pt x="1313" y="17258"/>
                        <a:pt x="207" y="11907"/>
                      </a:cubicBezTo>
                      <a:cubicBezTo>
                        <a:pt x="207" y="11904"/>
                        <a:pt x="206" y="11901"/>
                        <a:pt x="206" y="11899"/>
                      </a:cubicBezTo>
                      <a:cubicBezTo>
                        <a:pt x="-897" y="6543"/>
                        <a:pt x="2552" y="1307"/>
                        <a:pt x="7908" y="20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45" name="îS1íḓe"/>
                <p:cNvSpPr/>
                <p:nvPr/>
              </p:nvSpPr>
              <p:spPr>
                <a:xfrm>
                  <a:off x="495822" y="490619"/>
                  <a:ext cx="548368" cy="5588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125" h="19900" extrusionOk="0">
                      <a:moveTo>
                        <a:pt x="13723" y="10461"/>
                      </a:moveTo>
                      <a:cubicBezTo>
                        <a:pt x="12293" y="10461"/>
                        <a:pt x="11128" y="9451"/>
                        <a:pt x="11128" y="8218"/>
                      </a:cubicBezTo>
                      <a:cubicBezTo>
                        <a:pt x="11128" y="6974"/>
                        <a:pt x="12293" y="5975"/>
                        <a:pt x="13723" y="5975"/>
                      </a:cubicBezTo>
                      <a:cubicBezTo>
                        <a:pt x="15164" y="5975"/>
                        <a:pt x="16317" y="6974"/>
                        <a:pt x="16317" y="8218"/>
                      </a:cubicBezTo>
                      <a:cubicBezTo>
                        <a:pt x="16317" y="9451"/>
                        <a:pt x="15164" y="10461"/>
                        <a:pt x="13723" y="10461"/>
                      </a:cubicBezTo>
                      <a:close/>
                      <a:moveTo>
                        <a:pt x="7692" y="10461"/>
                      </a:moveTo>
                      <a:cubicBezTo>
                        <a:pt x="6262" y="10461"/>
                        <a:pt x="5097" y="9451"/>
                        <a:pt x="5097" y="8218"/>
                      </a:cubicBezTo>
                      <a:cubicBezTo>
                        <a:pt x="5097" y="6974"/>
                        <a:pt x="6262" y="5975"/>
                        <a:pt x="7692" y="5975"/>
                      </a:cubicBezTo>
                      <a:cubicBezTo>
                        <a:pt x="9121" y="5975"/>
                        <a:pt x="10287" y="6974"/>
                        <a:pt x="10287" y="8218"/>
                      </a:cubicBezTo>
                      <a:cubicBezTo>
                        <a:pt x="10287" y="9451"/>
                        <a:pt x="9121" y="10461"/>
                        <a:pt x="7692" y="10461"/>
                      </a:cubicBezTo>
                      <a:close/>
                      <a:moveTo>
                        <a:pt x="19020" y="2810"/>
                      </a:moveTo>
                      <a:cubicBezTo>
                        <a:pt x="19020" y="1533"/>
                        <a:pt x="18576" y="1033"/>
                        <a:pt x="17302" y="1033"/>
                      </a:cubicBezTo>
                      <a:lnTo>
                        <a:pt x="3944" y="1033"/>
                      </a:lnTo>
                      <a:cubicBezTo>
                        <a:pt x="2610" y="1033"/>
                        <a:pt x="2238" y="1455"/>
                        <a:pt x="2238" y="2810"/>
                      </a:cubicBezTo>
                      <a:lnTo>
                        <a:pt x="2238" y="10284"/>
                      </a:lnTo>
                      <a:cubicBezTo>
                        <a:pt x="5085" y="11661"/>
                        <a:pt x="7524" y="11416"/>
                        <a:pt x="8857" y="11372"/>
                      </a:cubicBezTo>
                      <a:cubicBezTo>
                        <a:pt x="9422" y="11361"/>
                        <a:pt x="9782" y="11461"/>
                        <a:pt x="9998" y="11672"/>
                      </a:cubicBezTo>
                      <a:cubicBezTo>
                        <a:pt x="10034" y="11705"/>
                        <a:pt x="10070" y="11738"/>
                        <a:pt x="10119" y="11772"/>
                      </a:cubicBezTo>
                      <a:cubicBezTo>
                        <a:pt x="10371" y="11994"/>
                        <a:pt x="10611" y="12172"/>
                        <a:pt x="10851" y="12338"/>
                      </a:cubicBezTo>
                      <a:cubicBezTo>
                        <a:pt x="10899" y="11727"/>
                        <a:pt x="11272" y="11339"/>
                        <a:pt x="12269" y="11372"/>
                      </a:cubicBezTo>
                      <a:cubicBezTo>
                        <a:pt x="13626" y="11427"/>
                        <a:pt x="16125" y="11672"/>
                        <a:pt x="19020" y="10217"/>
                      </a:cubicBezTo>
                      <a:cubicBezTo>
                        <a:pt x="19020" y="10217"/>
                        <a:pt x="19020" y="2810"/>
                        <a:pt x="19020" y="2810"/>
                      </a:cubicBezTo>
                      <a:close/>
                      <a:moveTo>
                        <a:pt x="16510" y="12960"/>
                      </a:moveTo>
                      <a:cubicBezTo>
                        <a:pt x="18876" y="20412"/>
                        <a:pt x="10731" y="21600"/>
                        <a:pt x="10863" y="17780"/>
                      </a:cubicBezTo>
                      <a:cubicBezTo>
                        <a:pt x="10863" y="17846"/>
                        <a:pt x="10851" y="15725"/>
                        <a:pt x="10851" y="14148"/>
                      </a:cubicBezTo>
                      <a:cubicBezTo>
                        <a:pt x="10671" y="14115"/>
                        <a:pt x="10491" y="14071"/>
                        <a:pt x="10275" y="14026"/>
                      </a:cubicBezTo>
                      <a:cubicBezTo>
                        <a:pt x="10275" y="15614"/>
                        <a:pt x="10263" y="17846"/>
                        <a:pt x="10263" y="17780"/>
                      </a:cubicBezTo>
                      <a:cubicBezTo>
                        <a:pt x="10395" y="21600"/>
                        <a:pt x="2250" y="20412"/>
                        <a:pt x="4616" y="12960"/>
                      </a:cubicBezTo>
                      <a:cubicBezTo>
                        <a:pt x="2382" y="12116"/>
                        <a:pt x="916" y="11039"/>
                        <a:pt x="147" y="10161"/>
                      </a:cubicBezTo>
                      <a:cubicBezTo>
                        <a:pt x="-237" y="9628"/>
                        <a:pt x="183" y="9062"/>
                        <a:pt x="820" y="9473"/>
                      </a:cubicBezTo>
                      <a:cubicBezTo>
                        <a:pt x="904" y="9528"/>
                        <a:pt x="1000" y="9584"/>
                        <a:pt x="1084" y="9639"/>
                      </a:cubicBezTo>
                      <a:lnTo>
                        <a:pt x="1084" y="1932"/>
                      </a:lnTo>
                      <a:cubicBezTo>
                        <a:pt x="1084" y="866"/>
                        <a:pt x="1949" y="0"/>
                        <a:pt x="3019" y="0"/>
                      </a:cubicBezTo>
                      <a:lnTo>
                        <a:pt x="18119" y="0"/>
                      </a:lnTo>
                      <a:cubicBezTo>
                        <a:pt x="19189" y="0"/>
                        <a:pt x="20054" y="866"/>
                        <a:pt x="20054" y="1932"/>
                      </a:cubicBezTo>
                      <a:lnTo>
                        <a:pt x="20054" y="9639"/>
                      </a:lnTo>
                      <a:cubicBezTo>
                        <a:pt x="20138" y="9584"/>
                        <a:pt x="20222" y="9528"/>
                        <a:pt x="20306" y="9473"/>
                      </a:cubicBezTo>
                      <a:cubicBezTo>
                        <a:pt x="20943" y="9062"/>
                        <a:pt x="21363" y="9628"/>
                        <a:pt x="20979" y="10161"/>
                      </a:cubicBezTo>
                      <a:cubicBezTo>
                        <a:pt x="20210" y="11039"/>
                        <a:pt x="18744" y="12116"/>
                        <a:pt x="16510" y="12960"/>
                      </a:cubicBezTo>
                      <a:close/>
                    </a:path>
                  </a:pathLst>
                </a:custGeom>
                <a:solidFill>
                  <a:srgbClr val="E6001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37" name="íŝ1iḍê"/>
              <p:cNvGrpSpPr/>
              <p:nvPr/>
            </p:nvGrpSpPr>
            <p:grpSpPr>
              <a:xfrm>
                <a:off x="5047467" y="2237249"/>
                <a:ext cx="770021" cy="770044"/>
                <a:chOff x="0" y="0"/>
                <a:chExt cx="1540040" cy="1540084"/>
              </a:xfrm>
            </p:grpSpPr>
            <p:sp>
              <p:nvSpPr>
                <p:cNvPr id="42" name="íşlîḋê"/>
                <p:cNvSpPr/>
                <p:nvPr/>
              </p:nvSpPr>
              <p:spPr>
                <a:xfrm>
                  <a:off x="0" y="0"/>
                  <a:ext cx="1540040" cy="154008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806" h="19807" extrusionOk="0">
                      <a:moveTo>
                        <a:pt x="11898" y="19602"/>
                      </a:moveTo>
                      <a:cubicBezTo>
                        <a:pt x="6542" y="20703"/>
                        <a:pt x="1307" y="17255"/>
                        <a:pt x="205" y="11898"/>
                      </a:cubicBezTo>
                      <a:cubicBezTo>
                        <a:pt x="-897" y="6542"/>
                        <a:pt x="2552" y="1307"/>
                        <a:pt x="7908" y="205"/>
                      </a:cubicBezTo>
                      <a:cubicBezTo>
                        <a:pt x="13261" y="-897"/>
                        <a:pt x="18494" y="2548"/>
                        <a:pt x="19599" y="7899"/>
                      </a:cubicBezTo>
                      <a:cubicBezTo>
                        <a:pt x="19600" y="7902"/>
                        <a:pt x="19600" y="7904"/>
                        <a:pt x="19601" y="7908"/>
                      </a:cubicBezTo>
                      <a:cubicBezTo>
                        <a:pt x="20703" y="13264"/>
                        <a:pt x="17254" y="18500"/>
                        <a:pt x="11898" y="1960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43" name="ïṣḷîḋe"/>
                <p:cNvSpPr/>
                <p:nvPr/>
              </p:nvSpPr>
              <p:spPr>
                <a:xfrm>
                  <a:off x="519735" y="519745"/>
                  <a:ext cx="500570" cy="5005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91" h="21600" extrusionOk="0">
                      <a:moveTo>
                        <a:pt x="12441" y="612"/>
                      </a:moveTo>
                      <a:lnTo>
                        <a:pt x="12459" y="8296"/>
                      </a:lnTo>
                      <a:lnTo>
                        <a:pt x="15229" y="5238"/>
                      </a:lnTo>
                      <a:cubicBezTo>
                        <a:pt x="17945" y="8444"/>
                        <a:pt x="17897" y="13464"/>
                        <a:pt x="15076" y="16579"/>
                      </a:cubicBezTo>
                      <a:cubicBezTo>
                        <a:pt x="13922" y="17856"/>
                        <a:pt x="12477" y="18617"/>
                        <a:pt x="10977" y="18866"/>
                      </a:cubicBezTo>
                      <a:lnTo>
                        <a:pt x="11059" y="21600"/>
                      </a:lnTo>
                      <a:cubicBezTo>
                        <a:pt x="13167" y="21320"/>
                        <a:pt x="15204" y="20288"/>
                        <a:pt x="16820" y="18505"/>
                      </a:cubicBezTo>
                      <a:cubicBezTo>
                        <a:pt x="20600" y="14327"/>
                        <a:pt x="20645" y="7585"/>
                        <a:pt x="16966" y="3318"/>
                      </a:cubicBezTo>
                      <a:lnTo>
                        <a:pt x="19057" y="1008"/>
                      </a:lnTo>
                      <a:cubicBezTo>
                        <a:pt x="19057" y="1008"/>
                        <a:pt x="12441" y="612"/>
                        <a:pt x="12441" y="612"/>
                      </a:cubicBezTo>
                      <a:close/>
                      <a:moveTo>
                        <a:pt x="4461" y="16363"/>
                      </a:moveTo>
                      <a:cubicBezTo>
                        <a:pt x="1745" y="13160"/>
                        <a:pt x="1793" y="8139"/>
                        <a:pt x="4614" y="5022"/>
                      </a:cubicBezTo>
                      <a:cubicBezTo>
                        <a:pt x="5769" y="3746"/>
                        <a:pt x="7213" y="2985"/>
                        <a:pt x="8713" y="2735"/>
                      </a:cubicBezTo>
                      <a:lnTo>
                        <a:pt x="8631" y="0"/>
                      </a:lnTo>
                      <a:cubicBezTo>
                        <a:pt x="6524" y="280"/>
                        <a:pt x="4486" y="1312"/>
                        <a:pt x="2871" y="3096"/>
                      </a:cubicBezTo>
                      <a:cubicBezTo>
                        <a:pt x="-909" y="7272"/>
                        <a:pt x="-955" y="14014"/>
                        <a:pt x="2724" y="18284"/>
                      </a:cubicBezTo>
                      <a:lnTo>
                        <a:pt x="633" y="20591"/>
                      </a:lnTo>
                      <a:lnTo>
                        <a:pt x="7249" y="20988"/>
                      </a:lnTo>
                      <a:lnTo>
                        <a:pt x="7231" y="13304"/>
                      </a:lnTo>
                      <a:cubicBezTo>
                        <a:pt x="7231" y="13304"/>
                        <a:pt x="4461" y="16363"/>
                        <a:pt x="4461" y="16363"/>
                      </a:cubicBezTo>
                      <a:close/>
                    </a:path>
                  </a:pathLst>
                </a:custGeom>
                <a:solidFill>
                  <a:srgbClr val="E6001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38" name="isḻiḓè"/>
              <p:cNvGrpSpPr/>
              <p:nvPr/>
            </p:nvGrpSpPr>
            <p:grpSpPr>
              <a:xfrm>
                <a:off x="4389511" y="3374728"/>
                <a:ext cx="770037" cy="770022"/>
                <a:chOff x="-1" y="-1"/>
                <a:chExt cx="1540071" cy="1540042"/>
              </a:xfrm>
            </p:grpSpPr>
            <p:sp>
              <p:nvSpPr>
                <p:cNvPr id="40" name="îṡļiḓe"/>
                <p:cNvSpPr/>
                <p:nvPr/>
              </p:nvSpPr>
              <p:spPr>
                <a:xfrm>
                  <a:off x="-1" y="-1"/>
                  <a:ext cx="1540071" cy="154004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807" h="19807" extrusionOk="0">
                      <a:moveTo>
                        <a:pt x="11898" y="19602"/>
                      </a:moveTo>
                      <a:cubicBezTo>
                        <a:pt x="6542" y="20704"/>
                        <a:pt x="1306" y="17256"/>
                        <a:pt x="204" y="11899"/>
                      </a:cubicBezTo>
                      <a:cubicBezTo>
                        <a:pt x="-897" y="6542"/>
                        <a:pt x="2552" y="1307"/>
                        <a:pt x="7907" y="205"/>
                      </a:cubicBezTo>
                      <a:cubicBezTo>
                        <a:pt x="13261" y="-896"/>
                        <a:pt x="18494" y="2549"/>
                        <a:pt x="19599" y="7900"/>
                      </a:cubicBezTo>
                      <a:cubicBezTo>
                        <a:pt x="19600" y="7903"/>
                        <a:pt x="19600" y="7905"/>
                        <a:pt x="19601" y="7908"/>
                      </a:cubicBezTo>
                      <a:cubicBezTo>
                        <a:pt x="20703" y="13264"/>
                        <a:pt x="17254" y="18500"/>
                        <a:pt x="11898" y="1960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41" name="islïḋé"/>
                <p:cNvSpPr/>
                <p:nvPr/>
              </p:nvSpPr>
              <p:spPr>
                <a:xfrm>
                  <a:off x="464630" y="527132"/>
                  <a:ext cx="607277" cy="4858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280" y="13500"/>
                      </a:moveTo>
                      <a:lnTo>
                        <a:pt x="4320" y="13500"/>
                      </a:lnTo>
                      <a:lnTo>
                        <a:pt x="4320" y="2700"/>
                      </a:lnTo>
                      <a:lnTo>
                        <a:pt x="17280" y="2700"/>
                      </a:lnTo>
                      <a:cubicBezTo>
                        <a:pt x="17280" y="2700"/>
                        <a:pt x="17280" y="13500"/>
                        <a:pt x="17280" y="13500"/>
                      </a:cubicBezTo>
                      <a:close/>
                      <a:moveTo>
                        <a:pt x="7560" y="18900"/>
                      </a:moveTo>
                      <a:lnTo>
                        <a:pt x="8208" y="17550"/>
                      </a:lnTo>
                      <a:lnTo>
                        <a:pt x="13392" y="17550"/>
                      </a:lnTo>
                      <a:lnTo>
                        <a:pt x="14040" y="18900"/>
                      </a:lnTo>
                      <a:cubicBezTo>
                        <a:pt x="14040" y="18900"/>
                        <a:pt x="7560" y="18900"/>
                        <a:pt x="7560" y="18900"/>
                      </a:cubicBezTo>
                      <a:close/>
                      <a:moveTo>
                        <a:pt x="21334" y="18402"/>
                      </a:moveTo>
                      <a:cubicBezTo>
                        <a:pt x="21068" y="17901"/>
                        <a:pt x="19440" y="14850"/>
                        <a:pt x="19440" y="14850"/>
                      </a:cubicBezTo>
                      <a:lnTo>
                        <a:pt x="19440" y="2700"/>
                      </a:lnTo>
                      <a:cubicBezTo>
                        <a:pt x="19440" y="1212"/>
                        <a:pt x="18468" y="0"/>
                        <a:pt x="17280" y="0"/>
                      </a:cubicBezTo>
                      <a:lnTo>
                        <a:pt x="4320" y="0"/>
                      </a:lnTo>
                      <a:cubicBezTo>
                        <a:pt x="3131" y="0"/>
                        <a:pt x="2160" y="1212"/>
                        <a:pt x="2160" y="2700"/>
                      </a:cubicBezTo>
                      <a:lnTo>
                        <a:pt x="2160" y="14850"/>
                      </a:lnTo>
                      <a:cubicBezTo>
                        <a:pt x="2160" y="14850"/>
                        <a:pt x="532" y="17901"/>
                        <a:pt x="266" y="18402"/>
                      </a:cubicBezTo>
                      <a:cubicBezTo>
                        <a:pt x="0" y="18900"/>
                        <a:pt x="0" y="19188"/>
                        <a:pt x="0" y="19575"/>
                      </a:cubicBezTo>
                      <a:lnTo>
                        <a:pt x="0" y="20250"/>
                      </a:lnTo>
                      <a:cubicBezTo>
                        <a:pt x="0" y="20925"/>
                        <a:pt x="540" y="21600"/>
                        <a:pt x="1079" y="21600"/>
                      </a:cubicBezTo>
                      <a:lnTo>
                        <a:pt x="20521" y="21600"/>
                      </a:lnTo>
                      <a:cubicBezTo>
                        <a:pt x="21060" y="21600"/>
                        <a:pt x="21600" y="20925"/>
                        <a:pt x="21600" y="20250"/>
                      </a:cubicBezTo>
                      <a:lnTo>
                        <a:pt x="21600" y="19575"/>
                      </a:lnTo>
                      <a:cubicBezTo>
                        <a:pt x="21600" y="19188"/>
                        <a:pt x="21600" y="18900"/>
                        <a:pt x="21334" y="18402"/>
                      </a:cubicBezTo>
                      <a:close/>
                    </a:path>
                  </a:pathLst>
                </a:custGeom>
                <a:solidFill>
                  <a:srgbClr val="E6001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</p:grpSp>
          <p:sp>
            <p:nvSpPr>
              <p:cNvPr id="39" name="íṩļïďe"/>
              <p:cNvSpPr/>
              <p:nvPr/>
            </p:nvSpPr>
            <p:spPr>
              <a:xfrm>
                <a:off x="4991630" y="2527259"/>
                <a:ext cx="2197738" cy="24941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9" h="21570" extrusionOk="0">
                    <a:moveTo>
                      <a:pt x="10576" y="7"/>
                    </a:moveTo>
                    <a:cubicBezTo>
                      <a:pt x="10316" y="32"/>
                      <a:pt x="10047" y="121"/>
                      <a:pt x="9827" y="299"/>
                    </a:cubicBezTo>
                    <a:cubicBezTo>
                      <a:pt x="9719" y="387"/>
                      <a:pt x="9627" y="497"/>
                      <a:pt x="9563" y="615"/>
                    </a:cubicBezTo>
                    <a:cubicBezTo>
                      <a:pt x="9531" y="673"/>
                      <a:pt x="9506" y="734"/>
                      <a:pt x="9487" y="795"/>
                    </a:cubicBezTo>
                    <a:cubicBezTo>
                      <a:pt x="9482" y="810"/>
                      <a:pt x="9477" y="824"/>
                      <a:pt x="9474" y="839"/>
                    </a:cubicBezTo>
                    <a:cubicBezTo>
                      <a:pt x="9471" y="852"/>
                      <a:pt x="9467" y="866"/>
                      <a:pt x="9464" y="879"/>
                    </a:cubicBezTo>
                    <a:cubicBezTo>
                      <a:pt x="9460" y="897"/>
                      <a:pt x="9454" y="914"/>
                      <a:pt x="9450" y="932"/>
                    </a:cubicBezTo>
                    <a:cubicBezTo>
                      <a:pt x="9419" y="1060"/>
                      <a:pt x="9384" y="1192"/>
                      <a:pt x="9341" y="1320"/>
                    </a:cubicBezTo>
                    <a:cubicBezTo>
                      <a:pt x="9257" y="1577"/>
                      <a:pt x="9149" y="1828"/>
                      <a:pt x="9023" y="2072"/>
                    </a:cubicBezTo>
                    <a:cubicBezTo>
                      <a:pt x="8517" y="3046"/>
                      <a:pt x="7673" y="3879"/>
                      <a:pt x="6628" y="4419"/>
                    </a:cubicBezTo>
                    <a:cubicBezTo>
                      <a:pt x="5580" y="4964"/>
                      <a:pt x="4369" y="5264"/>
                      <a:pt x="3199" y="5205"/>
                    </a:cubicBezTo>
                    <a:cubicBezTo>
                      <a:pt x="2907" y="5191"/>
                      <a:pt x="2619" y="5154"/>
                      <a:pt x="2338" y="5094"/>
                    </a:cubicBezTo>
                    <a:cubicBezTo>
                      <a:pt x="2197" y="5064"/>
                      <a:pt x="2058" y="5029"/>
                      <a:pt x="1922" y="4987"/>
                    </a:cubicBezTo>
                    <a:cubicBezTo>
                      <a:pt x="1887" y="4977"/>
                      <a:pt x="1853" y="4966"/>
                      <a:pt x="1819" y="4955"/>
                    </a:cubicBezTo>
                    <a:cubicBezTo>
                      <a:pt x="1781" y="4942"/>
                      <a:pt x="1743" y="4930"/>
                      <a:pt x="1706" y="4917"/>
                    </a:cubicBezTo>
                    <a:cubicBezTo>
                      <a:pt x="1594" y="4880"/>
                      <a:pt x="1469" y="4853"/>
                      <a:pt x="1338" y="4843"/>
                    </a:cubicBezTo>
                    <a:cubicBezTo>
                      <a:pt x="1076" y="4822"/>
                      <a:pt x="782" y="4880"/>
                      <a:pt x="543" y="5025"/>
                    </a:cubicBezTo>
                    <a:cubicBezTo>
                      <a:pt x="304" y="5168"/>
                      <a:pt x="123" y="5390"/>
                      <a:pt x="46" y="5640"/>
                    </a:cubicBezTo>
                    <a:cubicBezTo>
                      <a:pt x="-34" y="5889"/>
                      <a:pt x="-4" y="6160"/>
                      <a:pt x="100" y="6381"/>
                    </a:cubicBezTo>
                    <a:cubicBezTo>
                      <a:pt x="204" y="6604"/>
                      <a:pt x="369" y="6779"/>
                      <a:pt x="541" y="6911"/>
                    </a:cubicBezTo>
                    <a:cubicBezTo>
                      <a:pt x="542" y="6911"/>
                      <a:pt x="543" y="6910"/>
                      <a:pt x="543" y="6910"/>
                    </a:cubicBezTo>
                    <a:cubicBezTo>
                      <a:pt x="1465" y="7610"/>
                      <a:pt x="2084" y="8536"/>
                      <a:pt x="2343" y="9549"/>
                    </a:cubicBezTo>
                    <a:cubicBezTo>
                      <a:pt x="2607" y="10562"/>
                      <a:pt x="2501" y="11652"/>
                      <a:pt x="2067" y="12652"/>
                    </a:cubicBezTo>
                    <a:cubicBezTo>
                      <a:pt x="1852" y="13152"/>
                      <a:pt x="1549" y="13623"/>
                      <a:pt x="1175" y="14045"/>
                    </a:cubicBezTo>
                    <a:cubicBezTo>
                      <a:pt x="988" y="14257"/>
                      <a:pt x="785" y="14456"/>
                      <a:pt x="565" y="14641"/>
                    </a:cubicBezTo>
                    <a:cubicBezTo>
                      <a:pt x="537" y="14664"/>
                      <a:pt x="509" y="14687"/>
                      <a:pt x="481" y="14710"/>
                    </a:cubicBezTo>
                    <a:cubicBezTo>
                      <a:pt x="449" y="14735"/>
                      <a:pt x="416" y="14761"/>
                      <a:pt x="384" y="14787"/>
                    </a:cubicBezTo>
                    <a:cubicBezTo>
                      <a:pt x="262" y="14888"/>
                      <a:pt x="169" y="15013"/>
                      <a:pt x="114" y="15147"/>
                    </a:cubicBezTo>
                    <a:cubicBezTo>
                      <a:pt x="5" y="15418"/>
                      <a:pt x="39" y="15673"/>
                      <a:pt x="116" y="15883"/>
                    </a:cubicBezTo>
                    <a:cubicBezTo>
                      <a:pt x="196" y="16096"/>
                      <a:pt x="324" y="16282"/>
                      <a:pt x="510" y="16443"/>
                    </a:cubicBezTo>
                    <a:cubicBezTo>
                      <a:pt x="604" y="16522"/>
                      <a:pt x="715" y="16595"/>
                      <a:pt x="847" y="16652"/>
                    </a:cubicBezTo>
                    <a:cubicBezTo>
                      <a:pt x="978" y="16709"/>
                      <a:pt x="1133" y="16748"/>
                      <a:pt x="1298" y="16754"/>
                    </a:cubicBezTo>
                    <a:cubicBezTo>
                      <a:pt x="1380" y="16756"/>
                      <a:pt x="1462" y="16750"/>
                      <a:pt x="1543" y="16736"/>
                    </a:cubicBezTo>
                    <a:cubicBezTo>
                      <a:pt x="1583" y="16729"/>
                      <a:pt x="1623" y="16721"/>
                      <a:pt x="1661" y="16711"/>
                    </a:cubicBezTo>
                    <a:cubicBezTo>
                      <a:pt x="1683" y="16704"/>
                      <a:pt x="1705" y="16698"/>
                      <a:pt x="1727" y="16692"/>
                    </a:cubicBezTo>
                    <a:cubicBezTo>
                      <a:pt x="1763" y="16681"/>
                      <a:pt x="1798" y="16671"/>
                      <a:pt x="1834" y="16661"/>
                    </a:cubicBezTo>
                    <a:cubicBezTo>
                      <a:pt x="1870" y="16651"/>
                      <a:pt x="1907" y="16641"/>
                      <a:pt x="1943" y="16632"/>
                    </a:cubicBezTo>
                    <a:cubicBezTo>
                      <a:pt x="2089" y="16594"/>
                      <a:pt x="2236" y="16562"/>
                      <a:pt x="2384" y="16534"/>
                    </a:cubicBezTo>
                    <a:cubicBezTo>
                      <a:pt x="2978" y="16424"/>
                      <a:pt x="3591" y="16393"/>
                      <a:pt x="4194" y="16443"/>
                    </a:cubicBezTo>
                    <a:cubicBezTo>
                      <a:pt x="5402" y="16540"/>
                      <a:pt x="6568" y="16973"/>
                      <a:pt x="7493" y="17667"/>
                    </a:cubicBezTo>
                    <a:cubicBezTo>
                      <a:pt x="8420" y="18356"/>
                      <a:pt x="9101" y="19300"/>
                      <a:pt x="9407" y="20333"/>
                    </a:cubicBezTo>
                    <a:cubicBezTo>
                      <a:pt x="9427" y="20398"/>
                      <a:pt x="9443" y="20464"/>
                      <a:pt x="9460" y="20529"/>
                    </a:cubicBezTo>
                    <a:cubicBezTo>
                      <a:pt x="9468" y="20562"/>
                      <a:pt x="9475" y="20594"/>
                      <a:pt x="9483" y="20627"/>
                    </a:cubicBezTo>
                    <a:cubicBezTo>
                      <a:pt x="9488" y="20647"/>
                      <a:pt x="9492" y="20666"/>
                      <a:pt x="9497" y="20685"/>
                    </a:cubicBezTo>
                    <a:cubicBezTo>
                      <a:pt x="9499" y="20694"/>
                      <a:pt x="9502" y="20704"/>
                      <a:pt x="9505" y="20713"/>
                    </a:cubicBezTo>
                    <a:cubicBezTo>
                      <a:pt x="9509" y="20728"/>
                      <a:pt x="9514" y="20744"/>
                      <a:pt x="9518" y="20759"/>
                    </a:cubicBezTo>
                    <a:cubicBezTo>
                      <a:pt x="9554" y="20877"/>
                      <a:pt x="9607" y="20989"/>
                      <a:pt x="9689" y="21099"/>
                    </a:cubicBezTo>
                    <a:cubicBezTo>
                      <a:pt x="9770" y="21207"/>
                      <a:pt x="9878" y="21306"/>
                      <a:pt x="10002" y="21380"/>
                    </a:cubicBezTo>
                    <a:cubicBezTo>
                      <a:pt x="10253" y="21532"/>
                      <a:pt x="10546" y="21583"/>
                      <a:pt x="10809" y="21567"/>
                    </a:cubicBezTo>
                    <a:cubicBezTo>
                      <a:pt x="11074" y="21551"/>
                      <a:pt x="11324" y="21472"/>
                      <a:pt x="11546" y="21331"/>
                    </a:cubicBezTo>
                    <a:cubicBezTo>
                      <a:pt x="11766" y="21191"/>
                      <a:pt x="11953" y="20968"/>
                      <a:pt x="12022" y="20711"/>
                    </a:cubicBezTo>
                    <a:cubicBezTo>
                      <a:pt x="12040" y="20639"/>
                      <a:pt x="12058" y="20568"/>
                      <a:pt x="12076" y="20496"/>
                    </a:cubicBezTo>
                    <a:cubicBezTo>
                      <a:pt x="12094" y="20431"/>
                      <a:pt x="12114" y="20368"/>
                      <a:pt x="12135" y="20303"/>
                    </a:cubicBezTo>
                    <a:cubicBezTo>
                      <a:pt x="12217" y="20044"/>
                      <a:pt x="12320" y="19791"/>
                      <a:pt x="12444" y="19546"/>
                    </a:cubicBezTo>
                    <a:cubicBezTo>
                      <a:pt x="12935" y="18564"/>
                      <a:pt x="13762" y="17718"/>
                      <a:pt x="14798" y="17165"/>
                    </a:cubicBezTo>
                    <a:cubicBezTo>
                      <a:pt x="15832" y="16608"/>
                      <a:pt x="17063" y="16343"/>
                      <a:pt x="18273" y="16412"/>
                    </a:cubicBezTo>
                    <a:cubicBezTo>
                      <a:pt x="18576" y="16429"/>
                      <a:pt x="18877" y="16465"/>
                      <a:pt x="19173" y="16522"/>
                    </a:cubicBezTo>
                    <a:cubicBezTo>
                      <a:pt x="19322" y="16550"/>
                      <a:pt x="19469" y="16583"/>
                      <a:pt x="19615" y="16621"/>
                    </a:cubicBezTo>
                    <a:cubicBezTo>
                      <a:pt x="19687" y="16640"/>
                      <a:pt x="19760" y="16660"/>
                      <a:pt x="19832" y="16681"/>
                    </a:cubicBezTo>
                    <a:cubicBezTo>
                      <a:pt x="19846" y="16685"/>
                      <a:pt x="19859" y="16689"/>
                      <a:pt x="19873" y="16693"/>
                    </a:cubicBezTo>
                    <a:cubicBezTo>
                      <a:pt x="19893" y="16698"/>
                      <a:pt x="19913" y="16704"/>
                      <a:pt x="19933" y="16709"/>
                    </a:cubicBezTo>
                    <a:cubicBezTo>
                      <a:pt x="19975" y="16717"/>
                      <a:pt x="20008" y="16723"/>
                      <a:pt x="20046" y="16728"/>
                    </a:cubicBezTo>
                    <a:cubicBezTo>
                      <a:pt x="20121" y="16737"/>
                      <a:pt x="20198" y="16740"/>
                      <a:pt x="20274" y="16736"/>
                    </a:cubicBezTo>
                    <a:cubicBezTo>
                      <a:pt x="20578" y="16722"/>
                      <a:pt x="20847" y="16602"/>
                      <a:pt x="21043" y="16446"/>
                    </a:cubicBezTo>
                    <a:cubicBezTo>
                      <a:pt x="21241" y="16289"/>
                      <a:pt x="21385" y="16092"/>
                      <a:pt x="21461" y="15863"/>
                    </a:cubicBezTo>
                    <a:cubicBezTo>
                      <a:pt x="21538" y="15636"/>
                      <a:pt x="21536" y="15362"/>
                      <a:pt x="21413" y="15118"/>
                    </a:cubicBezTo>
                    <a:cubicBezTo>
                      <a:pt x="21353" y="14997"/>
                      <a:pt x="21267" y="14888"/>
                      <a:pt x="21170" y="14801"/>
                    </a:cubicBezTo>
                    <a:cubicBezTo>
                      <a:pt x="21157" y="14789"/>
                      <a:pt x="21145" y="14778"/>
                      <a:pt x="21133" y="14768"/>
                    </a:cubicBezTo>
                    <a:cubicBezTo>
                      <a:pt x="21122" y="14759"/>
                      <a:pt x="21110" y="14751"/>
                      <a:pt x="21100" y="14742"/>
                    </a:cubicBezTo>
                    <a:cubicBezTo>
                      <a:pt x="21085" y="14730"/>
                      <a:pt x="21070" y="14716"/>
                      <a:pt x="21055" y="14704"/>
                    </a:cubicBezTo>
                    <a:cubicBezTo>
                      <a:pt x="21028" y="14682"/>
                      <a:pt x="20999" y="14660"/>
                      <a:pt x="20971" y="14637"/>
                    </a:cubicBezTo>
                    <a:cubicBezTo>
                      <a:pt x="20086" y="13898"/>
                      <a:pt x="19447" y="12932"/>
                      <a:pt x="19183" y="11888"/>
                    </a:cubicBezTo>
                    <a:cubicBezTo>
                      <a:pt x="18915" y="10846"/>
                      <a:pt x="19029" y="9731"/>
                      <a:pt x="19498" y="8744"/>
                    </a:cubicBezTo>
                    <a:cubicBezTo>
                      <a:pt x="19731" y="8250"/>
                      <a:pt x="20049" y="7787"/>
                      <a:pt x="20437" y="7375"/>
                    </a:cubicBezTo>
                    <a:cubicBezTo>
                      <a:pt x="20631" y="7168"/>
                      <a:pt x="20842" y="6975"/>
                      <a:pt x="21069" y="6796"/>
                    </a:cubicBezTo>
                    <a:cubicBezTo>
                      <a:pt x="21086" y="6782"/>
                      <a:pt x="21104" y="6768"/>
                      <a:pt x="21121" y="6753"/>
                    </a:cubicBezTo>
                    <a:cubicBezTo>
                      <a:pt x="21140" y="6737"/>
                      <a:pt x="21177" y="6705"/>
                      <a:pt x="21195" y="6686"/>
                    </a:cubicBezTo>
                    <a:cubicBezTo>
                      <a:pt x="21240" y="6643"/>
                      <a:pt x="21283" y="6596"/>
                      <a:pt x="21321" y="6544"/>
                    </a:cubicBezTo>
                    <a:cubicBezTo>
                      <a:pt x="21399" y="6442"/>
                      <a:pt x="21460" y="6324"/>
                      <a:pt x="21494" y="6197"/>
                    </a:cubicBezTo>
                    <a:cubicBezTo>
                      <a:pt x="21566" y="5944"/>
                      <a:pt x="21522" y="5678"/>
                      <a:pt x="21405" y="5461"/>
                    </a:cubicBezTo>
                    <a:cubicBezTo>
                      <a:pt x="21288" y="5243"/>
                      <a:pt x="21103" y="5063"/>
                      <a:pt x="20865" y="4939"/>
                    </a:cubicBezTo>
                    <a:cubicBezTo>
                      <a:pt x="20628" y="4815"/>
                      <a:pt x="20329" y="4759"/>
                      <a:pt x="20048" y="4795"/>
                    </a:cubicBezTo>
                    <a:cubicBezTo>
                      <a:pt x="19978" y="4804"/>
                      <a:pt x="19909" y="4817"/>
                      <a:pt x="19844" y="4835"/>
                    </a:cubicBezTo>
                    <a:cubicBezTo>
                      <a:pt x="19803" y="4846"/>
                      <a:pt x="19762" y="4858"/>
                      <a:pt x="19722" y="4869"/>
                    </a:cubicBezTo>
                    <a:cubicBezTo>
                      <a:pt x="19653" y="4888"/>
                      <a:pt x="19578" y="4908"/>
                      <a:pt x="19506" y="4926"/>
                    </a:cubicBezTo>
                    <a:cubicBezTo>
                      <a:pt x="19359" y="4961"/>
                      <a:pt x="19210" y="4992"/>
                      <a:pt x="19061" y="5018"/>
                    </a:cubicBezTo>
                    <a:cubicBezTo>
                      <a:pt x="18464" y="5122"/>
                      <a:pt x="17850" y="5149"/>
                      <a:pt x="17247" y="5096"/>
                    </a:cubicBezTo>
                    <a:cubicBezTo>
                      <a:pt x="16038" y="4993"/>
                      <a:pt x="14879" y="4552"/>
                      <a:pt x="13962" y="3850"/>
                    </a:cubicBezTo>
                    <a:cubicBezTo>
                      <a:pt x="13042" y="3152"/>
                      <a:pt x="12373" y="2202"/>
                      <a:pt x="12076" y="1166"/>
                    </a:cubicBezTo>
                    <a:cubicBezTo>
                      <a:pt x="12058" y="1101"/>
                      <a:pt x="12040" y="1035"/>
                      <a:pt x="12024" y="970"/>
                    </a:cubicBezTo>
                    <a:cubicBezTo>
                      <a:pt x="12015" y="933"/>
                      <a:pt x="12007" y="897"/>
                      <a:pt x="11999" y="860"/>
                    </a:cubicBezTo>
                    <a:cubicBezTo>
                      <a:pt x="11996" y="851"/>
                      <a:pt x="11993" y="842"/>
                      <a:pt x="11991" y="833"/>
                    </a:cubicBezTo>
                    <a:cubicBezTo>
                      <a:pt x="11985" y="814"/>
                      <a:pt x="11981" y="795"/>
                      <a:pt x="11975" y="776"/>
                    </a:cubicBezTo>
                    <a:cubicBezTo>
                      <a:pt x="11964" y="744"/>
                      <a:pt x="11952" y="714"/>
                      <a:pt x="11938" y="683"/>
                    </a:cubicBezTo>
                    <a:cubicBezTo>
                      <a:pt x="11830" y="436"/>
                      <a:pt x="11599" y="233"/>
                      <a:pt x="11351" y="127"/>
                    </a:cubicBezTo>
                    <a:cubicBezTo>
                      <a:pt x="11102" y="18"/>
                      <a:pt x="10837" y="-17"/>
                      <a:pt x="10576" y="7"/>
                    </a:cubicBezTo>
                    <a:close/>
                    <a:moveTo>
                      <a:pt x="10690" y="939"/>
                    </a:moveTo>
                    <a:cubicBezTo>
                      <a:pt x="10756" y="932"/>
                      <a:pt x="10831" y="943"/>
                      <a:pt x="10877" y="965"/>
                    </a:cubicBezTo>
                    <a:cubicBezTo>
                      <a:pt x="10925" y="987"/>
                      <a:pt x="10938" y="1005"/>
                      <a:pt x="10951" y="1030"/>
                    </a:cubicBezTo>
                    <a:cubicBezTo>
                      <a:pt x="10952" y="1034"/>
                      <a:pt x="10955" y="1037"/>
                      <a:pt x="10957" y="1040"/>
                    </a:cubicBezTo>
                    <a:cubicBezTo>
                      <a:pt x="10959" y="1048"/>
                      <a:pt x="10961" y="1055"/>
                      <a:pt x="10962" y="1063"/>
                    </a:cubicBezTo>
                    <a:cubicBezTo>
                      <a:pt x="10971" y="1097"/>
                      <a:pt x="10978" y="1132"/>
                      <a:pt x="10986" y="1167"/>
                    </a:cubicBezTo>
                    <a:cubicBezTo>
                      <a:pt x="11004" y="1244"/>
                      <a:pt x="11024" y="1321"/>
                      <a:pt x="11046" y="1397"/>
                    </a:cubicBezTo>
                    <a:cubicBezTo>
                      <a:pt x="11396" y="2620"/>
                      <a:pt x="12185" y="3739"/>
                      <a:pt x="13268" y="4560"/>
                    </a:cubicBezTo>
                    <a:cubicBezTo>
                      <a:pt x="13808" y="4971"/>
                      <a:pt x="14419" y="5310"/>
                      <a:pt x="15076" y="5559"/>
                    </a:cubicBezTo>
                    <a:cubicBezTo>
                      <a:pt x="15732" y="5808"/>
                      <a:pt x="16433" y="5965"/>
                      <a:pt x="17142" y="6027"/>
                    </a:cubicBezTo>
                    <a:cubicBezTo>
                      <a:pt x="17851" y="6091"/>
                      <a:pt x="18569" y="6058"/>
                      <a:pt x="19267" y="5936"/>
                    </a:cubicBezTo>
                    <a:cubicBezTo>
                      <a:pt x="19441" y="5906"/>
                      <a:pt x="19615" y="5871"/>
                      <a:pt x="19786" y="5830"/>
                    </a:cubicBezTo>
                    <a:cubicBezTo>
                      <a:pt x="19872" y="5809"/>
                      <a:pt x="19955" y="5788"/>
                      <a:pt x="20044" y="5763"/>
                    </a:cubicBezTo>
                    <a:cubicBezTo>
                      <a:pt x="20082" y="5753"/>
                      <a:pt x="20119" y="5741"/>
                      <a:pt x="20157" y="5731"/>
                    </a:cubicBezTo>
                    <a:cubicBezTo>
                      <a:pt x="20170" y="5727"/>
                      <a:pt x="20182" y="5725"/>
                      <a:pt x="20194" y="5724"/>
                    </a:cubicBezTo>
                    <a:cubicBezTo>
                      <a:pt x="20240" y="5719"/>
                      <a:pt x="20282" y="5725"/>
                      <a:pt x="20330" y="5749"/>
                    </a:cubicBezTo>
                    <a:cubicBezTo>
                      <a:pt x="20377" y="5773"/>
                      <a:pt x="20423" y="5816"/>
                      <a:pt x="20447" y="5861"/>
                    </a:cubicBezTo>
                    <a:cubicBezTo>
                      <a:pt x="20471" y="5907"/>
                      <a:pt x="20472" y="5946"/>
                      <a:pt x="20464" y="5976"/>
                    </a:cubicBezTo>
                    <a:cubicBezTo>
                      <a:pt x="20460" y="5992"/>
                      <a:pt x="20451" y="6007"/>
                      <a:pt x="20437" y="6026"/>
                    </a:cubicBezTo>
                    <a:cubicBezTo>
                      <a:pt x="20430" y="6035"/>
                      <a:pt x="20422" y="6045"/>
                      <a:pt x="20412" y="6055"/>
                    </a:cubicBezTo>
                    <a:cubicBezTo>
                      <a:pt x="20408" y="6058"/>
                      <a:pt x="20404" y="6063"/>
                      <a:pt x="20400" y="6067"/>
                    </a:cubicBezTo>
                    <a:cubicBezTo>
                      <a:pt x="20387" y="6077"/>
                      <a:pt x="20374" y="6087"/>
                      <a:pt x="20361" y="6098"/>
                    </a:cubicBezTo>
                    <a:cubicBezTo>
                      <a:pt x="20096" y="6307"/>
                      <a:pt x="19848" y="6534"/>
                      <a:pt x="19620" y="6776"/>
                    </a:cubicBezTo>
                    <a:cubicBezTo>
                      <a:pt x="19166" y="7259"/>
                      <a:pt x="18792" y="7802"/>
                      <a:pt x="18518" y="8384"/>
                    </a:cubicBezTo>
                    <a:cubicBezTo>
                      <a:pt x="17967" y="9545"/>
                      <a:pt x="17832" y="10861"/>
                      <a:pt x="18149" y="12092"/>
                    </a:cubicBezTo>
                    <a:cubicBezTo>
                      <a:pt x="18461" y="13325"/>
                      <a:pt x="19212" y="14457"/>
                      <a:pt x="20242" y="15317"/>
                    </a:cubicBezTo>
                    <a:cubicBezTo>
                      <a:pt x="20298" y="15362"/>
                      <a:pt x="20351" y="15407"/>
                      <a:pt x="20406" y="15453"/>
                    </a:cubicBezTo>
                    <a:cubicBezTo>
                      <a:pt x="20424" y="15469"/>
                      <a:pt x="20435" y="15481"/>
                      <a:pt x="20441" y="15494"/>
                    </a:cubicBezTo>
                    <a:cubicBezTo>
                      <a:pt x="20452" y="15517"/>
                      <a:pt x="20457" y="15552"/>
                      <a:pt x="20441" y="15604"/>
                    </a:cubicBezTo>
                    <a:cubicBezTo>
                      <a:pt x="20425" y="15654"/>
                      <a:pt x="20383" y="15711"/>
                      <a:pt x="20336" y="15748"/>
                    </a:cubicBezTo>
                    <a:cubicBezTo>
                      <a:pt x="20287" y="15786"/>
                      <a:pt x="20243" y="15799"/>
                      <a:pt x="20217" y="15799"/>
                    </a:cubicBezTo>
                    <a:cubicBezTo>
                      <a:pt x="20210" y="15800"/>
                      <a:pt x="20161" y="15791"/>
                      <a:pt x="20161" y="15791"/>
                    </a:cubicBezTo>
                    <a:cubicBezTo>
                      <a:pt x="20157" y="15790"/>
                      <a:pt x="20001" y="15744"/>
                      <a:pt x="19916" y="15722"/>
                    </a:cubicBezTo>
                    <a:cubicBezTo>
                      <a:pt x="19745" y="15678"/>
                      <a:pt x="19573" y="15638"/>
                      <a:pt x="19399" y="15605"/>
                    </a:cubicBezTo>
                    <a:cubicBezTo>
                      <a:pt x="19051" y="15539"/>
                      <a:pt x="18695" y="15496"/>
                      <a:pt x="18339" y="15477"/>
                    </a:cubicBezTo>
                    <a:cubicBezTo>
                      <a:pt x="16916" y="15396"/>
                      <a:pt x="15467" y="15707"/>
                      <a:pt x="14248" y="16364"/>
                    </a:cubicBezTo>
                    <a:cubicBezTo>
                      <a:pt x="13023" y="17017"/>
                      <a:pt x="12047" y="18016"/>
                      <a:pt x="11472" y="19165"/>
                    </a:cubicBezTo>
                    <a:cubicBezTo>
                      <a:pt x="11327" y="19452"/>
                      <a:pt x="11208" y="19748"/>
                      <a:pt x="11112" y="20050"/>
                    </a:cubicBezTo>
                    <a:cubicBezTo>
                      <a:pt x="11088" y="20126"/>
                      <a:pt x="11065" y="20201"/>
                      <a:pt x="11044" y="20277"/>
                    </a:cubicBezTo>
                    <a:cubicBezTo>
                      <a:pt x="11024" y="20349"/>
                      <a:pt x="11002" y="20449"/>
                      <a:pt x="10992" y="20490"/>
                    </a:cubicBezTo>
                    <a:cubicBezTo>
                      <a:pt x="10984" y="20517"/>
                      <a:pt x="10966" y="20544"/>
                      <a:pt x="10920" y="20575"/>
                    </a:cubicBezTo>
                    <a:cubicBezTo>
                      <a:pt x="10874" y="20606"/>
                      <a:pt x="10803" y="20629"/>
                      <a:pt x="10739" y="20632"/>
                    </a:cubicBezTo>
                    <a:cubicBezTo>
                      <a:pt x="10674" y="20636"/>
                      <a:pt x="10625" y="20620"/>
                      <a:pt x="10603" y="20606"/>
                    </a:cubicBezTo>
                    <a:cubicBezTo>
                      <a:pt x="10582" y="20593"/>
                      <a:pt x="10562" y="20572"/>
                      <a:pt x="10545" y="20521"/>
                    </a:cubicBezTo>
                    <a:cubicBezTo>
                      <a:pt x="10544" y="20518"/>
                      <a:pt x="10537" y="20497"/>
                      <a:pt x="10535" y="20488"/>
                    </a:cubicBezTo>
                    <a:cubicBezTo>
                      <a:pt x="10531" y="20472"/>
                      <a:pt x="10529" y="20456"/>
                      <a:pt x="10525" y="20440"/>
                    </a:cubicBezTo>
                    <a:cubicBezTo>
                      <a:pt x="10516" y="20401"/>
                      <a:pt x="10505" y="20363"/>
                      <a:pt x="10496" y="20325"/>
                    </a:cubicBezTo>
                    <a:cubicBezTo>
                      <a:pt x="10477" y="20248"/>
                      <a:pt x="10457" y="20171"/>
                      <a:pt x="10434" y="20095"/>
                    </a:cubicBezTo>
                    <a:cubicBezTo>
                      <a:pt x="10072" y="18874"/>
                      <a:pt x="9270" y="17762"/>
                      <a:pt x="8179" y="16951"/>
                    </a:cubicBezTo>
                    <a:cubicBezTo>
                      <a:pt x="7092" y="16135"/>
                      <a:pt x="5714" y="15623"/>
                      <a:pt x="4293" y="15509"/>
                    </a:cubicBezTo>
                    <a:cubicBezTo>
                      <a:pt x="3583" y="15451"/>
                      <a:pt x="2864" y="15490"/>
                      <a:pt x="2167" y="15619"/>
                    </a:cubicBezTo>
                    <a:cubicBezTo>
                      <a:pt x="1992" y="15652"/>
                      <a:pt x="1819" y="15689"/>
                      <a:pt x="1648" y="15732"/>
                    </a:cubicBezTo>
                    <a:cubicBezTo>
                      <a:pt x="1605" y="15743"/>
                      <a:pt x="1562" y="15755"/>
                      <a:pt x="1519" y="15767"/>
                    </a:cubicBezTo>
                    <a:cubicBezTo>
                      <a:pt x="1385" y="15804"/>
                      <a:pt x="1252" y="15803"/>
                      <a:pt x="1169" y="15677"/>
                    </a:cubicBezTo>
                    <a:cubicBezTo>
                      <a:pt x="1064" y="15516"/>
                      <a:pt x="1175" y="15420"/>
                      <a:pt x="1199" y="15401"/>
                    </a:cubicBezTo>
                    <a:cubicBezTo>
                      <a:pt x="1231" y="15374"/>
                      <a:pt x="1263" y="15347"/>
                      <a:pt x="1296" y="15321"/>
                    </a:cubicBezTo>
                    <a:cubicBezTo>
                      <a:pt x="1554" y="15104"/>
                      <a:pt x="1794" y="14872"/>
                      <a:pt x="2013" y="14624"/>
                    </a:cubicBezTo>
                    <a:cubicBezTo>
                      <a:pt x="2451" y="14129"/>
                      <a:pt x="2806" y="13573"/>
                      <a:pt x="3059" y="12985"/>
                    </a:cubicBezTo>
                    <a:cubicBezTo>
                      <a:pt x="3570" y="11808"/>
                      <a:pt x="3690" y="10516"/>
                      <a:pt x="3374" y="9321"/>
                    </a:cubicBezTo>
                    <a:cubicBezTo>
                      <a:pt x="3218" y="8723"/>
                      <a:pt x="2957" y="8147"/>
                      <a:pt x="2596" y="7620"/>
                    </a:cubicBezTo>
                    <a:cubicBezTo>
                      <a:pt x="2237" y="7093"/>
                      <a:pt x="1772" y="6610"/>
                      <a:pt x="1237" y="6202"/>
                    </a:cubicBezTo>
                    <a:cubicBezTo>
                      <a:pt x="1226" y="6214"/>
                      <a:pt x="1214" y="6225"/>
                      <a:pt x="1202" y="6237"/>
                    </a:cubicBezTo>
                    <a:lnTo>
                      <a:pt x="1200" y="6237"/>
                    </a:lnTo>
                    <a:cubicBezTo>
                      <a:pt x="1212" y="6225"/>
                      <a:pt x="1224" y="6213"/>
                      <a:pt x="1235" y="6201"/>
                    </a:cubicBezTo>
                    <a:cubicBezTo>
                      <a:pt x="1159" y="6143"/>
                      <a:pt x="1110" y="6084"/>
                      <a:pt x="1088" y="6034"/>
                    </a:cubicBezTo>
                    <a:cubicBezTo>
                      <a:pt x="1066" y="5985"/>
                      <a:pt x="1066" y="5946"/>
                      <a:pt x="1076" y="5912"/>
                    </a:cubicBezTo>
                    <a:cubicBezTo>
                      <a:pt x="1087" y="5879"/>
                      <a:pt x="1112" y="5849"/>
                      <a:pt x="1144" y="5830"/>
                    </a:cubicBezTo>
                    <a:cubicBezTo>
                      <a:pt x="1177" y="5812"/>
                      <a:pt x="1215" y="5802"/>
                      <a:pt x="1274" y="5806"/>
                    </a:cubicBezTo>
                    <a:cubicBezTo>
                      <a:pt x="1304" y="5809"/>
                      <a:pt x="1337" y="5813"/>
                      <a:pt x="1375" y="5827"/>
                    </a:cubicBezTo>
                    <a:cubicBezTo>
                      <a:pt x="1413" y="5840"/>
                      <a:pt x="1452" y="5854"/>
                      <a:pt x="1490" y="5866"/>
                    </a:cubicBezTo>
                    <a:cubicBezTo>
                      <a:pt x="1532" y="5880"/>
                      <a:pt x="1573" y="5892"/>
                      <a:pt x="1614" y="5906"/>
                    </a:cubicBezTo>
                    <a:cubicBezTo>
                      <a:pt x="1783" y="5958"/>
                      <a:pt x="1954" y="6002"/>
                      <a:pt x="2126" y="6039"/>
                    </a:cubicBezTo>
                    <a:cubicBezTo>
                      <a:pt x="2469" y="6113"/>
                      <a:pt x="2817" y="6157"/>
                      <a:pt x="3166" y="6173"/>
                    </a:cubicBezTo>
                    <a:cubicBezTo>
                      <a:pt x="4564" y="6236"/>
                      <a:pt x="5943" y="5861"/>
                      <a:pt x="7166" y="5228"/>
                    </a:cubicBezTo>
                    <a:cubicBezTo>
                      <a:pt x="8399" y="4590"/>
                      <a:pt x="9395" y="3609"/>
                      <a:pt x="9989" y="2465"/>
                    </a:cubicBezTo>
                    <a:cubicBezTo>
                      <a:pt x="10138" y="2179"/>
                      <a:pt x="10261" y="1883"/>
                      <a:pt x="10360" y="1581"/>
                    </a:cubicBezTo>
                    <a:cubicBezTo>
                      <a:pt x="10410" y="1429"/>
                      <a:pt x="10452" y="1280"/>
                      <a:pt x="10490" y="1123"/>
                    </a:cubicBezTo>
                    <a:cubicBezTo>
                      <a:pt x="10494" y="1105"/>
                      <a:pt x="10499" y="1087"/>
                      <a:pt x="10504" y="1069"/>
                    </a:cubicBezTo>
                    <a:cubicBezTo>
                      <a:pt x="10505" y="1064"/>
                      <a:pt x="10506" y="1059"/>
                      <a:pt x="10508" y="1054"/>
                    </a:cubicBezTo>
                    <a:cubicBezTo>
                      <a:pt x="10508" y="1051"/>
                      <a:pt x="10509" y="1048"/>
                      <a:pt x="10510" y="1045"/>
                    </a:cubicBezTo>
                    <a:cubicBezTo>
                      <a:pt x="10513" y="1036"/>
                      <a:pt x="10516" y="1028"/>
                      <a:pt x="10519" y="1021"/>
                    </a:cubicBezTo>
                    <a:cubicBezTo>
                      <a:pt x="10527" y="1008"/>
                      <a:pt x="10534" y="999"/>
                      <a:pt x="10547" y="989"/>
                    </a:cubicBezTo>
                    <a:cubicBezTo>
                      <a:pt x="10570" y="968"/>
                      <a:pt x="10623" y="945"/>
                      <a:pt x="10690" y="939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>
                <a:solidFill>
                  <a:srgbClr val="DCDEE0"/>
                </a:solidFill>
              </a:ln>
            </p:spPr>
            <p:txBody>
              <a:bodyPr anchor="ctr"/>
              <a:lstStyle/>
              <a:p>
                <a:pPr algn="ctr"/>
                <a:endParaRPr b="1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  <p:grpSp>
          <p:nvGrpSpPr>
            <p:cNvPr id="5" name="ïŝḷïďé"/>
            <p:cNvGrpSpPr/>
            <p:nvPr/>
          </p:nvGrpSpPr>
          <p:grpSpPr>
            <a:xfrm>
              <a:off x="8170814" y="1697288"/>
              <a:ext cx="2749722" cy="3463424"/>
              <a:chOff x="8170814" y="1912116"/>
              <a:chExt cx="2749722" cy="3463424"/>
            </a:xfrm>
          </p:grpSpPr>
          <p:grpSp>
            <p:nvGrpSpPr>
              <p:cNvPr id="20" name="î$ḷïḍê"/>
              <p:cNvGrpSpPr/>
              <p:nvPr/>
            </p:nvGrpSpPr>
            <p:grpSpPr>
              <a:xfrm>
                <a:off x="8170814" y="1912116"/>
                <a:ext cx="2611177" cy="3463424"/>
                <a:chOff x="1193500" y="1491637"/>
                <a:chExt cx="3761195" cy="3463424"/>
              </a:xfrm>
            </p:grpSpPr>
            <p:grpSp>
              <p:nvGrpSpPr>
                <p:cNvPr id="23" name="iṡľïďe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30" name="ïṥliḋe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 b="1">
                        <a:solidFill>
                          <a:schemeClr val="accent1"/>
                        </a:solidFill>
                        <a:latin typeface="+mn-ea"/>
                      </a:rPr>
                      <a:t>此部分内容作为文字排版占位显示</a:t>
                    </a:r>
                    <a:br>
                      <a:rPr lang="zh-CN" altLang="en-US" sz="1000" b="1">
                        <a:solidFill>
                          <a:schemeClr val="accent1"/>
                        </a:solidFill>
                        <a:latin typeface="+mn-ea"/>
                      </a:rPr>
                    </a:br>
                    <a:r>
                      <a:rPr lang="zh-CN" altLang="en-US" sz="1000" b="1">
                        <a:solidFill>
                          <a:schemeClr val="accent1"/>
                        </a:solidFill>
                        <a:latin typeface="+mn-ea"/>
                      </a:rPr>
                      <a:t>（建议使用主题字体）</a:t>
                    </a:r>
                    <a:endParaRPr lang="zh-CN" altLang="en-US" sz="1000" b="1">
                      <a:solidFill>
                        <a:schemeClr val="accent1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31" name="îs1ïḋê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1"/>
                        </a:solidFill>
                        <a:latin typeface="+mn-ea"/>
                      </a:rPr>
                      <a:t>标题文本预设</a:t>
                    </a:r>
                    <a:endParaRPr lang="zh-CN" altLang="en-US" sz="1600" b="1">
                      <a:solidFill>
                        <a:schemeClr val="accent1"/>
                      </a:solidFill>
                      <a:latin typeface="+mn-ea"/>
                    </a:endParaRPr>
                  </a:p>
                </p:txBody>
              </p:sp>
            </p:grpSp>
            <p:grpSp>
              <p:nvGrpSpPr>
                <p:cNvPr id="24" name="î$ļíḋè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8" name="íśḷiďé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 b="1">
                        <a:solidFill>
                          <a:schemeClr val="accent1"/>
                        </a:solidFill>
                        <a:latin typeface="+mn-ea"/>
                      </a:rPr>
                      <a:t>此部分内容作为文字排版占位显示</a:t>
                    </a:r>
                    <a:br>
                      <a:rPr lang="zh-CN" altLang="en-US" sz="1000" b="1">
                        <a:solidFill>
                          <a:schemeClr val="accent1"/>
                        </a:solidFill>
                        <a:latin typeface="+mn-ea"/>
                      </a:rPr>
                    </a:br>
                    <a:r>
                      <a:rPr lang="zh-CN" altLang="en-US" sz="1000" b="1">
                        <a:solidFill>
                          <a:schemeClr val="accent1"/>
                        </a:solidFill>
                        <a:latin typeface="+mn-ea"/>
                      </a:rPr>
                      <a:t>（建议使用主题字体）</a:t>
                    </a:r>
                    <a:endParaRPr lang="zh-CN" altLang="en-US" sz="1000" b="1">
                      <a:solidFill>
                        <a:schemeClr val="accent1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29" name="ïśliḋé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1"/>
                        </a:solidFill>
                        <a:latin typeface="+mn-ea"/>
                      </a:rPr>
                      <a:t>标题文本预设</a:t>
                    </a:r>
                    <a:endParaRPr lang="zh-CN" altLang="en-US" sz="1600" b="1">
                      <a:solidFill>
                        <a:schemeClr val="accent1"/>
                      </a:solidFill>
                      <a:latin typeface="+mn-ea"/>
                    </a:endParaRPr>
                  </a:p>
                </p:txBody>
              </p:sp>
            </p:grpSp>
            <p:grpSp>
              <p:nvGrpSpPr>
                <p:cNvPr id="25" name="i$ļïdê"/>
                <p:cNvGrpSpPr/>
                <p:nvPr/>
              </p:nvGrpSpPr>
              <p:grpSpPr>
                <a:xfrm>
                  <a:off x="1193500" y="4139453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6" name="iṩḷïḋê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 b="1">
                        <a:solidFill>
                          <a:schemeClr val="accent1"/>
                        </a:solidFill>
                        <a:latin typeface="+mn-ea"/>
                      </a:rPr>
                      <a:t>此部分内容作为文字排版占位显示</a:t>
                    </a:r>
                    <a:br>
                      <a:rPr lang="zh-CN" altLang="en-US" sz="1000" b="1">
                        <a:solidFill>
                          <a:schemeClr val="accent1"/>
                        </a:solidFill>
                        <a:latin typeface="+mn-ea"/>
                      </a:rPr>
                    </a:br>
                    <a:r>
                      <a:rPr lang="zh-CN" altLang="en-US" sz="1000" b="1">
                        <a:solidFill>
                          <a:schemeClr val="accent1"/>
                        </a:solidFill>
                        <a:latin typeface="+mn-ea"/>
                      </a:rPr>
                      <a:t>（建议使用主题字体）</a:t>
                    </a:r>
                    <a:endParaRPr lang="zh-CN" altLang="en-US" sz="1000" b="1">
                      <a:solidFill>
                        <a:schemeClr val="accent1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27" name="išḷîḓé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1"/>
                        </a:solidFill>
                        <a:latin typeface="+mn-ea"/>
                      </a:rPr>
                      <a:t>标题文本预设</a:t>
                    </a:r>
                    <a:endParaRPr lang="zh-CN" altLang="en-US" sz="1600" b="1">
                      <a:solidFill>
                        <a:schemeClr val="accent1"/>
                      </a:solidFill>
                      <a:latin typeface="+mn-ea"/>
                    </a:endParaRPr>
                  </a:p>
                </p:txBody>
              </p:sp>
            </p:grpSp>
          </p:grpSp>
          <p:cxnSp>
            <p:nvCxnSpPr>
              <p:cNvPr id="21" name="Straight Connector 24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5"/>
              <p:cNvCxnSpPr/>
              <p:nvPr/>
            </p:nvCxnSpPr>
            <p:spPr>
              <a:xfrm>
                <a:off x="8472264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ïṩļiḍè"/>
            <p:cNvGrpSpPr/>
            <p:nvPr/>
          </p:nvGrpSpPr>
          <p:grpSpPr>
            <a:xfrm>
              <a:off x="1307468" y="1697288"/>
              <a:ext cx="2713719" cy="3463424"/>
              <a:chOff x="1307468" y="1697288"/>
              <a:chExt cx="2713719" cy="3463424"/>
            </a:xfrm>
          </p:grpSpPr>
          <p:grpSp>
            <p:nvGrpSpPr>
              <p:cNvPr id="7" name="işḷiďê"/>
              <p:cNvGrpSpPr/>
              <p:nvPr/>
            </p:nvGrpSpPr>
            <p:grpSpPr>
              <a:xfrm>
                <a:off x="1410010" y="1697288"/>
                <a:ext cx="2611177" cy="3463424"/>
                <a:chOff x="1193500" y="1491637"/>
                <a:chExt cx="3761195" cy="3463424"/>
              </a:xfrm>
            </p:grpSpPr>
            <p:grpSp>
              <p:nvGrpSpPr>
                <p:cNvPr id="11" name="ïṥlide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8" name="ïṩ1íḑé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b="1">
                        <a:solidFill>
                          <a:schemeClr val="accent1"/>
                        </a:solidFill>
                        <a:latin typeface="+mn-ea"/>
                      </a:rPr>
                      <a:t>此部分内容作为文字排版占位显示</a:t>
                    </a:r>
                    <a:br>
                      <a:rPr lang="zh-CN" altLang="en-US" sz="1000" b="1">
                        <a:solidFill>
                          <a:schemeClr val="accent1"/>
                        </a:solidFill>
                        <a:latin typeface="+mn-ea"/>
                      </a:rPr>
                    </a:br>
                    <a:r>
                      <a:rPr lang="zh-CN" altLang="en-US" sz="1000" b="1">
                        <a:solidFill>
                          <a:schemeClr val="accent1"/>
                        </a:solidFill>
                        <a:latin typeface="+mn-ea"/>
                      </a:rPr>
                      <a:t>（建议使用主题字体）</a:t>
                    </a:r>
                    <a:endParaRPr lang="zh-CN" altLang="en-US" sz="1000" b="1">
                      <a:solidFill>
                        <a:schemeClr val="accent1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9" name="i$ḻíḍê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r>
                      <a:rPr lang="zh-CN" altLang="en-US" sz="1600" b="1">
                        <a:solidFill>
                          <a:schemeClr val="accent1"/>
                        </a:solidFill>
                        <a:latin typeface="+mn-ea"/>
                      </a:rPr>
                      <a:t>标题文本预设</a:t>
                    </a:r>
                    <a:endParaRPr lang="zh-CN" altLang="en-US" sz="1600" b="1">
                      <a:solidFill>
                        <a:schemeClr val="accent1"/>
                      </a:solidFill>
                      <a:latin typeface="+mn-ea"/>
                    </a:endParaRPr>
                  </a:p>
                </p:txBody>
              </p:sp>
            </p:grpSp>
            <p:grpSp>
              <p:nvGrpSpPr>
                <p:cNvPr id="12" name="í$1îḑé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6" name="îśļidé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b="1">
                        <a:solidFill>
                          <a:schemeClr val="accent1"/>
                        </a:solidFill>
                        <a:latin typeface="+mn-ea"/>
                      </a:rPr>
                      <a:t>此部分内容作为文字排版占位显示</a:t>
                    </a:r>
                    <a:br>
                      <a:rPr lang="zh-CN" altLang="en-US" sz="1000" b="1">
                        <a:solidFill>
                          <a:schemeClr val="accent1"/>
                        </a:solidFill>
                        <a:latin typeface="+mn-ea"/>
                      </a:rPr>
                    </a:br>
                    <a:r>
                      <a:rPr lang="zh-CN" altLang="en-US" sz="1000" b="1">
                        <a:solidFill>
                          <a:schemeClr val="accent1"/>
                        </a:solidFill>
                        <a:latin typeface="+mn-ea"/>
                      </a:rPr>
                      <a:t>（建议使用主题字体）</a:t>
                    </a:r>
                    <a:endParaRPr lang="zh-CN" altLang="en-US" sz="1000" b="1">
                      <a:solidFill>
                        <a:schemeClr val="accent1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7" name="ïşlîdê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r>
                      <a:rPr lang="zh-CN" altLang="en-US" sz="1600" b="1">
                        <a:solidFill>
                          <a:schemeClr val="accent1"/>
                        </a:solidFill>
                        <a:latin typeface="+mn-ea"/>
                      </a:rPr>
                      <a:t>标题文本预设</a:t>
                    </a:r>
                    <a:endParaRPr lang="zh-CN" altLang="en-US" sz="1600" b="1">
                      <a:solidFill>
                        <a:schemeClr val="accent1"/>
                      </a:solidFill>
                      <a:latin typeface="+mn-ea"/>
                    </a:endParaRPr>
                  </a:p>
                </p:txBody>
              </p:sp>
            </p:grpSp>
            <p:grpSp>
              <p:nvGrpSpPr>
                <p:cNvPr id="13" name="îṡľíḓê"/>
                <p:cNvGrpSpPr/>
                <p:nvPr/>
              </p:nvGrpSpPr>
              <p:grpSpPr>
                <a:xfrm>
                  <a:off x="1193500" y="4139453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4" name="íṧḻíḑè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b="1">
                        <a:solidFill>
                          <a:schemeClr val="accent1"/>
                        </a:solidFill>
                        <a:latin typeface="+mn-ea"/>
                      </a:rPr>
                      <a:t>此部分内容作为文字排版占位显示</a:t>
                    </a:r>
                    <a:br>
                      <a:rPr lang="zh-CN" altLang="en-US" sz="1000" b="1">
                        <a:solidFill>
                          <a:schemeClr val="accent1"/>
                        </a:solidFill>
                        <a:latin typeface="+mn-ea"/>
                      </a:rPr>
                    </a:br>
                    <a:r>
                      <a:rPr lang="zh-CN" altLang="en-US" sz="1000" b="1">
                        <a:solidFill>
                          <a:schemeClr val="accent1"/>
                        </a:solidFill>
                        <a:latin typeface="+mn-ea"/>
                      </a:rPr>
                      <a:t>（建议使用主题字体）</a:t>
                    </a:r>
                    <a:endParaRPr lang="zh-CN" altLang="en-US" sz="1000" b="1">
                      <a:solidFill>
                        <a:schemeClr val="accent1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5" name="iŝļiḋè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r>
                      <a:rPr lang="zh-CN" altLang="en-US" sz="1600" b="1">
                        <a:solidFill>
                          <a:schemeClr val="accent1"/>
                        </a:solidFill>
                        <a:latin typeface="+mn-ea"/>
                      </a:rPr>
                      <a:t>标题文本预设</a:t>
                    </a:r>
                    <a:endParaRPr lang="zh-CN" altLang="en-US" sz="1600" b="1">
                      <a:solidFill>
                        <a:schemeClr val="accent1"/>
                      </a:solidFill>
                      <a:latin typeface="+mn-ea"/>
                    </a:endParaRPr>
                  </a:p>
                </p:txBody>
              </p:sp>
            </p:grpSp>
          </p:grpSp>
          <p:grpSp>
            <p:nvGrpSpPr>
              <p:cNvPr id="8" name="ïṧlïde"/>
              <p:cNvGrpSpPr/>
              <p:nvPr/>
            </p:nvGrpSpPr>
            <p:grpSpPr>
              <a:xfrm>
                <a:off x="1307468" y="2710116"/>
                <a:ext cx="2448272" cy="1338747"/>
                <a:chOff x="1307468" y="2924944"/>
                <a:chExt cx="2448272" cy="1338747"/>
              </a:xfrm>
            </p:grpSpPr>
            <p:cxnSp>
              <p:nvCxnSpPr>
                <p:cNvPr id="9" name="Straight Connector 38"/>
                <p:cNvCxnSpPr/>
                <p:nvPr/>
              </p:nvCxnSpPr>
              <p:spPr>
                <a:xfrm>
                  <a:off x="1307468" y="2924944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Straight Connector 39"/>
                <p:cNvCxnSpPr/>
                <p:nvPr/>
              </p:nvCxnSpPr>
              <p:spPr>
                <a:xfrm>
                  <a:off x="1307468" y="4263691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2500">
        <p14:shred dir="out"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f907e82e-5445-45b0-a100-842b736d7c1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07108" y="1521461"/>
            <a:ext cx="9577785" cy="3815078"/>
            <a:chOff x="1220758" y="1484949"/>
            <a:chExt cx="9577785" cy="3815078"/>
          </a:xfrm>
        </p:grpSpPr>
        <p:sp>
          <p:nvSpPr>
            <p:cNvPr id="4" name="íş1iḓe"/>
            <p:cNvSpPr/>
            <p:nvPr/>
          </p:nvSpPr>
          <p:spPr>
            <a:xfrm rot="10800000">
              <a:off x="5484094" y="1484949"/>
              <a:ext cx="1849343" cy="1849343"/>
            </a:xfrm>
            <a:prstGeom prst="teardrop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5" name="íṩľïḑé"/>
            <p:cNvSpPr/>
            <p:nvPr/>
          </p:nvSpPr>
          <p:spPr>
            <a:xfrm rot="10800000" flipH="1">
              <a:off x="4022724" y="1989315"/>
              <a:ext cx="1344977" cy="1344977"/>
            </a:xfrm>
            <a:prstGeom prst="teardrop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6" name="išlîḍê"/>
            <p:cNvSpPr/>
            <p:nvPr/>
          </p:nvSpPr>
          <p:spPr>
            <a:xfrm rot="10800000" flipH="1" flipV="1">
              <a:off x="4633137" y="3450684"/>
              <a:ext cx="1849343" cy="1849343"/>
            </a:xfrm>
            <a:prstGeom prst="teardrop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7" name="îSḷiḋe"/>
            <p:cNvSpPr/>
            <p:nvPr/>
          </p:nvSpPr>
          <p:spPr>
            <a:xfrm rot="10800000" flipV="1">
              <a:off x="6598873" y="3450684"/>
              <a:ext cx="1344977" cy="1344977"/>
            </a:xfrm>
            <a:prstGeom prst="teardrop">
              <a:avLst/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grpSp>
          <p:nvGrpSpPr>
            <p:cNvPr id="8" name="ïšḻiḍé"/>
            <p:cNvGrpSpPr/>
            <p:nvPr/>
          </p:nvGrpSpPr>
          <p:grpSpPr>
            <a:xfrm>
              <a:off x="1220758" y="2409620"/>
              <a:ext cx="2407615" cy="835777"/>
              <a:chOff x="609599" y="3139323"/>
              <a:chExt cx="2407615" cy="835777"/>
            </a:xfrm>
          </p:grpSpPr>
          <p:sp>
            <p:nvSpPr>
              <p:cNvPr id="22" name="ïṥ1iḋe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00" b="1">
                    <a:solidFill>
                      <a:schemeClr val="accent1"/>
                    </a:solidFill>
                    <a:latin typeface="+mn-ea"/>
                  </a:rPr>
                  <a:t>此部分内容作为文字排版占位显示</a:t>
                </a:r>
                <a:br>
                  <a:rPr lang="zh-CN" altLang="en-US" sz="1000" b="1">
                    <a:solidFill>
                      <a:schemeClr val="accent1"/>
                    </a:solidFill>
                    <a:latin typeface="+mn-ea"/>
                  </a:rPr>
                </a:br>
                <a:r>
                  <a:rPr lang="zh-CN" altLang="en-US" sz="1000" b="1">
                    <a:solidFill>
                      <a:schemeClr val="accent1"/>
                    </a:solidFill>
                    <a:latin typeface="+mn-ea"/>
                  </a:rPr>
                  <a:t>（建议使用主题字体）</a:t>
                </a:r>
                <a:endParaRPr lang="zh-CN" altLang="en-US" sz="1000"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23" name="îşľiḓe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algn="r" defTabSz="913765"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  <a:latin typeface="+mn-ea"/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  <p:grpSp>
          <p:nvGrpSpPr>
            <p:cNvPr id="9" name="ïṡḻíďé"/>
            <p:cNvGrpSpPr/>
            <p:nvPr/>
          </p:nvGrpSpPr>
          <p:grpSpPr>
            <a:xfrm>
              <a:off x="7769714" y="2114841"/>
              <a:ext cx="2457329" cy="835777"/>
              <a:chOff x="9029821" y="3139323"/>
              <a:chExt cx="2457329" cy="835777"/>
            </a:xfrm>
          </p:grpSpPr>
          <p:sp>
            <p:nvSpPr>
              <p:cNvPr id="20" name="iṩľiḋe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 b="1">
                    <a:solidFill>
                      <a:schemeClr val="accent1"/>
                    </a:solidFill>
                    <a:latin typeface="+mn-ea"/>
                  </a:rPr>
                  <a:t>此部分内容作为文字排版占位显示</a:t>
                </a:r>
                <a:br>
                  <a:rPr lang="zh-CN" altLang="en-US" sz="1000" b="1">
                    <a:solidFill>
                      <a:schemeClr val="accent1"/>
                    </a:solidFill>
                    <a:latin typeface="+mn-ea"/>
                  </a:rPr>
                </a:br>
                <a:r>
                  <a:rPr lang="zh-CN" altLang="en-US" sz="1000" b="1">
                    <a:solidFill>
                      <a:schemeClr val="accent1"/>
                    </a:solidFill>
                    <a:latin typeface="+mn-ea"/>
                  </a:rPr>
                  <a:t>（建议使用主题字体）</a:t>
                </a:r>
                <a:endParaRPr lang="zh-CN" altLang="en-US" sz="1000"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21" name="işḷîḍê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defTabSz="913765"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  <a:latin typeface="+mn-ea"/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  <p:grpSp>
          <p:nvGrpSpPr>
            <p:cNvPr id="10" name="iṥľíḓé"/>
            <p:cNvGrpSpPr/>
            <p:nvPr/>
          </p:nvGrpSpPr>
          <p:grpSpPr>
            <a:xfrm>
              <a:off x="1826814" y="3952914"/>
              <a:ext cx="2407615" cy="835777"/>
              <a:chOff x="609599" y="3139323"/>
              <a:chExt cx="2407615" cy="835777"/>
            </a:xfrm>
          </p:grpSpPr>
          <p:sp>
            <p:nvSpPr>
              <p:cNvPr id="18" name="îṡľíḋe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00" b="1">
                    <a:solidFill>
                      <a:schemeClr val="accent1"/>
                    </a:solidFill>
                    <a:latin typeface="+mn-ea"/>
                  </a:rPr>
                  <a:t>此部分内容作为文字排版占位显示</a:t>
                </a:r>
                <a:br>
                  <a:rPr lang="zh-CN" altLang="en-US" sz="1000" b="1">
                    <a:solidFill>
                      <a:schemeClr val="accent1"/>
                    </a:solidFill>
                    <a:latin typeface="+mn-ea"/>
                  </a:rPr>
                </a:br>
                <a:r>
                  <a:rPr lang="zh-CN" altLang="en-US" sz="1000" b="1">
                    <a:solidFill>
                      <a:schemeClr val="accent1"/>
                    </a:solidFill>
                    <a:latin typeface="+mn-ea"/>
                  </a:rPr>
                  <a:t>（建议使用主题字体）</a:t>
                </a:r>
                <a:endParaRPr lang="zh-CN" altLang="en-US" sz="1000"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19" name="iṡḷïdè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algn="r" defTabSz="913765"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  <a:latin typeface="+mn-ea"/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  <p:grpSp>
          <p:nvGrpSpPr>
            <p:cNvPr id="11" name="iŝḻíḑé"/>
            <p:cNvGrpSpPr/>
            <p:nvPr/>
          </p:nvGrpSpPr>
          <p:grpSpPr>
            <a:xfrm>
              <a:off x="8341214" y="3705283"/>
              <a:ext cx="2457329" cy="835777"/>
              <a:chOff x="9029821" y="3139323"/>
              <a:chExt cx="2457329" cy="835777"/>
            </a:xfrm>
          </p:grpSpPr>
          <p:sp>
            <p:nvSpPr>
              <p:cNvPr id="16" name="ïṩlídé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 b="1">
                    <a:solidFill>
                      <a:schemeClr val="accent1"/>
                    </a:solidFill>
                    <a:latin typeface="+mn-ea"/>
                  </a:rPr>
                  <a:t>此部分内容作为文字排版占位显示</a:t>
                </a:r>
                <a:br>
                  <a:rPr lang="zh-CN" altLang="en-US" sz="1000" b="1">
                    <a:solidFill>
                      <a:schemeClr val="accent1"/>
                    </a:solidFill>
                    <a:latin typeface="+mn-ea"/>
                  </a:rPr>
                </a:br>
                <a:r>
                  <a:rPr lang="zh-CN" altLang="en-US" sz="1000" b="1">
                    <a:solidFill>
                      <a:schemeClr val="accent1"/>
                    </a:solidFill>
                    <a:latin typeface="+mn-ea"/>
                  </a:rPr>
                  <a:t>（建议使用主题字体）</a:t>
                </a:r>
                <a:endParaRPr lang="zh-CN" altLang="en-US" sz="1000"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17" name="íš1iḍê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defTabSz="913765"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  <a:latin typeface="+mn-ea"/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  <p:sp>
          <p:nvSpPr>
            <p:cNvPr id="12" name="íṣḷîďè"/>
            <p:cNvSpPr/>
            <p:nvPr/>
          </p:nvSpPr>
          <p:spPr bwMode="auto">
            <a:xfrm>
              <a:off x="4324236" y="2347298"/>
              <a:ext cx="826832" cy="679588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3" name="íś1iḍê"/>
            <p:cNvSpPr/>
            <p:nvPr/>
          </p:nvSpPr>
          <p:spPr bwMode="auto">
            <a:xfrm>
              <a:off x="6930750" y="3767466"/>
              <a:ext cx="681222" cy="656448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4" name="îṡḷíďè"/>
            <p:cNvSpPr>
              <a:spLocks noChangeAspect="1"/>
            </p:cNvSpPr>
            <p:nvPr/>
          </p:nvSpPr>
          <p:spPr bwMode="auto">
            <a:xfrm>
              <a:off x="6016856" y="2035353"/>
              <a:ext cx="783818" cy="782996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5" name="ísľiḋê"/>
            <p:cNvSpPr/>
            <p:nvPr/>
          </p:nvSpPr>
          <p:spPr bwMode="auto">
            <a:xfrm>
              <a:off x="5249014" y="4076024"/>
              <a:ext cx="617588" cy="616444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2500">
        <p:blinds/>
      </p:transition>
    </mc:Choice>
    <mc:Fallback>
      <p:transition spd="slow" advTm="250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13183a6-33e9-463e-a850-73fb95380f3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64194" y="1406031"/>
            <a:ext cx="9463612" cy="4045938"/>
            <a:chOff x="719138" y="1562934"/>
            <a:chExt cx="10629909" cy="4544560"/>
          </a:xfrm>
        </p:grpSpPr>
        <p:sp>
          <p:nvSpPr>
            <p:cNvPr id="4" name="is1íḓé"/>
            <p:cNvSpPr/>
            <p:nvPr/>
          </p:nvSpPr>
          <p:spPr>
            <a:xfrm>
              <a:off x="719138" y="1664804"/>
              <a:ext cx="4764793" cy="4442690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b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5" name="íṩḷïḋe"/>
            <p:cNvSpPr/>
            <p:nvPr/>
          </p:nvSpPr>
          <p:spPr>
            <a:xfrm>
              <a:off x="6204012" y="3284984"/>
              <a:ext cx="513230" cy="51323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6" name="îṡļîďè"/>
            <p:cNvSpPr/>
            <p:nvPr/>
          </p:nvSpPr>
          <p:spPr>
            <a:xfrm>
              <a:off x="6204012" y="3987923"/>
              <a:ext cx="513230" cy="51323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7" name="îş1iḓe"/>
            <p:cNvSpPr/>
            <p:nvPr/>
          </p:nvSpPr>
          <p:spPr>
            <a:xfrm>
              <a:off x="6204012" y="5393799"/>
              <a:ext cx="513230" cy="51323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8" name="íŝlîḍê"/>
            <p:cNvSpPr/>
            <p:nvPr/>
          </p:nvSpPr>
          <p:spPr>
            <a:xfrm>
              <a:off x="6204012" y="4690862"/>
              <a:ext cx="513230" cy="51323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" name="iṧļîḓe"/>
            <p:cNvSpPr/>
            <p:nvPr/>
          </p:nvSpPr>
          <p:spPr>
            <a:xfrm>
              <a:off x="6831918" y="3419155"/>
              <a:ext cx="3232271" cy="294184"/>
            </a:xfrm>
            <a:prstGeom prst="rect">
              <a:avLst/>
            </a:prstGeom>
          </p:spPr>
          <p:txBody>
            <a:bodyPr wrap="none" anchor="ctr">
              <a:normAutofit fontScale="92500" lnSpcReduction="20000"/>
            </a:bodyPr>
            <a:lstStyle/>
            <a:p>
              <a:r>
                <a:rPr lang="zh-CN" altLang="en-US" sz="1400" b="1">
                  <a:solidFill>
                    <a:schemeClr val="accent1"/>
                  </a:solidFill>
                  <a:latin typeface="+mn-ea"/>
                </a:rPr>
                <a:t>标题文本预设</a:t>
              </a:r>
              <a:endParaRPr lang="zh-CN" altLang="en-US" sz="1400"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" name="ïśļîḑè"/>
            <p:cNvSpPr/>
            <p:nvPr/>
          </p:nvSpPr>
          <p:spPr>
            <a:xfrm>
              <a:off x="6831918" y="4122094"/>
              <a:ext cx="3232271" cy="294184"/>
            </a:xfrm>
            <a:prstGeom prst="rect">
              <a:avLst/>
            </a:prstGeom>
          </p:spPr>
          <p:txBody>
            <a:bodyPr wrap="none" anchor="ctr">
              <a:normAutofit fontScale="92500" lnSpcReduction="20000"/>
            </a:bodyPr>
            <a:lstStyle/>
            <a:p>
              <a:r>
                <a:rPr lang="zh-CN" altLang="en-US" sz="1400" b="1">
                  <a:solidFill>
                    <a:schemeClr val="accent1"/>
                  </a:solidFill>
                  <a:latin typeface="+mn-ea"/>
                </a:rPr>
                <a:t>标题文本预设</a:t>
              </a:r>
              <a:endParaRPr lang="zh-CN" altLang="en-US" sz="1400"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" name="íṩļîḋé"/>
            <p:cNvSpPr/>
            <p:nvPr/>
          </p:nvSpPr>
          <p:spPr>
            <a:xfrm>
              <a:off x="6831918" y="4825033"/>
              <a:ext cx="3232271" cy="294184"/>
            </a:xfrm>
            <a:prstGeom prst="rect">
              <a:avLst/>
            </a:prstGeom>
          </p:spPr>
          <p:txBody>
            <a:bodyPr wrap="none" anchor="ctr">
              <a:normAutofit fontScale="92500" lnSpcReduction="20000"/>
            </a:bodyPr>
            <a:lstStyle/>
            <a:p>
              <a:r>
                <a:rPr lang="zh-CN" altLang="en-US" sz="1400" b="1">
                  <a:solidFill>
                    <a:schemeClr val="accent1"/>
                  </a:solidFill>
                  <a:latin typeface="+mn-ea"/>
                </a:rPr>
                <a:t>标题文本预设</a:t>
              </a:r>
              <a:endParaRPr lang="zh-CN" altLang="en-US" sz="1400"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2" name="ïṩ1ïḋé"/>
            <p:cNvSpPr/>
            <p:nvPr/>
          </p:nvSpPr>
          <p:spPr>
            <a:xfrm>
              <a:off x="6831918" y="5533779"/>
              <a:ext cx="3232271" cy="294184"/>
            </a:xfrm>
            <a:prstGeom prst="rect">
              <a:avLst/>
            </a:prstGeom>
          </p:spPr>
          <p:txBody>
            <a:bodyPr wrap="none" anchor="ctr">
              <a:normAutofit fontScale="92500" lnSpcReduction="20000"/>
            </a:bodyPr>
            <a:lstStyle/>
            <a:p>
              <a:r>
                <a:rPr lang="zh-CN" altLang="en-US" sz="1400" b="1" dirty="0">
                  <a:solidFill>
                    <a:schemeClr val="accent1"/>
                  </a:solidFill>
                  <a:latin typeface="+mn-ea"/>
                </a:rPr>
                <a:t>标题文本预设</a:t>
              </a:r>
              <a:endParaRPr lang="zh-CN" altLang="en-US" sz="1400" b="1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3" name="ïšľïďe"/>
            <p:cNvSpPr/>
            <p:nvPr/>
          </p:nvSpPr>
          <p:spPr>
            <a:xfrm>
              <a:off x="10203142" y="3473834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4" name="íṧ1ïḓé"/>
            <p:cNvSpPr/>
            <p:nvPr/>
          </p:nvSpPr>
          <p:spPr>
            <a:xfrm>
              <a:off x="10370275" y="3473834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5" name="îSļíḓé"/>
            <p:cNvSpPr/>
            <p:nvPr/>
          </p:nvSpPr>
          <p:spPr>
            <a:xfrm>
              <a:off x="10537408" y="3473834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6" name="îšľîḓè"/>
            <p:cNvSpPr/>
            <p:nvPr/>
          </p:nvSpPr>
          <p:spPr>
            <a:xfrm>
              <a:off x="10704543" y="3473834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7" name="îṧľîḑê"/>
            <p:cNvSpPr/>
            <p:nvPr/>
          </p:nvSpPr>
          <p:spPr>
            <a:xfrm>
              <a:off x="10871677" y="3473834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8" name="îsľïḓê"/>
            <p:cNvSpPr/>
            <p:nvPr/>
          </p:nvSpPr>
          <p:spPr>
            <a:xfrm>
              <a:off x="10203142" y="415496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9" name="îşľîḋé"/>
            <p:cNvSpPr/>
            <p:nvPr/>
          </p:nvSpPr>
          <p:spPr>
            <a:xfrm>
              <a:off x="10370275" y="415496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0" name="íṩļidè"/>
            <p:cNvSpPr/>
            <p:nvPr/>
          </p:nvSpPr>
          <p:spPr>
            <a:xfrm>
              <a:off x="10537408" y="415496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1" name="iṩḷîḋè"/>
            <p:cNvSpPr/>
            <p:nvPr/>
          </p:nvSpPr>
          <p:spPr>
            <a:xfrm>
              <a:off x="10704543" y="415496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2" name="í$1iḍe"/>
            <p:cNvSpPr/>
            <p:nvPr/>
          </p:nvSpPr>
          <p:spPr>
            <a:xfrm>
              <a:off x="10871677" y="415496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3" name="îṣliḋé"/>
            <p:cNvSpPr/>
            <p:nvPr/>
          </p:nvSpPr>
          <p:spPr>
            <a:xfrm>
              <a:off x="10203142" y="483609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4" name="iŝlîďé"/>
            <p:cNvSpPr/>
            <p:nvPr/>
          </p:nvSpPr>
          <p:spPr>
            <a:xfrm>
              <a:off x="10370275" y="483609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5" name="isļîḋè"/>
            <p:cNvSpPr/>
            <p:nvPr/>
          </p:nvSpPr>
          <p:spPr>
            <a:xfrm>
              <a:off x="10537408" y="483609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6" name="îṥḷiḓe"/>
            <p:cNvSpPr/>
            <p:nvPr/>
          </p:nvSpPr>
          <p:spPr>
            <a:xfrm>
              <a:off x="10704543" y="483609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7" name="i$ḻiḑé"/>
            <p:cNvSpPr/>
            <p:nvPr/>
          </p:nvSpPr>
          <p:spPr>
            <a:xfrm>
              <a:off x="10871677" y="483609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8" name="ïṡļíďé"/>
            <p:cNvSpPr/>
            <p:nvPr/>
          </p:nvSpPr>
          <p:spPr>
            <a:xfrm>
              <a:off x="10203142" y="551722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9" name="îsliďè"/>
            <p:cNvSpPr/>
            <p:nvPr/>
          </p:nvSpPr>
          <p:spPr>
            <a:xfrm>
              <a:off x="10370275" y="551722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0" name="iṡļiḋe"/>
            <p:cNvSpPr/>
            <p:nvPr/>
          </p:nvSpPr>
          <p:spPr>
            <a:xfrm>
              <a:off x="10537408" y="551722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1" name="ïŝḻîḑê"/>
            <p:cNvSpPr/>
            <p:nvPr/>
          </p:nvSpPr>
          <p:spPr>
            <a:xfrm>
              <a:off x="10704543" y="551722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2" name="íṥḻide"/>
            <p:cNvSpPr/>
            <p:nvPr/>
          </p:nvSpPr>
          <p:spPr>
            <a:xfrm>
              <a:off x="10871677" y="5517223"/>
              <a:ext cx="139439" cy="132986"/>
            </a:xfrm>
            <a:custGeom>
              <a:avLst/>
              <a:gdLst/>
              <a:ahLst/>
              <a:cxnLst/>
              <a:rect l="l" t="t" r="r" b="b"/>
              <a:pathLst>
                <a:path w="212272" h="202449">
                  <a:moveTo>
                    <a:pt x="106136" y="0"/>
                  </a:moveTo>
                  <a:cubicBezTo>
                    <a:pt x="108687" y="0"/>
                    <a:pt x="110771" y="1744"/>
                    <a:pt x="112387" y="5231"/>
                  </a:cubicBezTo>
                  <a:lnTo>
                    <a:pt x="141089" y="63274"/>
                  </a:lnTo>
                  <a:lnTo>
                    <a:pt x="205128" y="72586"/>
                  </a:lnTo>
                  <a:cubicBezTo>
                    <a:pt x="209890" y="73351"/>
                    <a:pt x="212272" y="75307"/>
                    <a:pt x="212272" y="78454"/>
                  </a:cubicBezTo>
                  <a:cubicBezTo>
                    <a:pt x="212272" y="80325"/>
                    <a:pt x="211166" y="82366"/>
                    <a:pt x="208955" y="84577"/>
                  </a:cubicBezTo>
                  <a:lnTo>
                    <a:pt x="162648" y="129736"/>
                  </a:lnTo>
                  <a:lnTo>
                    <a:pt x="173619" y="193520"/>
                  </a:lnTo>
                  <a:cubicBezTo>
                    <a:pt x="173704" y="194115"/>
                    <a:pt x="173746" y="194965"/>
                    <a:pt x="173746" y="196071"/>
                  </a:cubicBezTo>
                  <a:cubicBezTo>
                    <a:pt x="173746" y="197857"/>
                    <a:pt x="173300" y="199366"/>
                    <a:pt x="172407" y="200599"/>
                  </a:cubicBezTo>
                  <a:cubicBezTo>
                    <a:pt x="171514" y="201833"/>
                    <a:pt x="170217" y="202449"/>
                    <a:pt x="168516" y="202449"/>
                  </a:cubicBezTo>
                  <a:cubicBezTo>
                    <a:pt x="166900" y="202449"/>
                    <a:pt x="165199" y="201939"/>
                    <a:pt x="163414" y="200918"/>
                  </a:cubicBezTo>
                  <a:lnTo>
                    <a:pt x="106136" y="170813"/>
                  </a:lnTo>
                  <a:lnTo>
                    <a:pt x="48858" y="200918"/>
                  </a:lnTo>
                  <a:cubicBezTo>
                    <a:pt x="46987" y="201939"/>
                    <a:pt x="45287" y="202449"/>
                    <a:pt x="43756" y="202449"/>
                  </a:cubicBezTo>
                  <a:cubicBezTo>
                    <a:pt x="41970" y="202449"/>
                    <a:pt x="40630" y="201833"/>
                    <a:pt x="39737" y="200599"/>
                  </a:cubicBezTo>
                  <a:cubicBezTo>
                    <a:pt x="38844" y="199366"/>
                    <a:pt x="38398" y="197857"/>
                    <a:pt x="38398" y="196071"/>
                  </a:cubicBezTo>
                  <a:cubicBezTo>
                    <a:pt x="38398" y="195561"/>
                    <a:pt x="38483" y="194710"/>
                    <a:pt x="38653" y="193520"/>
                  </a:cubicBezTo>
                  <a:lnTo>
                    <a:pt x="49624" y="129736"/>
                  </a:lnTo>
                  <a:lnTo>
                    <a:pt x="3189" y="84577"/>
                  </a:lnTo>
                  <a:cubicBezTo>
                    <a:pt x="1063" y="82281"/>
                    <a:pt x="0" y="80240"/>
                    <a:pt x="0" y="78454"/>
                  </a:cubicBezTo>
                  <a:cubicBezTo>
                    <a:pt x="0" y="75307"/>
                    <a:pt x="2381" y="73351"/>
                    <a:pt x="7144" y="72586"/>
                  </a:cubicBezTo>
                  <a:lnTo>
                    <a:pt x="71183" y="63274"/>
                  </a:lnTo>
                  <a:lnTo>
                    <a:pt x="99885" y="5231"/>
                  </a:lnTo>
                  <a:cubicBezTo>
                    <a:pt x="101501" y="1744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3" name="ïşlîḓé"/>
            <p:cNvSpPr/>
            <p:nvPr/>
          </p:nvSpPr>
          <p:spPr>
            <a:xfrm>
              <a:off x="6097265" y="1562934"/>
              <a:ext cx="5251782" cy="369332"/>
            </a:xfrm>
            <a:prstGeom prst="rect">
              <a:avLst/>
            </a:prstGeom>
          </p:spPr>
          <p:txBody>
            <a:bodyPr wrap="none">
              <a:normAutofit fontScale="92500" lnSpcReduction="10000"/>
            </a:bodyPr>
            <a:lstStyle/>
            <a:p>
              <a:pPr lvl="0"/>
              <a:r>
                <a:rPr lang="zh-CN" altLang="en-US" b="1">
                  <a:solidFill>
                    <a:schemeClr val="accent1"/>
                  </a:solidFill>
                  <a:latin typeface="+mn-ea"/>
                </a:rPr>
                <a:t>标题文本预设</a:t>
              </a:r>
              <a:endParaRPr lang="zh-CN" altLang="en-US"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4" name="išlïde"/>
            <p:cNvSpPr/>
            <p:nvPr/>
          </p:nvSpPr>
          <p:spPr>
            <a:xfrm>
              <a:off x="6097265" y="2070765"/>
              <a:ext cx="5251782" cy="1030300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b="1">
                  <a:solidFill>
                    <a:schemeClr val="accent1"/>
                  </a:solidFill>
                  <a:latin typeface="+mn-ea"/>
                </a:rPr>
                <a:t>此部分内容作为文字排版占位显示（建议使用主题字体）</a:t>
              </a:r>
              <a:br>
                <a:rPr lang="zh-CN" altLang="en-US" sz="1100" b="1">
                  <a:solidFill>
                    <a:schemeClr val="accent1"/>
                  </a:solidFill>
                  <a:latin typeface="+mn-ea"/>
                </a:rPr>
              </a:br>
              <a:r>
                <a:rPr lang="zh-CN" altLang="en-US" sz="1100" b="1">
                  <a:solidFill>
                    <a:schemeClr val="accent1"/>
                  </a:solidFill>
                  <a:latin typeface="+mn-ea"/>
                </a:rPr>
                <a:t>如需更改请在（设置形状格式）菜单下（文本选项）中调整</a:t>
              </a:r>
              <a:endParaRPr lang="zh-CN" altLang="en-US" sz="1100" b="1">
                <a:solidFill>
                  <a:schemeClr val="accent1"/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500">
        <p:checker dir="vert"/>
      </p:transition>
    </mc:Choice>
    <mc:Fallback>
      <p:transition spd="slow" advTm="2500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477ce025-36d4-48a6-a7a3-38f008f74a7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4323" y="1682252"/>
            <a:ext cx="10763355" cy="3493496"/>
            <a:chOff x="711509" y="1884010"/>
            <a:chExt cx="10763355" cy="3493496"/>
          </a:xfrm>
        </p:grpSpPr>
        <p:grpSp>
          <p:nvGrpSpPr>
            <p:cNvPr id="4" name="ïslïḍè"/>
            <p:cNvGrpSpPr/>
            <p:nvPr/>
          </p:nvGrpSpPr>
          <p:grpSpPr>
            <a:xfrm>
              <a:off x="4413352" y="1884010"/>
              <a:ext cx="3493495" cy="3493496"/>
              <a:chOff x="4413352" y="1884010"/>
              <a:chExt cx="3493495" cy="3493496"/>
            </a:xfrm>
          </p:grpSpPr>
          <p:sp>
            <p:nvSpPr>
              <p:cNvPr id="21" name="iṣļídè"/>
              <p:cNvSpPr/>
              <p:nvPr/>
            </p:nvSpPr>
            <p:spPr>
              <a:xfrm rot="16200000" flipH="1">
                <a:off x="4413352" y="1884011"/>
                <a:ext cx="1701029" cy="1701028"/>
              </a:xfrm>
              <a:custGeom>
                <a:avLst/>
                <a:gdLst>
                  <a:gd name="connsiteX0" fmla="*/ 0 w 1701029"/>
                  <a:gd name="connsiteY0" fmla="*/ 1701028 h 1701028"/>
                  <a:gd name="connsiteX1" fmla="*/ 591471 w 1701029"/>
                  <a:gd name="connsiteY1" fmla="*/ 1701028 h 1701028"/>
                  <a:gd name="connsiteX2" fmla="*/ 599788 w 1701029"/>
                  <a:gd name="connsiteY2" fmla="*/ 1604677 h 1701028"/>
                  <a:gd name="connsiteX3" fmla="*/ 636580 w 1701029"/>
                  <a:gd name="connsiteY3" fmla="*/ 1465242 h 1701028"/>
                  <a:gd name="connsiteX4" fmla="*/ 770912 w 1701029"/>
                  <a:gd name="connsiteY4" fmla="*/ 1217700 h 1701028"/>
                  <a:gd name="connsiteX5" fmla="*/ 985253 w 1701029"/>
                  <a:gd name="connsiteY5" fmla="*/ 1041103 h 1701028"/>
                  <a:gd name="connsiteX6" fmla="*/ 1263737 w 1701029"/>
                  <a:gd name="connsiteY6" fmla="*/ 973931 h 1701028"/>
                  <a:gd name="connsiteX7" fmla="*/ 1668258 w 1701029"/>
                  <a:gd name="connsiteY7" fmla="*/ 1129407 h 1701028"/>
                  <a:gd name="connsiteX8" fmla="*/ 1701029 w 1701029"/>
                  <a:gd name="connsiteY8" fmla="*/ 1158547 h 1701028"/>
                  <a:gd name="connsiteX9" fmla="*/ 1701029 w 1701029"/>
                  <a:gd name="connsiteY9" fmla="*/ 0 h 1701028"/>
                  <a:gd name="connsiteX10" fmla="*/ 1567916 w 1701029"/>
                  <a:gd name="connsiteY10" fmla="*/ 6722 h 1701028"/>
                  <a:gd name="connsiteX11" fmla="*/ 6721 w 1701029"/>
                  <a:gd name="connsiteY11" fmla="*/ 1567917 h 1701028"/>
                  <a:gd name="connsiteX12" fmla="*/ 0 w 1701029"/>
                  <a:gd name="connsiteY12" fmla="*/ 1701028 h 1701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01029" h="1701028">
                    <a:moveTo>
                      <a:pt x="0" y="1701028"/>
                    </a:moveTo>
                    <a:lnTo>
                      <a:pt x="591471" y="1701028"/>
                    </a:lnTo>
                    <a:lnTo>
                      <a:pt x="599788" y="1604677"/>
                    </a:lnTo>
                    <a:cubicBezTo>
                      <a:pt x="607964" y="1557759"/>
                      <a:pt x="620228" y="1511281"/>
                      <a:pt x="636580" y="1465242"/>
                    </a:cubicBezTo>
                    <a:cubicBezTo>
                      <a:pt x="669284" y="1373175"/>
                      <a:pt x="714057" y="1290657"/>
                      <a:pt x="770912" y="1217700"/>
                    </a:cubicBezTo>
                    <a:cubicBezTo>
                      <a:pt x="827765" y="1144754"/>
                      <a:pt x="899209" y="1085876"/>
                      <a:pt x="985253" y="1041103"/>
                    </a:cubicBezTo>
                    <a:cubicBezTo>
                      <a:pt x="1071285" y="996317"/>
                      <a:pt x="1164109" y="973931"/>
                      <a:pt x="1263737" y="973931"/>
                    </a:cubicBezTo>
                    <a:cubicBezTo>
                      <a:pt x="1419709" y="973931"/>
                      <a:pt x="1554550" y="1025757"/>
                      <a:pt x="1668258" y="1129407"/>
                    </a:cubicBezTo>
                    <a:lnTo>
                      <a:pt x="1701029" y="1158547"/>
                    </a:lnTo>
                    <a:lnTo>
                      <a:pt x="1701029" y="0"/>
                    </a:lnTo>
                    <a:lnTo>
                      <a:pt x="1567916" y="6722"/>
                    </a:lnTo>
                    <a:cubicBezTo>
                      <a:pt x="744743" y="90320"/>
                      <a:pt x="90319" y="744743"/>
                      <a:pt x="6721" y="1567917"/>
                    </a:cubicBezTo>
                    <a:lnTo>
                      <a:pt x="0" y="170102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sp>
            <p:nvSpPr>
              <p:cNvPr id="22" name="îsḻîḍê"/>
              <p:cNvSpPr/>
              <p:nvPr/>
            </p:nvSpPr>
            <p:spPr>
              <a:xfrm rot="16200000" flipH="1">
                <a:off x="6205819" y="1884012"/>
                <a:ext cx="1701029" cy="1701027"/>
              </a:xfrm>
              <a:custGeom>
                <a:avLst/>
                <a:gdLst>
                  <a:gd name="connsiteX0" fmla="*/ 0 w 1701029"/>
                  <a:gd name="connsiteY0" fmla="*/ 0 h 1701027"/>
                  <a:gd name="connsiteX1" fmla="*/ 6721 w 1701029"/>
                  <a:gd name="connsiteY1" fmla="*/ 133111 h 1701027"/>
                  <a:gd name="connsiteX2" fmla="*/ 1567916 w 1701029"/>
                  <a:gd name="connsiteY2" fmla="*/ 1694306 h 1701027"/>
                  <a:gd name="connsiteX3" fmla="*/ 1701029 w 1701029"/>
                  <a:gd name="connsiteY3" fmla="*/ 1701027 h 1701027"/>
                  <a:gd name="connsiteX4" fmla="*/ 1701029 w 1701029"/>
                  <a:gd name="connsiteY4" fmla="*/ 542485 h 1701027"/>
                  <a:gd name="connsiteX5" fmla="*/ 1668258 w 1701029"/>
                  <a:gd name="connsiteY5" fmla="*/ 571623 h 1701027"/>
                  <a:gd name="connsiteX6" fmla="*/ 1263737 w 1701029"/>
                  <a:gd name="connsiteY6" fmla="*/ 727099 h 1701027"/>
                  <a:gd name="connsiteX7" fmla="*/ 985253 w 1701029"/>
                  <a:gd name="connsiteY7" fmla="*/ 659927 h 1701027"/>
                  <a:gd name="connsiteX8" fmla="*/ 770912 w 1701029"/>
                  <a:gd name="connsiteY8" fmla="*/ 483331 h 1701027"/>
                  <a:gd name="connsiteX9" fmla="*/ 636580 w 1701029"/>
                  <a:gd name="connsiteY9" fmla="*/ 235788 h 1701027"/>
                  <a:gd name="connsiteX10" fmla="*/ 599788 w 1701029"/>
                  <a:gd name="connsiteY10" fmla="*/ 96356 h 1701027"/>
                  <a:gd name="connsiteX11" fmla="*/ 591470 w 1701029"/>
                  <a:gd name="connsiteY11" fmla="*/ 0 h 1701027"/>
                  <a:gd name="connsiteX12" fmla="*/ 0 w 1701029"/>
                  <a:gd name="connsiteY12" fmla="*/ 0 h 1701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01029" h="1701027">
                    <a:moveTo>
                      <a:pt x="0" y="0"/>
                    </a:moveTo>
                    <a:lnTo>
                      <a:pt x="6721" y="133111"/>
                    </a:lnTo>
                    <a:cubicBezTo>
                      <a:pt x="90319" y="956285"/>
                      <a:pt x="744743" y="1610708"/>
                      <a:pt x="1567916" y="1694306"/>
                    </a:cubicBezTo>
                    <a:lnTo>
                      <a:pt x="1701029" y="1701027"/>
                    </a:lnTo>
                    <a:lnTo>
                      <a:pt x="1701029" y="542485"/>
                    </a:lnTo>
                    <a:lnTo>
                      <a:pt x="1668258" y="571623"/>
                    </a:lnTo>
                    <a:cubicBezTo>
                      <a:pt x="1554550" y="675274"/>
                      <a:pt x="1419709" y="727099"/>
                      <a:pt x="1263737" y="727099"/>
                    </a:cubicBezTo>
                    <a:cubicBezTo>
                      <a:pt x="1164109" y="727099"/>
                      <a:pt x="1071285" y="704712"/>
                      <a:pt x="985253" y="659927"/>
                    </a:cubicBezTo>
                    <a:cubicBezTo>
                      <a:pt x="899209" y="615153"/>
                      <a:pt x="827765" y="556277"/>
                      <a:pt x="770912" y="483331"/>
                    </a:cubicBezTo>
                    <a:cubicBezTo>
                      <a:pt x="714057" y="410372"/>
                      <a:pt x="669284" y="327855"/>
                      <a:pt x="636580" y="235788"/>
                    </a:cubicBezTo>
                    <a:cubicBezTo>
                      <a:pt x="620228" y="189749"/>
                      <a:pt x="607964" y="143272"/>
                      <a:pt x="599788" y="96356"/>
                    </a:cubicBezTo>
                    <a:lnTo>
                      <a:pt x="59147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sp>
            <p:nvSpPr>
              <p:cNvPr id="23" name="î$ḻïďè"/>
              <p:cNvSpPr/>
              <p:nvPr/>
            </p:nvSpPr>
            <p:spPr>
              <a:xfrm rot="16200000" flipH="1">
                <a:off x="4413353" y="3676478"/>
                <a:ext cx="1701026" cy="1701028"/>
              </a:xfrm>
              <a:custGeom>
                <a:avLst/>
                <a:gdLst>
                  <a:gd name="connsiteX0" fmla="*/ 0 w 1701026"/>
                  <a:gd name="connsiteY0" fmla="*/ 0 h 1701028"/>
                  <a:gd name="connsiteX1" fmla="*/ 0 w 1701026"/>
                  <a:gd name="connsiteY1" fmla="*/ 1236031 h 1701028"/>
                  <a:gd name="connsiteX2" fmla="*/ 7104 w 1701026"/>
                  <a:gd name="connsiteY2" fmla="*/ 1241849 h 1701028"/>
                  <a:gd name="connsiteX3" fmla="*/ 151256 w 1701026"/>
                  <a:gd name="connsiteY3" fmla="*/ 1331668 h 1701028"/>
                  <a:gd name="connsiteX4" fmla="*/ 313512 w 1701026"/>
                  <a:gd name="connsiteY4" fmla="*/ 1382984 h 1701028"/>
                  <a:gd name="connsiteX5" fmla="*/ 437289 w 1701026"/>
                  <a:gd name="connsiteY5" fmla="*/ 1312038 h 1701028"/>
                  <a:gd name="connsiteX6" fmla="*/ 533888 w 1701026"/>
                  <a:gd name="connsiteY6" fmla="*/ 1349771 h 1701028"/>
                  <a:gd name="connsiteX7" fmla="*/ 630487 w 1701026"/>
                  <a:gd name="connsiteY7" fmla="*/ 1312038 h 1701028"/>
                  <a:gd name="connsiteX8" fmla="*/ 752750 w 1701026"/>
                  <a:gd name="connsiteY8" fmla="*/ 1379967 h 1701028"/>
                  <a:gd name="connsiteX9" fmla="*/ 823696 w 1701026"/>
                  <a:gd name="connsiteY9" fmla="*/ 1360338 h 1701028"/>
                  <a:gd name="connsiteX10" fmla="*/ 930860 w 1701026"/>
                  <a:gd name="connsiteY10" fmla="*/ 1407891 h 1701028"/>
                  <a:gd name="connsiteX11" fmla="*/ 968594 w 1701026"/>
                  <a:gd name="connsiteY11" fmla="*/ 1524864 h 1701028"/>
                  <a:gd name="connsiteX12" fmla="*/ 1074256 w 1701026"/>
                  <a:gd name="connsiteY12" fmla="*/ 1615429 h 1701028"/>
                  <a:gd name="connsiteX13" fmla="*/ 1103690 w 1701026"/>
                  <a:gd name="connsiteY13" fmla="*/ 1678447 h 1701028"/>
                  <a:gd name="connsiteX14" fmla="*/ 1106934 w 1701026"/>
                  <a:gd name="connsiteY14" fmla="*/ 1701028 h 1701028"/>
                  <a:gd name="connsiteX15" fmla="*/ 1701026 w 1701026"/>
                  <a:gd name="connsiteY15" fmla="*/ 1701028 h 1701028"/>
                  <a:gd name="connsiteX16" fmla="*/ 1694305 w 1701026"/>
                  <a:gd name="connsiteY16" fmla="*/ 1567917 h 1701028"/>
                  <a:gd name="connsiteX17" fmla="*/ 133110 w 1701026"/>
                  <a:gd name="connsiteY17" fmla="*/ 6722 h 1701028"/>
                  <a:gd name="connsiteX18" fmla="*/ 0 w 1701026"/>
                  <a:gd name="connsiteY18" fmla="*/ 0 h 1701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01026" h="1701028">
                    <a:moveTo>
                      <a:pt x="0" y="0"/>
                    </a:moveTo>
                    <a:lnTo>
                      <a:pt x="0" y="1236031"/>
                    </a:lnTo>
                    <a:lnTo>
                      <a:pt x="7104" y="1241849"/>
                    </a:lnTo>
                    <a:cubicBezTo>
                      <a:pt x="45346" y="1271537"/>
                      <a:pt x="93397" y="1301472"/>
                      <a:pt x="151256" y="1331668"/>
                    </a:cubicBezTo>
                    <a:cubicBezTo>
                      <a:pt x="209117" y="1361852"/>
                      <a:pt x="263202" y="1378961"/>
                      <a:pt x="313512" y="1382984"/>
                    </a:cubicBezTo>
                    <a:cubicBezTo>
                      <a:pt x="341685" y="1335690"/>
                      <a:pt x="382944" y="1312038"/>
                      <a:pt x="437289" y="1312038"/>
                    </a:cubicBezTo>
                    <a:cubicBezTo>
                      <a:pt x="474514" y="1312038"/>
                      <a:pt x="506722" y="1324616"/>
                      <a:pt x="533888" y="1349771"/>
                    </a:cubicBezTo>
                    <a:cubicBezTo>
                      <a:pt x="561056" y="1324616"/>
                      <a:pt x="593263" y="1312038"/>
                      <a:pt x="630487" y="1312038"/>
                    </a:cubicBezTo>
                    <a:cubicBezTo>
                      <a:pt x="682821" y="1312038"/>
                      <a:pt x="723571" y="1334685"/>
                      <a:pt x="752750" y="1379967"/>
                    </a:cubicBezTo>
                    <a:cubicBezTo>
                      <a:pt x="775894" y="1366881"/>
                      <a:pt x="799546" y="1360338"/>
                      <a:pt x="823696" y="1360338"/>
                    </a:cubicBezTo>
                    <a:cubicBezTo>
                      <a:pt x="869983" y="1360338"/>
                      <a:pt x="905705" y="1376192"/>
                      <a:pt x="930860" y="1407891"/>
                    </a:cubicBezTo>
                    <a:cubicBezTo>
                      <a:pt x="956015" y="1439590"/>
                      <a:pt x="968594" y="1478577"/>
                      <a:pt x="968594" y="1524864"/>
                    </a:cubicBezTo>
                    <a:cubicBezTo>
                      <a:pt x="1012870" y="1544991"/>
                      <a:pt x="1048095" y="1575176"/>
                      <a:pt x="1074256" y="1615429"/>
                    </a:cubicBezTo>
                    <a:cubicBezTo>
                      <a:pt x="1087336" y="1635555"/>
                      <a:pt x="1097148" y="1656560"/>
                      <a:pt x="1103690" y="1678447"/>
                    </a:cubicBezTo>
                    <a:lnTo>
                      <a:pt x="1106934" y="1701028"/>
                    </a:lnTo>
                    <a:lnTo>
                      <a:pt x="1701026" y="1701028"/>
                    </a:lnTo>
                    <a:lnTo>
                      <a:pt x="1694305" y="1567917"/>
                    </a:lnTo>
                    <a:cubicBezTo>
                      <a:pt x="1610707" y="744743"/>
                      <a:pt x="956284" y="90320"/>
                      <a:pt x="133110" y="672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sp>
            <p:nvSpPr>
              <p:cNvPr id="24" name="ïṩ1iḋe"/>
              <p:cNvSpPr/>
              <p:nvPr/>
            </p:nvSpPr>
            <p:spPr>
              <a:xfrm rot="16200000" flipH="1">
                <a:off x="6205820" y="3676479"/>
                <a:ext cx="1701026" cy="1701027"/>
              </a:xfrm>
              <a:custGeom>
                <a:avLst/>
                <a:gdLst>
                  <a:gd name="connsiteX0" fmla="*/ 0 w 1701026"/>
                  <a:gd name="connsiteY0" fmla="*/ 464999 h 1701027"/>
                  <a:gd name="connsiteX1" fmla="*/ 0 w 1701026"/>
                  <a:gd name="connsiteY1" fmla="*/ 1701027 h 1701027"/>
                  <a:gd name="connsiteX2" fmla="*/ 133110 w 1701026"/>
                  <a:gd name="connsiteY2" fmla="*/ 1694306 h 1701027"/>
                  <a:gd name="connsiteX3" fmla="*/ 1694305 w 1701026"/>
                  <a:gd name="connsiteY3" fmla="*/ 133111 h 1701027"/>
                  <a:gd name="connsiteX4" fmla="*/ 1701026 w 1701026"/>
                  <a:gd name="connsiteY4" fmla="*/ 0 h 1701027"/>
                  <a:gd name="connsiteX5" fmla="*/ 1106935 w 1701026"/>
                  <a:gd name="connsiteY5" fmla="*/ 0 h 1701027"/>
                  <a:gd name="connsiteX6" fmla="*/ 1103690 w 1701026"/>
                  <a:gd name="connsiteY6" fmla="*/ 22585 h 1701027"/>
                  <a:gd name="connsiteX7" fmla="*/ 1074256 w 1701026"/>
                  <a:gd name="connsiteY7" fmla="*/ 85602 h 1701027"/>
                  <a:gd name="connsiteX8" fmla="*/ 968594 w 1701026"/>
                  <a:gd name="connsiteY8" fmla="*/ 176165 h 1701027"/>
                  <a:gd name="connsiteX9" fmla="*/ 930860 w 1701026"/>
                  <a:gd name="connsiteY9" fmla="*/ 293139 h 1701027"/>
                  <a:gd name="connsiteX10" fmla="*/ 823696 w 1701026"/>
                  <a:gd name="connsiteY10" fmla="*/ 340693 h 1701027"/>
                  <a:gd name="connsiteX11" fmla="*/ 752750 w 1701026"/>
                  <a:gd name="connsiteY11" fmla="*/ 321063 h 1701027"/>
                  <a:gd name="connsiteX12" fmla="*/ 630487 w 1701026"/>
                  <a:gd name="connsiteY12" fmla="*/ 388992 h 1701027"/>
                  <a:gd name="connsiteX13" fmla="*/ 533888 w 1701026"/>
                  <a:gd name="connsiteY13" fmla="*/ 351259 h 1701027"/>
                  <a:gd name="connsiteX14" fmla="*/ 437289 w 1701026"/>
                  <a:gd name="connsiteY14" fmla="*/ 388992 h 1701027"/>
                  <a:gd name="connsiteX15" fmla="*/ 313512 w 1701026"/>
                  <a:gd name="connsiteY15" fmla="*/ 318046 h 1701027"/>
                  <a:gd name="connsiteX16" fmla="*/ 151256 w 1701026"/>
                  <a:gd name="connsiteY16" fmla="*/ 369363 h 1701027"/>
                  <a:gd name="connsiteX17" fmla="*/ 7104 w 1701026"/>
                  <a:gd name="connsiteY17" fmla="*/ 459181 h 1701027"/>
                  <a:gd name="connsiteX18" fmla="*/ 0 w 1701026"/>
                  <a:gd name="connsiteY18" fmla="*/ 464999 h 1701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01026" h="1701027">
                    <a:moveTo>
                      <a:pt x="0" y="464999"/>
                    </a:moveTo>
                    <a:lnTo>
                      <a:pt x="0" y="1701027"/>
                    </a:lnTo>
                    <a:lnTo>
                      <a:pt x="133110" y="1694306"/>
                    </a:lnTo>
                    <a:cubicBezTo>
                      <a:pt x="956284" y="1610708"/>
                      <a:pt x="1610707" y="956285"/>
                      <a:pt x="1694305" y="133111"/>
                    </a:cubicBezTo>
                    <a:lnTo>
                      <a:pt x="1701026" y="0"/>
                    </a:lnTo>
                    <a:lnTo>
                      <a:pt x="1106935" y="0"/>
                    </a:lnTo>
                    <a:lnTo>
                      <a:pt x="1103690" y="22585"/>
                    </a:lnTo>
                    <a:cubicBezTo>
                      <a:pt x="1097148" y="44470"/>
                      <a:pt x="1087336" y="65475"/>
                      <a:pt x="1074256" y="85602"/>
                    </a:cubicBezTo>
                    <a:cubicBezTo>
                      <a:pt x="1048095" y="125855"/>
                      <a:pt x="1012870" y="156039"/>
                      <a:pt x="968594" y="176165"/>
                    </a:cubicBezTo>
                    <a:cubicBezTo>
                      <a:pt x="968594" y="222454"/>
                      <a:pt x="956015" y="261440"/>
                      <a:pt x="930860" y="293139"/>
                    </a:cubicBezTo>
                    <a:cubicBezTo>
                      <a:pt x="905705" y="324837"/>
                      <a:pt x="869983" y="340693"/>
                      <a:pt x="823696" y="340693"/>
                    </a:cubicBezTo>
                    <a:cubicBezTo>
                      <a:pt x="799546" y="340693"/>
                      <a:pt x="775894" y="334150"/>
                      <a:pt x="752750" y="321063"/>
                    </a:cubicBezTo>
                    <a:cubicBezTo>
                      <a:pt x="723571" y="366345"/>
                      <a:pt x="682821" y="388992"/>
                      <a:pt x="630487" y="388992"/>
                    </a:cubicBezTo>
                    <a:cubicBezTo>
                      <a:pt x="593263" y="388992"/>
                      <a:pt x="561056" y="376415"/>
                      <a:pt x="533888" y="351259"/>
                    </a:cubicBezTo>
                    <a:cubicBezTo>
                      <a:pt x="506722" y="376415"/>
                      <a:pt x="474514" y="388992"/>
                      <a:pt x="437289" y="388992"/>
                    </a:cubicBezTo>
                    <a:cubicBezTo>
                      <a:pt x="382944" y="388992"/>
                      <a:pt x="341685" y="365339"/>
                      <a:pt x="313512" y="318046"/>
                    </a:cubicBezTo>
                    <a:cubicBezTo>
                      <a:pt x="263202" y="322068"/>
                      <a:pt x="209117" y="339179"/>
                      <a:pt x="151256" y="369363"/>
                    </a:cubicBezTo>
                    <a:cubicBezTo>
                      <a:pt x="93397" y="399559"/>
                      <a:pt x="45346" y="429494"/>
                      <a:pt x="7104" y="459181"/>
                    </a:cubicBezTo>
                    <a:lnTo>
                      <a:pt x="0" y="464999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sp>
            <p:nvSpPr>
              <p:cNvPr id="25" name="iṩļidè"/>
              <p:cNvSpPr txBox="1"/>
              <p:nvPr/>
            </p:nvSpPr>
            <p:spPr>
              <a:xfrm>
                <a:off x="5721518" y="3069125"/>
                <a:ext cx="877163" cy="376744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1"/>
                    </a:solidFill>
                    <a:latin typeface="+mn-ea"/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26" name="ïšļïḑê"/>
              <p:cNvSpPr txBox="1"/>
              <p:nvPr/>
            </p:nvSpPr>
            <p:spPr>
              <a:xfrm>
                <a:off x="4703794" y="2868789"/>
                <a:ext cx="595035" cy="523220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sz="2800" b="1">
                    <a:solidFill>
                      <a:schemeClr val="bg1"/>
                    </a:solidFill>
                    <a:latin typeface="+mn-ea"/>
                  </a:rPr>
                  <a:t>01</a:t>
                </a:r>
                <a:endParaRPr lang="en-US" sz="2800" b="1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27" name="íSľîḑê"/>
              <p:cNvSpPr txBox="1"/>
              <p:nvPr/>
            </p:nvSpPr>
            <p:spPr>
              <a:xfrm>
                <a:off x="7021369" y="2868789"/>
                <a:ext cx="595035" cy="523220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sz="2800" b="1">
                    <a:solidFill>
                      <a:schemeClr val="bg1"/>
                    </a:solidFill>
                    <a:latin typeface="+mn-ea"/>
                  </a:rPr>
                  <a:t>02</a:t>
                </a:r>
                <a:endParaRPr lang="en-US" sz="2800" b="1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28" name="iSļídé"/>
              <p:cNvSpPr txBox="1"/>
              <p:nvPr/>
            </p:nvSpPr>
            <p:spPr>
              <a:xfrm>
                <a:off x="4705475" y="3870150"/>
                <a:ext cx="595035" cy="523220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sz="2800" b="1">
                    <a:solidFill>
                      <a:schemeClr val="bg1"/>
                    </a:solidFill>
                    <a:latin typeface="+mn-ea"/>
                  </a:rPr>
                  <a:t>03</a:t>
                </a:r>
                <a:endParaRPr lang="en-US" sz="2800" b="1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29" name="î$ḻïdé"/>
              <p:cNvSpPr txBox="1"/>
              <p:nvPr/>
            </p:nvSpPr>
            <p:spPr>
              <a:xfrm>
                <a:off x="7021369" y="3870150"/>
                <a:ext cx="595035" cy="523220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sz="2800" b="1">
                    <a:solidFill>
                      <a:schemeClr val="bg1"/>
                    </a:solidFill>
                    <a:latin typeface="+mn-ea"/>
                  </a:rPr>
                  <a:t>04</a:t>
                </a:r>
                <a:endParaRPr lang="en-US" sz="2800" b="1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5" name="išľídé"/>
            <p:cNvSpPr>
              <a:spLocks noChangeAspect="1"/>
            </p:cNvSpPr>
            <p:nvPr/>
          </p:nvSpPr>
          <p:spPr bwMode="auto">
            <a:xfrm>
              <a:off x="8294153" y="2939872"/>
              <a:ext cx="315908" cy="381053"/>
            </a:xfrm>
            <a:custGeom>
              <a:avLst/>
              <a:gdLst>
                <a:gd name="connsiteX0" fmla="*/ 97409 w 421152"/>
                <a:gd name="connsiteY0" fmla="*/ 433798 h 508000"/>
                <a:gd name="connsiteX1" fmla="*/ 80219 w 421152"/>
                <a:gd name="connsiteY1" fmla="*/ 450922 h 508000"/>
                <a:gd name="connsiteX2" fmla="*/ 97409 w 421152"/>
                <a:gd name="connsiteY2" fmla="*/ 465191 h 508000"/>
                <a:gd name="connsiteX3" fmla="*/ 312283 w 421152"/>
                <a:gd name="connsiteY3" fmla="*/ 465191 h 508000"/>
                <a:gd name="connsiteX4" fmla="*/ 326608 w 421152"/>
                <a:gd name="connsiteY4" fmla="*/ 450922 h 508000"/>
                <a:gd name="connsiteX5" fmla="*/ 312283 w 421152"/>
                <a:gd name="connsiteY5" fmla="*/ 433798 h 508000"/>
                <a:gd name="connsiteX6" fmla="*/ 97409 w 421152"/>
                <a:gd name="connsiteY6" fmla="*/ 433798 h 508000"/>
                <a:gd name="connsiteX7" fmla="*/ 51570 w 421152"/>
                <a:gd name="connsiteY7" fmla="*/ 333910 h 508000"/>
                <a:gd name="connsiteX8" fmla="*/ 25785 w 421152"/>
                <a:gd name="connsiteY8" fmla="*/ 362450 h 508000"/>
                <a:gd name="connsiteX9" fmla="*/ 25785 w 421152"/>
                <a:gd name="connsiteY9" fmla="*/ 419528 h 508000"/>
                <a:gd name="connsiteX10" fmla="*/ 42975 w 421152"/>
                <a:gd name="connsiteY10" fmla="*/ 419528 h 508000"/>
                <a:gd name="connsiteX11" fmla="*/ 42975 w 421152"/>
                <a:gd name="connsiteY11" fmla="*/ 396697 h 508000"/>
                <a:gd name="connsiteX12" fmla="*/ 68760 w 421152"/>
                <a:gd name="connsiteY12" fmla="*/ 371011 h 508000"/>
                <a:gd name="connsiteX13" fmla="*/ 352393 w 421152"/>
                <a:gd name="connsiteY13" fmla="*/ 371011 h 508000"/>
                <a:gd name="connsiteX14" fmla="*/ 375312 w 421152"/>
                <a:gd name="connsiteY14" fmla="*/ 396697 h 508000"/>
                <a:gd name="connsiteX15" fmla="*/ 375312 w 421152"/>
                <a:gd name="connsiteY15" fmla="*/ 419528 h 508000"/>
                <a:gd name="connsiteX16" fmla="*/ 383907 w 421152"/>
                <a:gd name="connsiteY16" fmla="*/ 419528 h 508000"/>
                <a:gd name="connsiteX17" fmla="*/ 395367 w 421152"/>
                <a:gd name="connsiteY17" fmla="*/ 388135 h 508000"/>
                <a:gd name="connsiteX18" fmla="*/ 395367 w 421152"/>
                <a:gd name="connsiteY18" fmla="*/ 362450 h 508000"/>
                <a:gd name="connsiteX19" fmla="*/ 369582 w 421152"/>
                <a:gd name="connsiteY19" fmla="*/ 333910 h 508000"/>
                <a:gd name="connsiteX20" fmla="*/ 51570 w 421152"/>
                <a:gd name="connsiteY20" fmla="*/ 333910 h 508000"/>
                <a:gd name="connsiteX21" fmla="*/ 108332 w 421152"/>
                <a:gd name="connsiteY21" fmla="*/ 133246 h 508000"/>
                <a:gd name="connsiteX22" fmla="*/ 323527 w 421152"/>
                <a:gd name="connsiteY22" fmla="*/ 133246 h 508000"/>
                <a:gd name="connsiteX23" fmla="*/ 337873 w 421152"/>
                <a:gd name="connsiteY23" fmla="*/ 147523 h 508000"/>
                <a:gd name="connsiteX24" fmla="*/ 323527 w 421152"/>
                <a:gd name="connsiteY24" fmla="*/ 161799 h 508000"/>
                <a:gd name="connsiteX25" fmla="*/ 108332 w 421152"/>
                <a:gd name="connsiteY25" fmla="*/ 161799 h 508000"/>
                <a:gd name="connsiteX26" fmla="*/ 93986 w 421152"/>
                <a:gd name="connsiteY26" fmla="*/ 147523 h 508000"/>
                <a:gd name="connsiteX27" fmla="*/ 108332 w 421152"/>
                <a:gd name="connsiteY27" fmla="*/ 133246 h 508000"/>
                <a:gd name="connsiteX28" fmla="*/ 68760 w 421152"/>
                <a:gd name="connsiteY28" fmla="*/ 79910 h 508000"/>
                <a:gd name="connsiteX29" fmla="*/ 40110 w 421152"/>
                <a:gd name="connsiteY29" fmla="*/ 108450 h 508000"/>
                <a:gd name="connsiteX30" fmla="*/ 40110 w 421152"/>
                <a:gd name="connsiteY30" fmla="*/ 205483 h 508000"/>
                <a:gd name="connsiteX31" fmla="*/ 68760 w 421152"/>
                <a:gd name="connsiteY31" fmla="*/ 236877 h 508000"/>
                <a:gd name="connsiteX32" fmla="*/ 346663 w 421152"/>
                <a:gd name="connsiteY32" fmla="*/ 236877 h 508000"/>
                <a:gd name="connsiteX33" fmla="*/ 378177 w 421152"/>
                <a:gd name="connsiteY33" fmla="*/ 205483 h 508000"/>
                <a:gd name="connsiteX34" fmla="*/ 378177 w 421152"/>
                <a:gd name="connsiteY34" fmla="*/ 108450 h 508000"/>
                <a:gd name="connsiteX35" fmla="*/ 346663 w 421152"/>
                <a:gd name="connsiteY35" fmla="*/ 79910 h 508000"/>
                <a:gd name="connsiteX36" fmla="*/ 68760 w 421152"/>
                <a:gd name="connsiteY36" fmla="*/ 79910 h 508000"/>
                <a:gd name="connsiteX37" fmla="*/ 83084 w 421152"/>
                <a:gd name="connsiteY37" fmla="*/ 0 h 508000"/>
                <a:gd name="connsiteX38" fmla="*/ 332338 w 421152"/>
                <a:gd name="connsiteY38" fmla="*/ 0 h 508000"/>
                <a:gd name="connsiteX39" fmla="*/ 386772 w 421152"/>
                <a:gd name="connsiteY39" fmla="*/ 19978 h 508000"/>
                <a:gd name="connsiteX40" fmla="*/ 398232 w 421152"/>
                <a:gd name="connsiteY40" fmla="*/ 28540 h 508000"/>
                <a:gd name="connsiteX41" fmla="*/ 421152 w 421152"/>
                <a:gd name="connsiteY41" fmla="*/ 77056 h 508000"/>
                <a:gd name="connsiteX42" fmla="*/ 421152 w 421152"/>
                <a:gd name="connsiteY42" fmla="*/ 413820 h 508000"/>
                <a:gd name="connsiteX43" fmla="*/ 398232 w 421152"/>
                <a:gd name="connsiteY43" fmla="*/ 442360 h 508000"/>
                <a:gd name="connsiteX44" fmla="*/ 375312 w 421152"/>
                <a:gd name="connsiteY44" fmla="*/ 442360 h 508000"/>
                <a:gd name="connsiteX45" fmla="*/ 375312 w 421152"/>
                <a:gd name="connsiteY45" fmla="*/ 476607 h 508000"/>
                <a:gd name="connsiteX46" fmla="*/ 343798 w 421152"/>
                <a:gd name="connsiteY46" fmla="*/ 508000 h 508000"/>
                <a:gd name="connsiteX47" fmla="*/ 71625 w 421152"/>
                <a:gd name="connsiteY47" fmla="*/ 508000 h 508000"/>
                <a:gd name="connsiteX48" fmla="*/ 42975 w 421152"/>
                <a:gd name="connsiteY48" fmla="*/ 476607 h 508000"/>
                <a:gd name="connsiteX49" fmla="*/ 42975 w 421152"/>
                <a:gd name="connsiteY49" fmla="*/ 442360 h 508000"/>
                <a:gd name="connsiteX50" fmla="*/ 20055 w 421152"/>
                <a:gd name="connsiteY50" fmla="*/ 442360 h 508000"/>
                <a:gd name="connsiteX51" fmla="*/ 0 w 421152"/>
                <a:gd name="connsiteY51" fmla="*/ 413820 h 508000"/>
                <a:gd name="connsiteX52" fmla="*/ 0 w 421152"/>
                <a:gd name="connsiteY52" fmla="*/ 77056 h 508000"/>
                <a:gd name="connsiteX53" fmla="*/ 22920 w 421152"/>
                <a:gd name="connsiteY53" fmla="*/ 25686 h 508000"/>
                <a:gd name="connsiteX54" fmla="*/ 28650 w 421152"/>
                <a:gd name="connsiteY54" fmla="*/ 19978 h 508000"/>
                <a:gd name="connsiteX55" fmla="*/ 83084 w 421152"/>
                <a:gd name="connsiteY55" fmla="*/ 0 h 5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21152" h="508000">
                  <a:moveTo>
                    <a:pt x="97409" y="433798"/>
                  </a:moveTo>
                  <a:cubicBezTo>
                    <a:pt x="88814" y="433798"/>
                    <a:pt x="80219" y="442360"/>
                    <a:pt x="80219" y="450922"/>
                  </a:cubicBezTo>
                  <a:cubicBezTo>
                    <a:pt x="80219" y="459483"/>
                    <a:pt x="88814" y="465191"/>
                    <a:pt x="97409" y="465191"/>
                  </a:cubicBezTo>
                  <a:cubicBezTo>
                    <a:pt x="97409" y="465191"/>
                    <a:pt x="97409" y="465191"/>
                    <a:pt x="312283" y="465191"/>
                  </a:cubicBezTo>
                  <a:cubicBezTo>
                    <a:pt x="320878" y="465191"/>
                    <a:pt x="326608" y="459483"/>
                    <a:pt x="326608" y="450922"/>
                  </a:cubicBezTo>
                  <a:cubicBezTo>
                    <a:pt x="326608" y="442360"/>
                    <a:pt x="320878" y="433798"/>
                    <a:pt x="312283" y="433798"/>
                  </a:cubicBezTo>
                  <a:cubicBezTo>
                    <a:pt x="312283" y="433798"/>
                    <a:pt x="312283" y="433798"/>
                    <a:pt x="97409" y="433798"/>
                  </a:cubicBezTo>
                  <a:close/>
                  <a:moveTo>
                    <a:pt x="51570" y="333910"/>
                  </a:moveTo>
                  <a:cubicBezTo>
                    <a:pt x="37245" y="333910"/>
                    <a:pt x="25785" y="348180"/>
                    <a:pt x="25785" y="362450"/>
                  </a:cubicBezTo>
                  <a:cubicBezTo>
                    <a:pt x="25785" y="362450"/>
                    <a:pt x="25785" y="362450"/>
                    <a:pt x="25785" y="419528"/>
                  </a:cubicBezTo>
                  <a:cubicBezTo>
                    <a:pt x="25785" y="419528"/>
                    <a:pt x="25785" y="419528"/>
                    <a:pt x="42975" y="419528"/>
                  </a:cubicBezTo>
                  <a:cubicBezTo>
                    <a:pt x="42975" y="419528"/>
                    <a:pt x="42975" y="419528"/>
                    <a:pt x="42975" y="396697"/>
                  </a:cubicBezTo>
                  <a:cubicBezTo>
                    <a:pt x="42975" y="382427"/>
                    <a:pt x="54435" y="371011"/>
                    <a:pt x="68760" y="371011"/>
                  </a:cubicBezTo>
                  <a:cubicBezTo>
                    <a:pt x="68760" y="371011"/>
                    <a:pt x="68760" y="371011"/>
                    <a:pt x="352393" y="371011"/>
                  </a:cubicBezTo>
                  <a:cubicBezTo>
                    <a:pt x="363852" y="371011"/>
                    <a:pt x="375312" y="382427"/>
                    <a:pt x="375312" y="396697"/>
                  </a:cubicBezTo>
                  <a:cubicBezTo>
                    <a:pt x="375312" y="396697"/>
                    <a:pt x="375312" y="396697"/>
                    <a:pt x="375312" y="419528"/>
                  </a:cubicBezTo>
                  <a:cubicBezTo>
                    <a:pt x="375312" y="419528"/>
                    <a:pt x="375312" y="419528"/>
                    <a:pt x="383907" y="419528"/>
                  </a:cubicBezTo>
                  <a:cubicBezTo>
                    <a:pt x="389637" y="419528"/>
                    <a:pt x="395367" y="405259"/>
                    <a:pt x="395367" y="388135"/>
                  </a:cubicBezTo>
                  <a:lnTo>
                    <a:pt x="395367" y="362450"/>
                  </a:lnTo>
                  <a:cubicBezTo>
                    <a:pt x="395367" y="348180"/>
                    <a:pt x="383907" y="333910"/>
                    <a:pt x="369582" y="333910"/>
                  </a:cubicBezTo>
                  <a:cubicBezTo>
                    <a:pt x="369582" y="333910"/>
                    <a:pt x="369582" y="333910"/>
                    <a:pt x="51570" y="333910"/>
                  </a:cubicBezTo>
                  <a:close/>
                  <a:moveTo>
                    <a:pt x="108332" y="133246"/>
                  </a:moveTo>
                  <a:cubicBezTo>
                    <a:pt x="108332" y="133246"/>
                    <a:pt x="108332" y="133246"/>
                    <a:pt x="323527" y="133246"/>
                  </a:cubicBezTo>
                  <a:cubicBezTo>
                    <a:pt x="332135" y="133246"/>
                    <a:pt x="337873" y="138957"/>
                    <a:pt x="337873" y="147523"/>
                  </a:cubicBezTo>
                  <a:cubicBezTo>
                    <a:pt x="337873" y="156089"/>
                    <a:pt x="332135" y="161799"/>
                    <a:pt x="323527" y="161799"/>
                  </a:cubicBezTo>
                  <a:cubicBezTo>
                    <a:pt x="323527" y="161799"/>
                    <a:pt x="323527" y="161799"/>
                    <a:pt x="108332" y="161799"/>
                  </a:cubicBezTo>
                  <a:cubicBezTo>
                    <a:pt x="99725" y="161799"/>
                    <a:pt x="93986" y="156089"/>
                    <a:pt x="93986" y="147523"/>
                  </a:cubicBezTo>
                  <a:cubicBezTo>
                    <a:pt x="93986" y="138957"/>
                    <a:pt x="99725" y="133246"/>
                    <a:pt x="108332" y="133246"/>
                  </a:cubicBezTo>
                  <a:close/>
                  <a:moveTo>
                    <a:pt x="68760" y="79910"/>
                  </a:moveTo>
                  <a:cubicBezTo>
                    <a:pt x="51570" y="79910"/>
                    <a:pt x="40110" y="91326"/>
                    <a:pt x="40110" y="108450"/>
                  </a:cubicBezTo>
                  <a:lnTo>
                    <a:pt x="40110" y="205483"/>
                  </a:lnTo>
                  <a:cubicBezTo>
                    <a:pt x="40110" y="222607"/>
                    <a:pt x="51570" y="236877"/>
                    <a:pt x="68760" y="236877"/>
                  </a:cubicBezTo>
                  <a:cubicBezTo>
                    <a:pt x="68760" y="236877"/>
                    <a:pt x="68760" y="236877"/>
                    <a:pt x="346663" y="236877"/>
                  </a:cubicBezTo>
                  <a:cubicBezTo>
                    <a:pt x="363852" y="236877"/>
                    <a:pt x="378177" y="222607"/>
                    <a:pt x="378177" y="205483"/>
                  </a:cubicBezTo>
                  <a:cubicBezTo>
                    <a:pt x="378177" y="205483"/>
                    <a:pt x="378177" y="205483"/>
                    <a:pt x="378177" y="108450"/>
                  </a:cubicBezTo>
                  <a:cubicBezTo>
                    <a:pt x="378177" y="91326"/>
                    <a:pt x="363852" y="79910"/>
                    <a:pt x="346663" y="79910"/>
                  </a:cubicBezTo>
                  <a:cubicBezTo>
                    <a:pt x="346663" y="79910"/>
                    <a:pt x="346663" y="79910"/>
                    <a:pt x="68760" y="79910"/>
                  </a:cubicBezTo>
                  <a:close/>
                  <a:moveTo>
                    <a:pt x="83084" y="0"/>
                  </a:moveTo>
                  <a:cubicBezTo>
                    <a:pt x="83084" y="0"/>
                    <a:pt x="83084" y="0"/>
                    <a:pt x="332338" y="0"/>
                  </a:cubicBezTo>
                  <a:cubicBezTo>
                    <a:pt x="349528" y="0"/>
                    <a:pt x="375312" y="8562"/>
                    <a:pt x="386772" y="19978"/>
                  </a:cubicBezTo>
                  <a:cubicBezTo>
                    <a:pt x="386772" y="19978"/>
                    <a:pt x="386772" y="19978"/>
                    <a:pt x="398232" y="28540"/>
                  </a:cubicBezTo>
                  <a:cubicBezTo>
                    <a:pt x="409692" y="39955"/>
                    <a:pt x="421152" y="59933"/>
                    <a:pt x="421152" y="77056"/>
                  </a:cubicBezTo>
                  <a:cubicBezTo>
                    <a:pt x="421152" y="77056"/>
                    <a:pt x="421152" y="77056"/>
                    <a:pt x="421152" y="413820"/>
                  </a:cubicBezTo>
                  <a:cubicBezTo>
                    <a:pt x="421152" y="428090"/>
                    <a:pt x="409692" y="442360"/>
                    <a:pt x="398232" y="442360"/>
                  </a:cubicBezTo>
                  <a:cubicBezTo>
                    <a:pt x="398232" y="442360"/>
                    <a:pt x="398232" y="442360"/>
                    <a:pt x="375312" y="442360"/>
                  </a:cubicBezTo>
                  <a:cubicBezTo>
                    <a:pt x="375312" y="442360"/>
                    <a:pt x="375312" y="442360"/>
                    <a:pt x="375312" y="476607"/>
                  </a:cubicBezTo>
                  <a:cubicBezTo>
                    <a:pt x="375312" y="493731"/>
                    <a:pt x="360987" y="508000"/>
                    <a:pt x="343798" y="508000"/>
                  </a:cubicBezTo>
                  <a:cubicBezTo>
                    <a:pt x="343798" y="508000"/>
                    <a:pt x="343798" y="508000"/>
                    <a:pt x="71625" y="508000"/>
                  </a:cubicBezTo>
                  <a:cubicBezTo>
                    <a:pt x="54435" y="508000"/>
                    <a:pt x="42975" y="493731"/>
                    <a:pt x="42975" y="476607"/>
                  </a:cubicBezTo>
                  <a:cubicBezTo>
                    <a:pt x="42975" y="476607"/>
                    <a:pt x="42975" y="476607"/>
                    <a:pt x="42975" y="442360"/>
                  </a:cubicBezTo>
                  <a:cubicBezTo>
                    <a:pt x="42975" y="442360"/>
                    <a:pt x="42975" y="442360"/>
                    <a:pt x="20055" y="442360"/>
                  </a:cubicBezTo>
                  <a:cubicBezTo>
                    <a:pt x="8595" y="442360"/>
                    <a:pt x="0" y="428090"/>
                    <a:pt x="0" y="413820"/>
                  </a:cubicBezTo>
                  <a:cubicBezTo>
                    <a:pt x="0" y="413820"/>
                    <a:pt x="0" y="413820"/>
                    <a:pt x="0" y="77056"/>
                  </a:cubicBezTo>
                  <a:cubicBezTo>
                    <a:pt x="0" y="59933"/>
                    <a:pt x="11460" y="37101"/>
                    <a:pt x="22920" y="25686"/>
                  </a:cubicBezTo>
                  <a:cubicBezTo>
                    <a:pt x="22920" y="25686"/>
                    <a:pt x="22920" y="25686"/>
                    <a:pt x="28650" y="19978"/>
                  </a:cubicBezTo>
                  <a:cubicBezTo>
                    <a:pt x="42975" y="8562"/>
                    <a:pt x="65895" y="0"/>
                    <a:pt x="830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6" name="îṩ1íďé"/>
            <p:cNvSpPr>
              <a:spLocks noChangeAspect="1"/>
            </p:cNvSpPr>
            <p:nvPr/>
          </p:nvSpPr>
          <p:spPr bwMode="auto">
            <a:xfrm>
              <a:off x="3590414" y="4526536"/>
              <a:ext cx="381053" cy="379997"/>
            </a:xfrm>
            <a:custGeom>
              <a:avLst/>
              <a:gdLst>
                <a:gd name="connsiteX0" fmla="*/ 84666 w 508000"/>
                <a:gd name="connsiteY0" fmla="*/ 303955 h 506592"/>
                <a:gd name="connsiteX1" fmla="*/ 233680 w 508000"/>
                <a:gd name="connsiteY1" fmla="*/ 428915 h 506592"/>
                <a:gd name="connsiteX2" fmla="*/ 233680 w 508000"/>
                <a:gd name="connsiteY2" fmla="*/ 408651 h 506592"/>
                <a:gd name="connsiteX3" fmla="*/ 254000 w 508000"/>
                <a:gd name="connsiteY3" fmla="*/ 391765 h 506592"/>
                <a:gd name="connsiteX4" fmla="*/ 274320 w 508000"/>
                <a:gd name="connsiteY4" fmla="*/ 408651 h 506592"/>
                <a:gd name="connsiteX5" fmla="*/ 274320 w 508000"/>
                <a:gd name="connsiteY5" fmla="*/ 428915 h 506592"/>
                <a:gd name="connsiteX6" fmla="*/ 423334 w 508000"/>
                <a:gd name="connsiteY6" fmla="*/ 303955 h 506592"/>
                <a:gd name="connsiteX7" fmla="*/ 254000 w 508000"/>
                <a:gd name="connsiteY7" fmla="*/ 371501 h 506592"/>
                <a:gd name="connsiteX8" fmla="*/ 84666 w 508000"/>
                <a:gd name="connsiteY8" fmla="*/ 303955 h 506592"/>
                <a:gd name="connsiteX9" fmla="*/ 362374 w 508000"/>
                <a:gd name="connsiteY9" fmla="*/ 209392 h 506592"/>
                <a:gd name="connsiteX10" fmla="*/ 372534 w 508000"/>
                <a:gd name="connsiteY10" fmla="*/ 253296 h 506592"/>
                <a:gd name="connsiteX11" fmla="*/ 362374 w 508000"/>
                <a:gd name="connsiteY11" fmla="*/ 297201 h 506592"/>
                <a:gd name="connsiteX12" fmla="*/ 423334 w 508000"/>
                <a:gd name="connsiteY12" fmla="*/ 253296 h 506592"/>
                <a:gd name="connsiteX13" fmla="*/ 362374 w 508000"/>
                <a:gd name="connsiteY13" fmla="*/ 209392 h 506592"/>
                <a:gd name="connsiteX14" fmla="*/ 145626 w 508000"/>
                <a:gd name="connsiteY14" fmla="*/ 209392 h 506592"/>
                <a:gd name="connsiteX15" fmla="*/ 88053 w 508000"/>
                <a:gd name="connsiteY15" fmla="*/ 253296 h 506592"/>
                <a:gd name="connsiteX16" fmla="*/ 145626 w 508000"/>
                <a:gd name="connsiteY16" fmla="*/ 297201 h 506592"/>
                <a:gd name="connsiteX17" fmla="*/ 138853 w 508000"/>
                <a:gd name="connsiteY17" fmla="*/ 253296 h 506592"/>
                <a:gd name="connsiteX18" fmla="*/ 145626 w 508000"/>
                <a:gd name="connsiteY18" fmla="*/ 209392 h 506592"/>
                <a:gd name="connsiteX19" fmla="*/ 254413 w 508000"/>
                <a:gd name="connsiteY19" fmla="*/ 205451 h 506592"/>
                <a:gd name="connsiteX20" fmla="*/ 305363 w 508000"/>
                <a:gd name="connsiteY20" fmla="*/ 253005 h 506592"/>
                <a:gd name="connsiteX21" fmla="*/ 254413 w 508000"/>
                <a:gd name="connsiteY21" fmla="*/ 303955 h 506592"/>
                <a:gd name="connsiteX22" fmla="*/ 206859 w 508000"/>
                <a:gd name="connsiteY22" fmla="*/ 253005 h 506592"/>
                <a:gd name="connsiteX23" fmla="*/ 254413 w 508000"/>
                <a:gd name="connsiteY23" fmla="*/ 205451 h 506592"/>
                <a:gd name="connsiteX24" fmla="*/ 254000 w 508000"/>
                <a:gd name="connsiteY24" fmla="*/ 175618 h 506592"/>
                <a:gd name="connsiteX25" fmla="*/ 176106 w 508000"/>
                <a:gd name="connsiteY25" fmla="*/ 253296 h 506592"/>
                <a:gd name="connsiteX26" fmla="*/ 254000 w 508000"/>
                <a:gd name="connsiteY26" fmla="*/ 330974 h 506592"/>
                <a:gd name="connsiteX27" fmla="*/ 331894 w 508000"/>
                <a:gd name="connsiteY27" fmla="*/ 253296 h 506592"/>
                <a:gd name="connsiteX28" fmla="*/ 254000 w 508000"/>
                <a:gd name="connsiteY28" fmla="*/ 175618 h 506592"/>
                <a:gd name="connsiteX29" fmla="*/ 233680 w 508000"/>
                <a:gd name="connsiteY29" fmla="*/ 77677 h 506592"/>
                <a:gd name="connsiteX30" fmla="*/ 84666 w 508000"/>
                <a:gd name="connsiteY30" fmla="*/ 202637 h 506592"/>
                <a:gd name="connsiteX31" fmla="*/ 254000 w 508000"/>
                <a:gd name="connsiteY31" fmla="*/ 138468 h 506592"/>
                <a:gd name="connsiteX32" fmla="*/ 423334 w 508000"/>
                <a:gd name="connsiteY32" fmla="*/ 202637 h 506592"/>
                <a:gd name="connsiteX33" fmla="*/ 274320 w 508000"/>
                <a:gd name="connsiteY33" fmla="*/ 77677 h 506592"/>
                <a:gd name="connsiteX34" fmla="*/ 274320 w 508000"/>
                <a:gd name="connsiteY34" fmla="*/ 97941 h 506592"/>
                <a:gd name="connsiteX35" fmla="*/ 254000 w 508000"/>
                <a:gd name="connsiteY35" fmla="*/ 118205 h 506592"/>
                <a:gd name="connsiteX36" fmla="*/ 233680 w 508000"/>
                <a:gd name="connsiteY36" fmla="*/ 97941 h 506592"/>
                <a:gd name="connsiteX37" fmla="*/ 233680 w 508000"/>
                <a:gd name="connsiteY37" fmla="*/ 77677 h 506592"/>
                <a:gd name="connsiteX38" fmla="*/ 254000 w 508000"/>
                <a:gd name="connsiteY38" fmla="*/ 0 h 506592"/>
                <a:gd name="connsiteX39" fmla="*/ 274320 w 508000"/>
                <a:gd name="connsiteY39" fmla="*/ 20264 h 506592"/>
                <a:gd name="connsiteX40" fmla="*/ 274320 w 508000"/>
                <a:gd name="connsiteY40" fmla="*/ 40527 h 506592"/>
                <a:gd name="connsiteX41" fmla="*/ 470747 w 508000"/>
                <a:gd name="connsiteY41" fmla="*/ 233033 h 506592"/>
                <a:gd name="connsiteX42" fmla="*/ 491067 w 508000"/>
                <a:gd name="connsiteY42" fmla="*/ 233033 h 506592"/>
                <a:gd name="connsiteX43" fmla="*/ 508000 w 508000"/>
                <a:gd name="connsiteY43" fmla="*/ 253296 h 506592"/>
                <a:gd name="connsiteX44" fmla="*/ 491067 w 508000"/>
                <a:gd name="connsiteY44" fmla="*/ 273560 h 506592"/>
                <a:gd name="connsiteX45" fmla="*/ 470747 w 508000"/>
                <a:gd name="connsiteY45" fmla="*/ 273560 h 506592"/>
                <a:gd name="connsiteX46" fmla="*/ 274320 w 508000"/>
                <a:gd name="connsiteY46" fmla="*/ 469442 h 506592"/>
                <a:gd name="connsiteX47" fmla="*/ 274320 w 508000"/>
                <a:gd name="connsiteY47" fmla="*/ 489706 h 506592"/>
                <a:gd name="connsiteX48" fmla="*/ 254000 w 508000"/>
                <a:gd name="connsiteY48" fmla="*/ 506592 h 506592"/>
                <a:gd name="connsiteX49" fmla="*/ 233680 w 508000"/>
                <a:gd name="connsiteY49" fmla="*/ 489706 h 506592"/>
                <a:gd name="connsiteX50" fmla="*/ 233680 w 508000"/>
                <a:gd name="connsiteY50" fmla="*/ 469442 h 506592"/>
                <a:gd name="connsiteX51" fmla="*/ 40640 w 508000"/>
                <a:gd name="connsiteY51" fmla="*/ 273560 h 506592"/>
                <a:gd name="connsiteX52" fmla="*/ 20320 w 508000"/>
                <a:gd name="connsiteY52" fmla="*/ 273560 h 506592"/>
                <a:gd name="connsiteX53" fmla="*/ 0 w 508000"/>
                <a:gd name="connsiteY53" fmla="*/ 253296 h 506592"/>
                <a:gd name="connsiteX54" fmla="*/ 20320 w 508000"/>
                <a:gd name="connsiteY54" fmla="*/ 233033 h 506592"/>
                <a:gd name="connsiteX55" fmla="*/ 40640 w 508000"/>
                <a:gd name="connsiteY55" fmla="*/ 233033 h 506592"/>
                <a:gd name="connsiteX56" fmla="*/ 233680 w 508000"/>
                <a:gd name="connsiteY56" fmla="*/ 40527 h 506592"/>
                <a:gd name="connsiteX57" fmla="*/ 233680 w 508000"/>
                <a:gd name="connsiteY57" fmla="*/ 20264 h 506592"/>
                <a:gd name="connsiteX58" fmla="*/ 254000 w 508000"/>
                <a:gd name="connsiteY58" fmla="*/ 0 h 506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08000" h="506592">
                  <a:moveTo>
                    <a:pt x="84666" y="303955"/>
                  </a:moveTo>
                  <a:cubicBezTo>
                    <a:pt x="104986" y="371501"/>
                    <a:pt x="165946" y="422160"/>
                    <a:pt x="233680" y="428915"/>
                  </a:cubicBezTo>
                  <a:cubicBezTo>
                    <a:pt x="233680" y="428915"/>
                    <a:pt x="233680" y="428915"/>
                    <a:pt x="233680" y="408651"/>
                  </a:cubicBezTo>
                  <a:cubicBezTo>
                    <a:pt x="233680" y="398519"/>
                    <a:pt x="243840" y="391765"/>
                    <a:pt x="254000" y="391765"/>
                  </a:cubicBezTo>
                  <a:cubicBezTo>
                    <a:pt x="264160" y="391765"/>
                    <a:pt x="274320" y="398519"/>
                    <a:pt x="274320" y="408651"/>
                  </a:cubicBezTo>
                  <a:cubicBezTo>
                    <a:pt x="274320" y="408651"/>
                    <a:pt x="274320" y="408651"/>
                    <a:pt x="274320" y="428915"/>
                  </a:cubicBezTo>
                  <a:cubicBezTo>
                    <a:pt x="345440" y="422160"/>
                    <a:pt x="403014" y="371501"/>
                    <a:pt x="423334" y="303955"/>
                  </a:cubicBezTo>
                  <a:cubicBezTo>
                    <a:pt x="386080" y="334351"/>
                    <a:pt x="325120" y="371501"/>
                    <a:pt x="254000" y="371501"/>
                  </a:cubicBezTo>
                  <a:cubicBezTo>
                    <a:pt x="186266" y="371501"/>
                    <a:pt x="125306" y="334351"/>
                    <a:pt x="84666" y="303955"/>
                  </a:cubicBezTo>
                  <a:close/>
                  <a:moveTo>
                    <a:pt x="362374" y="209392"/>
                  </a:moveTo>
                  <a:cubicBezTo>
                    <a:pt x="369147" y="222901"/>
                    <a:pt x="372534" y="239787"/>
                    <a:pt x="372534" y="253296"/>
                  </a:cubicBezTo>
                  <a:cubicBezTo>
                    <a:pt x="372534" y="270183"/>
                    <a:pt x="369147" y="283692"/>
                    <a:pt x="362374" y="297201"/>
                  </a:cubicBezTo>
                  <a:cubicBezTo>
                    <a:pt x="389467" y="283692"/>
                    <a:pt x="409787" y="266805"/>
                    <a:pt x="423334" y="253296"/>
                  </a:cubicBezTo>
                  <a:cubicBezTo>
                    <a:pt x="409787" y="243164"/>
                    <a:pt x="389467" y="226278"/>
                    <a:pt x="362374" y="209392"/>
                  </a:cubicBezTo>
                  <a:close/>
                  <a:moveTo>
                    <a:pt x="145626" y="209392"/>
                  </a:moveTo>
                  <a:cubicBezTo>
                    <a:pt x="118533" y="226278"/>
                    <a:pt x="98213" y="243164"/>
                    <a:pt x="88053" y="253296"/>
                  </a:cubicBezTo>
                  <a:cubicBezTo>
                    <a:pt x="98213" y="266805"/>
                    <a:pt x="118533" y="283692"/>
                    <a:pt x="145626" y="297201"/>
                  </a:cubicBezTo>
                  <a:cubicBezTo>
                    <a:pt x="138853" y="283692"/>
                    <a:pt x="138853" y="270183"/>
                    <a:pt x="138853" y="253296"/>
                  </a:cubicBezTo>
                  <a:cubicBezTo>
                    <a:pt x="138853" y="239787"/>
                    <a:pt x="138853" y="222901"/>
                    <a:pt x="145626" y="209392"/>
                  </a:cubicBezTo>
                  <a:close/>
                  <a:moveTo>
                    <a:pt x="254413" y="205451"/>
                  </a:moveTo>
                  <a:cubicBezTo>
                    <a:pt x="281586" y="205451"/>
                    <a:pt x="305363" y="225831"/>
                    <a:pt x="305363" y="253005"/>
                  </a:cubicBezTo>
                  <a:cubicBezTo>
                    <a:pt x="305363" y="280178"/>
                    <a:pt x="281586" y="303955"/>
                    <a:pt x="254413" y="303955"/>
                  </a:cubicBezTo>
                  <a:cubicBezTo>
                    <a:pt x="227239" y="303955"/>
                    <a:pt x="206859" y="280178"/>
                    <a:pt x="206859" y="253005"/>
                  </a:cubicBezTo>
                  <a:cubicBezTo>
                    <a:pt x="206859" y="225831"/>
                    <a:pt x="227239" y="205451"/>
                    <a:pt x="254413" y="205451"/>
                  </a:cubicBezTo>
                  <a:close/>
                  <a:moveTo>
                    <a:pt x="254000" y="175618"/>
                  </a:moveTo>
                  <a:cubicBezTo>
                    <a:pt x="209974" y="175618"/>
                    <a:pt x="176106" y="209392"/>
                    <a:pt x="176106" y="253296"/>
                  </a:cubicBezTo>
                  <a:cubicBezTo>
                    <a:pt x="176106" y="297201"/>
                    <a:pt x="209974" y="330974"/>
                    <a:pt x="254000" y="330974"/>
                  </a:cubicBezTo>
                  <a:cubicBezTo>
                    <a:pt x="298027" y="330974"/>
                    <a:pt x="331894" y="297201"/>
                    <a:pt x="331894" y="253296"/>
                  </a:cubicBezTo>
                  <a:cubicBezTo>
                    <a:pt x="331894" y="209392"/>
                    <a:pt x="298027" y="175618"/>
                    <a:pt x="254000" y="175618"/>
                  </a:cubicBezTo>
                  <a:close/>
                  <a:moveTo>
                    <a:pt x="233680" y="77677"/>
                  </a:moveTo>
                  <a:cubicBezTo>
                    <a:pt x="165946" y="87809"/>
                    <a:pt x="104986" y="138468"/>
                    <a:pt x="84666" y="202637"/>
                  </a:cubicBezTo>
                  <a:cubicBezTo>
                    <a:pt x="125306" y="172241"/>
                    <a:pt x="186266" y="138468"/>
                    <a:pt x="254000" y="138468"/>
                  </a:cubicBezTo>
                  <a:cubicBezTo>
                    <a:pt x="325120" y="138468"/>
                    <a:pt x="386080" y="172241"/>
                    <a:pt x="423334" y="202637"/>
                  </a:cubicBezTo>
                  <a:cubicBezTo>
                    <a:pt x="403014" y="138468"/>
                    <a:pt x="345440" y="87809"/>
                    <a:pt x="274320" y="77677"/>
                  </a:cubicBezTo>
                  <a:cubicBezTo>
                    <a:pt x="274320" y="77677"/>
                    <a:pt x="274320" y="77677"/>
                    <a:pt x="274320" y="97941"/>
                  </a:cubicBezTo>
                  <a:cubicBezTo>
                    <a:pt x="274320" y="108073"/>
                    <a:pt x="264160" y="118205"/>
                    <a:pt x="254000" y="118205"/>
                  </a:cubicBezTo>
                  <a:cubicBezTo>
                    <a:pt x="243840" y="118205"/>
                    <a:pt x="233680" y="108073"/>
                    <a:pt x="233680" y="97941"/>
                  </a:cubicBezTo>
                  <a:cubicBezTo>
                    <a:pt x="233680" y="97941"/>
                    <a:pt x="233680" y="97941"/>
                    <a:pt x="233680" y="77677"/>
                  </a:cubicBezTo>
                  <a:close/>
                  <a:moveTo>
                    <a:pt x="254000" y="0"/>
                  </a:moveTo>
                  <a:cubicBezTo>
                    <a:pt x="264160" y="0"/>
                    <a:pt x="274320" y="10132"/>
                    <a:pt x="274320" y="20264"/>
                  </a:cubicBezTo>
                  <a:cubicBezTo>
                    <a:pt x="274320" y="20264"/>
                    <a:pt x="274320" y="20264"/>
                    <a:pt x="274320" y="40527"/>
                  </a:cubicBezTo>
                  <a:cubicBezTo>
                    <a:pt x="375920" y="50659"/>
                    <a:pt x="460587" y="131714"/>
                    <a:pt x="470747" y="233033"/>
                  </a:cubicBezTo>
                  <a:cubicBezTo>
                    <a:pt x="470747" y="233033"/>
                    <a:pt x="470747" y="233033"/>
                    <a:pt x="491067" y="233033"/>
                  </a:cubicBezTo>
                  <a:cubicBezTo>
                    <a:pt x="501227" y="233033"/>
                    <a:pt x="508000" y="243164"/>
                    <a:pt x="508000" y="253296"/>
                  </a:cubicBezTo>
                  <a:cubicBezTo>
                    <a:pt x="508000" y="263428"/>
                    <a:pt x="501227" y="273560"/>
                    <a:pt x="491067" y="273560"/>
                  </a:cubicBezTo>
                  <a:cubicBezTo>
                    <a:pt x="491067" y="273560"/>
                    <a:pt x="491067" y="273560"/>
                    <a:pt x="470747" y="273560"/>
                  </a:cubicBezTo>
                  <a:cubicBezTo>
                    <a:pt x="460587" y="374878"/>
                    <a:pt x="375920" y="459310"/>
                    <a:pt x="274320" y="469442"/>
                  </a:cubicBezTo>
                  <a:cubicBezTo>
                    <a:pt x="274320" y="469442"/>
                    <a:pt x="274320" y="469442"/>
                    <a:pt x="274320" y="489706"/>
                  </a:cubicBezTo>
                  <a:cubicBezTo>
                    <a:pt x="274320" y="499838"/>
                    <a:pt x="264160" y="506592"/>
                    <a:pt x="254000" y="506592"/>
                  </a:cubicBezTo>
                  <a:cubicBezTo>
                    <a:pt x="243840" y="506592"/>
                    <a:pt x="233680" y="499838"/>
                    <a:pt x="233680" y="489706"/>
                  </a:cubicBezTo>
                  <a:cubicBezTo>
                    <a:pt x="233680" y="489706"/>
                    <a:pt x="233680" y="489706"/>
                    <a:pt x="233680" y="469442"/>
                  </a:cubicBezTo>
                  <a:cubicBezTo>
                    <a:pt x="132080" y="459310"/>
                    <a:pt x="50800" y="374878"/>
                    <a:pt x="40640" y="273560"/>
                  </a:cubicBezTo>
                  <a:cubicBezTo>
                    <a:pt x="40640" y="273560"/>
                    <a:pt x="40640" y="273560"/>
                    <a:pt x="20320" y="273560"/>
                  </a:cubicBezTo>
                  <a:cubicBezTo>
                    <a:pt x="10160" y="273560"/>
                    <a:pt x="0" y="263428"/>
                    <a:pt x="0" y="253296"/>
                  </a:cubicBezTo>
                  <a:cubicBezTo>
                    <a:pt x="0" y="243164"/>
                    <a:pt x="10160" y="233033"/>
                    <a:pt x="20320" y="233033"/>
                  </a:cubicBezTo>
                  <a:cubicBezTo>
                    <a:pt x="20320" y="233033"/>
                    <a:pt x="20320" y="233033"/>
                    <a:pt x="40640" y="233033"/>
                  </a:cubicBezTo>
                  <a:cubicBezTo>
                    <a:pt x="50800" y="131714"/>
                    <a:pt x="132080" y="50659"/>
                    <a:pt x="233680" y="40527"/>
                  </a:cubicBezTo>
                  <a:cubicBezTo>
                    <a:pt x="233680" y="40527"/>
                    <a:pt x="233680" y="40527"/>
                    <a:pt x="233680" y="20264"/>
                  </a:cubicBezTo>
                  <a:cubicBezTo>
                    <a:pt x="233680" y="10132"/>
                    <a:pt x="243840" y="0"/>
                    <a:pt x="2540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7" name="íšļïḑê"/>
            <p:cNvSpPr>
              <a:spLocks noChangeAspect="1"/>
            </p:cNvSpPr>
            <p:nvPr/>
          </p:nvSpPr>
          <p:spPr bwMode="auto">
            <a:xfrm>
              <a:off x="8302145" y="4533816"/>
              <a:ext cx="307916" cy="381053"/>
            </a:xfrm>
            <a:custGeom>
              <a:avLst/>
              <a:gdLst>
                <a:gd name="connsiteX0" fmla="*/ 206056 w 410498"/>
                <a:gd name="connsiteY0" fmla="*/ 251527 h 508000"/>
                <a:gd name="connsiteX1" fmla="*/ 216200 w 410498"/>
                <a:gd name="connsiteY1" fmla="*/ 253219 h 508000"/>
                <a:gd name="connsiteX2" fmla="*/ 211128 w 410498"/>
                <a:gd name="connsiteY2" fmla="*/ 283675 h 508000"/>
                <a:gd name="connsiteX3" fmla="*/ 184078 w 410498"/>
                <a:gd name="connsiteY3" fmla="*/ 315822 h 508000"/>
                <a:gd name="connsiteX4" fmla="*/ 168862 w 410498"/>
                <a:gd name="connsiteY4" fmla="*/ 297210 h 508000"/>
                <a:gd name="connsiteX5" fmla="*/ 206056 w 410498"/>
                <a:gd name="connsiteY5" fmla="*/ 251527 h 508000"/>
                <a:gd name="connsiteX6" fmla="*/ 206094 w 410498"/>
                <a:gd name="connsiteY6" fmla="*/ 175521 h 508000"/>
                <a:gd name="connsiteX7" fmla="*/ 87843 w 410498"/>
                <a:gd name="connsiteY7" fmla="*/ 295349 h 508000"/>
                <a:gd name="connsiteX8" fmla="*/ 185822 w 410498"/>
                <a:gd name="connsiteY8" fmla="*/ 394924 h 508000"/>
                <a:gd name="connsiteX9" fmla="*/ 244947 w 410498"/>
                <a:gd name="connsiteY9" fmla="*/ 383110 h 508000"/>
                <a:gd name="connsiteX10" fmla="*/ 238190 w 410498"/>
                <a:gd name="connsiteY10" fmla="*/ 364545 h 508000"/>
                <a:gd name="connsiteX11" fmla="*/ 192579 w 410498"/>
                <a:gd name="connsiteY11" fmla="*/ 374671 h 508000"/>
                <a:gd name="connsiteX12" fmla="*/ 111493 w 410498"/>
                <a:gd name="connsiteY12" fmla="*/ 291974 h 508000"/>
                <a:gd name="connsiteX13" fmla="*/ 202715 w 410498"/>
                <a:gd name="connsiteY13" fmla="*/ 194086 h 508000"/>
                <a:gd name="connsiteX14" fmla="*/ 278733 w 410498"/>
                <a:gd name="connsiteY14" fmla="*/ 266658 h 508000"/>
                <a:gd name="connsiteX15" fmla="*/ 246637 w 410498"/>
                <a:gd name="connsiteY15" fmla="*/ 320665 h 508000"/>
                <a:gd name="connsiteX16" fmla="*/ 239879 w 410498"/>
                <a:gd name="connsiteY16" fmla="*/ 293661 h 508000"/>
                <a:gd name="connsiteX17" fmla="*/ 248326 w 410498"/>
                <a:gd name="connsiteY17" fmla="*/ 234591 h 508000"/>
                <a:gd name="connsiteX18" fmla="*/ 211162 w 410498"/>
                <a:gd name="connsiteY18" fmla="*/ 226153 h 508000"/>
                <a:gd name="connsiteX19" fmla="*/ 136833 w 410498"/>
                <a:gd name="connsiteY19" fmla="*/ 300412 h 508000"/>
                <a:gd name="connsiteX20" fmla="*/ 172308 w 410498"/>
                <a:gd name="connsiteY20" fmla="*/ 340917 h 508000"/>
                <a:gd name="connsiteX21" fmla="*/ 212851 w 410498"/>
                <a:gd name="connsiteY21" fmla="*/ 317289 h 508000"/>
                <a:gd name="connsiteX22" fmla="*/ 214540 w 410498"/>
                <a:gd name="connsiteY22" fmla="*/ 317289 h 508000"/>
                <a:gd name="connsiteX23" fmla="*/ 241569 w 410498"/>
                <a:gd name="connsiteY23" fmla="*/ 340917 h 508000"/>
                <a:gd name="connsiteX24" fmla="*/ 300694 w 410498"/>
                <a:gd name="connsiteY24" fmla="*/ 266658 h 508000"/>
                <a:gd name="connsiteX25" fmla="*/ 206094 w 410498"/>
                <a:gd name="connsiteY25" fmla="*/ 175521 h 508000"/>
                <a:gd name="connsiteX26" fmla="*/ 59125 w 410498"/>
                <a:gd name="connsiteY26" fmla="*/ 21940 h 508000"/>
                <a:gd name="connsiteX27" fmla="*/ 25339 w 410498"/>
                <a:gd name="connsiteY27" fmla="*/ 47256 h 508000"/>
                <a:gd name="connsiteX28" fmla="*/ 363198 w 410498"/>
                <a:gd name="connsiteY28" fmla="*/ 47256 h 508000"/>
                <a:gd name="connsiteX29" fmla="*/ 363198 w 410498"/>
                <a:gd name="connsiteY29" fmla="*/ 475934 h 508000"/>
                <a:gd name="connsiteX30" fmla="*/ 388537 w 410498"/>
                <a:gd name="connsiteY30" fmla="*/ 455681 h 508000"/>
                <a:gd name="connsiteX31" fmla="*/ 388537 w 410498"/>
                <a:gd name="connsiteY31" fmla="*/ 21940 h 508000"/>
                <a:gd name="connsiteX32" fmla="*/ 59125 w 410498"/>
                <a:gd name="connsiteY32" fmla="*/ 21940 h 508000"/>
                <a:gd name="connsiteX33" fmla="*/ 48989 w 410498"/>
                <a:gd name="connsiteY33" fmla="*/ 0 h 508000"/>
                <a:gd name="connsiteX34" fmla="*/ 402052 w 410498"/>
                <a:gd name="connsiteY34" fmla="*/ 0 h 508000"/>
                <a:gd name="connsiteX35" fmla="*/ 410498 w 410498"/>
                <a:gd name="connsiteY35" fmla="*/ 8438 h 508000"/>
                <a:gd name="connsiteX36" fmla="*/ 410498 w 410498"/>
                <a:gd name="connsiteY36" fmla="*/ 462432 h 508000"/>
                <a:gd name="connsiteX37" fmla="*/ 405430 w 410498"/>
                <a:gd name="connsiteY37" fmla="*/ 477621 h 508000"/>
                <a:gd name="connsiteX38" fmla="*/ 363198 w 410498"/>
                <a:gd name="connsiteY38" fmla="*/ 508000 h 508000"/>
                <a:gd name="connsiteX39" fmla="*/ 0 w 410498"/>
                <a:gd name="connsiteY39" fmla="*/ 508000 h 508000"/>
                <a:gd name="connsiteX40" fmla="*/ 0 w 410498"/>
                <a:gd name="connsiteY40" fmla="*/ 55694 h 508000"/>
                <a:gd name="connsiteX41" fmla="*/ 48989 w 410498"/>
                <a:gd name="connsiteY41" fmla="*/ 0 h 5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10498" h="508000">
                  <a:moveTo>
                    <a:pt x="206056" y="251527"/>
                  </a:moveTo>
                  <a:cubicBezTo>
                    <a:pt x="211128" y="251527"/>
                    <a:pt x="212819" y="251527"/>
                    <a:pt x="216200" y="253219"/>
                  </a:cubicBezTo>
                  <a:cubicBezTo>
                    <a:pt x="216200" y="253219"/>
                    <a:pt x="216200" y="253219"/>
                    <a:pt x="211128" y="283675"/>
                  </a:cubicBezTo>
                  <a:cubicBezTo>
                    <a:pt x="209437" y="300594"/>
                    <a:pt x="195912" y="315822"/>
                    <a:pt x="184078" y="315822"/>
                  </a:cubicBezTo>
                  <a:cubicBezTo>
                    <a:pt x="173934" y="315822"/>
                    <a:pt x="168862" y="309054"/>
                    <a:pt x="168862" y="297210"/>
                  </a:cubicBezTo>
                  <a:cubicBezTo>
                    <a:pt x="168862" y="271831"/>
                    <a:pt x="185768" y="251527"/>
                    <a:pt x="206056" y="251527"/>
                  </a:cubicBezTo>
                  <a:close/>
                  <a:moveTo>
                    <a:pt x="206094" y="175521"/>
                  </a:moveTo>
                  <a:cubicBezTo>
                    <a:pt x="135143" y="175521"/>
                    <a:pt x="87843" y="231216"/>
                    <a:pt x="87843" y="295349"/>
                  </a:cubicBezTo>
                  <a:cubicBezTo>
                    <a:pt x="87843" y="357794"/>
                    <a:pt x="133454" y="394924"/>
                    <a:pt x="185822" y="394924"/>
                  </a:cubicBezTo>
                  <a:cubicBezTo>
                    <a:pt x="209472" y="394924"/>
                    <a:pt x="224676" y="391548"/>
                    <a:pt x="244947" y="383110"/>
                  </a:cubicBezTo>
                  <a:cubicBezTo>
                    <a:pt x="244947" y="383110"/>
                    <a:pt x="244947" y="383110"/>
                    <a:pt x="238190" y="364545"/>
                  </a:cubicBezTo>
                  <a:cubicBezTo>
                    <a:pt x="226365" y="371296"/>
                    <a:pt x="209472" y="374671"/>
                    <a:pt x="192579" y="374671"/>
                  </a:cubicBezTo>
                  <a:cubicBezTo>
                    <a:pt x="145279" y="374671"/>
                    <a:pt x="111493" y="344292"/>
                    <a:pt x="111493" y="291974"/>
                  </a:cubicBezTo>
                  <a:cubicBezTo>
                    <a:pt x="111493" y="231216"/>
                    <a:pt x="153726" y="194086"/>
                    <a:pt x="202715" y="194086"/>
                  </a:cubicBezTo>
                  <a:cubicBezTo>
                    <a:pt x="251705" y="194086"/>
                    <a:pt x="278733" y="226153"/>
                    <a:pt x="278733" y="266658"/>
                  </a:cubicBezTo>
                  <a:cubicBezTo>
                    <a:pt x="278733" y="303788"/>
                    <a:pt x="260151" y="320665"/>
                    <a:pt x="246637" y="320665"/>
                  </a:cubicBezTo>
                  <a:cubicBezTo>
                    <a:pt x="238190" y="320665"/>
                    <a:pt x="236501" y="312226"/>
                    <a:pt x="239879" y="293661"/>
                  </a:cubicBezTo>
                  <a:cubicBezTo>
                    <a:pt x="239879" y="293661"/>
                    <a:pt x="239879" y="293661"/>
                    <a:pt x="248326" y="234591"/>
                  </a:cubicBezTo>
                  <a:cubicBezTo>
                    <a:pt x="241569" y="229528"/>
                    <a:pt x="224676" y="226153"/>
                    <a:pt x="211162" y="226153"/>
                  </a:cubicBezTo>
                  <a:cubicBezTo>
                    <a:pt x="165551" y="226153"/>
                    <a:pt x="136833" y="261595"/>
                    <a:pt x="136833" y="300412"/>
                  </a:cubicBezTo>
                  <a:cubicBezTo>
                    <a:pt x="136833" y="325728"/>
                    <a:pt x="152036" y="340917"/>
                    <a:pt x="172308" y="340917"/>
                  </a:cubicBezTo>
                  <a:cubicBezTo>
                    <a:pt x="189201" y="340917"/>
                    <a:pt x="204404" y="332479"/>
                    <a:pt x="212851" y="317289"/>
                  </a:cubicBezTo>
                  <a:cubicBezTo>
                    <a:pt x="212851" y="317289"/>
                    <a:pt x="212851" y="317289"/>
                    <a:pt x="214540" y="317289"/>
                  </a:cubicBezTo>
                  <a:cubicBezTo>
                    <a:pt x="216229" y="334166"/>
                    <a:pt x="226365" y="340917"/>
                    <a:pt x="241569" y="340917"/>
                  </a:cubicBezTo>
                  <a:cubicBezTo>
                    <a:pt x="275355" y="340917"/>
                    <a:pt x="300694" y="312226"/>
                    <a:pt x="300694" y="266658"/>
                  </a:cubicBezTo>
                  <a:cubicBezTo>
                    <a:pt x="300694" y="212651"/>
                    <a:pt x="261840" y="175521"/>
                    <a:pt x="206094" y="175521"/>
                  </a:cubicBezTo>
                  <a:close/>
                  <a:moveTo>
                    <a:pt x="59125" y="21940"/>
                  </a:moveTo>
                  <a:cubicBezTo>
                    <a:pt x="40543" y="21940"/>
                    <a:pt x="27029" y="30379"/>
                    <a:pt x="25339" y="47256"/>
                  </a:cubicBezTo>
                  <a:cubicBezTo>
                    <a:pt x="25339" y="47256"/>
                    <a:pt x="25339" y="47256"/>
                    <a:pt x="363198" y="47256"/>
                  </a:cubicBezTo>
                  <a:cubicBezTo>
                    <a:pt x="363198" y="47256"/>
                    <a:pt x="363198" y="47256"/>
                    <a:pt x="363198" y="475934"/>
                  </a:cubicBezTo>
                  <a:lnTo>
                    <a:pt x="388537" y="455681"/>
                  </a:lnTo>
                  <a:cubicBezTo>
                    <a:pt x="388537" y="455681"/>
                    <a:pt x="388537" y="455681"/>
                    <a:pt x="388537" y="21940"/>
                  </a:cubicBezTo>
                  <a:cubicBezTo>
                    <a:pt x="388537" y="21940"/>
                    <a:pt x="388537" y="21940"/>
                    <a:pt x="59125" y="21940"/>
                  </a:cubicBezTo>
                  <a:close/>
                  <a:moveTo>
                    <a:pt x="48989" y="0"/>
                  </a:moveTo>
                  <a:cubicBezTo>
                    <a:pt x="48989" y="0"/>
                    <a:pt x="48989" y="0"/>
                    <a:pt x="402052" y="0"/>
                  </a:cubicBezTo>
                  <a:cubicBezTo>
                    <a:pt x="407119" y="0"/>
                    <a:pt x="410498" y="3375"/>
                    <a:pt x="410498" y="8438"/>
                  </a:cubicBezTo>
                  <a:lnTo>
                    <a:pt x="410498" y="462432"/>
                  </a:lnTo>
                  <a:cubicBezTo>
                    <a:pt x="410498" y="462432"/>
                    <a:pt x="410498" y="472558"/>
                    <a:pt x="405430" y="477621"/>
                  </a:cubicBezTo>
                  <a:cubicBezTo>
                    <a:pt x="400362" y="482685"/>
                    <a:pt x="363198" y="508000"/>
                    <a:pt x="363198" y="508000"/>
                  </a:cubicBezTo>
                  <a:cubicBezTo>
                    <a:pt x="363198" y="508000"/>
                    <a:pt x="363198" y="508000"/>
                    <a:pt x="0" y="508000"/>
                  </a:cubicBezTo>
                  <a:cubicBezTo>
                    <a:pt x="0" y="508000"/>
                    <a:pt x="0" y="508000"/>
                    <a:pt x="0" y="55694"/>
                  </a:cubicBezTo>
                  <a:cubicBezTo>
                    <a:pt x="0" y="20252"/>
                    <a:pt x="21961" y="0"/>
                    <a:pt x="4898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8" name="ïsḻide"/>
            <p:cNvSpPr>
              <a:spLocks noChangeAspect="1"/>
            </p:cNvSpPr>
            <p:nvPr/>
          </p:nvSpPr>
          <p:spPr bwMode="auto">
            <a:xfrm>
              <a:off x="3568320" y="2856350"/>
              <a:ext cx="398682" cy="381053"/>
            </a:xfrm>
            <a:custGeom>
              <a:avLst/>
              <a:gdLst>
                <a:gd name="connsiteX0" fmla="*/ 185778 w 502142"/>
                <a:gd name="connsiteY0" fmla="*/ 245107 h 502347"/>
                <a:gd name="connsiteX1" fmla="*/ 181850 w 502142"/>
                <a:gd name="connsiteY1" fmla="*/ 247726 h 502347"/>
                <a:gd name="connsiteX2" fmla="*/ 196252 w 502142"/>
                <a:gd name="connsiteY2" fmla="*/ 262134 h 502347"/>
                <a:gd name="connsiteX3" fmla="*/ 198871 w 502142"/>
                <a:gd name="connsiteY3" fmla="*/ 259515 h 502347"/>
                <a:gd name="connsiteX4" fmla="*/ 198871 w 502142"/>
                <a:gd name="connsiteY4" fmla="*/ 258205 h 502347"/>
                <a:gd name="connsiteX5" fmla="*/ 197562 w 502142"/>
                <a:gd name="connsiteY5" fmla="*/ 256895 h 502347"/>
                <a:gd name="connsiteX6" fmla="*/ 196252 w 502142"/>
                <a:gd name="connsiteY6" fmla="*/ 255585 h 502347"/>
                <a:gd name="connsiteX7" fmla="*/ 187087 w 502142"/>
                <a:gd name="connsiteY7" fmla="*/ 245107 h 502347"/>
                <a:gd name="connsiteX8" fmla="*/ 185778 w 502142"/>
                <a:gd name="connsiteY8" fmla="*/ 245107 h 502347"/>
                <a:gd name="connsiteX9" fmla="*/ 300657 w 502142"/>
                <a:gd name="connsiteY9" fmla="*/ 124890 h 502347"/>
                <a:gd name="connsiteX10" fmla="*/ 333369 w 502142"/>
                <a:gd name="connsiteY10" fmla="*/ 157500 h 502347"/>
                <a:gd name="connsiteX11" fmla="*/ 300657 w 502142"/>
                <a:gd name="connsiteY11" fmla="*/ 191414 h 502347"/>
                <a:gd name="connsiteX12" fmla="*/ 267945 w 502142"/>
                <a:gd name="connsiteY12" fmla="*/ 157500 h 502347"/>
                <a:gd name="connsiteX13" fmla="*/ 300657 w 502142"/>
                <a:gd name="connsiteY13" fmla="*/ 124890 h 502347"/>
                <a:gd name="connsiteX14" fmla="*/ 251242 w 502142"/>
                <a:gd name="connsiteY14" fmla="*/ 83999 h 502347"/>
                <a:gd name="connsiteX15" fmla="*/ 180541 w 502142"/>
                <a:gd name="connsiteY15" fmla="*/ 99717 h 502347"/>
                <a:gd name="connsiteX16" fmla="*/ 99366 w 502142"/>
                <a:gd name="connsiteY16" fmla="*/ 321076 h 502347"/>
                <a:gd name="connsiteX17" fmla="*/ 251242 w 502142"/>
                <a:gd name="connsiteY17" fmla="*/ 419313 h 502347"/>
                <a:gd name="connsiteX18" fmla="*/ 268263 w 502142"/>
                <a:gd name="connsiteY18" fmla="*/ 418003 h 502347"/>
                <a:gd name="connsiteX19" fmla="*/ 264335 w 502142"/>
                <a:gd name="connsiteY19" fmla="*/ 418003 h 502347"/>
                <a:gd name="connsiteX20" fmla="*/ 253861 w 502142"/>
                <a:gd name="connsiteY20" fmla="*/ 399665 h 502347"/>
                <a:gd name="connsiteX21" fmla="*/ 270881 w 502142"/>
                <a:gd name="connsiteY21" fmla="*/ 336794 h 502347"/>
                <a:gd name="connsiteX22" fmla="*/ 251242 w 502142"/>
                <a:gd name="connsiteY22" fmla="*/ 307978 h 502347"/>
                <a:gd name="connsiteX23" fmla="*/ 247314 w 502142"/>
                <a:gd name="connsiteY23" fmla="*/ 306668 h 502347"/>
                <a:gd name="connsiteX24" fmla="*/ 236840 w 502142"/>
                <a:gd name="connsiteY24" fmla="*/ 335484 h 502347"/>
                <a:gd name="connsiteX25" fmla="*/ 222438 w 502142"/>
                <a:gd name="connsiteY25" fmla="*/ 345963 h 502347"/>
                <a:gd name="connsiteX26" fmla="*/ 173995 w 502142"/>
                <a:gd name="connsiteY26" fmla="*/ 348582 h 502347"/>
                <a:gd name="connsiteX27" fmla="*/ 158283 w 502142"/>
                <a:gd name="connsiteY27" fmla="*/ 334174 h 502347"/>
                <a:gd name="connsiteX28" fmla="*/ 172685 w 502142"/>
                <a:gd name="connsiteY28" fmla="*/ 318457 h 502347"/>
                <a:gd name="connsiteX29" fmla="*/ 211964 w 502142"/>
                <a:gd name="connsiteY29" fmla="*/ 315837 h 502347"/>
                <a:gd name="connsiteX30" fmla="*/ 223747 w 502142"/>
                <a:gd name="connsiteY30" fmla="*/ 283092 h 502347"/>
                <a:gd name="connsiteX31" fmla="*/ 225056 w 502142"/>
                <a:gd name="connsiteY31" fmla="*/ 272613 h 502347"/>
                <a:gd name="connsiteX32" fmla="*/ 242077 w 502142"/>
                <a:gd name="connsiteY32" fmla="*/ 217601 h 502347"/>
                <a:gd name="connsiteX33" fmla="*/ 234221 w 502142"/>
                <a:gd name="connsiteY33" fmla="*/ 221530 h 502347"/>
                <a:gd name="connsiteX34" fmla="*/ 211964 w 502142"/>
                <a:gd name="connsiteY34" fmla="*/ 247726 h 502347"/>
                <a:gd name="connsiteX35" fmla="*/ 201489 w 502142"/>
                <a:gd name="connsiteY35" fmla="*/ 256895 h 502347"/>
                <a:gd name="connsiteX36" fmla="*/ 201489 w 502142"/>
                <a:gd name="connsiteY36" fmla="*/ 262134 h 502347"/>
                <a:gd name="connsiteX37" fmla="*/ 197562 w 502142"/>
                <a:gd name="connsiteY37" fmla="*/ 264754 h 502347"/>
                <a:gd name="connsiteX38" fmla="*/ 211964 w 502142"/>
                <a:gd name="connsiteY38" fmla="*/ 279162 h 502347"/>
                <a:gd name="connsiteX39" fmla="*/ 175304 w 502142"/>
                <a:gd name="connsiteY39" fmla="*/ 311908 h 502347"/>
                <a:gd name="connsiteX40" fmla="*/ 130788 w 502142"/>
                <a:gd name="connsiteY40" fmla="*/ 264754 h 502347"/>
                <a:gd name="connsiteX41" fmla="*/ 166139 w 502142"/>
                <a:gd name="connsiteY41" fmla="*/ 230699 h 502347"/>
                <a:gd name="connsiteX42" fmla="*/ 179232 w 502142"/>
                <a:gd name="connsiteY42" fmla="*/ 245107 h 502347"/>
                <a:gd name="connsiteX43" fmla="*/ 183159 w 502142"/>
                <a:gd name="connsiteY43" fmla="*/ 242487 h 502347"/>
                <a:gd name="connsiteX44" fmla="*/ 187087 w 502142"/>
                <a:gd name="connsiteY44" fmla="*/ 241177 h 502347"/>
                <a:gd name="connsiteX45" fmla="*/ 187087 w 502142"/>
                <a:gd name="connsiteY45" fmla="*/ 239867 h 502347"/>
                <a:gd name="connsiteX46" fmla="*/ 222438 w 502142"/>
                <a:gd name="connsiteY46" fmla="*/ 199263 h 502347"/>
                <a:gd name="connsiteX47" fmla="*/ 270881 w 502142"/>
                <a:gd name="connsiteY47" fmla="*/ 186165 h 502347"/>
                <a:gd name="connsiteX48" fmla="*/ 276118 w 502142"/>
                <a:gd name="connsiteY48" fmla="*/ 186165 h 502347"/>
                <a:gd name="connsiteX49" fmla="*/ 283974 w 502142"/>
                <a:gd name="connsiteY49" fmla="*/ 187475 h 502347"/>
                <a:gd name="connsiteX50" fmla="*/ 286592 w 502142"/>
                <a:gd name="connsiteY50" fmla="*/ 188785 h 502347"/>
                <a:gd name="connsiteX51" fmla="*/ 291830 w 502142"/>
                <a:gd name="connsiteY51" fmla="*/ 191404 h 502347"/>
                <a:gd name="connsiteX52" fmla="*/ 304922 w 502142"/>
                <a:gd name="connsiteY52" fmla="*/ 208432 h 502347"/>
                <a:gd name="connsiteX53" fmla="*/ 304922 w 502142"/>
                <a:gd name="connsiteY53" fmla="*/ 209742 h 502347"/>
                <a:gd name="connsiteX54" fmla="*/ 321943 w 502142"/>
                <a:gd name="connsiteY54" fmla="*/ 222840 h 502347"/>
                <a:gd name="connsiteX55" fmla="*/ 350747 w 502142"/>
                <a:gd name="connsiteY55" fmla="*/ 218910 h 502347"/>
                <a:gd name="connsiteX56" fmla="*/ 367768 w 502142"/>
                <a:gd name="connsiteY56" fmla="*/ 220220 h 502347"/>
                <a:gd name="connsiteX57" fmla="*/ 366458 w 502142"/>
                <a:gd name="connsiteY57" fmla="*/ 238558 h 502347"/>
                <a:gd name="connsiteX58" fmla="*/ 332417 w 502142"/>
                <a:gd name="connsiteY58" fmla="*/ 250346 h 502347"/>
                <a:gd name="connsiteX59" fmla="*/ 315397 w 502142"/>
                <a:gd name="connsiteY59" fmla="*/ 247726 h 502347"/>
                <a:gd name="connsiteX60" fmla="*/ 298376 w 502142"/>
                <a:gd name="connsiteY60" fmla="*/ 239867 h 502347"/>
                <a:gd name="connsiteX61" fmla="*/ 282665 w 502142"/>
                <a:gd name="connsiteY61" fmla="*/ 290950 h 502347"/>
                <a:gd name="connsiteX62" fmla="*/ 280046 w 502142"/>
                <a:gd name="connsiteY62" fmla="*/ 296190 h 502347"/>
                <a:gd name="connsiteX63" fmla="*/ 299685 w 502142"/>
                <a:gd name="connsiteY63" fmla="*/ 325006 h 502347"/>
                <a:gd name="connsiteX64" fmla="*/ 302304 w 502142"/>
                <a:gd name="connsiteY64" fmla="*/ 336794 h 502347"/>
                <a:gd name="connsiteX65" fmla="*/ 282665 w 502142"/>
                <a:gd name="connsiteY65" fmla="*/ 407524 h 502347"/>
                <a:gd name="connsiteX66" fmla="*/ 272190 w 502142"/>
                <a:gd name="connsiteY66" fmla="*/ 418003 h 502347"/>
                <a:gd name="connsiteX67" fmla="*/ 320634 w 502142"/>
                <a:gd name="connsiteY67" fmla="*/ 403595 h 502347"/>
                <a:gd name="connsiteX68" fmla="*/ 403118 w 502142"/>
                <a:gd name="connsiteY68" fmla="*/ 180926 h 502347"/>
                <a:gd name="connsiteX69" fmla="*/ 251242 w 502142"/>
                <a:gd name="connsiteY69" fmla="*/ 83999 h 502347"/>
                <a:gd name="connsiteX70" fmla="*/ 324562 w 502142"/>
                <a:gd name="connsiteY70" fmla="*/ 1480 h 502347"/>
                <a:gd name="connsiteX71" fmla="*/ 357294 w 502142"/>
                <a:gd name="connsiteY71" fmla="*/ 14579 h 502347"/>
                <a:gd name="connsiteX72" fmla="*/ 376933 w 502142"/>
                <a:gd name="connsiteY72" fmla="*/ 56493 h 502347"/>
                <a:gd name="connsiteX73" fmla="*/ 366458 w 502142"/>
                <a:gd name="connsiteY73" fmla="*/ 82689 h 502347"/>
                <a:gd name="connsiteX74" fmla="*/ 410974 w 502142"/>
                <a:gd name="connsiteY74" fmla="*/ 123294 h 502347"/>
                <a:gd name="connsiteX75" fmla="*/ 435850 w 502142"/>
                <a:gd name="connsiteY75" fmla="*/ 110195 h 502347"/>
                <a:gd name="connsiteX76" fmla="*/ 479056 w 502142"/>
                <a:gd name="connsiteY76" fmla="*/ 127223 h 502347"/>
                <a:gd name="connsiteX77" fmla="*/ 493458 w 502142"/>
                <a:gd name="connsiteY77" fmla="*/ 159969 h 502347"/>
                <a:gd name="connsiteX78" fmla="*/ 477747 w 502142"/>
                <a:gd name="connsiteY78" fmla="*/ 201883 h 502347"/>
                <a:gd name="connsiteX79" fmla="*/ 452871 w 502142"/>
                <a:gd name="connsiteY79" fmla="*/ 213671 h 502347"/>
                <a:gd name="connsiteX80" fmla="*/ 454180 w 502142"/>
                <a:gd name="connsiteY80" fmla="*/ 272613 h 502347"/>
                <a:gd name="connsiteX81" fmla="*/ 481675 w 502142"/>
                <a:gd name="connsiteY81" fmla="*/ 283092 h 502347"/>
                <a:gd name="connsiteX82" fmla="*/ 500005 w 502142"/>
                <a:gd name="connsiteY82" fmla="*/ 323696 h 502347"/>
                <a:gd name="connsiteX83" fmla="*/ 488221 w 502142"/>
                <a:gd name="connsiteY83" fmla="*/ 357751 h 502347"/>
                <a:gd name="connsiteX84" fmla="*/ 471201 w 502142"/>
                <a:gd name="connsiteY84" fmla="*/ 376089 h 502347"/>
                <a:gd name="connsiteX85" fmla="*/ 446324 w 502142"/>
                <a:gd name="connsiteY85" fmla="*/ 377399 h 502347"/>
                <a:gd name="connsiteX86" fmla="*/ 420139 w 502142"/>
                <a:gd name="connsiteY86" fmla="*/ 366920 h 502347"/>
                <a:gd name="connsiteX87" fmla="*/ 379551 w 502142"/>
                <a:gd name="connsiteY87" fmla="*/ 410144 h 502347"/>
                <a:gd name="connsiteX88" fmla="*/ 391335 w 502142"/>
                <a:gd name="connsiteY88" fmla="*/ 436340 h 502347"/>
                <a:gd name="connsiteX89" fmla="*/ 375623 w 502142"/>
                <a:gd name="connsiteY89" fmla="*/ 479564 h 502347"/>
                <a:gd name="connsiteX90" fmla="*/ 342891 w 502142"/>
                <a:gd name="connsiteY90" fmla="*/ 493972 h 502347"/>
                <a:gd name="connsiteX91" fmla="*/ 300995 w 502142"/>
                <a:gd name="connsiteY91" fmla="*/ 478255 h 502347"/>
                <a:gd name="connsiteX92" fmla="*/ 289211 w 502142"/>
                <a:gd name="connsiteY92" fmla="*/ 453368 h 502347"/>
                <a:gd name="connsiteX93" fmla="*/ 228984 w 502142"/>
                <a:gd name="connsiteY93" fmla="*/ 454678 h 502347"/>
                <a:gd name="connsiteX94" fmla="*/ 219819 w 502142"/>
                <a:gd name="connsiteY94" fmla="*/ 482184 h 502347"/>
                <a:gd name="connsiteX95" fmla="*/ 202799 w 502142"/>
                <a:gd name="connsiteY95" fmla="*/ 499212 h 502347"/>
                <a:gd name="connsiteX96" fmla="*/ 177922 w 502142"/>
                <a:gd name="connsiteY96" fmla="*/ 500522 h 502347"/>
                <a:gd name="connsiteX97" fmla="*/ 143881 w 502142"/>
                <a:gd name="connsiteY97" fmla="*/ 488733 h 502347"/>
                <a:gd name="connsiteX98" fmla="*/ 126861 w 502142"/>
                <a:gd name="connsiteY98" fmla="*/ 471705 h 502347"/>
                <a:gd name="connsiteX99" fmla="*/ 125551 w 502142"/>
                <a:gd name="connsiteY99" fmla="*/ 446819 h 502347"/>
                <a:gd name="connsiteX100" fmla="*/ 134716 w 502142"/>
                <a:gd name="connsiteY100" fmla="*/ 420623 h 502347"/>
                <a:gd name="connsiteX101" fmla="*/ 91510 w 502142"/>
                <a:gd name="connsiteY101" fmla="*/ 380018 h 502347"/>
                <a:gd name="connsiteX102" fmla="*/ 66634 w 502142"/>
                <a:gd name="connsiteY102" fmla="*/ 391807 h 502347"/>
                <a:gd name="connsiteX103" fmla="*/ 23428 w 502142"/>
                <a:gd name="connsiteY103" fmla="*/ 376089 h 502347"/>
                <a:gd name="connsiteX104" fmla="*/ 7716 w 502142"/>
                <a:gd name="connsiteY104" fmla="*/ 343343 h 502347"/>
                <a:gd name="connsiteX105" fmla="*/ 23428 w 502142"/>
                <a:gd name="connsiteY105" fmla="*/ 300119 h 502347"/>
                <a:gd name="connsiteX106" fmla="*/ 49613 w 502142"/>
                <a:gd name="connsiteY106" fmla="*/ 288331 h 502347"/>
                <a:gd name="connsiteX107" fmla="*/ 48304 w 502142"/>
                <a:gd name="connsiteY107" fmla="*/ 229389 h 502347"/>
                <a:gd name="connsiteX108" fmla="*/ 20809 w 502142"/>
                <a:gd name="connsiteY108" fmla="*/ 220220 h 502347"/>
                <a:gd name="connsiteX109" fmla="*/ 2479 w 502142"/>
                <a:gd name="connsiteY109" fmla="*/ 203193 h 502347"/>
                <a:gd name="connsiteX110" fmla="*/ 2479 w 502142"/>
                <a:gd name="connsiteY110" fmla="*/ 178306 h 502347"/>
                <a:gd name="connsiteX111" fmla="*/ 14263 w 502142"/>
                <a:gd name="connsiteY111" fmla="*/ 144251 h 502347"/>
                <a:gd name="connsiteX112" fmla="*/ 56159 w 502142"/>
                <a:gd name="connsiteY112" fmla="*/ 125913 h 502347"/>
                <a:gd name="connsiteX113" fmla="*/ 82345 w 502142"/>
                <a:gd name="connsiteY113" fmla="*/ 135082 h 502347"/>
                <a:gd name="connsiteX114" fmla="*/ 122933 w 502142"/>
                <a:gd name="connsiteY114" fmla="*/ 91858 h 502347"/>
                <a:gd name="connsiteX115" fmla="*/ 111149 w 502142"/>
                <a:gd name="connsiteY115" fmla="*/ 65662 h 502347"/>
                <a:gd name="connsiteX116" fmla="*/ 126861 w 502142"/>
                <a:gd name="connsiteY116" fmla="*/ 23747 h 502347"/>
                <a:gd name="connsiteX117" fmla="*/ 159592 w 502142"/>
                <a:gd name="connsiteY117" fmla="*/ 8029 h 502347"/>
                <a:gd name="connsiteX118" fmla="*/ 201489 w 502142"/>
                <a:gd name="connsiteY118" fmla="*/ 23747 h 502347"/>
                <a:gd name="connsiteX119" fmla="*/ 213273 w 502142"/>
                <a:gd name="connsiteY119" fmla="*/ 49944 h 502347"/>
                <a:gd name="connsiteX120" fmla="*/ 272190 w 502142"/>
                <a:gd name="connsiteY120" fmla="*/ 47324 h 502347"/>
                <a:gd name="connsiteX121" fmla="*/ 282665 w 502142"/>
                <a:gd name="connsiteY121" fmla="*/ 21128 h 502347"/>
                <a:gd name="connsiteX122" fmla="*/ 324562 w 502142"/>
                <a:gd name="connsiteY122" fmla="*/ 1480 h 502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502142" h="502347">
                  <a:moveTo>
                    <a:pt x="185778" y="245107"/>
                  </a:moveTo>
                  <a:cubicBezTo>
                    <a:pt x="185778" y="245107"/>
                    <a:pt x="185778" y="245107"/>
                    <a:pt x="181850" y="247726"/>
                  </a:cubicBezTo>
                  <a:cubicBezTo>
                    <a:pt x="181850" y="247726"/>
                    <a:pt x="181850" y="247726"/>
                    <a:pt x="196252" y="262134"/>
                  </a:cubicBezTo>
                  <a:cubicBezTo>
                    <a:pt x="196252" y="262134"/>
                    <a:pt x="196252" y="262134"/>
                    <a:pt x="198871" y="259515"/>
                  </a:cubicBezTo>
                  <a:cubicBezTo>
                    <a:pt x="198871" y="259515"/>
                    <a:pt x="198871" y="258205"/>
                    <a:pt x="198871" y="258205"/>
                  </a:cubicBezTo>
                  <a:cubicBezTo>
                    <a:pt x="198871" y="258205"/>
                    <a:pt x="198871" y="258205"/>
                    <a:pt x="197562" y="256895"/>
                  </a:cubicBezTo>
                  <a:cubicBezTo>
                    <a:pt x="197562" y="256895"/>
                    <a:pt x="196252" y="256895"/>
                    <a:pt x="196252" y="255585"/>
                  </a:cubicBezTo>
                  <a:cubicBezTo>
                    <a:pt x="191015" y="254275"/>
                    <a:pt x="187087" y="250346"/>
                    <a:pt x="187087" y="245107"/>
                  </a:cubicBezTo>
                  <a:cubicBezTo>
                    <a:pt x="187087" y="245107"/>
                    <a:pt x="187087" y="245107"/>
                    <a:pt x="185778" y="245107"/>
                  </a:cubicBezTo>
                  <a:close/>
                  <a:moveTo>
                    <a:pt x="300657" y="124890"/>
                  </a:moveTo>
                  <a:cubicBezTo>
                    <a:pt x="318976" y="124890"/>
                    <a:pt x="333369" y="140543"/>
                    <a:pt x="333369" y="157500"/>
                  </a:cubicBezTo>
                  <a:cubicBezTo>
                    <a:pt x="333369" y="175761"/>
                    <a:pt x="318976" y="191414"/>
                    <a:pt x="300657" y="191414"/>
                  </a:cubicBezTo>
                  <a:cubicBezTo>
                    <a:pt x="282339" y="191414"/>
                    <a:pt x="267945" y="175761"/>
                    <a:pt x="267945" y="157500"/>
                  </a:cubicBezTo>
                  <a:cubicBezTo>
                    <a:pt x="267945" y="140543"/>
                    <a:pt x="282339" y="124890"/>
                    <a:pt x="300657" y="124890"/>
                  </a:cubicBezTo>
                  <a:close/>
                  <a:moveTo>
                    <a:pt x="251242" y="83999"/>
                  </a:moveTo>
                  <a:cubicBezTo>
                    <a:pt x="226366" y="83999"/>
                    <a:pt x="202799" y="89238"/>
                    <a:pt x="180541" y="99717"/>
                  </a:cubicBezTo>
                  <a:cubicBezTo>
                    <a:pt x="96747" y="137702"/>
                    <a:pt x="60087" y="237248"/>
                    <a:pt x="99366" y="321076"/>
                  </a:cubicBezTo>
                  <a:cubicBezTo>
                    <a:pt x="125551" y="381328"/>
                    <a:pt x="185778" y="419313"/>
                    <a:pt x="251242" y="419313"/>
                  </a:cubicBezTo>
                  <a:cubicBezTo>
                    <a:pt x="256479" y="419313"/>
                    <a:pt x="263025" y="419313"/>
                    <a:pt x="268263" y="418003"/>
                  </a:cubicBezTo>
                  <a:cubicBezTo>
                    <a:pt x="266953" y="418003"/>
                    <a:pt x="265644" y="418003"/>
                    <a:pt x="264335" y="418003"/>
                  </a:cubicBezTo>
                  <a:cubicBezTo>
                    <a:pt x="256479" y="415383"/>
                    <a:pt x="252551" y="407524"/>
                    <a:pt x="253861" y="399665"/>
                  </a:cubicBezTo>
                  <a:cubicBezTo>
                    <a:pt x="253861" y="399665"/>
                    <a:pt x="253861" y="399665"/>
                    <a:pt x="270881" y="336794"/>
                  </a:cubicBezTo>
                  <a:cubicBezTo>
                    <a:pt x="270881" y="336794"/>
                    <a:pt x="270881" y="336794"/>
                    <a:pt x="251242" y="307978"/>
                  </a:cubicBezTo>
                  <a:cubicBezTo>
                    <a:pt x="249933" y="307978"/>
                    <a:pt x="248623" y="306668"/>
                    <a:pt x="247314" y="306668"/>
                  </a:cubicBezTo>
                  <a:cubicBezTo>
                    <a:pt x="247314" y="306668"/>
                    <a:pt x="247314" y="306668"/>
                    <a:pt x="236840" y="335484"/>
                  </a:cubicBezTo>
                  <a:cubicBezTo>
                    <a:pt x="234221" y="342033"/>
                    <a:pt x="228984" y="345963"/>
                    <a:pt x="222438" y="345963"/>
                  </a:cubicBezTo>
                  <a:cubicBezTo>
                    <a:pt x="222438" y="345963"/>
                    <a:pt x="222438" y="345963"/>
                    <a:pt x="173995" y="348582"/>
                  </a:cubicBezTo>
                  <a:cubicBezTo>
                    <a:pt x="166139" y="348582"/>
                    <a:pt x="159592" y="342033"/>
                    <a:pt x="158283" y="334174"/>
                  </a:cubicBezTo>
                  <a:cubicBezTo>
                    <a:pt x="158283" y="325006"/>
                    <a:pt x="164830" y="318457"/>
                    <a:pt x="172685" y="318457"/>
                  </a:cubicBezTo>
                  <a:cubicBezTo>
                    <a:pt x="172685" y="318457"/>
                    <a:pt x="172685" y="318457"/>
                    <a:pt x="211964" y="315837"/>
                  </a:cubicBezTo>
                  <a:cubicBezTo>
                    <a:pt x="211964" y="315837"/>
                    <a:pt x="211964" y="315837"/>
                    <a:pt x="223747" y="283092"/>
                  </a:cubicBezTo>
                  <a:cubicBezTo>
                    <a:pt x="223747" y="279162"/>
                    <a:pt x="223747" y="276542"/>
                    <a:pt x="225056" y="272613"/>
                  </a:cubicBezTo>
                  <a:cubicBezTo>
                    <a:pt x="225056" y="272613"/>
                    <a:pt x="225056" y="272613"/>
                    <a:pt x="242077" y="217601"/>
                  </a:cubicBezTo>
                  <a:cubicBezTo>
                    <a:pt x="239458" y="218910"/>
                    <a:pt x="236840" y="220220"/>
                    <a:pt x="234221" y="221530"/>
                  </a:cubicBezTo>
                  <a:cubicBezTo>
                    <a:pt x="222438" y="228079"/>
                    <a:pt x="214582" y="237248"/>
                    <a:pt x="211964" y="247726"/>
                  </a:cubicBezTo>
                  <a:cubicBezTo>
                    <a:pt x="210654" y="251656"/>
                    <a:pt x="206726" y="255585"/>
                    <a:pt x="201489" y="256895"/>
                  </a:cubicBezTo>
                  <a:cubicBezTo>
                    <a:pt x="202799" y="258205"/>
                    <a:pt x="202799" y="260825"/>
                    <a:pt x="201489" y="262134"/>
                  </a:cubicBezTo>
                  <a:cubicBezTo>
                    <a:pt x="201489" y="262134"/>
                    <a:pt x="201489" y="262134"/>
                    <a:pt x="197562" y="264754"/>
                  </a:cubicBezTo>
                  <a:cubicBezTo>
                    <a:pt x="197562" y="264754"/>
                    <a:pt x="197562" y="264754"/>
                    <a:pt x="211964" y="279162"/>
                  </a:cubicBezTo>
                  <a:cubicBezTo>
                    <a:pt x="211964" y="279162"/>
                    <a:pt x="211964" y="279162"/>
                    <a:pt x="175304" y="311908"/>
                  </a:cubicBezTo>
                  <a:cubicBezTo>
                    <a:pt x="175304" y="311908"/>
                    <a:pt x="175304" y="311908"/>
                    <a:pt x="130788" y="264754"/>
                  </a:cubicBezTo>
                  <a:cubicBezTo>
                    <a:pt x="130788" y="264754"/>
                    <a:pt x="130788" y="264754"/>
                    <a:pt x="166139" y="230699"/>
                  </a:cubicBezTo>
                  <a:cubicBezTo>
                    <a:pt x="166139" y="230699"/>
                    <a:pt x="166139" y="230699"/>
                    <a:pt x="179232" y="245107"/>
                  </a:cubicBezTo>
                  <a:cubicBezTo>
                    <a:pt x="179232" y="245107"/>
                    <a:pt x="179232" y="245107"/>
                    <a:pt x="183159" y="242487"/>
                  </a:cubicBezTo>
                  <a:cubicBezTo>
                    <a:pt x="184469" y="241177"/>
                    <a:pt x="185778" y="241177"/>
                    <a:pt x="187087" y="241177"/>
                  </a:cubicBezTo>
                  <a:cubicBezTo>
                    <a:pt x="187087" y="241177"/>
                    <a:pt x="187087" y="241177"/>
                    <a:pt x="187087" y="239867"/>
                  </a:cubicBezTo>
                  <a:cubicBezTo>
                    <a:pt x="191015" y="224150"/>
                    <a:pt x="204108" y="209742"/>
                    <a:pt x="222438" y="199263"/>
                  </a:cubicBezTo>
                  <a:cubicBezTo>
                    <a:pt x="238149" y="190094"/>
                    <a:pt x="255170" y="186165"/>
                    <a:pt x="270881" y="186165"/>
                  </a:cubicBezTo>
                  <a:cubicBezTo>
                    <a:pt x="273500" y="186165"/>
                    <a:pt x="274809" y="186165"/>
                    <a:pt x="276118" y="186165"/>
                  </a:cubicBezTo>
                  <a:cubicBezTo>
                    <a:pt x="276118" y="186165"/>
                    <a:pt x="280046" y="187475"/>
                    <a:pt x="283974" y="187475"/>
                  </a:cubicBezTo>
                  <a:cubicBezTo>
                    <a:pt x="285283" y="188785"/>
                    <a:pt x="285283" y="188785"/>
                    <a:pt x="286592" y="188785"/>
                  </a:cubicBezTo>
                  <a:cubicBezTo>
                    <a:pt x="287902" y="190094"/>
                    <a:pt x="289211" y="190094"/>
                    <a:pt x="291830" y="191404"/>
                  </a:cubicBezTo>
                  <a:cubicBezTo>
                    <a:pt x="297067" y="195334"/>
                    <a:pt x="302304" y="201883"/>
                    <a:pt x="304922" y="208432"/>
                  </a:cubicBezTo>
                  <a:cubicBezTo>
                    <a:pt x="304922" y="208432"/>
                    <a:pt x="304922" y="209742"/>
                    <a:pt x="304922" y="209742"/>
                  </a:cubicBezTo>
                  <a:cubicBezTo>
                    <a:pt x="307541" y="214981"/>
                    <a:pt x="312778" y="220220"/>
                    <a:pt x="321943" y="222840"/>
                  </a:cubicBezTo>
                  <a:cubicBezTo>
                    <a:pt x="332417" y="225459"/>
                    <a:pt x="344201" y="224150"/>
                    <a:pt x="350747" y="218910"/>
                  </a:cubicBezTo>
                  <a:cubicBezTo>
                    <a:pt x="355984" y="214981"/>
                    <a:pt x="363840" y="214981"/>
                    <a:pt x="367768" y="220220"/>
                  </a:cubicBezTo>
                  <a:cubicBezTo>
                    <a:pt x="373005" y="225459"/>
                    <a:pt x="371696" y="233318"/>
                    <a:pt x="366458" y="238558"/>
                  </a:cubicBezTo>
                  <a:cubicBezTo>
                    <a:pt x="358603" y="246417"/>
                    <a:pt x="345510" y="250346"/>
                    <a:pt x="332417" y="250346"/>
                  </a:cubicBezTo>
                  <a:cubicBezTo>
                    <a:pt x="327180" y="250346"/>
                    <a:pt x="320634" y="249036"/>
                    <a:pt x="315397" y="247726"/>
                  </a:cubicBezTo>
                  <a:cubicBezTo>
                    <a:pt x="308850" y="245107"/>
                    <a:pt x="303613" y="243797"/>
                    <a:pt x="298376" y="239867"/>
                  </a:cubicBezTo>
                  <a:cubicBezTo>
                    <a:pt x="298376" y="239867"/>
                    <a:pt x="298376" y="239867"/>
                    <a:pt x="282665" y="290950"/>
                  </a:cubicBezTo>
                  <a:cubicBezTo>
                    <a:pt x="281355" y="293570"/>
                    <a:pt x="281355" y="294880"/>
                    <a:pt x="280046" y="296190"/>
                  </a:cubicBezTo>
                  <a:cubicBezTo>
                    <a:pt x="280046" y="296190"/>
                    <a:pt x="280046" y="296190"/>
                    <a:pt x="299685" y="325006"/>
                  </a:cubicBezTo>
                  <a:cubicBezTo>
                    <a:pt x="302304" y="328935"/>
                    <a:pt x="303613" y="332865"/>
                    <a:pt x="302304" y="336794"/>
                  </a:cubicBezTo>
                  <a:cubicBezTo>
                    <a:pt x="302304" y="336794"/>
                    <a:pt x="302304" y="336794"/>
                    <a:pt x="282665" y="407524"/>
                  </a:cubicBezTo>
                  <a:cubicBezTo>
                    <a:pt x="281355" y="412764"/>
                    <a:pt x="277428" y="416693"/>
                    <a:pt x="272190" y="418003"/>
                  </a:cubicBezTo>
                  <a:cubicBezTo>
                    <a:pt x="289211" y="415383"/>
                    <a:pt x="304922" y="411454"/>
                    <a:pt x="320634" y="403595"/>
                  </a:cubicBezTo>
                  <a:cubicBezTo>
                    <a:pt x="405737" y="365610"/>
                    <a:pt x="442397" y="264754"/>
                    <a:pt x="403118" y="180926"/>
                  </a:cubicBezTo>
                  <a:cubicBezTo>
                    <a:pt x="375623" y="121984"/>
                    <a:pt x="316706" y="83999"/>
                    <a:pt x="251242" y="83999"/>
                  </a:cubicBezTo>
                  <a:close/>
                  <a:moveTo>
                    <a:pt x="324562" y="1480"/>
                  </a:moveTo>
                  <a:cubicBezTo>
                    <a:pt x="324562" y="1480"/>
                    <a:pt x="324562" y="1480"/>
                    <a:pt x="357294" y="14579"/>
                  </a:cubicBezTo>
                  <a:cubicBezTo>
                    <a:pt x="374314" y="21128"/>
                    <a:pt x="383479" y="39465"/>
                    <a:pt x="376933" y="56493"/>
                  </a:cubicBezTo>
                  <a:cubicBezTo>
                    <a:pt x="376933" y="56493"/>
                    <a:pt x="376933" y="56493"/>
                    <a:pt x="366458" y="82689"/>
                  </a:cubicBezTo>
                  <a:cubicBezTo>
                    <a:pt x="383479" y="93168"/>
                    <a:pt x="397881" y="107576"/>
                    <a:pt x="410974" y="123294"/>
                  </a:cubicBezTo>
                  <a:cubicBezTo>
                    <a:pt x="410974" y="123294"/>
                    <a:pt x="410974" y="123294"/>
                    <a:pt x="435850" y="110195"/>
                  </a:cubicBezTo>
                  <a:cubicBezTo>
                    <a:pt x="452871" y="103646"/>
                    <a:pt x="471201" y="110195"/>
                    <a:pt x="479056" y="127223"/>
                  </a:cubicBezTo>
                  <a:cubicBezTo>
                    <a:pt x="479056" y="127223"/>
                    <a:pt x="479056" y="127223"/>
                    <a:pt x="493458" y="159969"/>
                  </a:cubicBezTo>
                  <a:cubicBezTo>
                    <a:pt x="501314" y="175686"/>
                    <a:pt x="494768" y="194024"/>
                    <a:pt x="477747" y="201883"/>
                  </a:cubicBezTo>
                  <a:cubicBezTo>
                    <a:pt x="477747" y="201883"/>
                    <a:pt x="477747" y="201883"/>
                    <a:pt x="452871" y="213671"/>
                  </a:cubicBezTo>
                  <a:cubicBezTo>
                    <a:pt x="455489" y="233318"/>
                    <a:pt x="456799" y="252966"/>
                    <a:pt x="454180" y="272613"/>
                  </a:cubicBezTo>
                  <a:cubicBezTo>
                    <a:pt x="454180" y="272613"/>
                    <a:pt x="454180" y="272613"/>
                    <a:pt x="481675" y="283092"/>
                  </a:cubicBezTo>
                  <a:cubicBezTo>
                    <a:pt x="497386" y="289641"/>
                    <a:pt x="506551" y="307978"/>
                    <a:pt x="500005" y="323696"/>
                  </a:cubicBezTo>
                  <a:cubicBezTo>
                    <a:pt x="500005" y="323696"/>
                    <a:pt x="500005" y="323696"/>
                    <a:pt x="488221" y="357751"/>
                  </a:cubicBezTo>
                  <a:cubicBezTo>
                    <a:pt x="485603" y="365610"/>
                    <a:pt x="479056" y="372159"/>
                    <a:pt x="471201" y="376089"/>
                  </a:cubicBezTo>
                  <a:cubicBezTo>
                    <a:pt x="463345" y="380018"/>
                    <a:pt x="454180" y="380018"/>
                    <a:pt x="446324" y="377399"/>
                  </a:cubicBezTo>
                  <a:cubicBezTo>
                    <a:pt x="446324" y="377399"/>
                    <a:pt x="446324" y="377399"/>
                    <a:pt x="420139" y="366920"/>
                  </a:cubicBezTo>
                  <a:cubicBezTo>
                    <a:pt x="408355" y="383948"/>
                    <a:pt x="395263" y="398356"/>
                    <a:pt x="379551" y="410144"/>
                  </a:cubicBezTo>
                  <a:cubicBezTo>
                    <a:pt x="379551" y="410144"/>
                    <a:pt x="379551" y="410144"/>
                    <a:pt x="391335" y="436340"/>
                  </a:cubicBezTo>
                  <a:cubicBezTo>
                    <a:pt x="399190" y="452058"/>
                    <a:pt x="392644" y="471705"/>
                    <a:pt x="375623" y="479564"/>
                  </a:cubicBezTo>
                  <a:cubicBezTo>
                    <a:pt x="375623" y="479564"/>
                    <a:pt x="375623" y="479564"/>
                    <a:pt x="342891" y="493972"/>
                  </a:cubicBezTo>
                  <a:cubicBezTo>
                    <a:pt x="327180" y="501831"/>
                    <a:pt x="307541" y="495282"/>
                    <a:pt x="300995" y="478255"/>
                  </a:cubicBezTo>
                  <a:cubicBezTo>
                    <a:pt x="300995" y="478255"/>
                    <a:pt x="300995" y="478255"/>
                    <a:pt x="289211" y="453368"/>
                  </a:cubicBezTo>
                  <a:cubicBezTo>
                    <a:pt x="268263" y="455988"/>
                    <a:pt x="248623" y="457297"/>
                    <a:pt x="228984" y="454678"/>
                  </a:cubicBezTo>
                  <a:cubicBezTo>
                    <a:pt x="228984" y="454678"/>
                    <a:pt x="228984" y="454678"/>
                    <a:pt x="219819" y="482184"/>
                  </a:cubicBezTo>
                  <a:cubicBezTo>
                    <a:pt x="217201" y="490043"/>
                    <a:pt x="210654" y="496592"/>
                    <a:pt x="202799" y="499212"/>
                  </a:cubicBezTo>
                  <a:cubicBezTo>
                    <a:pt x="194943" y="503141"/>
                    <a:pt x="185778" y="503141"/>
                    <a:pt x="177922" y="500522"/>
                  </a:cubicBezTo>
                  <a:cubicBezTo>
                    <a:pt x="177922" y="500522"/>
                    <a:pt x="177922" y="500522"/>
                    <a:pt x="143881" y="488733"/>
                  </a:cubicBezTo>
                  <a:cubicBezTo>
                    <a:pt x="136025" y="484804"/>
                    <a:pt x="129479" y="479564"/>
                    <a:pt x="126861" y="471705"/>
                  </a:cubicBezTo>
                  <a:cubicBezTo>
                    <a:pt x="122933" y="463847"/>
                    <a:pt x="122933" y="454678"/>
                    <a:pt x="125551" y="446819"/>
                  </a:cubicBezTo>
                  <a:cubicBezTo>
                    <a:pt x="125551" y="446819"/>
                    <a:pt x="125551" y="446819"/>
                    <a:pt x="134716" y="420623"/>
                  </a:cubicBezTo>
                  <a:cubicBezTo>
                    <a:pt x="119005" y="408834"/>
                    <a:pt x="104603" y="395736"/>
                    <a:pt x="91510" y="380018"/>
                  </a:cubicBezTo>
                  <a:cubicBezTo>
                    <a:pt x="91510" y="380018"/>
                    <a:pt x="91510" y="380018"/>
                    <a:pt x="66634" y="391807"/>
                  </a:cubicBezTo>
                  <a:cubicBezTo>
                    <a:pt x="49613" y="399665"/>
                    <a:pt x="31283" y="391807"/>
                    <a:pt x="23428" y="376089"/>
                  </a:cubicBezTo>
                  <a:cubicBezTo>
                    <a:pt x="23428" y="376089"/>
                    <a:pt x="23428" y="376089"/>
                    <a:pt x="7716" y="343343"/>
                  </a:cubicBezTo>
                  <a:cubicBezTo>
                    <a:pt x="1170" y="327625"/>
                    <a:pt x="7716" y="307978"/>
                    <a:pt x="23428" y="300119"/>
                  </a:cubicBezTo>
                  <a:cubicBezTo>
                    <a:pt x="23428" y="300119"/>
                    <a:pt x="23428" y="300119"/>
                    <a:pt x="49613" y="288331"/>
                  </a:cubicBezTo>
                  <a:cubicBezTo>
                    <a:pt x="45685" y="268684"/>
                    <a:pt x="45685" y="249036"/>
                    <a:pt x="48304" y="229389"/>
                  </a:cubicBezTo>
                  <a:cubicBezTo>
                    <a:pt x="48304" y="229389"/>
                    <a:pt x="48304" y="229389"/>
                    <a:pt x="20809" y="220220"/>
                  </a:cubicBezTo>
                  <a:cubicBezTo>
                    <a:pt x="12953" y="216291"/>
                    <a:pt x="6407" y="211051"/>
                    <a:pt x="2479" y="203193"/>
                  </a:cubicBezTo>
                  <a:cubicBezTo>
                    <a:pt x="-139" y="195334"/>
                    <a:pt x="-1449" y="186165"/>
                    <a:pt x="2479" y="178306"/>
                  </a:cubicBezTo>
                  <a:cubicBezTo>
                    <a:pt x="2479" y="178306"/>
                    <a:pt x="2479" y="178306"/>
                    <a:pt x="14263" y="144251"/>
                  </a:cubicBezTo>
                  <a:cubicBezTo>
                    <a:pt x="20809" y="128533"/>
                    <a:pt x="39139" y="119364"/>
                    <a:pt x="56159" y="125913"/>
                  </a:cubicBezTo>
                  <a:cubicBezTo>
                    <a:pt x="56159" y="125913"/>
                    <a:pt x="56159" y="125913"/>
                    <a:pt x="82345" y="135082"/>
                  </a:cubicBezTo>
                  <a:cubicBezTo>
                    <a:pt x="92819" y="119364"/>
                    <a:pt x="107221" y="104956"/>
                    <a:pt x="122933" y="91858"/>
                  </a:cubicBezTo>
                  <a:cubicBezTo>
                    <a:pt x="122933" y="91858"/>
                    <a:pt x="122933" y="91858"/>
                    <a:pt x="111149" y="65662"/>
                  </a:cubicBezTo>
                  <a:cubicBezTo>
                    <a:pt x="103294" y="49944"/>
                    <a:pt x="109840" y="30296"/>
                    <a:pt x="126861" y="23747"/>
                  </a:cubicBezTo>
                  <a:cubicBezTo>
                    <a:pt x="126861" y="23747"/>
                    <a:pt x="126861" y="23747"/>
                    <a:pt x="159592" y="8029"/>
                  </a:cubicBezTo>
                  <a:cubicBezTo>
                    <a:pt x="175304" y="1480"/>
                    <a:pt x="194943" y="8029"/>
                    <a:pt x="201489" y="23747"/>
                  </a:cubicBezTo>
                  <a:cubicBezTo>
                    <a:pt x="201489" y="23747"/>
                    <a:pt x="201489" y="23747"/>
                    <a:pt x="213273" y="49944"/>
                  </a:cubicBezTo>
                  <a:cubicBezTo>
                    <a:pt x="232912" y="46014"/>
                    <a:pt x="253861" y="46014"/>
                    <a:pt x="272190" y="47324"/>
                  </a:cubicBezTo>
                  <a:cubicBezTo>
                    <a:pt x="272190" y="47324"/>
                    <a:pt x="272190" y="47324"/>
                    <a:pt x="282665" y="21128"/>
                  </a:cubicBezTo>
                  <a:cubicBezTo>
                    <a:pt x="289211" y="5410"/>
                    <a:pt x="307541" y="-3759"/>
                    <a:pt x="324562" y="14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grpSp>
          <p:nvGrpSpPr>
            <p:cNvPr id="9" name="ïṥḷídé"/>
            <p:cNvGrpSpPr/>
            <p:nvPr/>
          </p:nvGrpSpPr>
          <p:grpSpPr>
            <a:xfrm>
              <a:off x="711509" y="2549235"/>
              <a:ext cx="2874595" cy="877164"/>
              <a:chOff x="753012" y="2549235"/>
              <a:chExt cx="2746359" cy="877164"/>
            </a:xfrm>
          </p:grpSpPr>
          <p:sp>
            <p:nvSpPr>
              <p:cNvPr id="19" name="îṧľiḍê"/>
              <p:cNvSpPr txBox="1"/>
              <p:nvPr/>
            </p:nvSpPr>
            <p:spPr>
              <a:xfrm>
                <a:off x="753012" y="2803151"/>
                <a:ext cx="2746359" cy="623248"/>
              </a:xfrm>
              <a:prstGeom prst="rect">
                <a:avLst/>
              </a:prstGeom>
              <a:noFill/>
            </p:spPr>
            <p:txBody>
              <a:bodyPr wrap="square" lIns="0" tIns="0" rIns="14400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b="1">
                    <a:solidFill>
                      <a:schemeClr val="accent1"/>
                    </a:solidFill>
                    <a:latin typeface="+mn-ea"/>
                  </a:rPr>
                  <a:t>此部分内容作为文字排版占位显示 （建议使用主题字体）如需更改请在（设置形状格式）菜单下（文本选项）中调整</a:t>
                </a:r>
                <a:endParaRPr lang="zh-CN" altLang="en-US" sz="1000"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20" name="íşḷïḑé"/>
              <p:cNvSpPr/>
              <p:nvPr/>
            </p:nvSpPr>
            <p:spPr>
              <a:xfrm>
                <a:off x="753012" y="2549235"/>
                <a:ext cx="2746359" cy="253916"/>
              </a:xfrm>
              <a:prstGeom prst="rect">
                <a:avLst/>
              </a:prstGeom>
            </p:spPr>
            <p:txBody>
              <a:bodyPr wrap="none" lIns="0" tIns="0" rIns="144000" bIns="0">
                <a:normAutofit/>
              </a:bodyPr>
              <a:lstStyle/>
              <a:p>
                <a:pPr algn="r"/>
                <a:r>
                  <a:rPr lang="zh-CN" altLang="en-US" sz="1200" b="1">
                    <a:solidFill>
                      <a:schemeClr val="accent1"/>
                    </a:solidFill>
                    <a:latin typeface="+mn-ea"/>
                  </a:rPr>
                  <a:t>标题文本预设</a:t>
                </a:r>
                <a:endParaRPr lang="zh-CN" altLang="en-US" sz="1200" b="1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  <p:grpSp>
          <p:nvGrpSpPr>
            <p:cNvPr id="10" name="iṡḻîdé"/>
            <p:cNvGrpSpPr/>
            <p:nvPr/>
          </p:nvGrpSpPr>
          <p:grpSpPr>
            <a:xfrm>
              <a:off x="719667" y="4221088"/>
              <a:ext cx="2870747" cy="877164"/>
              <a:chOff x="753012" y="4221088"/>
              <a:chExt cx="2746359" cy="877164"/>
            </a:xfrm>
          </p:grpSpPr>
          <p:sp>
            <p:nvSpPr>
              <p:cNvPr id="17" name="îṧḻïďe"/>
              <p:cNvSpPr txBox="1"/>
              <p:nvPr/>
            </p:nvSpPr>
            <p:spPr>
              <a:xfrm>
                <a:off x="753012" y="4475004"/>
                <a:ext cx="2746359" cy="623248"/>
              </a:xfrm>
              <a:prstGeom prst="rect">
                <a:avLst/>
              </a:prstGeom>
              <a:noFill/>
            </p:spPr>
            <p:txBody>
              <a:bodyPr wrap="square" lIns="0" tIns="0" rIns="14400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b="1">
                    <a:solidFill>
                      <a:schemeClr val="accent1"/>
                    </a:solidFill>
                    <a:latin typeface="+mn-ea"/>
                  </a:rPr>
                  <a:t>此部分内容作为文字排版占位显示 （建议使用主题字体）如需更改请在（设置形状格式）菜单下（文本选项）中调整</a:t>
                </a:r>
                <a:endParaRPr lang="zh-CN" altLang="en-US" sz="1000"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18" name="ïŝlïde"/>
              <p:cNvSpPr/>
              <p:nvPr/>
            </p:nvSpPr>
            <p:spPr>
              <a:xfrm>
                <a:off x="753012" y="4221088"/>
                <a:ext cx="2746359" cy="253916"/>
              </a:xfrm>
              <a:prstGeom prst="rect">
                <a:avLst/>
              </a:prstGeom>
            </p:spPr>
            <p:txBody>
              <a:bodyPr wrap="none" lIns="0" tIns="0" rIns="144000" bIns="0">
                <a:normAutofit/>
              </a:bodyPr>
              <a:lstStyle/>
              <a:p>
                <a:pPr algn="r"/>
                <a:r>
                  <a:rPr lang="zh-CN" altLang="en-US" sz="1200" b="1">
                    <a:solidFill>
                      <a:schemeClr val="accent1"/>
                    </a:solidFill>
                    <a:latin typeface="+mn-ea"/>
                  </a:rPr>
                  <a:t>标题文本预设</a:t>
                </a:r>
                <a:endParaRPr lang="zh-CN" altLang="en-US" sz="1200" b="1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  <p:grpSp>
          <p:nvGrpSpPr>
            <p:cNvPr id="11" name="ïśḷîḑè"/>
            <p:cNvGrpSpPr/>
            <p:nvPr/>
          </p:nvGrpSpPr>
          <p:grpSpPr>
            <a:xfrm>
              <a:off x="8610060" y="2549235"/>
              <a:ext cx="2864804" cy="877164"/>
              <a:chOff x="8721325" y="2549235"/>
              <a:chExt cx="2746359" cy="877164"/>
            </a:xfrm>
          </p:grpSpPr>
          <p:sp>
            <p:nvSpPr>
              <p:cNvPr id="15" name="ïṧḷiďe"/>
              <p:cNvSpPr txBox="1"/>
              <p:nvPr/>
            </p:nvSpPr>
            <p:spPr>
              <a:xfrm>
                <a:off x="8721325" y="2803151"/>
                <a:ext cx="2746359" cy="623248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b="1">
                    <a:solidFill>
                      <a:schemeClr val="accent1"/>
                    </a:solidFill>
                    <a:latin typeface="+mn-ea"/>
                  </a:rPr>
                  <a:t>此部分内容作为文字排版占位显示 （建议使用主题字体）如需更改请在（设置形状格式）菜单下（文本选项）中调整</a:t>
                </a:r>
                <a:endParaRPr lang="zh-CN" altLang="en-US" sz="1000"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16" name="îşḻíďè"/>
              <p:cNvSpPr/>
              <p:nvPr/>
            </p:nvSpPr>
            <p:spPr>
              <a:xfrm>
                <a:off x="8721325" y="2549235"/>
                <a:ext cx="2746359" cy="253916"/>
              </a:xfrm>
              <a:prstGeom prst="rect">
                <a:avLst/>
              </a:prstGeom>
            </p:spPr>
            <p:txBody>
              <a:bodyPr wrap="none" lIns="144000" tIns="0" rIns="0" bIns="0">
                <a:normAutofit/>
              </a:bodyPr>
              <a:lstStyle/>
              <a:p>
                <a:r>
                  <a:rPr lang="zh-CN" altLang="en-US" sz="1200" b="1">
                    <a:solidFill>
                      <a:schemeClr val="accent1"/>
                    </a:solidFill>
                    <a:latin typeface="+mn-ea"/>
                  </a:rPr>
                  <a:t>标题文本预设</a:t>
                </a:r>
                <a:endParaRPr lang="zh-CN" altLang="en-US" sz="1200" b="1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  <p:grpSp>
          <p:nvGrpSpPr>
            <p:cNvPr id="12" name="ïṡḷídé"/>
            <p:cNvGrpSpPr/>
            <p:nvPr/>
          </p:nvGrpSpPr>
          <p:grpSpPr>
            <a:xfrm>
              <a:off x="8610061" y="4221088"/>
              <a:ext cx="2864803" cy="877164"/>
              <a:chOff x="8721325" y="4221088"/>
              <a:chExt cx="2746359" cy="877164"/>
            </a:xfrm>
          </p:grpSpPr>
          <p:sp>
            <p:nvSpPr>
              <p:cNvPr id="13" name="iṣ1íďê"/>
              <p:cNvSpPr txBox="1"/>
              <p:nvPr/>
            </p:nvSpPr>
            <p:spPr>
              <a:xfrm>
                <a:off x="8721325" y="4475004"/>
                <a:ext cx="2746359" cy="623248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b="1">
                    <a:solidFill>
                      <a:schemeClr val="accent1"/>
                    </a:solidFill>
                    <a:latin typeface="+mn-ea"/>
                  </a:rPr>
                  <a:t>此部分内容作为文字排版占位显示 （建议使用主题字体）如需更改请在（设置形状格式）菜单下（文本选项）中调整</a:t>
                </a:r>
                <a:endParaRPr lang="zh-CN" altLang="en-US" sz="1000"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14" name="ïṡlïḍé"/>
              <p:cNvSpPr/>
              <p:nvPr/>
            </p:nvSpPr>
            <p:spPr>
              <a:xfrm>
                <a:off x="8721325" y="4221088"/>
                <a:ext cx="2746359" cy="253916"/>
              </a:xfrm>
              <a:prstGeom prst="rect">
                <a:avLst/>
              </a:prstGeom>
            </p:spPr>
            <p:txBody>
              <a:bodyPr wrap="none" lIns="144000" tIns="0" rIns="0" bIns="0">
                <a:normAutofit/>
              </a:bodyPr>
              <a:lstStyle/>
              <a:p>
                <a:r>
                  <a:rPr lang="zh-CN" altLang="en-US" sz="1200" b="1">
                    <a:solidFill>
                      <a:schemeClr val="accent1"/>
                    </a:solidFill>
                    <a:latin typeface="+mn-ea"/>
                  </a:rPr>
                  <a:t>标题文本预设</a:t>
                </a:r>
                <a:endParaRPr lang="zh-CN" altLang="en-US" sz="1200" b="1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2500">
        <p14:shred pattern="rectangle"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1375117"/>
            <a:ext cx="12192000" cy="4107766"/>
          </a:xfrm>
          <a:prstGeom prst="rect">
            <a:avLst/>
          </a:prstGeom>
          <a:solidFill>
            <a:srgbClr val="E600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-171450" y="452876"/>
            <a:ext cx="5162550" cy="6607222"/>
            <a:chOff x="-247650" y="738626"/>
            <a:chExt cx="5162550" cy="660722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7650" y="738626"/>
              <a:ext cx="5162550" cy="659163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195" t="70339"/>
            <a:stretch>
              <a:fillRect/>
            </a:stretch>
          </p:blipFill>
          <p:spPr>
            <a:xfrm>
              <a:off x="1575583" y="5888355"/>
              <a:ext cx="1758168" cy="1457493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5867400" y="2076450"/>
            <a:ext cx="5048250" cy="2723105"/>
            <a:chOff x="5867400" y="2228850"/>
            <a:chExt cx="5048250" cy="2723105"/>
          </a:xfrm>
        </p:grpSpPr>
        <p:sp>
          <p:nvSpPr>
            <p:cNvPr id="7" name="文本框 6"/>
            <p:cNvSpPr txBox="1"/>
            <p:nvPr/>
          </p:nvSpPr>
          <p:spPr>
            <a:xfrm>
              <a:off x="5867400" y="2228850"/>
              <a:ext cx="50482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i="1" spc="600" dirty="0" smtClean="0">
                  <a:solidFill>
                    <a:schemeClr val="accent1"/>
                  </a:solidFill>
                  <a:latin typeface="造字工房力黑（非商用）常规体" pitchFamily="50" charset="-122"/>
                  <a:ea typeface="造字工房力黑（非商用）常规体" pitchFamily="50" charset="-122"/>
                </a:rPr>
                <a:t>圣诞节活动策划</a:t>
              </a:r>
              <a:endParaRPr lang="zh-CN" altLang="en-US" sz="4800" i="1" spc="600" dirty="0">
                <a:solidFill>
                  <a:schemeClr val="accent1"/>
                </a:solidFill>
                <a:latin typeface="造字工房力黑（非商用）常规体" pitchFamily="50" charset="-122"/>
                <a:ea typeface="造字工房力黑（非商用）常规体" pitchFamily="50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096000" y="3261721"/>
              <a:ext cx="4819650" cy="6667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314143" y="3356472"/>
              <a:ext cx="44024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spc="600" dirty="0" smtClean="0">
                  <a:solidFill>
                    <a:srgbClr val="FF0000"/>
                  </a:solidFill>
                  <a:latin typeface="Century Gothic" panose="020B0502020202020204" pitchFamily="34" charset="0"/>
                </a:rPr>
                <a:t>CHRISTMAS DAY</a:t>
              </a:r>
              <a:endParaRPr lang="zh-CN" altLang="en-US" sz="2400" spc="600" dirty="0">
                <a:solidFill>
                  <a:srgbClr val="FF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74324" y="4246697"/>
              <a:ext cx="4834403" cy="705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accent1"/>
                  </a:solidFill>
                </a:rPr>
                <a:t>Lorem ipsum dolor sit amet, Lorem dolor sit Lorem ipsum dolor sit amet,consectetur. amet, </a:t>
              </a:r>
              <a:r>
                <a:rPr lang="en-US" altLang="zh-CN" sz="1400" dirty="0" err="1">
                  <a:solidFill>
                    <a:schemeClr val="accent1"/>
                  </a:solidFill>
                </a:rPr>
                <a:t>consectetur</a:t>
              </a:r>
              <a:r>
                <a:rPr lang="en-US" altLang="zh-CN" sz="1400" dirty="0">
                  <a:solidFill>
                    <a:schemeClr val="accent1"/>
                  </a:solidFill>
                </a:rPr>
                <a:t>. </a:t>
              </a:r>
              <a:endParaRPr lang="en-US" altLang="zh-CN" sz="1400" dirty="0">
                <a:solidFill>
                  <a:schemeClr val="accent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500">
        <p:split orient="vert"/>
      </p:transition>
    </mc:Choice>
    <mc:Fallback>
      <p:transition spd="slow" advTm="25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324c34e-6594-4e67-8f9d-3224973e3b4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12752" y="1163642"/>
            <a:ext cx="9166496" cy="4530717"/>
            <a:chOff x="1579741" y="1196752"/>
            <a:chExt cx="9032518" cy="4464496"/>
          </a:xfrm>
        </p:grpSpPr>
        <p:sp>
          <p:nvSpPr>
            <p:cNvPr id="4" name="ïṧḻîḓè"/>
            <p:cNvSpPr/>
            <p:nvPr/>
          </p:nvSpPr>
          <p:spPr bwMode="auto">
            <a:xfrm rot="16200000">
              <a:off x="4606681" y="1939681"/>
              <a:ext cx="2232248" cy="746390"/>
            </a:xfrm>
            <a:prstGeom prst="rtTriangle">
              <a:avLst/>
            </a:prstGeom>
            <a:solidFill>
              <a:schemeClr val="accent1">
                <a:lumMod val="100000"/>
              </a:schemeClr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5" name="îṡľïḓê"/>
            <p:cNvSpPr/>
            <p:nvPr/>
          </p:nvSpPr>
          <p:spPr bwMode="auto">
            <a:xfrm>
              <a:off x="6096000" y="2682610"/>
              <a:ext cx="2232248" cy="746390"/>
            </a:xfrm>
            <a:prstGeom prst="rtTriangle">
              <a:avLst/>
            </a:prstGeom>
            <a:solidFill>
              <a:schemeClr val="accent2">
                <a:lumMod val="100000"/>
              </a:schemeClr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6" name="í$ḻîḍe"/>
            <p:cNvSpPr/>
            <p:nvPr/>
          </p:nvSpPr>
          <p:spPr bwMode="auto">
            <a:xfrm flipH="1" flipV="1">
              <a:off x="3863752" y="3429000"/>
              <a:ext cx="2232248" cy="746390"/>
            </a:xfrm>
            <a:prstGeom prst="rtTriangle">
              <a:avLst/>
            </a:prstGeom>
            <a:solidFill>
              <a:schemeClr val="accent4">
                <a:lumMod val="100000"/>
              </a:schemeClr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7" name="ïṡľiḋè"/>
            <p:cNvSpPr/>
            <p:nvPr/>
          </p:nvSpPr>
          <p:spPr bwMode="auto">
            <a:xfrm rot="16200000" flipH="1" flipV="1">
              <a:off x="5349610" y="4171929"/>
              <a:ext cx="2232248" cy="746390"/>
            </a:xfrm>
            <a:prstGeom prst="rtTriangle">
              <a:avLst/>
            </a:prstGeom>
            <a:solidFill>
              <a:schemeClr val="accent3">
                <a:lumMod val="100000"/>
              </a:schemeClr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8" name="ïSľîďè"/>
            <p:cNvSpPr txBox="1"/>
            <p:nvPr/>
          </p:nvSpPr>
          <p:spPr>
            <a:xfrm>
              <a:off x="5349610" y="3046617"/>
              <a:ext cx="742929" cy="369332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rgbClr val="E60011"/>
                  </a:solidFill>
                  <a:latin typeface="+mn-ea"/>
                </a:rPr>
                <a:t>01</a:t>
              </a:r>
              <a:endParaRPr lang="en-US" altLang="zh-CN" b="1">
                <a:solidFill>
                  <a:srgbClr val="E60011"/>
                </a:solidFill>
                <a:latin typeface="+mn-ea"/>
              </a:endParaRPr>
            </a:p>
          </p:txBody>
        </p:sp>
        <p:sp>
          <p:nvSpPr>
            <p:cNvPr id="9" name="ïṩlidé"/>
            <p:cNvSpPr txBox="1"/>
            <p:nvPr/>
          </p:nvSpPr>
          <p:spPr>
            <a:xfrm>
              <a:off x="6101433" y="3046617"/>
              <a:ext cx="742929" cy="369332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rgbClr val="E60011"/>
                  </a:solidFill>
                  <a:latin typeface="+mn-ea"/>
                </a:rPr>
                <a:t>02</a:t>
              </a:r>
              <a:endParaRPr lang="en-US" altLang="zh-CN" b="1">
                <a:solidFill>
                  <a:srgbClr val="E60011"/>
                </a:solidFill>
                <a:latin typeface="+mn-ea"/>
              </a:endParaRPr>
            </a:p>
          </p:txBody>
        </p:sp>
        <p:sp>
          <p:nvSpPr>
            <p:cNvPr id="10" name="îSļîḓé"/>
            <p:cNvSpPr txBox="1"/>
            <p:nvPr/>
          </p:nvSpPr>
          <p:spPr>
            <a:xfrm>
              <a:off x="5349610" y="3428998"/>
              <a:ext cx="742929" cy="369332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rgbClr val="E60011"/>
                  </a:solidFill>
                  <a:latin typeface="+mn-ea"/>
                </a:rPr>
                <a:t>04</a:t>
              </a:r>
              <a:endParaRPr lang="en-US" altLang="zh-CN" b="1">
                <a:solidFill>
                  <a:srgbClr val="E60011"/>
                </a:solidFill>
                <a:latin typeface="+mn-ea"/>
              </a:endParaRPr>
            </a:p>
          </p:txBody>
        </p:sp>
        <p:sp>
          <p:nvSpPr>
            <p:cNvPr id="11" name="i$ḷîďè"/>
            <p:cNvSpPr txBox="1"/>
            <p:nvPr/>
          </p:nvSpPr>
          <p:spPr>
            <a:xfrm>
              <a:off x="6101433" y="3428998"/>
              <a:ext cx="742929" cy="369332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rgbClr val="E60011"/>
                  </a:solidFill>
                  <a:latin typeface="+mn-ea"/>
                </a:rPr>
                <a:t>03</a:t>
              </a:r>
              <a:endParaRPr lang="en-US" altLang="zh-CN" b="1">
                <a:solidFill>
                  <a:srgbClr val="E60011"/>
                </a:solidFill>
                <a:latin typeface="+mn-ea"/>
              </a:endParaRPr>
            </a:p>
          </p:txBody>
        </p:sp>
        <p:sp>
          <p:nvSpPr>
            <p:cNvPr id="12" name="ïŝlïḑè"/>
            <p:cNvSpPr/>
            <p:nvPr/>
          </p:nvSpPr>
          <p:spPr>
            <a:xfrm>
              <a:off x="1579741" y="1924553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>
                  <a:solidFill>
                    <a:schemeClr val="accent1"/>
                  </a:solidFill>
                  <a:latin typeface="+mn-ea"/>
                </a:rPr>
                <a:t>标题文本预设</a:t>
              </a:r>
              <a:endParaRPr lang="zh-CN" altLang="en-US" sz="1600"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3" name="íṣļîḓê"/>
            <p:cNvSpPr/>
            <p:nvPr/>
          </p:nvSpPr>
          <p:spPr>
            <a:xfrm>
              <a:off x="1579741" y="2170774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b="1">
                  <a:solidFill>
                    <a:schemeClr val="accent1"/>
                  </a:solidFill>
                  <a:latin typeface="+mn-ea"/>
                </a:rPr>
                <a:t>此部分内容作为文字排版占位显示</a:t>
              </a:r>
              <a:br>
                <a:rPr lang="zh-CN" altLang="en-US" sz="1100" b="1">
                  <a:solidFill>
                    <a:schemeClr val="accent1"/>
                  </a:solidFill>
                  <a:latin typeface="+mn-ea"/>
                </a:rPr>
              </a:br>
              <a:r>
                <a:rPr lang="zh-CN" altLang="en-US" sz="1100" b="1">
                  <a:solidFill>
                    <a:schemeClr val="accent1"/>
                  </a:solidFill>
                  <a:latin typeface="+mn-ea"/>
                </a:rPr>
                <a:t>（建议使用主题字体）</a:t>
              </a:r>
              <a:endParaRPr lang="zh-CN" altLang="en-US" sz="1100"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4" name="ïšľïdè"/>
            <p:cNvSpPr/>
            <p:nvPr/>
          </p:nvSpPr>
          <p:spPr>
            <a:xfrm>
              <a:off x="1579741" y="4151215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>
                  <a:solidFill>
                    <a:schemeClr val="accent1"/>
                  </a:solidFill>
                  <a:latin typeface="+mn-ea"/>
                </a:rPr>
                <a:t>标题文本预设</a:t>
              </a:r>
              <a:endParaRPr lang="zh-CN" altLang="en-US" sz="1600"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5" name="î$1íďè"/>
            <p:cNvSpPr/>
            <p:nvPr/>
          </p:nvSpPr>
          <p:spPr>
            <a:xfrm>
              <a:off x="1579741" y="4397436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b="1">
                  <a:solidFill>
                    <a:schemeClr val="accent1"/>
                  </a:solidFill>
                  <a:latin typeface="+mn-ea"/>
                </a:rPr>
                <a:t>此部分内容作为文字排版占位显示</a:t>
              </a:r>
              <a:br>
                <a:rPr lang="zh-CN" altLang="en-US" sz="1100" b="1">
                  <a:solidFill>
                    <a:schemeClr val="accent1"/>
                  </a:solidFill>
                  <a:latin typeface="+mn-ea"/>
                </a:rPr>
              </a:br>
              <a:r>
                <a:rPr lang="zh-CN" altLang="en-US" sz="1100" b="1">
                  <a:solidFill>
                    <a:schemeClr val="accent1"/>
                  </a:solidFill>
                  <a:latin typeface="+mn-ea"/>
                </a:rPr>
                <a:t>（建议使用主题字体）</a:t>
              </a:r>
              <a:endParaRPr lang="zh-CN" altLang="en-US" sz="1100"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6" name="îśļïdê"/>
            <p:cNvSpPr/>
            <p:nvPr/>
          </p:nvSpPr>
          <p:spPr>
            <a:xfrm>
              <a:off x="8025039" y="1924553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1"/>
                  </a:solidFill>
                  <a:latin typeface="+mn-ea"/>
                </a:rPr>
                <a:t>标题文本预设</a:t>
              </a:r>
              <a:endParaRPr lang="zh-CN" altLang="en-US" sz="1600"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7" name="îṩlïďe"/>
            <p:cNvSpPr/>
            <p:nvPr/>
          </p:nvSpPr>
          <p:spPr>
            <a:xfrm>
              <a:off x="8025039" y="2170774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b="1">
                  <a:solidFill>
                    <a:schemeClr val="accent1"/>
                  </a:solidFill>
                  <a:latin typeface="+mn-ea"/>
                </a:rPr>
                <a:t>此部分内容作为文字排版占位显示</a:t>
              </a:r>
              <a:br>
                <a:rPr lang="zh-CN" altLang="en-US" sz="1100" b="1">
                  <a:solidFill>
                    <a:schemeClr val="accent1"/>
                  </a:solidFill>
                  <a:latin typeface="+mn-ea"/>
                </a:rPr>
              </a:br>
              <a:r>
                <a:rPr lang="zh-CN" altLang="en-US" sz="1100" b="1">
                  <a:solidFill>
                    <a:schemeClr val="accent1"/>
                  </a:solidFill>
                  <a:latin typeface="+mn-ea"/>
                </a:rPr>
                <a:t>（建议使用主题字体）</a:t>
              </a:r>
              <a:endParaRPr lang="zh-CN" altLang="en-US" sz="1100"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8" name="íşḻiďè"/>
            <p:cNvSpPr/>
            <p:nvPr/>
          </p:nvSpPr>
          <p:spPr>
            <a:xfrm>
              <a:off x="8025039" y="4151215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1"/>
                  </a:solidFill>
                  <a:latin typeface="+mn-ea"/>
                </a:rPr>
                <a:t>标题文本预设</a:t>
              </a:r>
              <a:endParaRPr lang="zh-CN" altLang="en-US" sz="1600"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9" name="iSlïḓê"/>
            <p:cNvSpPr/>
            <p:nvPr/>
          </p:nvSpPr>
          <p:spPr>
            <a:xfrm>
              <a:off x="8025039" y="4397436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b="1">
                  <a:solidFill>
                    <a:schemeClr val="accent1"/>
                  </a:solidFill>
                  <a:latin typeface="+mn-ea"/>
                </a:rPr>
                <a:t>此部分内容作为文字排版占位显示</a:t>
              </a:r>
              <a:br>
                <a:rPr lang="zh-CN" altLang="en-US" sz="1100" b="1">
                  <a:solidFill>
                    <a:schemeClr val="accent1"/>
                  </a:solidFill>
                  <a:latin typeface="+mn-ea"/>
                </a:rPr>
              </a:br>
              <a:r>
                <a:rPr lang="zh-CN" altLang="en-US" sz="1100" b="1">
                  <a:solidFill>
                    <a:schemeClr val="accent1"/>
                  </a:solidFill>
                  <a:latin typeface="+mn-ea"/>
                </a:rPr>
                <a:t>（建议使用主题字体）</a:t>
              </a:r>
              <a:endParaRPr lang="zh-CN" altLang="en-US" sz="1100" b="1">
                <a:solidFill>
                  <a:schemeClr val="accent1"/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500">
        <p14:prism dir="u" isInverted="1"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1375117"/>
            <a:ext cx="12192000" cy="4107766"/>
          </a:xfrm>
          <a:prstGeom prst="rect">
            <a:avLst/>
          </a:prstGeom>
          <a:solidFill>
            <a:srgbClr val="E600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426" y="377236"/>
            <a:ext cx="4225519" cy="610352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452014" y="2317346"/>
            <a:ext cx="6082412" cy="2249148"/>
            <a:chOff x="5099938" y="2519186"/>
            <a:chExt cx="6082412" cy="2249148"/>
          </a:xfrm>
        </p:grpSpPr>
        <p:sp>
          <p:nvSpPr>
            <p:cNvPr id="6" name="矩形 5"/>
            <p:cNvSpPr/>
            <p:nvPr/>
          </p:nvSpPr>
          <p:spPr>
            <a:xfrm>
              <a:off x="5099938" y="2519186"/>
              <a:ext cx="4468623" cy="6771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4400" i="1" dirty="0" smtClean="0">
                  <a:solidFill>
                    <a:schemeClr val="accent1"/>
                  </a:solidFill>
                  <a:latin typeface="造字工房力黑（非商用）常规体" pitchFamily="50" charset="-122"/>
                  <a:ea typeface="造字工房力黑（非商用）常规体" pitchFamily="50" charset="-122"/>
                  <a:cs typeface="+mn-ea"/>
                  <a:sym typeface="Arial" panose="020B0604020202020204" pitchFamily="34" charset="0"/>
                </a:rPr>
                <a:t>活动经费预算</a:t>
              </a:r>
              <a:endParaRPr lang="zh-CN" altLang="en-US" sz="4400" i="1" dirty="0">
                <a:solidFill>
                  <a:schemeClr val="accent1"/>
                </a:solidFill>
                <a:latin typeface="造字工房力黑（非商用）常规体" pitchFamily="50" charset="-122"/>
                <a:ea typeface="造字工房力黑（非商用）常规体" pitchFamily="50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321983" y="3344588"/>
              <a:ext cx="3061581" cy="743744"/>
              <a:chOff x="5664883" y="3248360"/>
              <a:chExt cx="3061581" cy="743744"/>
            </a:xfrm>
          </p:grpSpPr>
          <p:sp>
            <p:nvSpPr>
              <p:cNvPr id="9" name="TextBox 11"/>
              <p:cNvSpPr txBox="1"/>
              <p:nvPr/>
            </p:nvSpPr>
            <p:spPr>
              <a:xfrm>
                <a:off x="5664883" y="3248360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dirty="0" smtClean="0">
                    <a:solidFill>
                      <a:schemeClr val="accent1"/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输入小标题</a:t>
                </a:r>
                <a:endParaRPr lang="zh-CN" altLang="en-US" dirty="0">
                  <a:solidFill>
                    <a:schemeClr val="accent1"/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TextBox 11"/>
              <p:cNvSpPr txBox="1"/>
              <p:nvPr/>
            </p:nvSpPr>
            <p:spPr>
              <a:xfrm>
                <a:off x="7214512" y="3248360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accent1"/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输入小标题</a:t>
                </a:r>
                <a:endParaRPr lang="zh-CN" altLang="en-US" dirty="0">
                  <a:solidFill>
                    <a:schemeClr val="accent1"/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5664883" y="3622772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accent1"/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输入小标题</a:t>
                </a:r>
                <a:endParaRPr lang="zh-CN" altLang="en-US" dirty="0">
                  <a:solidFill>
                    <a:schemeClr val="accent1"/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7214510" y="3622772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accent1"/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输入小标题</a:t>
                </a:r>
                <a:endParaRPr lang="zh-CN" altLang="en-US" dirty="0">
                  <a:solidFill>
                    <a:schemeClr val="accent1"/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321983" y="4168170"/>
              <a:ext cx="5860367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spc="300" dirty="0">
                  <a:solidFill>
                    <a:schemeClr val="accent1"/>
                  </a:solidFill>
                  <a:latin typeface="+mn-ea"/>
                </a:rPr>
                <a:t>Lorem ipsum dolor sit amet, Lorem dolor sit Lorem ipsum dolor sit amet,consectetur. </a:t>
              </a:r>
              <a:endParaRPr lang="en-US" altLang="zh-CN" sz="1100" spc="300" dirty="0">
                <a:solidFill>
                  <a:schemeClr val="accent1"/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2500">
        <p14:doors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abf6c66-33f2-4d2f-bcbd-e9a6068dccf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21899" y="1215228"/>
            <a:ext cx="8948203" cy="4427545"/>
            <a:chOff x="719140" y="1736857"/>
            <a:chExt cx="8032245" cy="3974332"/>
          </a:xfrm>
        </p:grpSpPr>
        <p:sp>
          <p:nvSpPr>
            <p:cNvPr id="4" name="îśļíḋé"/>
            <p:cNvSpPr/>
            <p:nvPr/>
          </p:nvSpPr>
          <p:spPr>
            <a:xfrm>
              <a:off x="719140" y="2140957"/>
              <a:ext cx="2589277" cy="2576103"/>
            </a:xfrm>
            <a:prstGeom prst="roundRect">
              <a:avLst/>
            </a:prstGeom>
            <a:blipFill dpi="0" rotWithShape="1">
              <a:blip r:embed="rId2"/>
              <a:srcRect/>
              <a:tile tx="0" ty="0" sx="100000" sy="100000" flip="none" algn="b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5" name="ïŝľíḑè"/>
            <p:cNvSpPr/>
            <p:nvPr/>
          </p:nvSpPr>
          <p:spPr>
            <a:xfrm>
              <a:off x="3440628" y="2140959"/>
              <a:ext cx="2589277" cy="2576103"/>
            </a:xfrm>
            <a:prstGeom prst="roundRect">
              <a:avLst/>
            </a:prstGeom>
            <a:blipFill>
              <a:blip r:embed="rId2"/>
              <a:tile tx="0" ty="0" sx="100000" sy="100000" flip="none" algn="b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6" name="íṡļíḋé"/>
            <p:cNvSpPr/>
            <p:nvPr/>
          </p:nvSpPr>
          <p:spPr>
            <a:xfrm>
              <a:off x="6162108" y="2140959"/>
              <a:ext cx="2589277" cy="2576103"/>
            </a:xfrm>
            <a:prstGeom prst="roundRect">
              <a:avLst/>
            </a:prstGeom>
            <a:blipFill>
              <a:blip r:embed="rId2"/>
              <a:tile tx="0" ty="0" sx="100000" sy="100000" flip="none" algn="b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7" name="ïṧ1íďé"/>
            <p:cNvSpPr/>
            <p:nvPr/>
          </p:nvSpPr>
          <p:spPr>
            <a:xfrm>
              <a:off x="1588145" y="1736857"/>
              <a:ext cx="846203" cy="846203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8" name="ïṥḷïḑè"/>
            <p:cNvSpPr>
              <a:spLocks noChangeAspect="1"/>
            </p:cNvSpPr>
            <p:nvPr/>
          </p:nvSpPr>
          <p:spPr bwMode="auto">
            <a:xfrm>
              <a:off x="1819292" y="1966467"/>
              <a:ext cx="383910" cy="386982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" name="íṣḻiďè"/>
            <p:cNvSpPr/>
            <p:nvPr/>
          </p:nvSpPr>
          <p:spPr>
            <a:xfrm>
              <a:off x="4310473" y="1736857"/>
              <a:ext cx="846203" cy="846203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" name="isliďé"/>
            <p:cNvSpPr>
              <a:spLocks noChangeAspect="1"/>
            </p:cNvSpPr>
            <p:nvPr/>
          </p:nvSpPr>
          <p:spPr bwMode="auto">
            <a:xfrm>
              <a:off x="4546680" y="1973064"/>
              <a:ext cx="373789" cy="373789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" name="iŝľîḑé"/>
            <p:cNvSpPr/>
            <p:nvPr/>
          </p:nvSpPr>
          <p:spPr>
            <a:xfrm>
              <a:off x="7032801" y="1736857"/>
              <a:ext cx="846203" cy="846203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2" name="íSḻíḋè"/>
            <p:cNvSpPr>
              <a:spLocks noChangeAspect="1"/>
            </p:cNvSpPr>
            <p:nvPr/>
          </p:nvSpPr>
          <p:spPr bwMode="auto">
            <a:xfrm>
              <a:off x="7250156" y="1963158"/>
              <a:ext cx="411494" cy="393602"/>
            </a:xfrm>
            <a:custGeom>
              <a:avLst/>
              <a:gdLst/>
              <a:ahLst/>
              <a:cxnLst>
                <a:cxn ang="0">
                  <a:pos x="62" y="31"/>
                </a:cxn>
                <a:cxn ang="0">
                  <a:pos x="62" y="31"/>
                </a:cxn>
                <a:cxn ang="0">
                  <a:pos x="54" y="27"/>
                </a:cxn>
                <a:cxn ang="0">
                  <a:pos x="45" y="33"/>
                </a:cxn>
                <a:cxn ang="0">
                  <a:pos x="44" y="35"/>
                </a:cxn>
                <a:cxn ang="0">
                  <a:pos x="43" y="35"/>
                </a:cxn>
                <a:cxn ang="0">
                  <a:pos x="42" y="35"/>
                </a:cxn>
                <a:cxn ang="0">
                  <a:pos x="41" y="33"/>
                </a:cxn>
                <a:cxn ang="0">
                  <a:pos x="32" y="27"/>
                </a:cxn>
                <a:cxn ang="0">
                  <a:pos x="23" y="33"/>
                </a:cxn>
                <a:cxn ang="0">
                  <a:pos x="22" y="35"/>
                </a:cxn>
                <a:cxn ang="0">
                  <a:pos x="21" y="35"/>
                </a:cxn>
                <a:cxn ang="0">
                  <a:pos x="20" y="35"/>
                </a:cxn>
                <a:cxn ang="0">
                  <a:pos x="19" y="33"/>
                </a:cxn>
                <a:cxn ang="0">
                  <a:pos x="10" y="27"/>
                </a:cxn>
                <a:cxn ang="0">
                  <a:pos x="3" y="31"/>
                </a:cxn>
                <a:cxn ang="0">
                  <a:pos x="2" y="31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32" y="7"/>
                </a:cxn>
                <a:cxn ang="0">
                  <a:pos x="64" y="30"/>
                </a:cxn>
                <a:cxn ang="0">
                  <a:pos x="64" y="30"/>
                </a:cxn>
                <a:cxn ang="0">
                  <a:pos x="62" y="31"/>
                </a:cxn>
                <a:cxn ang="0">
                  <a:pos x="34" y="51"/>
                </a:cxn>
                <a:cxn ang="0">
                  <a:pos x="25" y="61"/>
                </a:cxn>
                <a:cxn ang="0">
                  <a:pos x="15" y="51"/>
                </a:cxn>
                <a:cxn ang="0">
                  <a:pos x="17" y="49"/>
                </a:cxn>
                <a:cxn ang="0">
                  <a:pos x="20" y="51"/>
                </a:cxn>
                <a:cxn ang="0">
                  <a:pos x="25" y="56"/>
                </a:cxn>
                <a:cxn ang="0">
                  <a:pos x="30" y="51"/>
                </a:cxn>
                <a:cxn ang="0">
                  <a:pos x="30" y="29"/>
                </a:cxn>
                <a:cxn ang="0">
                  <a:pos x="32" y="29"/>
                </a:cxn>
                <a:cxn ang="0">
                  <a:pos x="34" y="29"/>
                </a:cxn>
                <a:cxn ang="0">
                  <a:pos x="34" y="51"/>
                </a:cxn>
                <a:cxn ang="0">
                  <a:pos x="34" y="6"/>
                </a:cxn>
                <a:cxn ang="0">
                  <a:pos x="32" y="6"/>
                </a:cxn>
                <a:cxn ang="0">
                  <a:pos x="30" y="6"/>
                </a:cxn>
                <a:cxn ang="0">
                  <a:pos x="30" y="3"/>
                </a:cxn>
                <a:cxn ang="0">
                  <a:pos x="32" y="0"/>
                </a:cxn>
                <a:cxn ang="0">
                  <a:pos x="34" y="3"/>
                </a:cxn>
                <a:cxn ang="0">
                  <a:pos x="34" y="6"/>
                </a:cxn>
              </a:cxnLst>
              <a:rect l="0" t="0" r="r" b="b"/>
              <a:pathLst>
                <a:path w="64" h="61">
                  <a:moveTo>
                    <a:pt x="62" y="31"/>
                  </a:moveTo>
                  <a:cubicBezTo>
                    <a:pt x="62" y="31"/>
                    <a:pt x="62" y="31"/>
                    <a:pt x="62" y="31"/>
                  </a:cubicBezTo>
                  <a:cubicBezTo>
                    <a:pt x="59" y="29"/>
                    <a:pt x="57" y="27"/>
                    <a:pt x="54" y="27"/>
                  </a:cubicBezTo>
                  <a:cubicBezTo>
                    <a:pt x="51" y="27"/>
                    <a:pt x="47" y="30"/>
                    <a:pt x="45" y="33"/>
                  </a:cubicBezTo>
                  <a:cubicBezTo>
                    <a:pt x="45" y="33"/>
                    <a:pt x="45" y="34"/>
                    <a:pt x="44" y="35"/>
                  </a:cubicBezTo>
                  <a:cubicBezTo>
                    <a:pt x="44" y="35"/>
                    <a:pt x="44" y="35"/>
                    <a:pt x="43" y="35"/>
                  </a:cubicBezTo>
                  <a:cubicBezTo>
                    <a:pt x="43" y="35"/>
                    <a:pt x="42" y="35"/>
                    <a:pt x="42" y="35"/>
                  </a:cubicBezTo>
                  <a:cubicBezTo>
                    <a:pt x="42" y="34"/>
                    <a:pt x="41" y="33"/>
                    <a:pt x="41" y="33"/>
                  </a:cubicBezTo>
                  <a:cubicBezTo>
                    <a:pt x="39" y="30"/>
                    <a:pt x="36" y="27"/>
                    <a:pt x="32" y="27"/>
                  </a:cubicBezTo>
                  <a:cubicBezTo>
                    <a:pt x="28" y="27"/>
                    <a:pt x="25" y="30"/>
                    <a:pt x="23" y="33"/>
                  </a:cubicBezTo>
                  <a:cubicBezTo>
                    <a:pt x="23" y="33"/>
                    <a:pt x="22" y="34"/>
                    <a:pt x="22" y="35"/>
                  </a:cubicBezTo>
                  <a:cubicBezTo>
                    <a:pt x="22" y="35"/>
                    <a:pt x="22" y="35"/>
                    <a:pt x="21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4"/>
                    <a:pt x="19" y="33"/>
                    <a:pt x="19" y="33"/>
                  </a:cubicBezTo>
                  <a:cubicBezTo>
                    <a:pt x="17" y="30"/>
                    <a:pt x="14" y="27"/>
                    <a:pt x="10" y="27"/>
                  </a:cubicBezTo>
                  <a:cubicBezTo>
                    <a:pt x="7" y="27"/>
                    <a:pt x="5" y="29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1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16"/>
                    <a:pt x="18" y="7"/>
                    <a:pt x="32" y="7"/>
                  </a:cubicBezTo>
                  <a:cubicBezTo>
                    <a:pt x="46" y="7"/>
                    <a:pt x="60" y="16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1"/>
                    <a:pt x="63" y="31"/>
                    <a:pt x="62" y="31"/>
                  </a:cubicBezTo>
                  <a:close/>
                  <a:moveTo>
                    <a:pt x="34" y="51"/>
                  </a:moveTo>
                  <a:cubicBezTo>
                    <a:pt x="34" y="56"/>
                    <a:pt x="30" y="61"/>
                    <a:pt x="25" y="61"/>
                  </a:cubicBezTo>
                  <a:cubicBezTo>
                    <a:pt x="19" y="61"/>
                    <a:pt x="15" y="56"/>
                    <a:pt x="15" y="51"/>
                  </a:cubicBezTo>
                  <a:cubicBezTo>
                    <a:pt x="15" y="50"/>
                    <a:pt x="16" y="49"/>
                    <a:pt x="17" y="49"/>
                  </a:cubicBezTo>
                  <a:cubicBezTo>
                    <a:pt x="19" y="49"/>
                    <a:pt x="20" y="50"/>
                    <a:pt x="20" y="51"/>
                  </a:cubicBezTo>
                  <a:cubicBezTo>
                    <a:pt x="20" y="54"/>
                    <a:pt x="22" y="56"/>
                    <a:pt x="25" y="56"/>
                  </a:cubicBezTo>
                  <a:cubicBezTo>
                    <a:pt x="27" y="56"/>
                    <a:pt x="30" y="54"/>
                    <a:pt x="30" y="51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1" y="29"/>
                    <a:pt x="32" y="29"/>
                  </a:cubicBezTo>
                  <a:cubicBezTo>
                    <a:pt x="33" y="29"/>
                    <a:pt x="34" y="29"/>
                    <a:pt x="34" y="29"/>
                  </a:cubicBezTo>
                  <a:lnTo>
                    <a:pt x="34" y="51"/>
                  </a:lnTo>
                  <a:close/>
                  <a:moveTo>
                    <a:pt x="34" y="6"/>
                  </a:moveTo>
                  <a:cubicBezTo>
                    <a:pt x="34" y="6"/>
                    <a:pt x="33" y="6"/>
                    <a:pt x="32" y="6"/>
                  </a:cubicBezTo>
                  <a:cubicBezTo>
                    <a:pt x="31" y="6"/>
                    <a:pt x="30" y="6"/>
                    <a:pt x="30" y="6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1"/>
                    <a:pt x="31" y="0"/>
                    <a:pt x="32" y="0"/>
                  </a:cubicBezTo>
                  <a:cubicBezTo>
                    <a:pt x="33" y="0"/>
                    <a:pt x="34" y="1"/>
                    <a:pt x="34" y="3"/>
                  </a:cubicBezTo>
                  <a:lnTo>
                    <a:pt x="34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3" name="íślïḑé"/>
            <p:cNvSpPr txBox="1"/>
            <p:nvPr/>
          </p:nvSpPr>
          <p:spPr>
            <a:xfrm>
              <a:off x="751103" y="4891536"/>
              <a:ext cx="2520280" cy="338554"/>
            </a:xfrm>
            <a:prstGeom prst="rect">
              <a:avLst/>
            </a:prstGeom>
          </p:spPr>
          <p:txBody>
            <a:bodyPr vert="horz" wrap="none" lIns="0">
              <a:normAutofit/>
            </a:bodyPr>
            <a:lstStyle/>
            <a:p>
              <a:pPr algn="ctr"/>
              <a:r>
                <a:rPr lang="zh-CN" altLang="en-US" sz="1600" b="1" kern="900" smtClean="0">
                  <a:solidFill>
                    <a:schemeClr val="accent1"/>
                  </a:solidFill>
                  <a:latin typeface="+mn-ea"/>
                </a:rPr>
                <a:t>标题文本预设</a:t>
              </a:r>
              <a:endParaRPr lang="zh-CN" altLang="en-US" sz="1600" b="1" kern="9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4" name="ïS1iḋê"/>
            <p:cNvSpPr txBox="1"/>
            <p:nvPr/>
          </p:nvSpPr>
          <p:spPr>
            <a:xfrm>
              <a:off x="751103" y="5230091"/>
              <a:ext cx="2520280" cy="481094"/>
            </a:xfrm>
            <a:prstGeom prst="rect">
              <a:avLst/>
            </a:prstGeom>
          </p:spPr>
          <p:txBody>
            <a:bodyPr vert="horz" wrap="square" lIns="0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 b="1" smtClean="0">
                  <a:solidFill>
                    <a:schemeClr val="accent1"/>
                  </a:solidFill>
                  <a:latin typeface="+mn-ea"/>
                </a:rPr>
                <a:t>此部分内容作为文字排版占位显示</a:t>
              </a:r>
              <a:br>
                <a:rPr lang="zh-CN" altLang="en-US" sz="1100" b="1" smtClean="0">
                  <a:solidFill>
                    <a:schemeClr val="accent1"/>
                  </a:solidFill>
                  <a:latin typeface="+mn-ea"/>
                </a:rPr>
              </a:br>
              <a:r>
                <a:rPr lang="zh-CN" altLang="en-US" sz="1100" b="1" smtClean="0">
                  <a:solidFill>
                    <a:schemeClr val="accent1"/>
                  </a:solidFill>
                  <a:latin typeface="+mn-ea"/>
                </a:rPr>
                <a:t>（建议使用主题字体）</a:t>
              </a:r>
              <a:endParaRPr lang="zh-CN" altLang="en-US" sz="1100"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5" name="í$ļiḋe"/>
            <p:cNvSpPr txBox="1"/>
            <p:nvPr/>
          </p:nvSpPr>
          <p:spPr>
            <a:xfrm>
              <a:off x="3473431" y="4891540"/>
              <a:ext cx="2520280" cy="338554"/>
            </a:xfrm>
            <a:prstGeom prst="rect">
              <a:avLst/>
            </a:prstGeom>
          </p:spPr>
          <p:txBody>
            <a:bodyPr vert="horz" wrap="none" lIns="0">
              <a:normAutofit/>
            </a:bodyPr>
            <a:lstStyle/>
            <a:p>
              <a:pPr algn="ctr"/>
              <a:r>
                <a:rPr lang="zh-CN" altLang="en-US" sz="1600" b="1" kern="900" smtClean="0">
                  <a:solidFill>
                    <a:schemeClr val="accent1"/>
                  </a:solidFill>
                  <a:latin typeface="+mn-ea"/>
                </a:rPr>
                <a:t>标题文本预设</a:t>
              </a:r>
              <a:endParaRPr lang="zh-CN" altLang="en-US" sz="1600" b="1" kern="9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6" name="íŝḻíḋè"/>
            <p:cNvSpPr txBox="1"/>
            <p:nvPr/>
          </p:nvSpPr>
          <p:spPr>
            <a:xfrm>
              <a:off x="3473431" y="5230095"/>
              <a:ext cx="2520280" cy="481094"/>
            </a:xfrm>
            <a:prstGeom prst="rect">
              <a:avLst/>
            </a:prstGeom>
          </p:spPr>
          <p:txBody>
            <a:bodyPr vert="horz" wrap="square" lIns="0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 b="1" smtClean="0">
                  <a:solidFill>
                    <a:schemeClr val="accent1"/>
                  </a:solidFill>
                  <a:latin typeface="+mn-ea"/>
                </a:rPr>
                <a:t>此部分内容作为文字排版占位显示</a:t>
              </a:r>
              <a:br>
                <a:rPr lang="zh-CN" altLang="en-US" sz="1100" b="1" smtClean="0">
                  <a:solidFill>
                    <a:schemeClr val="accent1"/>
                  </a:solidFill>
                  <a:latin typeface="+mn-ea"/>
                </a:rPr>
              </a:br>
              <a:r>
                <a:rPr lang="zh-CN" altLang="en-US" sz="1100" b="1" smtClean="0">
                  <a:solidFill>
                    <a:schemeClr val="accent1"/>
                  </a:solidFill>
                  <a:latin typeface="+mn-ea"/>
                </a:rPr>
                <a:t>（建议使用主题字体）</a:t>
              </a:r>
              <a:endParaRPr lang="zh-CN" altLang="en-US" sz="1100"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7" name="íṡḻiḑé"/>
            <p:cNvSpPr txBox="1"/>
            <p:nvPr/>
          </p:nvSpPr>
          <p:spPr>
            <a:xfrm>
              <a:off x="6195756" y="4891540"/>
              <a:ext cx="2520280" cy="338554"/>
            </a:xfrm>
            <a:prstGeom prst="rect">
              <a:avLst/>
            </a:prstGeom>
          </p:spPr>
          <p:txBody>
            <a:bodyPr vert="horz" wrap="none" lIns="0">
              <a:normAutofit/>
            </a:bodyPr>
            <a:lstStyle/>
            <a:p>
              <a:pPr algn="ctr"/>
              <a:r>
                <a:rPr lang="zh-CN" altLang="en-US" sz="1600" b="1" kern="900" smtClean="0">
                  <a:solidFill>
                    <a:schemeClr val="accent1"/>
                  </a:solidFill>
                  <a:latin typeface="+mn-ea"/>
                </a:rPr>
                <a:t>标题文本预设</a:t>
              </a:r>
              <a:endParaRPr lang="zh-CN" altLang="en-US" sz="1600" b="1" kern="9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8" name="íSľîḓé"/>
            <p:cNvSpPr txBox="1"/>
            <p:nvPr/>
          </p:nvSpPr>
          <p:spPr>
            <a:xfrm>
              <a:off x="6195756" y="5230095"/>
              <a:ext cx="2520280" cy="481094"/>
            </a:xfrm>
            <a:prstGeom prst="rect">
              <a:avLst/>
            </a:prstGeom>
          </p:spPr>
          <p:txBody>
            <a:bodyPr vert="horz" wrap="square" lIns="0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 b="1" smtClean="0">
                  <a:solidFill>
                    <a:schemeClr val="accent1"/>
                  </a:solidFill>
                  <a:latin typeface="+mn-ea"/>
                </a:rPr>
                <a:t>此部分内容作为文字排版占位显示</a:t>
              </a:r>
              <a:br>
                <a:rPr lang="zh-CN" altLang="en-US" sz="1100" b="1" smtClean="0">
                  <a:solidFill>
                    <a:schemeClr val="accent1"/>
                  </a:solidFill>
                  <a:latin typeface="+mn-ea"/>
                </a:rPr>
              </a:br>
              <a:r>
                <a:rPr lang="zh-CN" altLang="en-US" sz="1100" b="1" smtClean="0">
                  <a:solidFill>
                    <a:schemeClr val="accent1"/>
                  </a:solidFill>
                  <a:latin typeface="+mn-ea"/>
                </a:rPr>
                <a:t>（建议使用主题字体）</a:t>
              </a:r>
              <a:endParaRPr lang="zh-CN" altLang="en-US" sz="1100" b="1">
                <a:solidFill>
                  <a:schemeClr val="accent1"/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500">
        <p14:prism dir="r"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7226b523-c4e6-410e-8682-798180d02a5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72251" y="1536773"/>
            <a:ext cx="10447498" cy="3784455"/>
            <a:chOff x="952500" y="1700213"/>
            <a:chExt cx="10618892" cy="384654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952500" y="4304521"/>
              <a:ext cx="10287000" cy="0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îṥļîḋe"/>
            <p:cNvGrpSpPr/>
            <p:nvPr/>
          </p:nvGrpSpPr>
          <p:grpSpPr>
            <a:xfrm>
              <a:off x="1038848" y="1700213"/>
              <a:ext cx="2754518" cy="3846540"/>
              <a:chOff x="1038848" y="1700213"/>
              <a:chExt cx="2754518" cy="3846540"/>
            </a:xfrm>
          </p:grpSpPr>
          <p:sp>
            <p:nvSpPr>
              <p:cNvPr id="33" name="ïSľïdê"/>
              <p:cNvSpPr/>
              <p:nvPr/>
            </p:nvSpPr>
            <p:spPr>
              <a:xfrm>
                <a:off x="1964224" y="4213081"/>
                <a:ext cx="903767" cy="9144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34" name="ïšļîḍè"/>
              <p:cNvSpPr txBox="1"/>
              <p:nvPr/>
            </p:nvSpPr>
            <p:spPr>
              <a:xfrm>
                <a:off x="2051264" y="3751415"/>
                <a:ext cx="729687" cy="4616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r>
                  <a:rPr lang="en-US" sz="2400" b="1">
                    <a:solidFill>
                      <a:schemeClr val="accent1"/>
                    </a:solidFill>
                    <a:latin typeface="+mn-ea"/>
                  </a:rPr>
                  <a:t>65%</a:t>
                </a:r>
                <a:endParaRPr lang="en-US" sz="2400" b="1">
                  <a:solidFill>
                    <a:schemeClr val="accent1"/>
                  </a:solidFill>
                  <a:latin typeface="+mn-ea"/>
                </a:endParaRPr>
              </a:p>
            </p:txBody>
          </p:sp>
          <p:grpSp>
            <p:nvGrpSpPr>
              <p:cNvPr id="35" name="ïṣ1iḓé"/>
              <p:cNvGrpSpPr/>
              <p:nvPr/>
            </p:nvGrpSpPr>
            <p:grpSpPr>
              <a:xfrm>
                <a:off x="1501707" y="1700213"/>
                <a:ext cx="1828800" cy="1828800"/>
                <a:chOff x="952499" y="1738423"/>
                <a:chExt cx="1828800" cy="1828800"/>
              </a:xfrm>
            </p:grpSpPr>
            <p:sp>
              <p:nvSpPr>
                <p:cNvPr id="39" name="îşľíḋé"/>
                <p:cNvSpPr/>
                <p:nvPr/>
              </p:nvSpPr>
              <p:spPr>
                <a:xfrm>
                  <a:off x="952499" y="1738423"/>
                  <a:ext cx="1828800" cy="1828800"/>
                </a:xfrm>
                <a:prstGeom prst="ellipse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40" name="ïslíde"/>
                <p:cNvSpPr/>
                <p:nvPr/>
              </p:nvSpPr>
              <p:spPr>
                <a:xfrm>
                  <a:off x="1520531" y="2291100"/>
                  <a:ext cx="692736" cy="723446"/>
                </a:xfrm>
                <a:custGeom>
                  <a:avLst/>
                  <a:gdLst>
                    <a:gd name="connsiteX0" fmla="*/ 293688 w 322263"/>
                    <a:gd name="connsiteY0" fmla="*/ 298450 h 336550"/>
                    <a:gd name="connsiteX1" fmla="*/ 293688 w 322263"/>
                    <a:gd name="connsiteY1" fmla="*/ 305019 h 336550"/>
                    <a:gd name="connsiteX2" fmla="*/ 261635 w 322263"/>
                    <a:gd name="connsiteY2" fmla="*/ 336550 h 336550"/>
                    <a:gd name="connsiteX3" fmla="*/ 241603 w 322263"/>
                    <a:gd name="connsiteY3" fmla="*/ 336550 h 336550"/>
                    <a:gd name="connsiteX4" fmla="*/ 209550 w 322263"/>
                    <a:gd name="connsiteY4" fmla="*/ 305019 h 336550"/>
                    <a:gd name="connsiteX5" fmla="*/ 209550 w 322263"/>
                    <a:gd name="connsiteY5" fmla="*/ 301078 h 336550"/>
                    <a:gd name="connsiteX6" fmla="*/ 277662 w 322263"/>
                    <a:gd name="connsiteY6" fmla="*/ 301078 h 336550"/>
                    <a:gd name="connsiteX7" fmla="*/ 293688 w 322263"/>
                    <a:gd name="connsiteY7" fmla="*/ 298450 h 336550"/>
                    <a:gd name="connsiteX8" fmla="*/ 28575 w 322263"/>
                    <a:gd name="connsiteY8" fmla="*/ 298450 h 336550"/>
                    <a:gd name="connsiteX9" fmla="*/ 44601 w 322263"/>
                    <a:gd name="connsiteY9" fmla="*/ 301078 h 336550"/>
                    <a:gd name="connsiteX10" fmla="*/ 112713 w 322263"/>
                    <a:gd name="connsiteY10" fmla="*/ 301078 h 336550"/>
                    <a:gd name="connsiteX11" fmla="*/ 112713 w 322263"/>
                    <a:gd name="connsiteY11" fmla="*/ 305019 h 336550"/>
                    <a:gd name="connsiteX12" fmla="*/ 80660 w 322263"/>
                    <a:gd name="connsiteY12" fmla="*/ 336550 h 336550"/>
                    <a:gd name="connsiteX13" fmla="*/ 60628 w 322263"/>
                    <a:gd name="connsiteY13" fmla="*/ 336550 h 336550"/>
                    <a:gd name="connsiteX14" fmla="*/ 28575 w 322263"/>
                    <a:gd name="connsiteY14" fmla="*/ 305019 h 336550"/>
                    <a:gd name="connsiteX15" fmla="*/ 28575 w 322263"/>
                    <a:gd name="connsiteY15" fmla="*/ 298450 h 336550"/>
                    <a:gd name="connsiteX16" fmla="*/ 233362 w 322263"/>
                    <a:gd name="connsiteY16" fmla="*/ 228600 h 336550"/>
                    <a:gd name="connsiteX17" fmla="*/ 273050 w 322263"/>
                    <a:gd name="connsiteY17" fmla="*/ 228600 h 336550"/>
                    <a:gd name="connsiteX18" fmla="*/ 273050 w 322263"/>
                    <a:gd name="connsiteY18" fmla="*/ 241300 h 336550"/>
                    <a:gd name="connsiteX19" fmla="*/ 233362 w 322263"/>
                    <a:gd name="connsiteY19" fmla="*/ 241300 h 336550"/>
                    <a:gd name="connsiteX20" fmla="*/ 49212 w 322263"/>
                    <a:gd name="connsiteY20" fmla="*/ 228600 h 336550"/>
                    <a:gd name="connsiteX21" fmla="*/ 88900 w 322263"/>
                    <a:gd name="connsiteY21" fmla="*/ 228600 h 336550"/>
                    <a:gd name="connsiteX22" fmla="*/ 88900 w 322263"/>
                    <a:gd name="connsiteY22" fmla="*/ 241300 h 336550"/>
                    <a:gd name="connsiteX23" fmla="*/ 49212 w 322263"/>
                    <a:gd name="connsiteY23" fmla="*/ 241300 h 336550"/>
                    <a:gd name="connsiteX24" fmla="*/ 228109 w 322263"/>
                    <a:gd name="connsiteY24" fmla="*/ 212725 h 336550"/>
                    <a:gd name="connsiteX25" fmla="*/ 217487 w 322263"/>
                    <a:gd name="connsiteY25" fmla="*/ 224912 h 336550"/>
                    <a:gd name="connsiteX26" fmla="*/ 217487 w 322263"/>
                    <a:gd name="connsiteY26" fmla="*/ 246577 h 336550"/>
                    <a:gd name="connsiteX27" fmla="*/ 228109 w 322263"/>
                    <a:gd name="connsiteY27" fmla="*/ 258763 h 336550"/>
                    <a:gd name="connsiteX28" fmla="*/ 278563 w 322263"/>
                    <a:gd name="connsiteY28" fmla="*/ 258763 h 336550"/>
                    <a:gd name="connsiteX29" fmla="*/ 290512 w 322263"/>
                    <a:gd name="connsiteY29" fmla="*/ 246577 h 336550"/>
                    <a:gd name="connsiteX30" fmla="*/ 290512 w 322263"/>
                    <a:gd name="connsiteY30" fmla="*/ 224912 h 336550"/>
                    <a:gd name="connsiteX31" fmla="*/ 278563 w 322263"/>
                    <a:gd name="connsiteY31" fmla="*/ 212725 h 336550"/>
                    <a:gd name="connsiteX32" fmla="*/ 228109 w 322263"/>
                    <a:gd name="connsiteY32" fmla="*/ 212725 h 336550"/>
                    <a:gd name="connsiteX33" fmla="*/ 43699 w 322263"/>
                    <a:gd name="connsiteY33" fmla="*/ 212725 h 336550"/>
                    <a:gd name="connsiteX34" fmla="*/ 31750 w 322263"/>
                    <a:gd name="connsiteY34" fmla="*/ 224912 h 336550"/>
                    <a:gd name="connsiteX35" fmla="*/ 31750 w 322263"/>
                    <a:gd name="connsiteY35" fmla="*/ 246577 h 336550"/>
                    <a:gd name="connsiteX36" fmla="*/ 43699 w 322263"/>
                    <a:gd name="connsiteY36" fmla="*/ 258763 h 336550"/>
                    <a:gd name="connsiteX37" fmla="*/ 94153 w 322263"/>
                    <a:gd name="connsiteY37" fmla="*/ 258763 h 336550"/>
                    <a:gd name="connsiteX38" fmla="*/ 104775 w 322263"/>
                    <a:gd name="connsiteY38" fmla="*/ 246577 h 336550"/>
                    <a:gd name="connsiteX39" fmla="*/ 104775 w 322263"/>
                    <a:gd name="connsiteY39" fmla="*/ 224912 h 336550"/>
                    <a:gd name="connsiteX40" fmla="*/ 94153 w 322263"/>
                    <a:gd name="connsiteY40" fmla="*/ 212725 h 336550"/>
                    <a:gd name="connsiteX41" fmla="*/ 43699 w 322263"/>
                    <a:gd name="connsiteY41" fmla="*/ 212725 h 336550"/>
                    <a:gd name="connsiteX42" fmla="*/ 44905 w 322263"/>
                    <a:gd name="connsiteY42" fmla="*/ 184150 h 336550"/>
                    <a:gd name="connsiteX43" fmla="*/ 277358 w 322263"/>
                    <a:gd name="connsiteY43" fmla="*/ 184150 h 336550"/>
                    <a:gd name="connsiteX44" fmla="*/ 322263 w 322263"/>
                    <a:gd name="connsiteY44" fmla="*/ 228893 h 336550"/>
                    <a:gd name="connsiteX45" fmla="*/ 322263 w 322263"/>
                    <a:gd name="connsiteY45" fmla="*/ 239421 h 336550"/>
                    <a:gd name="connsiteX46" fmla="*/ 277358 w 322263"/>
                    <a:gd name="connsiteY46" fmla="*/ 284163 h 336550"/>
                    <a:gd name="connsiteX47" fmla="*/ 44905 w 322263"/>
                    <a:gd name="connsiteY47" fmla="*/ 284163 h 336550"/>
                    <a:gd name="connsiteX48" fmla="*/ 0 w 322263"/>
                    <a:gd name="connsiteY48" fmla="*/ 239421 h 336550"/>
                    <a:gd name="connsiteX49" fmla="*/ 0 w 322263"/>
                    <a:gd name="connsiteY49" fmla="*/ 228893 h 336550"/>
                    <a:gd name="connsiteX50" fmla="*/ 44905 w 322263"/>
                    <a:gd name="connsiteY50" fmla="*/ 184150 h 336550"/>
                    <a:gd name="connsiteX51" fmla="*/ 100909 w 322263"/>
                    <a:gd name="connsiteY51" fmla="*/ 112712 h 336550"/>
                    <a:gd name="connsiteX52" fmla="*/ 221354 w 322263"/>
                    <a:gd name="connsiteY52" fmla="*/ 112712 h 336550"/>
                    <a:gd name="connsiteX53" fmla="*/ 242300 w 322263"/>
                    <a:gd name="connsiteY53" fmla="*/ 125563 h 336550"/>
                    <a:gd name="connsiteX54" fmla="*/ 259320 w 322263"/>
                    <a:gd name="connsiteY54" fmla="*/ 158977 h 336550"/>
                    <a:gd name="connsiteX55" fmla="*/ 254083 w 322263"/>
                    <a:gd name="connsiteY55" fmla="*/ 166687 h 336550"/>
                    <a:gd name="connsiteX56" fmla="*/ 68180 w 322263"/>
                    <a:gd name="connsiteY56" fmla="*/ 166687 h 336550"/>
                    <a:gd name="connsiteX57" fmla="*/ 62943 w 322263"/>
                    <a:gd name="connsiteY57" fmla="*/ 158977 h 336550"/>
                    <a:gd name="connsiteX58" fmla="*/ 79963 w 322263"/>
                    <a:gd name="connsiteY58" fmla="*/ 125563 h 336550"/>
                    <a:gd name="connsiteX59" fmla="*/ 100909 w 322263"/>
                    <a:gd name="connsiteY59" fmla="*/ 112712 h 336550"/>
                    <a:gd name="connsiteX60" fmla="*/ 209688 w 322263"/>
                    <a:gd name="connsiteY60" fmla="*/ 60325 h 336550"/>
                    <a:gd name="connsiteX61" fmla="*/ 222112 w 322263"/>
                    <a:gd name="connsiteY61" fmla="*/ 60325 h 336550"/>
                    <a:gd name="connsiteX62" fmla="*/ 231775 w 322263"/>
                    <a:gd name="connsiteY62" fmla="*/ 69850 h 336550"/>
                    <a:gd name="connsiteX63" fmla="*/ 222112 w 322263"/>
                    <a:gd name="connsiteY63" fmla="*/ 79375 h 336550"/>
                    <a:gd name="connsiteX64" fmla="*/ 209688 w 322263"/>
                    <a:gd name="connsiteY64" fmla="*/ 79375 h 336550"/>
                    <a:gd name="connsiteX65" fmla="*/ 200025 w 322263"/>
                    <a:gd name="connsiteY65" fmla="*/ 69850 h 336550"/>
                    <a:gd name="connsiteX66" fmla="*/ 209688 w 322263"/>
                    <a:gd name="connsiteY66" fmla="*/ 60325 h 336550"/>
                    <a:gd name="connsiteX67" fmla="*/ 101255 w 322263"/>
                    <a:gd name="connsiteY67" fmla="*/ 60325 h 336550"/>
                    <a:gd name="connsiteX68" fmla="*/ 113058 w 322263"/>
                    <a:gd name="connsiteY68" fmla="*/ 60325 h 336550"/>
                    <a:gd name="connsiteX69" fmla="*/ 122238 w 322263"/>
                    <a:gd name="connsiteY69" fmla="*/ 69850 h 336550"/>
                    <a:gd name="connsiteX70" fmla="*/ 113058 w 322263"/>
                    <a:gd name="connsiteY70" fmla="*/ 79375 h 336550"/>
                    <a:gd name="connsiteX71" fmla="*/ 101255 w 322263"/>
                    <a:gd name="connsiteY71" fmla="*/ 79375 h 336550"/>
                    <a:gd name="connsiteX72" fmla="*/ 92075 w 322263"/>
                    <a:gd name="connsiteY72" fmla="*/ 69850 h 336550"/>
                    <a:gd name="connsiteX73" fmla="*/ 101255 w 322263"/>
                    <a:gd name="connsiteY73" fmla="*/ 60325 h 336550"/>
                    <a:gd name="connsiteX74" fmla="*/ 161132 w 322263"/>
                    <a:gd name="connsiteY74" fmla="*/ 34925 h 336550"/>
                    <a:gd name="connsiteX75" fmla="*/ 195263 w 322263"/>
                    <a:gd name="connsiteY75" fmla="*/ 69920 h 336550"/>
                    <a:gd name="connsiteX76" fmla="*/ 195263 w 322263"/>
                    <a:gd name="connsiteY76" fmla="*/ 86071 h 336550"/>
                    <a:gd name="connsiteX77" fmla="*/ 184761 w 322263"/>
                    <a:gd name="connsiteY77" fmla="*/ 96838 h 336550"/>
                    <a:gd name="connsiteX78" fmla="*/ 137502 w 322263"/>
                    <a:gd name="connsiteY78" fmla="*/ 96838 h 336550"/>
                    <a:gd name="connsiteX79" fmla="*/ 127000 w 322263"/>
                    <a:gd name="connsiteY79" fmla="*/ 86071 h 336550"/>
                    <a:gd name="connsiteX80" fmla="*/ 127000 w 322263"/>
                    <a:gd name="connsiteY80" fmla="*/ 69920 h 336550"/>
                    <a:gd name="connsiteX81" fmla="*/ 161132 w 322263"/>
                    <a:gd name="connsiteY81" fmla="*/ 34925 h 336550"/>
                    <a:gd name="connsiteX82" fmla="*/ 196771 w 322263"/>
                    <a:gd name="connsiteY82" fmla="*/ 21272 h 336550"/>
                    <a:gd name="connsiteX83" fmla="*/ 210265 w 322263"/>
                    <a:gd name="connsiteY83" fmla="*/ 21272 h 336550"/>
                    <a:gd name="connsiteX84" fmla="*/ 210265 w 322263"/>
                    <a:gd name="connsiteY84" fmla="*/ 33972 h 336550"/>
                    <a:gd name="connsiteX85" fmla="*/ 204867 w 322263"/>
                    <a:gd name="connsiteY85" fmla="*/ 39052 h 336550"/>
                    <a:gd name="connsiteX86" fmla="*/ 196771 w 322263"/>
                    <a:gd name="connsiteY86" fmla="*/ 42862 h 336550"/>
                    <a:gd name="connsiteX87" fmla="*/ 190024 w 322263"/>
                    <a:gd name="connsiteY87" fmla="*/ 39052 h 336550"/>
                    <a:gd name="connsiteX88" fmla="*/ 190024 w 322263"/>
                    <a:gd name="connsiteY88" fmla="*/ 26352 h 336550"/>
                    <a:gd name="connsiteX89" fmla="*/ 196771 w 322263"/>
                    <a:gd name="connsiteY89" fmla="*/ 21272 h 336550"/>
                    <a:gd name="connsiteX90" fmla="*/ 111998 w 322263"/>
                    <a:gd name="connsiteY90" fmla="*/ 21272 h 336550"/>
                    <a:gd name="connsiteX91" fmla="*/ 125492 w 322263"/>
                    <a:gd name="connsiteY91" fmla="*/ 21272 h 336550"/>
                    <a:gd name="connsiteX92" fmla="*/ 132239 w 322263"/>
                    <a:gd name="connsiteY92" fmla="*/ 26352 h 336550"/>
                    <a:gd name="connsiteX93" fmla="*/ 132239 w 322263"/>
                    <a:gd name="connsiteY93" fmla="*/ 39052 h 336550"/>
                    <a:gd name="connsiteX94" fmla="*/ 125492 w 322263"/>
                    <a:gd name="connsiteY94" fmla="*/ 42862 h 336550"/>
                    <a:gd name="connsiteX95" fmla="*/ 117396 w 322263"/>
                    <a:gd name="connsiteY95" fmla="*/ 39052 h 336550"/>
                    <a:gd name="connsiteX96" fmla="*/ 111998 w 322263"/>
                    <a:gd name="connsiteY96" fmla="*/ 33972 h 336550"/>
                    <a:gd name="connsiteX97" fmla="*/ 111998 w 322263"/>
                    <a:gd name="connsiteY97" fmla="*/ 21272 h 336550"/>
                    <a:gd name="connsiteX98" fmla="*/ 161132 w 322263"/>
                    <a:gd name="connsiteY98" fmla="*/ 0 h 336550"/>
                    <a:gd name="connsiteX99" fmla="*/ 169863 w 322263"/>
                    <a:gd name="connsiteY99" fmla="*/ 9180 h 336550"/>
                    <a:gd name="connsiteX100" fmla="*/ 169863 w 322263"/>
                    <a:gd name="connsiteY100" fmla="*/ 20983 h 336550"/>
                    <a:gd name="connsiteX101" fmla="*/ 161132 w 322263"/>
                    <a:gd name="connsiteY101" fmla="*/ 30163 h 336550"/>
                    <a:gd name="connsiteX102" fmla="*/ 152400 w 322263"/>
                    <a:gd name="connsiteY102" fmla="*/ 20983 h 336550"/>
                    <a:gd name="connsiteX103" fmla="*/ 152400 w 322263"/>
                    <a:gd name="connsiteY103" fmla="*/ 9180 h 336550"/>
                    <a:gd name="connsiteX104" fmla="*/ 161132 w 322263"/>
                    <a:gd name="connsiteY104" fmla="*/ 0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</a:cxnLst>
                  <a:rect l="l" t="t" r="r" b="b"/>
                  <a:pathLst>
                    <a:path w="322263" h="336550">
                      <a:moveTo>
                        <a:pt x="293688" y="298450"/>
                      </a:moveTo>
                      <a:cubicBezTo>
                        <a:pt x="293688" y="298450"/>
                        <a:pt x="293688" y="298450"/>
                        <a:pt x="293688" y="305019"/>
                      </a:cubicBezTo>
                      <a:cubicBezTo>
                        <a:pt x="293688" y="322099"/>
                        <a:pt x="280333" y="336550"/>
                        <a:pt x="261635" y="336550"/>
                      </a:cubicBezTo>
                      <a:cubicBezTo>
                        <a:pt x="261635" y="336550"/>
                        <a:pt x="261635" y="336550"/>
                        <a:pt x="241603" y="336550"/>
                      </a:cubicBezTo>
                      <a:cubicBezTo>
                        <a:pt x="224241" y="336550"/>
                        <a:pt x="209550" y="322099"/>
                        <a:pt x="209550" y="305019"/>
                      </a:cubicBezTo>
                      <a:cubicBezTo>
                        <a:pt x="209550" y="305019"/>
                        <a:pt x="209550" y="305019"/>
                        <a:pt x="209550" y="301078"/>
                      </a:cubicBezTo>
                      <a:lnTo>
                        <a:pt x="277662" y="301078"/>
                      </a:lnTo>
                      <a:cubicBezTo>
                        <a:pt x="283004" y="301078"/>
                        <a:pt x="289681" y="299764"/>
                        <a:pt x="293688" y="298450"/>
                      </a:cubicBezTo>
                      <a:close/>
                      <a:moveTo>
                        <a:pt x="28575" y="298450"/>
                      </a:moveTo>
                      <a:cubicBezTo>
                        <a:pt x="32582" y="299764"/>
                        <a:pt x="39259" y="301078"/>
                        <a:pt x="44601" y="301078"/>
                      </a:cubicBezTo>
                      <a:cubicBezTo>
                        <a:pt x="44601" y="301078"/>
                        <a:pt x="44601" y="301078"/>
                        <a:pt x="112713" y="301078"/>
                      </a:cubicBezTo>
                      <a:cubicBezTo>
                        <a:pt x="112713" y="301078"/>
                        <a:pt x="112713" y="301078"/>
                        <a:pt x="112713" y="305019"/>
                      </a:cubicBezTo>
                      <a:cubicBezTo>
                        <a:pt x="112713" y="322099"/>
                        <a:pt x="98022" y="336550"/>
                        <a:pt x="80660" y="336550"/>
                      </a:cubicBezTo>
                      <a:cubicBezTo>
                        <a:pt x="80660" y="336550"/>
                        <a:pt x="80660" y="336550"/>
                        <a:pt x="60628" y="336550"/>
                      </a:cubicBezTo>
                      <a:cubicBezTo>
                        <a:pt x="41930" y="336550"/>
                        <a:pt x="28575" y="322099"/>
                        <a:pt x="28575" y="305019"/>
                      </a:cubicBezTo>
                      <a:cubicBezTo>
                        <a:pt x="28575" y="305019"/>
                        <a:pt x="28575" y="305019"/>
                        <a:pt x="28575" y="298450"/>
                      </a:cubicBezTo>
                      <a:close/>
                      <a:moveTo>
                        <a:pt x="233362" y="228600"/>
                      </a:moveTo>
                      <a:lnTo>
                        <a:pt x="273050" y="228600"/>
                      </a:lnTo>
                      <a:lnTo>
                        <a:pt x="273050" y="241300"/>
                      </a:lnTo>
                      <a:lnTo>
                        <a:pt x="233362" y="241300"/>
                      </a:lnTo>
                      <a:close/>
                      <a:moveTo>
                        <a:pt x="49212" y="228600"/>
                      </a:moveTo>
                      <a:lnTo>
                        <a:pt x="88900" y="228600"/>
                      </a:lnTo>
                      <a:lnTo>
                        <a:pt x="88900" y="241300"/>
                      </a:lnTo>
                      <a:lnTo>
                        <a:pt x="49212" y="241300"/>
                      </a:lnTo>
                      <a:close/>
                      <a:moveTo>
                        <a:pt x="228109" y="212725"/>
                      </a:moveTo>
                      <a:cubicBezTo>
                        <a:pt x="222798" y="212725"/>
                        <a:pt x="217487" y="218141"/>
                        <a:pt x="217487" y="224912"/>
                      </a:cubicBezTo>
                      <a:cubicBezTo>
                        <a:pt x="217487" y="224912"/>
                        <a:pt x="217487" y="224912"/>
                        <a:pt x="217487" y="246577"/>
                      </a:cubicBezTo>
                      <a:cubicBezTo>
                        <a:pt x="217487" y="253347"/>
                        <a:pt x="222798" y="258763"/>
                        <a:pt x="228109" y="258763"/>
                      </a:cubicBezTo>
                      <a:cubicBezTo>
                        <a:pt x="228109" y="258763"/>
                        <a:pt x="228109" y="258763"/>
                        <a:pt x="278563" y="258763"/>
                      </a:cubicBezTo>
                      <a:cubicBezTo>
                        <a:pt x="285201" y="258763"/>
                        <a:pt x="290512" y="253347"/>
                        <a:pt x="290512" y="246577"/>
                      </a:cubicBezTo>
                      <a:lnTo>
                        <a:pt x="290512" y="224912"/>
                      </a:lnTo>
                      <a:cubicBezTo>
                        <a:pt x="290512" y="218141"/>
                        <a:pt x="285201" y="212725"/>
                        <a:pt x="278563" y="212725"/>
                      </a:cubicBezTo>
                      <a:cubicBezTo>
                        <a:pt x="278563" y="212725"/>
                        <a:pt x="278563" y="212725"/>
                        <a:pt x="228109" y="212725"/>
                      </a:cubicBezTo>
                      <a:close/>
                      <a:moveTo>
                        <a:pt x="43699" y="212725"/>
                      </a:moveTo>
                      <a:cubicBezTo>
                        <a:pt x="37061" y="212725"/>
                        <a:pt x="31750" y="218141"/>
                        <a:pt x="31750" y="224912"/>
                      </a:cubicBezTo>
                      <a:cubicBezTo>
                        <a:pt x="31750" y="224912"/>
                        <a:pt x="31750" y="224912"/>
                        <a:pt x="31750" y="246577"/>
                      </a:cubicBezTo>
                      <a:cubicBezTo>
                        <a:pt x="31750" y="253347"/>
                        <a:pt x="37061" y="258763"/>
                        <a:pt x="43699" y="258763"/>
                      </a:cubicBezTo>
                      <a:cubicBezTo>
                        <a:pt x="43699" y="258763"/>
                        <a:pt x="43699" y="258763"/>
                        <a:pt x="94153" y="258763"/>
                      </a:cubicBezTo>
                      <a:cubicBezTo>
                        <a:pt x="99464" y="258763"/>
                        <a:pt x="104775" y="253347"/>
                        <a:pt x="104775" y="246577"/>
                      </a:cubicBezTo>
                      <a:lnTo>
                        <a:pt x="104775" y="224912"/>
                      </a:lnTo>
                      <a:cubicBezTo>
                        <a:pt x="104775" y="218141"/>
                        <a:pt x="99464" y="212725"/>
                        <a:pt x="94153" y="212725"/>
                      </a:cubicBezTo>
                      <a:cubicBezTo>
                        <a:pt x="94153" y="212725"/>
                        <a:pt x="94153" y="212725"/>
                        <a:pt x="43699" y="212725"/>
                      </a:cubicBezTo>
                      <a:close/>
                      <a:moveTo>
                        <a:pt x="44905" y="184150"/>
                      </a:moveTo>
                      <a:cubicBezTo>
                        <a:pt x="44905" y="184150"/>
                        <a:pt x="44905" y="184150"/>
                        <a:pt x="277358" y="184150"/>
                      </a:cubicBezTo>
                      <a:cubicBezTo>
                        <a:pt x="302452" y="184150"/>
                        <a:pt x="322263" y="203890"/>
                        <a:pt x="322263" y="228893"/>
                      </a:cubicBezTo>
                      <a:cubicBezTo>
                        <a:pt x="322263" y="228893"/>
                        <a:pt x="322263" y="228893"/>
                        <a:pt x="322263" y="239421"/>
                      </a:cubicBezTo>
                      <a:cubicBezTo>
                        <a:pt x="322263" y="264424"/>
                        <a:pt x="302452" y="284163"/>
                        <a:pt x="277358" y="284163"/>
                      </a:cubicBezTo>
                      <a:cubicBezTo>
                        <a:pt x="277358" y="284163"/>
                        <a:pt x="277358" y="284163"/>
                        <a:pt x="44905" y="284163"/>
                      </a:cubicBezTo>
                      <a:cubicBezTo>
                        <a:pt x="19811" y="284163"/>
                        <a:pt x="0" y="264424"/>
                        <a:pt x="0" y="239421"/>
                      </a:cubicBezTo>
                      <a:cubicBezTo>
                        <a:pt x="0" y="239421"/>
                        <a:pt x="0" y="239421"/>
                        <a:pt x="0" y="228893"/>
                      </a:cubicBezTo>
                      <a:cubicBezTo>
                        <a:pt x="0" y="203890"/>
                        <a:pt x="19811" y="184150"/>
                        <a:pt x="44905" y="184150"/>
                      </a:cubicBezTo>
                      <a:close/>
                      <a:moveTo>
                        <a:pt x="100909" y="112712"/>
                      </a:moveTo>
                      <a:cubicBezTo>
                        <a:pt x="100909" y="112712"/>
                        <a:pt x="100909" y="112712"/>
                        <a:pt x="221354" y="112712"/>
                      </a:cubicBezTo>
                      <a:cubicBezTo>
                        <a:pt x="229209" y="112712"/>
                        <a:pt x="239682" y="119138"/>
                        <a:pt x="242300" y="125563"/>
                      </a:cubicBezTo>
                      <a:lnTo>
                        <a:pt x="259320" y="158977"/>
                      </a:lnTo>
                      <a:cubicBezTo>
                        <a:pt x="261938" y="162832"/>
                        <a:pt x="259320" y="166687"/>
                        <a:pt x="254083" y="166687"/>
                      </a:cubicBezTo>
                      <a:cubicBezTo>
                        <a:pt x="254083" y="166687"/>
                        <a:pt x="254083" y="166687"/>
                        <a:pt x="68180" y="166687"/>
                      </a:cubicBezTo>
                      <a:cubicBezTo>
                        <a:pt x="62943" y="166687"/>
                        <a:pt x="60325" y="162832"/>
                        <a:pt x="62943" y="158977"/>
                      </a:cubicBezTo>
                      <a:cubicBezTo>
                        <a:pt x="62943" y="158977"/>
                        <a:pt x="62943" y="158977"/>
                        <a:pt x="79963" y="125563"/>
                      </a:cubicBezTo>
                      <a:cubicBezTo>
                        <a:pt x="82581" y="119138"/>
                        <a:pt x="93054" y="112712"/>
                        <a:pt x="100909" y="112712"/>
                      </a:cubicBezTo>
                      <a:close/>
                      <a:moveTo>
                        <a:pt x="209688" y="60325"/>
                      </a:moveTo>
                      <a:cubicBezTo>
                        <a:pt x="209688" y="60325"/>
                        <a:pt x="209688" y="60325"/>
                        <a:pt x="222112" y="60325"/>
                      </a:cubicBezTo>
                      <a:cubicBezTo>
                        <a:pt x="227634" y="60325"/>
                        <a:pt x="231775" y="64407"/>
                        <a:pt x="231775" y="69850"/>
                      </a:cubicBezTo>
                      <a:cubicBezTo>
                        <a:pt x="231775" y="75293"/>
                        <a:pt x="227634" y="79375"/>
                        <a:pt x="222112" y="79375"/>
                      </a:cubicBezTo>
                      <a:cubicBezTo>
                        <a:pt x="222112" y="79375"/>
                        <a:pt x="222112" y="79375"/>
                        <a:pt x="209688" y="79375"/>
                      </a:cubicBezTo>
                      <a:cubicBezTo>
                        <a:pt x="204166" y="79375"/>
                        <a:pt x="200025" y="75293"/>
                        <a:pt x="200025" y="69850"/>
                      </a:cubicBezTo>
                      <a:cubicBezTo>
                        <a:pt x="200025" y="64407"/>
                        <a:pt x="204166" y="60325"/>
                        <a:pt x="209688" y="60325"/>
                      </a:cubicBezTo>
                      <a:close/>
                      <a:moveTo>
                        <a:pt x="101255" y="60325"/>
                      </a:moveTo>
                      <a:cubicBezTo>
                        <a:pt x="101255" y="60325"/>
                        <a:pt x="101255" y="60325"/>
                        <a:pt x="113058" y="60325"/>
                      </a:cubicBezTo>
                      <a:cubicBezTo>
                        <a:pt x="118304" y="60325"/>
                        <a:pt x="122238" y="64407"/>
                        <a:pt x="122238" y="69850"/>
                      </a:cubicBezTo>
                      <a:cubicBezTo>
                        <a:pt x="122238" y="75293"/>
                        <a:pt x="118304" y="79375"/>
                        <a:pt x="113058" y="79375"/>
                      </a:cubicBezTo>
                      <a:cubicBezTo>
                        <a:pt x="113058" y="79375"/>
                        <a:pt x="113058" y="79375"/>
                        <a:pt x="101255" y="79375"/>
                      </a:cubicBezTo>
                      <a:cubicBezTo>
                        <a:pt x="96009" y="79375"/>
                        <a:pt x="92075" y="75293"/>
                        <a:pt x="92075" y="69850"/>
                      </a:cubicBezTo>
                      <a:cubicBezTo>
                        <a:pt x="92075" y="64407"/>
                        <a:pt x="96009" y="60325"/>
                        <a:pt x="101255" y="60325"/>
                      </a:cubicBezTo>
                      <a:close/>
                      <a:moveTo>
                        <a:pt x="161132" y="34925"/>
                      </a:moveTo>
                      <a:cubicBezTo>
                        <a:pt x="179510" y="34925"/>
                        <a:pt x="195263" y="49731"/>
                        <a:pt x="195263" y="69920"/>
                      </a:cubicBezTo>
                      <a:lnTo>
                        <a:pt x="195263" y="86071"/>
                      </a:lnTo>
                      <a:cubicBezTo>
                        <a:pt x="195263" y="91455"/>
                        <a:pt x="190012" y="96838"/>
                        <a:pt x="184761" y="96838"/>
                      </a:cubicBezTo>
                      <a:cubicBezTo>
                        <a:pt x="184761" y="96838"/>
                        <a:pt x="184761" y="96838"/>
                        <a:pt x="137502" y="96838"/>
                      </a:cubicBezTo>
                      <a:cubicBezTo>
                        <a:pt x="132251" y="96838"/>
                        <a:pt x="127000" y="91455"/>
                        <a:pt x="127000" y="86071"/>
                      </a:cubicBezTo>
                      <a:cubicBezTo>
                        <a:pt x="127000" y="86071"/>
                        <a:pt x="127000" y="86071"/>
                        <a:pt x="127000" y="69920"/>
                      </a:cubicBezTo>
                      <a:cubicBezTo>
                        <a:pt x="127000" y="49731"/>
                        <a:pt x="142753" y="34925"/>
                        <a:pt x="161132" y="34925"/>
                      </a:cubicBezTo>
                      <a:close/>
                      <a:moveTo>
                        <a:pt x="196771" y="21272"/>
                      </a:moveTo>
                      <a:cubicBezTo>
                        <a:pt x="200819" y="17462"/>
                        <a:pt x="206217" y="17462"/>
                        <a:pt x="210265" y="21272"/>
                      </a:cubicBezTo>
                      <a:cubicBezTo>
                        <a:pt x="214313" y="25082"/>
                        <a:pt x="214313" y="30162"/>
                        <a:pt x="210265" y="33972"/>
                      </a:cubicBezTo>
                      <a:cubicBezTo>
                        <a:pt x="210265" y="33972"/>
                        <a:pt x="210265" y="33972"/>
                        <a:pt x="204867" y="39052"/>
                      </a:cubicBezTo>
                      <a:cubicBezTo>
                        <a:pt x="202168" y="41592"/>
                        <a:pt x="199470" y="42862"/>
                        <a:pt x="196771" y="42862"/>
                      </a:cubicBezTo>
                      <a:cubicBezTo>
                        <a:pt x="195421" y="42862"/>
                        <a:pt x="192723" y="41592"/>
                        <a:pt x="190024" y="39052"/>
                      </a:cubicBezTo>
                      <a:cubicBezTo>
                        <a:pt x="187325" y="36512"/>
                        <a:pt x="187325" y="30162"/>
                        <a:pt x="190024" y="26352"/>
                      </a:cubicBezTo>
                      <a:cubicBezTo>
                        <a:pt x="190024" y="26352"/>
                        <a:pt x="190024" y="26352"/>
                        <a:pt x="196771" y="21272"/>
                      </a:cubicBezTo>
                      <a:close/>
                      <a:moveTo>
                        <a:pt x="111998" y="21272"/>
                      </a:moveTo>
                      <a:cubicBezTo>
                        <a:pt x="116046" y="17462"/>
                        <a:pt x="121444" y="17462"/>
                        <a:pt x="125492" y="21272"/>
                      </a:cubicBezTo>
                      <a:cubicBezTo>
                        <a:pt x="125492" y="21272"/>
                        <a:pt x="125492" y="21272"/>
                        <a:pt x="132239" y="26352"/>
                      </a:cubicBezTo>
                      <a:cubicBezTo>
                        <a:pt x="134938" y="30162"/>
                        <a:pt x="134938" y="36512"/>
                        <a:pt x="132239" y="39052"/>
                      </a:cubicBezTo>
                      <a:cubicBezTo>
                        <a:pt x="129540" y="41592"/>
                        <a:pt x="126842" y="42862"/>
                        <a:pt x="125492" y="42862"/>
                      </a:cubicBezTo>
                      <a:cubicBezTo>
                        <a:pt x="122793" y="42862"/>
                        <a:pt x="120095" y="41592"/>
                        <a:pt x="117396" y="39052"/>
                      </a:cubicBezTo>
                      <a:lnTo>
                        <a:pt x="111998" y="33972"/>
                      </a:lnTo>
                      <a:cubicBezTo>
                        <a:pt x="107950" y="30162"/>
                        <a:pt x="107950" y="25082"/>
                        <a:pt x="111998" y="21272"/>
                      </a:cubicBezTo>
                      <a:close/>
                      <a:moveTo>
                        <a:pt x="161132" y="0"/>
                      </a:moveTo>
                      <a:cubicBezTo>
                        <a:pt x="166121" y="0"/>
                        <a:pt x="169863" y="3934"/>
                        <a:pt x="169863" y="9180"/>
                      </a:cubicBezTo>
                      <a:cubicBezTo>
                        <a:pt x="169863" y="9180"/>
                        <a:pt x="169863" y="9180"/>
                        <a:pt x="169863" y="20983"/>
                      </a:cubicBezTo>
                      <a:cubicBezTo>
                        <a:pt x="169863" y="26228"/>
                        <a:pt x="166121" y="30163"/>
                        <a:pt x="161132" y="30163"/>
                      </a:cubicBezTo>
                      <a:cubicBezTo>
                        <a:pt x="156142" y="30163"/>
                        <a:pt x="152400" y="26228"/>
                        <a:pt x="152400" y="20983"/>
                      </a:cubicBezTo>
                      <a:cubicBezTo>
                        <a:pt x="152400" y="20983"/>
                        <a:pt x="152400" y="20983"/>
                        <a:pt x="152400" y="9180"/>
                      </a:cubicBezTo>
                      <a:cubicBezTo>
                        <a:pt x="152400" y="3934"/>
                        <a:pt x="156142" y="0"/>
                        <a:pt x="161132" y="0"/>
                      </a:cubicBezTo>
                      <a:close/>
                    </a:path>
                  </a:pathLst>
                </a:custGeom>
                <a:solidFill>
                  <a:schemeClr val="bg1">
                    <a:lumMod val="10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36" name="íśḻîďê"/>
              <p:cNvGrpSpPr/>
              <p:nvPr/>
            </p:nvGrpSpPr>
            <p:grpSpPr>
              <a:xfrm>
                <a:off x="1038848" y="4672154"/>
                <a:ext cx="2754518" cy="874599"/>
                <a:chOff x="522079" y="5881244"/>
                <a:chExt cx="2754518" cy="874599"/>
              </a:xfrm>
            </p:grpSpPr>
            <p:sp>
              <p:nvSpPr>
                <p:cNvPr id="37" name="ïṡļïďe"/>
                <p:cNvSpPr/>
                <p:nvPr/>
              </p:nvSpPr>
              <p:spPr>
                <a:xfrm>
                  <a:off x="522079" y="6204089"/>
                  <a:ext cx="2754518" cy="55175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000" b="1">
                      <a:solidFill>
                        <a:schemeClr val="accent1"/>
                      </a:solidFill>
                      <a:effectLst/>
                      <a:latin typeface="+mn-ea"/>
                    </a:rPr>
                    <a:t>此部分内容作为文字排版占位显示</a:t>
                  </a:r>
                  <a:br>
                    <a:rPr lang="zh-CN" altLang="en-US" sz="1000" b="1">
                      <a:solidFill>
                        <a:schemeClr val="accent1"/>
                      </a:solidFill>
                      <a:effectLst/>
                      <a:latin typeface="+mn-ea"/>
                    </a:rPr>
                  </a:br>
                  <a:r>
                    <a:rPr lang="zh-CN" altLang="en-US" sz="1000" b="1">
                      <a:solidFill>
                        <a:schemeClr val="accent1"/>
                      </a:solidFill>
                      <a:effectLst/>
                      <a:latin typeface="+mn-ea"/>
                    </a:rPr>
                    <a:t>（建议使用主题字体）</a:t>
                  </a:r>
                  <a:endParaRPr lang="zh-CN" altLang="en-US" sz="1000" b="1">
                    <a:solidFill>
                      <a:schemeClr val="accent1"/>
                    </a:solidFill>
                    <a:effectLst/>
                    <a:latin typeface="+mn-ea"/>
                  </a:endParaRPr>
                </a:p>
              </p:txBody>
            </p:sp>
            <p:sp>
              <p:nvSpPr>
                <p:cNvPr id="38" name="îṣľiḍe"/>
                <p:cNvSpPr/>
                <p:nvPr/>
              </p:nvSpPr>
              <p:spPr>
                <a:xfrm>
                  <a:off x="522079" y="5881244"/>
                  <a:ext cx="2754518" cy="28995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>
                          <a:lumMod val="100000"/>
                        </a:schemeClr>
                      </a:solidFill>
                    </a14:hiddenFill>
                  </a:ext>
                </a:extLst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zh-CN" altLang="en-US" sz="1200" b="1">
                      <a:solidFill>
                        <a:schemeClr val="accent1"/>
                      </a:solidFill>
                      <a:effectLst/>
                      <a:latin typeface="+mn-ea"/>
                    </a:rPr>
                    <a:t>标题文本预设</a:t>
                  </a:r>
                  <a:endParaRPr lang="zh-CN" altLang="en-US" sz="1200" b="1">
                    <a:solidFill>
                      <a:schemeClr val="accent1"/>
                    </a:solidFill>
                    <a:effectLst/>
                    <a:latin typeface="+mn-ea"/>
                  </a:endParaRPr>
                </a:p>
              </p:txBody>
            </p:sp>
          </p:grpSp>
        </p:grpSp>
        <p:grpSp>
          <p:nvGrpSpPr>
            <p:cNvPr id="6" name="íśḷîḋe"/>
            <p:cNvGrpSpPr/>
            <p:nvPr/>
          </p:nvGrpSpPr>
          <p:grpSpPr>
            <a:xfrm>
              <a:off x="3631523" y="1700213"/>
              <a:ext cx="2754518" cy="3846540"/>
              <a:chOff x="3352697" y="1700213"/>
              <a:chExt cx="2754518" cy="3846540"/>
            </a:xfrm>
          </p:grpSpPr>
          <p:sp>
            <p:nvSpPr>
              <p:cNvPr id="25" name="isliďè"/>
              <p:cNvSpPr/>
              <p:nvPr/>
            </p:nvSpPr>
            <p:spPr>
              <a:xfrm>
                <a:off x="4278073" y="4213081"/>
                <a:ext cx="903767" cy="9144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26" name="iṡḻíďé"/>
              <p:cNvSpPr txBox="1"/>
              <p:nvPr/>
            </p:nvSpPr>
            <p:spPr>
              <a:xfrm>
                <a:off x="4371525" y="3751415"/>
                <a:ext cx="716863" cy="4616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r>
                  <a:rPr lang="en-US" sz="2400" b="1">
                    <a:solidFill>
                      <a:schemeClr val="accent1"/>
                    </a:solidFill>
                    <a:latin typeface="+mn-ea"/>
                  </a:rPr>
                  <a:t>40%</a:t>
                </a:r>
                <a:endParaRPr lang="en-US" sz="2400" b="1">
                  <a:solidFill>
                    <a:schemeClr val="accent1"/>
                  </a:solidFill>
                  <a:latin typeface="+mn-ea"/>
                </a:endParaRPr>
              </a:p>
            </p:txBody>
          </p:sp>
          <p:grpSp>
            <p:nvGrpSpPr>
              <p:cNvPr id="27" name="iSļíḍê"/>
              <p:cNvGrpSpPr/>
              <p:nvPr/>
            </p:nvGrpSpPr>
            <p:grpSpPr>
              <a:xfrm>
                <a:off x="3815556" y="1700213"/>
                <a:ext cx="1828800" cy="1828800"/>
                <a:chOff x="3771899" y="1738423"/>
                <a:chExt cx="1828800" cy="1828800"/>
              </a:xfrm>
            </p:grpSpPr>
            <p:sp>
              <p:nvSpPr>
                <p:cNvPr id="31" name="ïṩ1iḋê"/>
                <p:cNvSpPr/>
                <p:nvPr/>
              </p:nvSpPr>
              <p:spPr>
                <a:xfrm>
                  <a:off x="3771899" y="1738423"/>
                  <a:ext cx="1828800" cy="1828800"/>
                </a:xfrm>
                <a:prstGeom prst="ellipse">
                  <a:avLst/>
                </a:pr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32" name="íṩ1ídé"/>
                <p:cNvSpPr/>
                <p:nvPr/>
              </p:nvSpPr>
              <p:spPr>
                <a:xfrm>
                  <a:off x="4324574" y="2294154"/>
                  <a:ext cx="723450" cy="717338"/>
                </a:xfrm>
                <a:custGeom>
                  <a:avLst/>
                  <a:gdLst>
                    <a:gd name="connsiteX0" fmla="*/ 192254 w 338138"/>
                    <a:gd name="connsiteY0" fmla="*/ 135421 h 335282"/>
                    <a:gd name="connsiteX1" fmla="*/ 152810 w 338138"/>
                    <a:gd name="connsiteY1" fmla="*/ 151158 h 335282"/>
                    <a:gd name="connsiteX2" fmla="*/ 152810 w 338138"/>
                    <a:gd name="connsiteY2" fmla="*/ 229842 h 335282"/>
                    <a:gd name="connsiteX3" fmla="*/ 232697 w 338138"/>
                    <a:gd name="connsiteY3" fmla="*/ 229842 h 335282"/>
                    <a:gd name="connsiteX4" fmla="*/ 232697 w 338138"/>
                    <a:gd name="connsiteY4" fmla="*/ 151158 h 335282"/>
                    <a:gd name="connsiteX5" fmla="*/ 192254 w 338138"/>
                    <a:gd name="connsiteY5" fmla="*/ 135421 h 335282"/>
                    <a:gd name="connsiteX6" fmla="*/ 238125 w 338138"/>
                    <a:gd name="connsiteY6" fmla="*/ 69850 h 335282"/>
                    <a:gd name="connsiteX7" fmla="*/ 225425 w 338138"/>
                    <a:gd name="connsiteY7" fmla="*/ 80963 h 335282"/>
                    <a:gd name="connsiteX8" fmla="*/ 238125 w 338138"/>
                    <a:gd name="connsiteY8" fmla="*/ 92076 h 335282"/>
                    <a:gd name="connsiteX9" fmla="*/ 250825 w 338138"/>
                    <a:gd name="connsiteY9" fmla="*/ 80963 h 335282"/>
                    <a:gd name="connsiteX10" fmla="*/ 238125 w 338138"/>
                    <a:gd name="connsiteY10" fmla="*/ 69850 h 335282"/>
                    <a:gd name="connsiteX11" fmla="*/ 214313 w 338138"/>
                    <a:gd name="connsiteY11" fmla="*/ 57150 h 335282"/>
                    <a:gd name="connsiteX12" fmla="*/ 263526 w 338138"/>
                    <a:gd name="connsiteY12" fmla="*/ 57150 h 335282"/>
                    <a:gd name="connsiteX13" fmla="*/ 263526 w 338138"/>
                    <a:gd name="connsiteY13" fmla="*/ 106363 h 335282"/>
                    <a:gd name="connsiteX14" fmla="*/ 214313 w 338138"/>
                    <a:gd name="connsiteY14" fmla="*/ 106363 h 335282"/>
                    <a:gd name="connsiteX15" fmla="*/ 49213 w 338138"/>
                    <a:gd name="connsiteY15" fmla="*/ 57150 h 335282"/>
                    <a:gd name="connsiteX16" fmla="*/ 195263 w 338138"/>
                    <a:gd name="connsiteY16" fmla="*/ 57150 h 335282"/>
                    <a:gd name="connsiteX17" fmla="*/ 195263 w 338138"/>
                    <a:gd name="connsiteY17" fmla="*/ 106363 h 335282"/>
                    <a:gd name="connsiteX18" fmla="*/ 49213 w 338138"/>
                    <a:gd name="connsiteY18" fmla="*/ 106363 h 335282"/>
                    <a:gd name="connsiteX19" fmla="*/ 22225 w 338138"/>
                    <a:gd name="connsiteY19" fmla="*/ 28575 h 335282"/>
                    <a:gd name="connsiteX20" fmla="*/ 22225 w 338138"/>
                    <a:gd name="connsiteY20" fmla="*/ 269875 h 335282"/>
                    <a:gd name="connsiteX21" fmla="*/ 241853 w 338138"/>
                    <a:gd name="connsiteY21" fmla="*/ 269875 h 335282"/>
                    <a:gd name="connsiteX22" fmla="*/ 247114 w 338138"/>
                    <a:gd name="connsiteY22" fmla="*/ 259384 h 335282"/>
                    <a:gd name="connsiteX23" fmla="*/ 233962 w 338138"/>
                    <a:gd name="connsiteY23" fmla="*/ 248892 h 335282"/>
                    <a:gd name="connsiteX24" fmla="*/ 155054 w 338138"/>
                    <a:gd name="connsiteY24" fmla="*/ 251515 h 335282"/>
                    <a:gd name="connsiteX25" fmla="*/ 49843 w 338138"/>
                    <a:gd name="connsiteY25" fmla="*/ 251515 h 335282"/>
                    <a:gd name="connsiteX26" fmla="*/ 49843 w 338138"/>
                    <a:gd name="connsiteY26" fmla="*/ 231844 h 335282"/>
                    <a:gd name="connsiteX27" fmla="*/ 135327 w 338138"/>
                    <a:gd name="connsiteY27" fmla="*/ 231844 h 335282"/>
                    <a:gd name="connsiteX28" fmla="*/ 122175 w 338138"/>
                    <a:gd name="connsiteY28" fmla="*/ 201682 h 335282"/>
                    <a:gd name="connsiteX29" fmla="*/ 49843 w 338138"/>
                    <a:gd name="connsiteY29" fmla="*/ 201682 h 335282"/>
                    <a:gd name="connsiteX30" fmla="*/ 49843 w 338138"/>
                    <a:gd name="connsiteY30" fmla="*/ 183322 h 335282"/>
                    <a:gd name="connsiteX31" fmla="*/ 120860 w 338138"/>
                    <a:gd name="connsiteY31" fmla="*/ 183322 h 335282"/>
                    <a:gd name="connsiteX32" fmla="*/ 131381 w 338138"/>
                    <a:gd name="connsiteY32" fmla="*/ 153159 h 335282"/>
                    <a:gd name="connsiteX33" fmla="*/ 49843 w 338138"/>
                    <a:gd name="connsiteY33" fmla="*/ 153159 h 335282"/>
                    <a:gd name="connsiteX34" fmla="*/ 49843 w 338138"/>
                    <a:gd name="connsiteY34" fmla="*/ 134800 h 335282"/>
                    <a:gd name="connsiteX35" fmla="*/ 147163 w 338138"/>
                    <a:gd name="connsiteY35" fmla="*/ 134800 h 335282"/>
                    <a:gd name="connsiteX36" fmla="*/ 243168 w 338138"/>
                    <a:gd name="connsiteY36" fmla="*/ 138734 h 335282"/>
                    <a:gd name="connsiteX37" fmla="*/ 251059 w 338138"/>
                    <a:gd name="connsiteY37" fmla="*/ 231844 h 335282"/>
                    <a:gd name="connsiteX38" fmla="*/ 264210 w 338138"/>
                    <a:gd name="connsiteY38" fmla="*/ 243647 h 335282"/>
                    <a:gd name="connsiteX39" fmla="*/ 272101 w 338138"/>
                    <a:gd name="connsiteY39" fmla="*/ 238401 h 335282"/>
                    <a:gd name="connsiteX40" fmla="*/ 290513 w 338138"/>
                    <a:gd name="connsiteY40" fmla="*/ 256761 h 335282"/>
                    <a:gd name="connsiteX41" fmla="*/ 290513 w 338138"/>
                    <a:gd name="connsiteY41" fmla="*/ 28575 h 335282"/>
                    <a:gd name="connsiteX42" fmla="*/ 22225 w 338138"/>
                    <a:gd name="connsiteY42" fmla="*/ 28575 h 335282"/>
                    <a:gd name="connsiteX43" fmla="*/ 0 w 338138"/>
                    <a:gd name="connsiteY43" fmla="*/ 0 h 335282"/>
                    <a:gd name="connsiteX44" fmla="*/ 311721 w 338138"/>
                    <a:gd name="connsiteY44" fmla="*/ 0 h 335282"/>
                    <a:gd name="connsiteX45" fmla="*/ 311721 w 338138"/>
                    <a:gd name="connsiteY45" fmla="*/ 278479 h 335282"/>
                    <a:gd name="connsiteX46" fmla="*/ 338138 w 338138"/>
                    <a:gd name="connsiteY46" fmla="*/ 304875 h 335282"/>
                    <a:gd name="connsiteX47" fmla="*/ 330213 w 338138"/>
                    <a:gd name="connsiteY47" fmla="*/ 325992 h 335282"/>
                    <a:gd name="connsiteX48" fmla="*/ 307759 w 338138"/>
                    <a:gd name="connsiteY48" fmla="*/ 335230 h 335282"/>
                    <a:gd name="connsiteX49" fmla="*/ 262850 w 338138"/>
                    <a:gd name="connsiteY49" fmla="*/ 291677 h 335282"/>
                    <a:gd name="connsiteX50" fmla="*/ 0 w 338138"/>
                    <a:gd name="connsiteY50" fmla="*/ 291677 h 335282"/>
                    <a:gd name="connsiteX51" fmla="*/ 0 w 338138"/>
                    <a:gd name="connsiteY51" fmla="*/ 0 h 335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338138" h="335282">
                      <a:moveTo>
                        <a:pt x="192254" y="135421"/>
                      </a:moveTo>
                      <a:cubicBezTo>
                        <a:pt x="177774" y="135421"/>
                        <a:pt x="163461" y="140666"/>
                        <a:pt x="152810" y="151158"/>
                      </a:cubicBezTo>
                      <a:cubicBezTo>
                        <a:pt x="130175" y="173452"/>
                        <a:pt x="130175" y="207548"/>
                        <a:pt x="152810" y="229842"/>
                      </a:cubicBezTo>
                      <a:cubicBezTo>
                        <a:pt x="174113" y="250825"/>
                        <a:pt x="210062" y="250825"/>
                        <a:pt x="232697" y="229842"/>
                      </a:cubicBezTo>
                      <a:cubicBezTo>
                        <a:pt x="254000" y="207548"/>
                        <a:pt x="254000" y="173452"/>
                        <a:pt x="232697" y="151158"/>
                      </a:cubicBezTo>
                      <a:cubicBezTo>
                        <a:pt x="221379" y="140666"/>
                        <a:pt x="206733" y="135421"/>
                        <a:pt x="192254" y="135421"/>
                      </a:cubicBezTo>
                      <a:close/>
                      <a:moveTo>
                        <a:pt x="238125" y="69850"/>
                      </a:moveTo>
                      <a:cubicBezTo>
                        <a:pt x="231111" y="69850"/>
                        <a:pt x="225425" y="74825"/>
                        <a:pt x="225425" y="80963"/>
                      </a:cubicBezTo>
                      <a:cubicBezTo>
                        <a:pt x="225425" y="87101"/>
                        <a:pt x="231111" y="92076"/>
                        <a:pt x="238125" y="92076"/>
                      </a:cubicBezTo>
                      <a:cubicBezTo>
                        <a:pt x="245139" y="92076"/>
                        <a:pt x="250825" y="87101"/>
                        <a:pt x="250825" y="80963"/>
                      </a:cubicBezTo>
                      <a:cubicBezTo>
                        <a:pt x="250825" y="74825"/>
                        <a:pt x="245139" y="69850"/>
                        <a:pt x="238125" y="69850"/>
                      </a:cubicBezTo>
                      <a:close/>
                      <a:moveTo>
                        <a:pt x="214313" y="57150"/>
                      </a:moveTo>
                      <a:lnTo>
                        <a:pt x="263526" y="57150"/>
                      </a:lnTo>
                      <a:lnTo>
                        <a:pt x="263526" y="106363"/>
                      </a:lnTo>
                      <a:lnTo>
                        <a:pt x="214313" y="106363"/>
                      </a:lnTo>
                      <a:close/>
                      <a:moveTo>
                        <a:pt x="49213" y="57150"/>
                      </a:moveTo>
                      <a:lnTo>
                        <a:pt x="195263" y="57150"/>
                      </a:lnTo>
                      <a:lnTo>
                        <a:pt x="195263" y="106363"/>
                      </a:lnTo>
                      <a:lnTo>
                        <a:pt x="49213" y="106363"/>
                      </a:lnTo>
                      <a:close/>
                      <a:moveTo>
                        <a:pt x="22225" y="28575"/>
                      </a:moveTo>
                      <a:cubicBezTo>
                        <a:pt x="22225" y="28575"/>
                        <a:pt x="22225" y="28575"/>
                        <a:pt x="22225" y="269875"/>
                      </a:cubicBezTo>
                      <a:lnTo>
                        <a:pt x="241853" y="269875"/>
                      </a:lnTo>
                      <a:cubicBezTo>
                        <a:pt x="241853" y="269875"/>
                        <a:pt x="241853" y="269875"/>
                        <a:pt x="247114" y="259384"/>
                      </a:cubicBezTo>
                      <a:cubicBezTo>
                        <a:pt x="247114" y="259384"/>
                        <a:pt x="247114" y="259384"/>
                        <a:pt x="233962" y="248892"/>
                      </a:cubicBezTo>
                      <a:cubicBezTo>
                        <a:pt x="210289" y="264629"/>
                        <a:pt x="178726" y="265941"/>
                        <a:pt x="155054" y="251515"/>
                      </a:cubicBezTo>
                      <a:cubicBezTo>
                        <a:pt x="155054" y="251515"/>
                        <a:pt x="155054" y="251515"/>
                        <a:pt x="49843" y="251515"/>
                      </a:cubicBezTo>
                      <a:cubicBezTo>
                        <a:pt x="49843" y="251515"/>
                        <a:pt x="49843" y="251515"/>
                        <a:pt x="49843" y="231844"/>
                      </a:cubicBezTo>
                      <a:cubicBezTo>
                        <a:pt x="49843" y="231844"/>
                        <a:pt x="49843" y="231844"/>
                        <a:pt x="135327" y="231844"/>
                      </a:cubicBezTo>
                      <a:cubicBezTo>
                        <a:pt x="128751" y="222664"/>
                        <a:pt x="123490" y="213484"/>
                        <a:pt x="122175" y="201682"/>
                      </a:cubicBezTo>
                      <a:cubicBezTo>
                        <a:pt x="122175" y="201682"/>
                        <a:pt x="122175" y="201682"/>
                        <a:pt x="49843" y="201682"/>
                      </a:cubicBezTo>
                      <a:cubicBezTo>
                        <a:pt x="49843" y="201682"/>
                        <a:pt x="49843" y="201682"/>
                        <a:pt x="49843" y="183322"/>
                      </a:cubicBezTo>
                      <a:cubicBezTo>
                        <a:pt x="49843" y="183322"/>
                        <a:pt x="49843" y="183322"/>
                        <a:pt x="120860" y="183322"/>
                      </a:cubicBezTo>
                      <a:cubicBezTo>
                        <a:pt x="122175" y="172831"/>
                        <a:pt x="124806" y="162339"/>
                        <a:pt x="131381" y="153159"/>
                      </a:cubicBezTo>
                      <a:cubicBezTo>
                        <a:pt x="131381" y="153159"/>
                        <a:pt x="131381" y="153159"/>
                        <a:pt x="49843" y="153159"/>
                      </a:cubicBezTo>
                      <a:cubicBezTo>
                        <a:pt x="49843" y="153159"/>
                        <a:pt x="49843" y="153159"/>
                        <a:pt x="49843" y="134800"/>
                      </a:cubicBezTo>
                      <a:cubicBezTo>
                        <a:pt x="49843" y="134800"/>
                        <a:pt x="49843" y="134800"/>
                        <a:pt x="147163" y="134800"/>
                      </a:cubicBezTo>
                      <a:cubicBezTo>
                        <a:pt x="174781" y="111194"/>
                        <a:pt x="216865" y="112506"/>
                        <a:pt x="243168" y="138734"/>
                      </a:cubicBezTo>
                      <a:cubicBezTo>
                        <a:pt x="269471" y="164962"/>
                        <a:pt x="270786" y="202993"/>
                        <a:pt x="251059" y="231844"/>
                      </a:cubicBezTo>
                      <a:cubicBezTo>
                        <a:pt x="251059" y="231844"/>
                        <a:pt x="251059" y="231844"/>
                        <a:pt x="264210" y="243647"/>
                      </a:cubicBezTo>
                      <a:cubicBezTo>
                        <a:pt x="264210" y="243647"/>
                        <a:pt x="264210" y="243647"/>
                        <a:pt x="272101" y="238401"/>
                      </a:cubicBezTo>
                      <a:cubicBezTo>
                        <a:pt x="272101" y="238401"/>
                        <a:pt x="272101" y="238401"/>
                        <a:pt x="290513" y="256761"/>
                      </a:cubicBezTo>
                      <a:cubicBezTo>
                        <a:pt x="290513" y="256761"/>
                        <a:pt x="290513" y="256761"/>
                        <a:pt x="290513" y="28575"/>
                      </a:cubicBezTo>
                      <a:cubicBezTo>
                        <a:pt x="290513" y="28575"/>
                        <a:pt x="290513" y="28575"/>
                        <a:pt x="22225" y="28575"/>
                      </a:cubicBezTo>
                      <a:close/>
                      <a:moveTo>
                        <a:pt x="0" y="0"/>
                      </a:moveTo>
                      <a:cubicBezTo>
                        <a:pt x="0" y="0"/>
                        <a:pt x="0" y="0"/>
                        <a:pt x="311721" y="0"/>
                      </a:cubicBezTo>
                      <a:cubicBezTo>
                        <a:pt x="311721" y="0"/>
                        <a:pt x="311721" y="0"/>
                        <a:pt x="311721" y="278479"/>
                      </a:cubicBezTo>
                      <a:cubicBezTo>
                        <a:pt x="311721" y="278479"/>
                        <a:pt x="311721" y="278479"/>
                        <a:pt x="338138" y="304875"/>
                      </a:cubicBezTo>
                      <a:cubicBezTo>
                        <a:pt x="338138" y="304875"/>
                        <a:pt x="338138" y="316753"/>
                        <a:pt x="330213" y="325992"/>
                      </a:cubicBezTo>
                      <a:cubicBezTo>
                        <a:pt x="320967" y="336550"/>
                        <a:pt x="307759" y="335230"/>
                        <a:pt x="307759" y="335230"/>
                      </a:cubicBezTo>
                      <a:cubicBezTo>
                        <a:pt x="307759" y="335230"/>
                        <a:pt x="307759" y="335230"/>
                        <a:pt x="262850" y="291677"/>
                      </a:cubicBezTo>
                      <a:cubicBezTo>
                        <a:pt x="262850" y="291677"/>
                        <a:pt x="262850" y="291677"/>
                        <a:pt x="0" y="291677"/>
                      </a:cubicBezTo>
                      <a:cubicBezTo>
                        <a:pt x="0" y="291677"/>
                        <a:pt x="0" y="291677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10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28" name="îṥḻïďê"/>
              <p:cNvGrpSpPr/>
              <p:nvPr/>
            </p:nvGrpSpPr>
            <p:grpSpPr>
              <a:xfrm>
                <a:off x="3352697" y="4672154"/>
                <a:ext cx="2754518" cy="874599"/>
                <a:chOff x="522079" y="5881244"/>
                <a:chExt cx="2754518" cy="874599"/>
              </a:xfrm>
            </p:grpSpPr>
            <p:sp>
              <p:nvSpPr>
                <p:cNvPr id="29" name="íş1íďé"/>
                <p:cNvSpPr/>
                <p:nvPr/>
              </p:nvSpPr>
              <p:spPr>
                <a:xfrm>
                  <a:off x="522079" y="6204089"/>
                  <a:ext cx="2754518" cy="55175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000" b="1">
                      <a:solidFill>
                        <a:schemeClr val="accent1"/>
                      </a:solidFill>
                      <a:effectLst/>
                      <a:latin typeface="+mn-ea"/>
                    </a:rPr>
                    <a:t>此部分内容作为文字排版占位显示</a:t>
                  </a:r>
                  <a:br>
                    <a:rPr lang="zh-CN" altLang="en-US" sz="1000" b="1">
                      <a:solidFill>
                        <a:schemeClr val="accent1"/>
                      </a:solidFill>
                      <a:effectLst/>
                      <a:latin typeface="+mn-ea"/>
                    </a:rPr>
                  </a:br>
                  <a:r>
                    <a:rPr lang="zh-CN" altLang="en-US" sz="1000" b="1">
                      <a:solidFill>
                        <a:schemeClr val="accent1"/>
                      </a:solidFill>
                      <a:effectLst/>
                      <a:latin typeface="+mn-ea"/>
                    </a:rPr>
                    <a:t>（建议使用主题字体）</a:t>
                  </a:r>
                  <a:endParaRPr lang="zh-CN" altLang="en-US" sz="1000" b="1">
                    <a:solidFill>
                      <a:schemeClr val="accent1"/>
                    </a:solidFill>
                    <a:effectLst/>
                    <a:latin typeface="+mn-ea"/>
                  </a:endParaRPr>
                </a:p>
              </p:txBody>
            </p:sp>
            <p:sp>
              <p:nvSpPr>
                <p:cNvPr id="30" name="iṣļíḋe"/>
                <p:cNvSpPr/>
                <p:nvPr/>
              </p:nvSpPr>
              <p:spPr>
                <a:xfrm>
                  <a:off x="522079" y="5881244"/>
                  <a:ext cx="2754518" cy="28995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>
                          <a:lumMod val="100000"/>
                        </a:schemeClr>
                      </a:solidFill>
                    </a14:hiddenFill>
                  </a:ext>
                </a:extLst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zh-CN" altLang="en-US" sz="1200" b="1">
                      <a:solidFill>
                        <a:schemeClr val="accent1"/>
                      </a:solidFill>
                      <a:effectLst/>
                      <a:latin typeface="+mn-ea"/>
                    </a:rPr>
                    <a:t>标题文本预设</a:t>
                  </a:r>
                  <a:endParaRPr lang="zh-CN" altLang="en-US" sz="1200" b="1">
                    <a:solidFill>
                      <a:schemeClr val="accent1"/>
                    </a:solidFill>
                    <a:effectLst/>
                    <a:latin typeface="+mn-ea"/>
                  </a:endParaRPr>
                </a:p>
              </p:txBody>
            </p:sp>
          </p:grpSp>
        </p:grpSp>
        <p:grpSp>
          <p:nvGrpSpPr>
            <p:cNvPr id="7" name="ïṥľïḍe"/>
            <p:cNvGrpSpPr/>
            <p:nvPr/>
          </p:nvGrpSpPr>
          <p:grpSpPr>
            <a:xfrm>
              <a:off x="6224198" y="1700213"/>
              <a:ext cx="2754518" cy="3809848"/>
              <a:chOff x="6084786" y="1700213"/>
              <a:chExt cx="2754518" cy="3809848"/>
            </a:xfrm>
          </p:grpSpPr>
          <p:sp>
            <p:nvSpPr>
              <p:cNvPr id="17" name="íšlïḋé"/>
              <p:cNvSpPr/>
              <p:nvPr/>
            </p:nvSpPr>
            <p:spPr>
              <a:xfrm>
                <a:off x="7010162" y="4213081"/>
                <a:ext cx="903767" cy="9144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18" name="iṥľïdè"/>
              <p:cNvSpPr txBox="1"/>
              <p:nvPr/>
            </p:nvSpPr>
            <p:spPr>
              <a:xfrm>
                <a:off x="7098003" y="3751414"/>
                <a:ext cx="728084" cy="4616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r>
                  <a:rPr lang="en-US" sz="2400" b="1">
                    <a:solidFill>
                      <a:schemeClr val="accent1"/>
                    </a:solidFill>
                    <a:latin typeface="+mn-ea"/>
                  </a:rPr>
                  <a:t>85%</a:t>
                </a:r>
                <a:endParaRPr lang="en-US" sz="2400" b="1">
                  <a:solidFill>
                    <a:schemeClr val="accent1"/>
                  </a:solidFill>
                  <a:latin typeface="+mn-ea"/>
                </a:endParaRPr>
              </a:p>
            </p:txBody>
          </p:sp>
          <p:grpSp>
            <p:nvGrpSpPr>
              <p:cNvPr id="19" name="íSľîďé"/>
              <p:cNvGrpSpPr/>
              <p:nvPr/>
            </p:nvGrpSpPr>
            <p:grpSpPr>
              <a:xfrm>
                <a:off x="6547645" y="1700213"/>
                <a:ext cx="1828800" cy="1828800"/>
                <a:chOff x="6591299" y="1738423"/>
                <a:chExt cx="1828800" cy="1828800"/>
              </a:xfrm>
            </p:grpSpPr>
            <p:sp>
              <p:nvSpPr>
                <p:cNvPr id="23" name="ïṥlíḑê"/>
                <p:cNvSpPr/>
                <p:nvPr/>
              </p:nvSpPr>
              <p:spPr>
                <a:xfrm>
                  <a:off x="6591299" y="1738423"/>
                  <a:ext cx="1828800" cy="1828800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24" name="ïṧ1îḓê"/>
                <p:cNvSpPr/>
                <p:nvPr/>
              </p:nvSpPr>
              <p:spPr>
                <a:xfrm>
                  <a:off x="7143974" y="2343743"/>
                  <a:ext cx="723450" cy="618160"/>
                </a:xfrm>
                <a:custGeom>
                  <a:avLst/>
                  <a:gdLst>
                    <a:gd name="connsiteX0" fmla="*/ 137328 w 338137"/>
                    <a:gd name="connsiteY0" fmla="*/ 214312 h 288925"/>
                    <a:gd name="connsiteX1" fmla="*/ 133350 w 338137"/>
                    <a:gd name="connsiteY1" fmla="*/ 218394 h 288925"/>
                    <a:gd name="connsiteX2" fmla="*/ 137328 w 338137"/>
                    <a:gd name="connsiteY2" fmla="*/ 223837 h 288925"/>
                    <a:gd name="connsiteX3" fmla="*/ 250023 w 338137"/>
                    <a:gd name="connsiteY3" fmla="*/ 223837 h 288925"/>
                    <a:gd name="connsiteX4" fmla="*/ 254000 w 338137"/>
                    <a:gd name="connsiteY4" fmla="*/ 218394 h 288925"/>
                    <a:gd name="connsiteX5" fmla="*/ 250023 w 338137"/>
                    <a:gd name="connsiteY5" fmla="*/ 214312 h 288925"/>
                    <a:gd name="connsiteX6" fmla="*/ 137328 w 338137"/>
                    <a:gd name="connsiteY6" fmla="*/ 214312 h 288925"/>
                    <a:gd name="connsiteX7" fmla="*/ 137328 w 338137"/>
                    <a:gd name="connsiteY7" fmla="*/ 196850 h 288925"/>
                    <a:gd name="connsiteX8" fmla="*/ 133350 w 338137"/>
                    <a:gd name="connsiteY8" fmla="*/ 200932 h 288925"/>
                    <a:gd name="connsiteX9" fmla="*/ 137328 w 338137"/>
                    <a:gd name="connsiteY9" fmla="*/ 206375 h 288925"/>
                    <a:gd name="connsiteX10" fmla="*/ 250023 w 338137"/>
                    <a:gd name="connsiteY10" fmla="*/ 206375 h 288925"/>
                    <a:gd name="connsiteX11" fmla="*/ 254000 w 338137"/>
                    <a:gd name="connsiteY11" fmla="*/ 200932 h 288925"/>
                    <a:gd name="connsiteX12" fmla="*/ 250023 w 338137"/>
                    <a:gd name="connsiteY12" fmla="*/ 196850 h 288925"/>
                    <a:gd name="connsiteX13" fmla="*/ 137328 w 338137"/>
                    <a:gd name="connsiteY13" fmla="*/ 196850 h 288925"/>
                    <a:gd name="connsiteX14" fmla="*/ 288925 w 338137"/>
                    <a:gd name="connsiteY14" fmla="*/ 187325 h 288925"/>
                    <a:gd name="connsiteX15" fmla="*/ 269875 w 338137"/>
                    <a:gd name="connsiteY15" fmla="*/ 206375 h 288925"/>
                    <a:gd name="connsiteX16" fmla="*/ 288925 w 338137"/>
                    <a:gd name="connsiteY16" fmla="*/ 225425 h 288925"/>
                    <a:gd name="connsiteX17" fmla="*/ 307975 w 338137"/>
                    <a:gd name="connsiteY17" fmla="*/ 206375 h 288925"/>
                    <a:gd name="connsiteX18" fmla="*/ 288925 w 338137"/>
                    <a:gd name="connsiteY18" fmla="*/ 187325 h 288925"/>
                    <a:gd name="connsiteX19" fmla="*/ 98425 w 338137"/>
                    <a:gd name="connsiteY19" fmla="*/ 187325 h 288925"/>
                    <a:gd name="connsiteX20" fmla="*/ 79375 w 338137"/>
                    <a:gd name="connsiteY20" fmla="*/ 206375 h 288925"/>
                    <a:gd name="connsiteX21" fmla="*/ 98425 w 338137"/>
                    <a:gd name="connsiteY21" fmla="*/ 225425 h 288925"/>
                    <a:gd name="connsiteX22" fmla="*/ 117475 w 338137"/>
                    <a:gd name="connsiteY22" fmla="*/ 206375 h 288925"/>
                    <a:gd name="connsiteX23" fmla="*/ 98425 w 338137"/>
                    <a:gd name="connsiteY23" fmla="*/ 187325 h 288925"/>
                    <a:gd name="connsiteX24" fmla="*/ 254922 w 338137"/>
                    <a:gd name="connsiteY24" fmla="*/ 127000 h 288925"/>
                    <a:gd name="connsiteX25" fmla="*/ 234950 w 338137"/>
                    <a:gd name="connsiteY25" fmla="*/ 147638 h 288925"/>
                    <a:gd name="connsiteX26" fmla="*/ 276225 w 338137"/>
                    <a:gd name="connsiteY26" fmla="*/ 147638 h 288925"/>
                    <a:gd name="connsiteX27" fmla="*/ 254922 w 338137"/>
                    <a:gd name="connsiteY27" fmla="*/ 127000 h 288925"/>
                    <a:gd name="connsiteX28" fmla="*/ 130590 w 338137"/>
                    <a:gd name="connsiteY28" fmla="*/ 100012 h 288925"/>
                    <a:gd name="connsiteX29" fmla="*/ 92075 w 338137"/>
                    <a:gd name="connsiteY29" fmla="*/ 147895 h 288925"/>
                    <a:gd name="connsiteX30" fmla="*/ 105356 w 338137"/>
                    <a:gd name="connsiteY30" fmla="*/ 147895 h 288925"/>
                    <a:gd name="connsiteX31" fmla="*/ 226214 w 338137"/>
                    <a:gd name="connsiteY31" fmla="*/ 147895 h 288925"/>
                    <a:gd name="connsiteX32" fmla="*/ 255432 w 338137"/>
                    <a:gd name="connsiteY32" fmla="*/ 117303 h 288925"/>
                    <a:gd name="connsiteX33" fmla="*/ 285979 w 338137"/>
                    <a:gd name="connsiteY33" fmla="*/ 147895 h 288925"/>
                    <a:gd name="connsiteX34" fmla="*/ 295275 w 338137"/>
                    <a:gd name="connsiteY34" fmla="*/ 149225 h 288925"/>
                    <a:gd name="connsiteX35" fmla="*/ 255432 w 338137"/>
                    <a:gd name="connsiteY35" fmla="*/ 100012 h 288925"/>
                    <a:gd name="connsiteX36" fmla="*/ 130590 w 338137"/>
                    <a:gd name="connsiteY36" fmla="*/ 100012 h 288925"/>
                    <a:gd name="connsiteX37" fmla="*/ 131008 w 338137"/>
                    <a:gd name="connsiteY37" fmla="*/ 85725 h 288925"/>
                    <a:gd name="connsiteX38" fmla="*/ 255022 w 338137"/>
                    <a:gd name="connsiteY38" fmla="*/ 85725 h 288925"/>
                    <a:gd name="connsiteX39" fmla="*/ 309113 w 338137"/>
                    <a:gd name="connsiteY39" fmla="*/ 153019 h 288925"/>
                    <a:gd name="connsiteX40" fmla="*/ 338137 w 338137"/>
                    <a:gd name="connsiteY40" fmla="*/ 207117 h 288925"/>
                    <a:gd name="connsiteX41" fmla="*/ 320986 w 338137"/>
                    <a:gd name="connsiteY41" fmla="*/ 251980 h 288925"/>
                    <a:gd name="connsiteX42" fmla="*/ 320986 w 338137"/>
                    <a:gd name="connsiteY42" fmla="*/ 288925 h 288925"/>
                    <a:gd name="connsiteX43" fmla="*/ 274811 w 338137"/>
                    <a:gd name="connsiteY43" fmla="*/ 288925 h 288925"/>
                    <a:gd name="connsiteX44" fmla="*/ 274811 w 338137"/>
                    <a:gd name="connsiteY44" fmla="*/ 266494 h 288925"/>
                    <a:gd name="connsiteX45" fmla="*/ 112538 w 338137"/>
                    <a:gd name="connsiteY45" fmla="*/ 266494 h 288925"/>
                    <a:gd name="connsiteX46" fmla="*/ 112538 w 338137"/>
                    <a:gd name="connsiteY46" fmla="*/ 288925 h 288925"/>
                    <a:gd name="connsiteX47" fmla="*/ 66363 w 338137"/>
                    <a:gd name="connsiteY47" fmla="*/ 288925 h 288925"/>
                    <a:gd name="connsiteX48" fmla="*/ 66363 w 338137"/>
                    <a:gd name="connsiteY48" fmla="*/ 251980 h 288925"/>
                    <a:gd name="connsiteX49" fmla="*/ 49212 w 338137"/>
                    <a:gd name="connsiteY49" fmla="*/ 207117 h 288925"/>
                    <a:gd name="connsiteX50" fmla="*/ 78237 w 338137"/>
                    <a:gd name="connsiteY50" fmla="*/ 153019 h 288925"/>
                    <a:gd name="connsiteX51" fmla="*/ 131008 w 338137"/>
                    <a:gd name="connsiteY51" fmla="*/ 85725 h 288925"/>
                    <a:gd name="connsiteX52" fmla="*/ 65088 w 338137"/>
                    <a:gd name="connsiteY52" fmla="*/ 0 h 288925"/>
                    <a:gd name="connsiteX53" fmla="*/ 69073 w 338137"/>
                    <a:gd name="connsiteY53" fmla="*/ 5220 h 288925"/>
                    <a:gd name="connsiteX54" fmla="*/ 69073 w 338137"/>
                    <a:gd name="connsiteY54" fmla="*/ 13050 h 288925"/>
                    <a:gd name="connsiteX55" fmla="*/ 130175 w 338137"/>
                    <a:gd name="connsiteY55" fmla="*/ 67859 h 288925"/>
                    <a:gd name="connsiteX56" fmla="*/ 69073 w 338137"/>
                    <a:gd name="connsiteY56" fmla="*/ 67859 h 288925"/>
                    <a:gd name="connsiteX57" fmla="*/ 69073 w 338137"/>
                    <a:gd name="connsiteY57" fmla="*/ 130499 h 288925"/>
                    <a:gd name="connsiteX58" fmla="*/ 62431 w 338137"/>
                    <a:gd name="connsiteY58" fmla="*/ 147463 h 288925"/>
                    <a:gd name="connsiteX59" fmla="*/ 45163 w 338137"/>
                    <a:gd name="connsiteY59" fmla="*/ 153988 h 288925"/>
                    <a:gd name="connsiteX60" fmla="*/ 43835 w 338137"/>
                    <a:gd name="connsiteY60" fmla="*/ 153988 h 288925"/>
                    <a:gd name="connsiteX61" fmla="*/ 18597 w 338137"/>
                    <a:gd name="connsiteY61" fmla="*/ 130499 h 288925"/>
                    <a:gd name="connsiteX62" fmla="*/ 23910 w 338137"/>
                    <a:gd name="connsiteY62" fmla="*/ 125279 h 288925"/>
                    <a:gd name="connsiteX63" fmla="*/ 27895 w 338137"/>
                    <a:gd name="connsiteY63" fmla="*/ 130499 h 288925"/>
                    <a:gd name="connsiteX64" fmla="*/ 43835 w 338137"/>
                    <a:gd name="connsiteY64" fmla="*/ 144853 h 288925"/>
                    <a:gd name="connsiteX65" fmla="*/ 45163 w 338137"/>
                    <a:gd name="connsiteY65" fmla="*/ 144853 h 288925"/>
                    <a:gd name="connsiteX66" fmla="*/ 55790 w 338137"/>
                    <a:gd name="connsiteY66" fmla="*/ 140938 h 288925"/>
                    <a:gd name="connsiteX67" fmla="*/ 59774 w 338137"/>
                    <a:gd name="connsiteY67" fmla="*/ 130499 h 288925"/>
                    <a:gd name="connsiteX68" fmla="*/ 59774 w 338137"/>
                    <a:gd name="connsiteY68" fmla="*/ 67859 h 288925"/>
                    <a:gd name="connsiteX69" fmla="*/ 0 w 338137"/>
                    <a:gd name="connsiteY69" fmla="*/ 67859 h 288925"/>
                    <a:gd name="connsiteX70" fmla="*/ 59774 w 338137"/>
                    <a:gd name="connsiteY70" fmla="*/ 13050 h 288925"/>
                    <a:gd name="connsiteX71" fmla="*/ 59774 w 338137"/>
                    <a:gd name="connsiteY71" fmla="*/ 5220 h 288925"/>
                    <a:gd name="connsiteX72" fmla="*/ 65088 w 338137"/>
                    <a:gd name="connsiteY72" fmla="*/ 0 h 288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338137" h="288925">
                      <a:moveTo>
                        <a:pt x="137328" y="214312"/>
                      </a:moveTo>
                      <a:cubicBezTo>
                        <a:pt x="134676" y="214312"/>
                        <a:pt x="133350" y="215673"/>
                        <a:pt x="133350" y="218394"/>
                      </a:cubicBezTo>
                      <a:cubicBezTo>
                        <a:pt x="133350" y="221116"/>
                        <a:pt x="134676" y="223837"/>
                        <a:pt x="137328" y="223837"/>
                      </a:cubicBezTo>
                      <a:cubicBezTo>
                        <a:pt x="137328" y="223837"/>
                        <a:pt x="137328" y="223837"/>
                        <a:pt x="250023" y="223837"/>
                      </a:cubicBezTo>
                      <a:cubicBezTo>
                        <a:pt x="252674" y="223837"/>
                        <a:pt x="254000" y="221116"/>
                        <a:pt x="254000" y="218394"/>
                      </a:cubicBezTo>
                      <a:cubicBezTo>
                        <a:pt x="254000" y="215673"/>
                        <a:pt x="252674" y="214312"/>
                        <a:pt x="250023" y="214312"/>
                      </a:cubicBezTo>
                      <a:cubicBezTo>
                        <a:pt x="250023" y="214312"/>
                        <a:pt x="250023" y="214312"/>
                        <a:pt x="137328" y="214312"/>
                      </a:cubicBezTo>
                      <a:close/>
                      <a:moveTo>
                        <a:pt x="137328" y="196850"/>
                      </a:moveTo>
                      <a:cubicBezTo>
                        <a:pt x="134676" y="196850"/>
                        <a:pt x="133350" y="198211"/>
                        <a:pt x="133350" y="200932"/>
                      </a:cubicBezTo>
                      <a:cubicBezTo>
                        <a:pt x="133350" y="203654"/>
                        <a:pt x="134676" y="206375"/>
                        <a:pt x="137328" y="206375"/>
                      </a:cubicBezTo>
                      <a:cubicBezTo>
                        <a:pt x="137328" y="206375"/>
                        <a:pt x="137328" y="206375"/>
                        <a:pt x="250023" y="206375"/>
                      </a:cubicBezTo>
                      <a:cubicBezTo>
                        <a:pt x="252674" y="206375"/>
                        <a:pt x="254000" y="203654"/>
                        <a:pt x="254000" y="200932"/>
                      </a:cubicBezTo>
                      <a:cubicBezTo>
                        <a:pt x="254000" y="198211"/>
                        <a:pt x="252674" y="196850"/>
                        <a:pt x="250023" y="196850"/>
                      </a:cubicBezTo>
                      <a:cubicBezTo>
                        <a:pt x="250023" y="196850"/>
                        <a:pt x="250023" y="196850"/>
                        <a:pt x="137328" y="196850"/>
                      </a:cubicBezTo>
                      <a:close/>
                      <a:moveTo>
                        <a:pt x="288925" y="187325"/>
                      </a:moveTo>
                      <a:cubicBezTo>
                        <a:pt x="278404" y="187325"/>
                        <a:pt x="269875" y="195854"/>
                        <a:pt x="269875" y="206375"/>
                      </a:cubicBezTo>
                      <a:cubicBezTo>
                        <a:pt x="269875" y="216896"/>
                        <a:pt x="278404" y="225425"/>
                        <a:pt x="288925" y="225425"/>
                      </a:cubicBezTo>
                      <a:cubicBezTo>
                        <a:pt x="299446" y="225425"/>
                        <a:pt x="307975" y="216896"/>
                        <a:pt x="307975" y="206375"/>
                      </a:cubicBezTo>
                      <a:cubicBezTo>
                        <a:pt x="307975" y="195854"/>
                        <a:pt x="299446" y="187325"/>
                        <a:pt x="288925" y="187325"/>
                      </a:cubicBezTo>
                      <a:close/>
                      <a:moveTo>
                        <a:pt x="98425" y="187325"/>
                      </a:moveTo>
                      <a:cubicBezTo>
                        <a:pt x="87904" y="187325"/>
                        <a:pt x="79375" y="195854"/>
                        <a:pt x="79375" y="206375"/>
                      </a:cubicBezTo>
                      <a:cubicBezTo>
                        <a:pt x="79375" y="216896"/>
                        <a:pt x="87904" y="225425"/>
                        <a:pt x="98425" y="225425"/>
                      </a:cubicBezTo>
                      <a:cubicBezTo>
                        <a:pt x="108946" y="225425"/>
                        <a:pt x="117475" y="216896"/>
                        <a:pt x="117475" y="206375"/>
                      </a:cubicBezTo>
                      <a:cubicBezTo>
                        <a:pt x="117475" y="195854"/>
                        <a:pt x="108946" y="187325"/>
                        <a:pt x="98425" y="187325"/>
                      </a:cubicBezTo>
                      <a:close/>
                      <a:moveTo>
                        <a:pt x="254922" y="127000"/>
                      </a:moveTo>
                      <a:cubicBezTo>
                        <a:pt x="244270" y="127000"/>
                        <a:pt x="234950" y="136029"/>
                        <a:pt x="234950" y="147638"/>
                      </a:cubicBezTo>
                      <a:cubicBezTo>
                        <a:pt x="234950" y="147638"/>
                        <a:pt x="234950" y="147638"/>
                        <a:pt x="276225" y="147638"/>
                      </a:cubicBezTo>
                      <a:cubicBezTo>
                        <a:pt x="276225" y="136029"/>
                        <a:pt x="266905" y="127000"/>
                        <a:pt x="254922" y="127000"/>
                      </a:cubicBezTo>
                      <a:close/>
                      <a:moveTo>
                        <a:pt x="130590" y="100012"/>
                      </a:moveTo>
                      <a:cubicBezTo>
                        <a:pt x="113325" y="100012"/>
                        <a:pt x="98716" y="119963"/>
                        <a:pt x="92075" y="147895"/>
                      </a:cubicBezTo>
                      <a:cubicBezTo>
                        <a:pt x="96060" y="147895"/>
                        <a:pt x="101372" y="147895"/>
                        <a:pt x="105356" y="147895"/>
                      </a:cubicBezTo>
                      <a:cubicBezTo>
                        <a:pt x="105356" y="147895"/>
                        <a:pt x="105356" y="147895"/>
                        <a:pt x="226214" y="147895"/>
                      </a:cubicBezTo>
                      <a:cubicBezTo>
                        <a:pt x="226214" y="130604"/>
                        <a:pt x="239495" y="117303"/>
                        <a:pt x="255432" y="117303"/>
                      </a:cubicBezTo>
                      <a:cubicBezTo>
                        <a:pt x="272697" y="117303"/>
                        <a:pt x="285979" y="130604"/>
                        <a:pt x="285979" y="147895"/>
                      </a:cubicBezTo>
                      <a:cubicBezTo>
                        <a:pt x="288635" y="147895"/>
                        <a:pt x="292619" y="147895"/>
                        <a:pt x="295275" y="149225"/>
                      </a:cubicBezTo>
                      <a:cubicBezTo>
                        <a:pt x="288635" y="119963"/>
                        <a:pt x="274026" y="100012"/>
                        <a:pt x="255432" y="100012"/>
                      </a:cubicBezTo>
                      <a:cubicBezTo>
                        <a:pt x="255432" y="100012"/>
                        <a:pt x="255432" y="100012"/>
                        <a:pt x="130590" y="100012"/>
                      </a:cubicBezTo>
                      <a:close/>
                      <a:moveTo>
                        <a:pt x="131008" y="85725"/>
                      </a:moveTo>
                      <a:cubicBezTo>
                        <a:pt x="131008" y="85725"/>
                        <a:pt x="131008" y="85725"/>
                        <a:pt x="255022" y="85725"/>
                      </a:cubicBezTo>
                      <a:cubicBezTo>
                        <a:pt x="282727" y="85725"/>
                        <a:pt x="303836" y="114754"/>
                        <a:pt x="309113" y="153019"/>
                      </a:cubicBezTo>
                      <a:cubicBezTo>
                        <a:pt x="327583" y="163575"/>
                        <a:pt x="338137" y="183367"/>
                        <a:pt x="338137" y="207117"/>
                      </a:cubicBezTo>
                      <a:cubicBezTo>
                        <a:pt x="338137" y="224271"/>
                        <a:pt x="332860" y="240104"/>
                        <a:pt x="320986" y="251980"/>
                      </a:cubicBezTo>
                      <a:cubicBezTo>
                        <a:pt x="320986" y="251980"/>
                        <a:pt x="320986" y="251980"/>
                        <a:pt x="320986" y="288925"/>
                      </a:cubicBezTo>
                      <a:cubicBezTo>
                        <a:pt x="320986" y="288925"/>
                        <a:pt x="320986" y="288925"/>
                        <a:pt x="274811" y="288925"/>
                      </a:cubicBezTo>
                      <a:cubicBezTo>
                        <a:pt x="274811" y="288925"/>
                        <a:pt x="274811" y="288925"/>
                        <a:pt x="274811" y="266494"/>
                      </a:cubicBezTo>
                      <a:cubicBezTo>
                        <a:pt x="274811" y="266494"/>
                        <a:pt x="274811" y="266494"/>
                        <a:pt x="112538" y="266494"/>
                      </a:cubicBezTo>
                      <a:cubicBezTo>
                        <a:pt x="112538" y="266494"/>
                        <a:pt x="112538" y="266494"/>
                        <a:pt x="112538" y="288925"/>
                      </a:cubicBezTo>
                      <a:cubicBezTo>
                        <a:pt x="112538" y="288925"/>
                        <a:pt x="112538" y="288925"/>
                        <a:pt x="66363" y="288925"/>
                      </a:cubicBezTo>
                      <a:cubicBezTo>
                        <a:pt x="66363" y="288925"/>
                        <a:pt x="66363" y="288925"/>
                        <a:pt x="66363" y="251980"/>
                      </a:cubicBezTo>
                      <a:cubicBezTo>
                        <a:pt x="54489" y="240104"/>
                        <a:pt x="49212" y="224271"/>
                        <a:pt x="49212" y="207117"/>
                      </a:cubicBezTo>
                      <a:cubicBezTo>
                        <a:pt x="49212" y="183367"/>
                        <a:pt x="58447" y="163575"/>
                        <a:pt x="78237" y="153019"/>
                      </a:cubicBezTo>
                      <a:cubicBezTo>
                        <a:pt x="83514" y="114754"/>
                        <a:pt x="104623" y="85725"/>
                        <a:pt x="131008" y="85725"/>
                      </a:cubicBezTo>
                      <a:close/>
                      <a:moveTo>
                        <a:pt x="65088" y="0"/>
                      </a:moveTo>
                      <a:cubicBezTo>
                        <a:pt x="66416" y="0"/>
                        <a:pt x="69073" y="2610"/>
                        <a:pt x="69073" y="5220"/>
                      </a:cubicBezTo>
                      <a:cubicBezTo>
                        <a:pt x="69073" y="5220"/>
                        <a:pt x="69073" y="5220"/>
                        <a:pt x="69073" y="13050"/>
                      </a:cubicBezTo>
                      <a:cubicBezTo>
                        <a:pt x="99624" y="14355"/>
                        <a:pt x="124862" y="37845"/>
                        <a:pt x="130175" y="67859"/>
                      </a:cubicBezTo>
                      <a:lnTo>
                        <a:pt x="69073" y="67859"/>
                      </a:lnTo>
                      <a:cubicBezTo>
                        <a:pt x="69073" y="67859"/>
                        <a:pt x="69073" y="67859"/>
                        <a:pt x="69073" y="130499"/>
                      </a:cubicBezTo>
                      <a:cubicBezTo>
                        <a:pt x="69073" y="135718"/>
                        <a:pt x="66416" y="142243"/>
                        <a:pt x="62431" y="147463"/>
                      </a:cubicBezTo>
                      <a:cubicBezTo>
                        <a:pt x="57118" y="151378"/>
                        <a:pt x="51805" y="153988"/>
                        <a:pt x="45163" y="153988"/>
                      </a:cubicBezTo>
                      <a:cubicBezTo>
                        <a:pt x="45163" y="153988"/>
                        <a:pt x="45163" y="153988"/>
                        <a:pt x="43835" y="153988"/>
                      </a:cubicBezTo>
                      <a:cubicBezTo>
                        <a:pt x="30552" y="153988"/>
                        <a:pt x="18597" y="143548"/>
                        <a:pt x="18597" y="130499"/>
                      </a:cubicBezTo>
                      <a:cubicBezTo>
                        <a:pt x="18597" y="127889"/>
                        <a:pt x="21253" y="125279"/>
                        <a:pt x="23910" y="125279"/>
                      </a:cubicBezTo>
                      <a:cubicBezTo>
                        <a:pt x="26567" y="125279"/>
                        <a:pt x="27895" y="127889"/>
                        <a:pt x="27895" y="130499"/>
                      </a:cubicBezTo>
                      <a:cubicBezTo>
                        <a:pt x="27895" y="138328"/>
                        <a:pt x="35865" y="144853"/>
                        <a:pt x="43835" y="144853"/>
                      </a:cubicBezTo>
                      <a:cubicBezTo>
                        <a:pt x="43835" y="144853"/>
                        <a:pt x="43835" y="144853"/>
                        <a:pt x="45163" y="144853"/>
                      </a:cubicBezTo>
                      <a:cubicBezTo>
                        <a:pt x="49148" y="144853"/>
                        <a:pt x="53133" y="143548"/>
                        <a:pt x="55790" y="140938"/>
                      </a:cubicBezTo>
                      <a:cubicBezTo>
                        <a:pt x="58446" y="138328"/>
                        <a:pt x="59774" y="134413"/>
                        <a:pt x="59774" y="130499"/>
                      </a:cubicBezTo>
                      <a:cubicBezTo>
                        <a:pt x="59774" y="130499"/>
                        <a:pt x="59774" y="130499"/>
                        <a:pt x="59774" y="67859"/>
                      </a:cubicBezTo>
                      <a:cubicBezTo>
                        <a:pt x="59774" y="67859"/>
                        <a:pt x="59774" y="67859"/>
                        <a:pt x="0" y="67859"/>
                      </a:cubicBezTo>
                      <a:cubicBezTo>
                        <a:pt x="3985" y="37845"/>
                        <a:pt x="29223" y="14355"/>
                        <a:pt x="59774" y="13050"/>
                      </a:cubicBezTo>
                      <a:cubicBezTo>
                        <a:pt x="59774" y="13050"/>
                        <a:pt x="59774" y="13050"/>
                        <a:pt x="59774" y="5220"/>
                      </a:cubicBezTo>
                      <a:cubicBezTo>
                        <a:pt x="59774" y="2610"/>
                        <a:pt x="62431" y="0"/>
                        <a:pt x="65088" y="0"/>
                      </a:cubicBezTo>
                      <a:close/>
                    </a:path>
                  </a:pathLst>
                </a:custGeom>
                <a:solidFill>
                  <a:schemeClr val="bg1">
                    <a:lumMod val="10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20" name="îṥḻïḑè"/>
              <p:cNvGrpSpPr/>
              <p:nvPr/>
            </p:nvGrpSpPr>
            <p:grpSpPr>
              <a:xfrm>
                <a:off x="6084786" y="4635462"/>
                <a:ext cx="2754518" cy="874599"/>
                <a:chOff x="522079" y="5881244"/>
                <a:chExt cx="2754518" cy="874599"/>
              </a:xfrm>
            </p:grpSpPr>
            <p:sp>
              <p:nvSpPr>
                <p:cNvPr id="21" name="iŝľiḋè"/>
                <p:cNvSpPr/>
                <p:nvPr/>
              </p:nvSpPr>
              <p:spPr>
                <a:xfrm>
                  <a:off x="522079" y="6204089"/>
                  <a:ext cx="2754518" cy="55175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000" b="1">
                      <a:solidFill>
                        <a:schemeClr val="accent1"/>
                      </a:solidFill>
                      <a:effectLst/>
                      <a:latin typeface="+mn-ea"/>
                    </a:rPr>
                    <a:t>此部分内容作为文字排版占位显示</a:t>
                  </a:r>
                  <a:br>
                    <a:rPr lang="zh-CN" altLang="en-US" sz="1000" b="1">
                      <a:solidFill>
                        <a:schemeClr val="accent1"/>
                      </a:solidFill>
                      <a:effectLst/>
                      <a:latin typeface="+mn-ea"/>
                    </a:rPr>
                  </a:br>
                  <a:r>
                    <a:rPr lang="zh-CN" altLang="en-US" sz="1000" b="1">
                      <a:solidFill>
                        <a:schemeClr val="accent1"/>
                      </a:solidFill>
                      <a:effectLst/>
                      <a:latin typeface="+mn-ea"/>
                    </a:rPr>
                    <a:t>（建议使用主题字体）</a:t>
                  </a:r>
                  <a:endParaRPr lang="zh-CN" altLang="en-US" sz="1000" b="1">
                    <a:solidFill>
                      <a:schemeClr val="accent1"/>
                    </a:solidFill>
                    <a:effectLst/>
                    <a:latin typeface="+mn-ea"/>
                  </a:endParaRPr>
                </a:p>
              </p:txBody>
            </p:sp>
            <p:sp>
              <p:nvSpPr>
                <p:cNvPr id="22" name="iṡliḓè"/>
                <p:cNvSpPr/>
                <p:nvPr/>
              </p:nvSpPr>
              <p:spPr>
                <a:xfrm>
                  <a:off x="522079" y="5881244"/>
                  <a:ext cx="2754518" cy="28995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>
                          <a:lumMod val="100000"/>
                        </a:schemeClr>
                      </a:solidFill>
                    </a14:hiddenFill>
                  </a:ext>
                </a:extLst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zh-CN" altLang="en-US" sz="1200" b="1">
                      <a:solidFill>
                        <a:schemeClr val="accent1"/>
                      </a:solidFill>
                      <a:effectLst/>
                      <a:latin typeface="+mn-ea"/>
                    </a:rPr>
                    <a:t>标题文本预设</a:t>
                  </a:r>
                  <a:endParaRPr lang="zh-CN" altLang="en-US" sz="1200" b="1">
                    <a:solidFill>
                      <a:schemeClr val="accent1"/>
                    </a:solidFill>
                    <a:effectLst/>
                    <a:latin typeface="+mn-ea"/>
                  </a:endParaRPr>
                </a:p>
              </p:txBody>
            </p:sp>
          </p:grpSp>
        </p:grpSp>
        <p:grpSp>
          <p:nvGrpSpPr>
            <p:cNvPr id="8" name="íslîḍè"/>
            <p:cNvGrpSpPr/>
            <p:nvPr/>
          </p:nvGrpSpPr>
          <p:grpSpPr>
            <a:xfrm>
              <a:off x="8816874" y="1700213"/>
              <a:ext cx="2754518" cy="3809848"/>
              <a:chOff x="8816874" y="1700213"/>
              <a:chExt cx="2754518" cy="3809848"/>
            </a:xfrm>
          </p:grpSpPr>
          <p:sp>
            <p:nvSpPr>
              <p:cNvPr id="9" name="îṥ1ídè"/>
              <p:cNvSpPr/>
              <p:nvPr/>
            </p:nvSpPr>
            <p:spPr>
              <a:xfrm>
                <a:off x="9742250" y="4213081"/>
                <a:ext cx="903767" cy="9144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10" name="iṩḻîḑè"/>
              <p:cNvSpPr txBox="1"/>
              <p:nvPr/>
            </p:nvSpPr>
            <p:spPr>
              <a:xfrm>
                <a:off x="9830893" y="3751414"/>
                <a:ext cx="726481" cy="4616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r>
                  <a:rPr lang="en-US" sz="2400" b="1">
                    <a:solidFill>
                      <a:schemeClr val="accent1"/>
                    </a:solidFill>
                    <a:latin typeface="+mn-ea"/>
                  </a:rPr>
                  <a:t>30%</a:t>
                </a:r>
                <a:endParaRPr lang="en-US" sz="2400" b="1">
                  <a:solidFill>
                    <a:schemeClr val="accent1"/>
                  </a:solidFill>
                  <a:latin typeface="+mn-ea"/>
                </a:endParaRPr>
              </a:p>
            </p:txBody>
          </p:sp>
          <p:grpSp>
            <p:nvGrpSpPr>
              <p:cNvPr id="11" name="îŝlíḑe"/>
              <p:cNvGrpSpPr/>
              <p:nvPr/>
            </p:nvGrpSpPr>
            <p:grpSpPr>
              <a:xfrm>
                <a:off x="9279733" y="1700213"/>
                <a:ext cx="1828800" cy="1828800"/>
                <a:chOff x="9410700" y="1738423"/>
                <a:chExt cx="1828800" cy="1828800"/>
              </a:xfrm>
            </p:grpSpPr>
            <p:sp>
              <p:nvSpPr>
                <p:cNvPr id="15" name="íṣ1îḍè"/>
                <p:cNvSpPr/>
                <p:nvPr/>
              </p:nvSpPr>
              <p:spPr>
                <a:xfrm>
                  <a:off x="9410700" y="1738423"/>
                  <a:ext cx="1828800" cy="182880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16" name="iṧ1íḓé"/>
                <p:cNvSpPr/>
                <p:nvPr/>
              </p:nvSpPr>
              <p:spPr>
                <a:xfrm>
                  <a:off x="10067455" y="2291098"/>
                  <a:ext cx="515290" cy="723450"/>
                </a:xfrm>
                <a:custGeom>
                  <a:avLst/>
                  <a:gdLst>
                    <a:gd name="connsiteX0" fmla="*/ 65297 w 239713"/>
                    <a:gd name="connsiteY0" fmla="*/ 242888 h 336550"/>
                    <a:gd name="connsiteX1" fmla="*/ 176003 w 239713"/>
                    <a:gd name="connsiteY1" fmla="*/ 242888 h 336550"/>
                    <a:gd name="connsiteX2" fmla="*/ 190500 w 239713"/>
                    <a:gd name="connsiteY2" fmla="*/ 257856 h 336550"/>
                    <a:gd name="connsiteX3" fmla="*/ 176003 w 239713"/>
                    <a:gd name="connsiteY3" fmla="*/ 271463 h 336550"/>
                    <a:gd name="connsiteX4" fmla="*/ 65297 w 239713"/>
                    <a:gd name="connsiteY4" fmla="*/ 271463 h 336550"/>
                    <a:gd name="connsiteX5" fmla="*/ 50800 w 239713"/>
                    <a:gd name="connsiteY5" fmla="*/ 257856 h 336550"/>
                    <a:gd name="connsiteX6" fmla="*/ 65297 w 239713"/>
                    <a:gd name="connsiteY6" fmla="*/ 242888 h 336550"/>
                    <a:gd name="connsiteX7" fmla="*/ 65297 w 239713"/>
                    <a:gd name="connsiteY7" fmla="*/ 173038 h 336550"/>
                    <a:gd name="connsiteX8" fmla="*/ 176003 w 239713"/>
                    <a:gd name="connsiteY8" fmla="*/ 173038 h 336550"/>
                    <a:gd name="connsiteX9" fmla="*/ 190500 w 239713"/>
                    <a:gd name="connsiteY9" fmla="*/ 187326 h 336550"/>
                    <a:gd name="connsiteX10" fmla="*/ 176003 w 239713"/>
                    <a:gd name="connsiteY10" fmla="*/ 201613 h 336550"/>
                    <a:gd name="connsiteX11" fmla="*/ 65297 w 239713"/>
                    <a:gd name="connsiteY11" fmla="*/ 201613 h 336550"/>
                    <a:gd name="connsiteX12" fmla="*/ 50800 w 239713"/>
                    <a:gd name="connsiteY12" fmla="*/ 187326 h 336550"/>
                    <a:gd name="connsiteX13" fmla="*/ 65297 w 239713"/>
                    <a:gd name="connsiteY13" fmla="*/ 173038 h 336550"/>
                    <a:gd name="connsiteX14" fmla="*/ 65297 w 239713"/>
                    <a:gd name="connsiteY14" fmla="*/ 101600 h 336550"/>
                    <a:gd name="connsiteX15" fmla="*/ 176003 w 239713"/>
                    <a:gd name="connsiteY15" fmla="*/ 101600 h 336550"/>
                    <a:gd name="connsiteX16" fmla="*/ 190500 w 239713"/>
                    <a:gd name="connsiteY16" fmla="*/ 115888 h 336550"/>
                    <a:gd name="connsiteX17" fmla="*/ 176003 w 239713"/>
                    <a:gd name="connsiteY17" fmla="*/ 130175 h 336550"/>
                    <a:gd name="connsiteX18" fmla="*/ 65297 w 239713"/>
                    <a:gd name="connsiteY18" fmla="*/ 130175 h 336550"/>
                    <a:gd name="connsiteX19" fmla="*/ 50800 w 239713"/>
                    <a:gd name="connsiteY19" fmla="*/ 115888 h 336550"/>
                    <a:gd name="connsiteX20" fmla="*/ 65297 w 239713"/>
                    <a:gd name="connsiteY20" fmla="*/ 101600 h 336550"/>
                    <a:gd name="connsiteX21" fmla="*/ 31221 w 239713"/>
                    <a:gd name="connsiteY21" fmla="*/ 66675 h 336550"/>
                    <a:gd name="connsiteX22" fmla="*/ 28575 w 239713"/>
                    <a:gd name="connsiteY22" fmla="*/ 70614 h 336550"/>
                    <a:gd name="connsiteX23" fmla="*/ 28575 w 239713"/>
                    <a:gd name="connsiteY23" fmla="*/ 306937 h 336550"/>
                    <a:gd name="connsiteX24" fmla="*/ 31221 w 239713"/>
                    <a:gd name="connsiteY24" fmla="*/ 309563 h 336550"/>
                    <a:gd name="connsiteX25" fmla="*/ 208492 w 239713"/>
                    <a:gd name="connsiteY25" fmla="*/ 309563 h 336550"/>
                    <a:gd name="connsiteX26" fmla="*/ 211138 w 239713"/>
                    <a:gd name="connsiteY26" fmla="*/ 306937 h 336550"/>
                    <a:gd name="connsiteX27" fmla="*/ 211138 w 239713"/>
                    <a:gd name="connsiteY27" fmla="*/ 70614 h 336550"/>
                    <a:gd name="connsiteX28" fmla="*/ 208492 w 239713"/>
                    <a:gd name="connsiteY28" fmla="*/ 66675 h 336550"/>
                    <a:gd name="connsiteX29" fmla="*/ 31221 w 239713"/>
                    <a:gd name="connsiteY29" fmla="*/ 66675 h 336550"/>
                    <a:gd name="connsiteX30" fmla="*/ 105753 w 239713"/>
                    <a:gd name="connsiteY30" fmla="*/ 28575 h 336550"/>
                    <a:gd name="connsiteX31" fmla="*/ 103188 w 239713"/>
                    <a:gd name="connsiteY31" fmla="*/ 31221 h 336550"/>
                    <a:gd name="connsiteX32" fmla="*/ 103188 w 239713"/>
                    <a:gd name="connsiteY32" fmla="*/ 36513 h 336550"/>
                    <a:gd name="connsiteX33" fmla="*/ 136526 w 239713"/>
                    <a:gd name="connsiteY33" fmla="*/ 36513 h 336550"/>
                    <a:gd name="connsiteX34" fmla="*/ 136526 w 239713"/>
                    <a:gd name="connsiteY34" fmla="*/ 31221 h 336550"/>
                    <a:gd name="connsiteX35" fmla="*/ 133962 w 239713"/>
                    <a:gd name="connsiteY35" fmla="*/ 28575 h 336550"/>
                    <a:gd name="connsiteX36" fmla="*/ 105753 w 239713"/>
                    <a:gd name="connsiteY36" fmla="*/ 28575 h 336550"/>
                    <a:gd name="connsiteX37" fmla="*/ 105368 w 239713"/>
                    <a:gd name="connsiteY37" fmla="*/ 0 h 336550"/>
                    <a:gd name="connsiteX38" fmla="*/ 134345 w 239713"/>
                    <a:gd name="connsiteY38" fmla="*/ 0 h 336550"/>
                    <a:gd name="connsiteX39" fmla="*/ 165955 w 239713"/>
                    <a:gd name="connsiteY39" fmla="*/ 31552 h 336550"/>
                    <a:gd name="connsiteX40" fmla="*/ 165955 w 239713"/>
                    <a:gd name="connsiteY40" fmla="*/ 36810 h 336550"/>
                    <a:gd name="connsiteX41" fmla="*/ 208103 w 239713"/>
                    <a:gd name="connsiteY41" fmla="*/ 36810 h 336550"/>
                    <a:gd name="connsiteX42" fmla="*/ 239713 w 239713"/>
                    <a:gd name="connsiteY42" fmla="*/ 68362 h 336550"/>
                    <a:gd name="connsiteX43" fmla="*/ 239713 w 239713"/>
                    <a:gd name="connsiteY43" fmla="*/ 304998 h 336550"/>
                    <a:gd name="connsiteX44" fmla="*/ 206786 w 239713"/>
                    <a:gd name="connsiteY44" fmla="*/ 336550 h 336550"/>
                    <a:gd name="connsiteX45" fmla="*/ 31610 w 239713"/>
                    <a:gd name="connsiteY45" fmla="*/ 336550 h 336550"/>
                    <a:gd name="connsiteX46" fmla="*/ 0 w 239713"/>
                    <a:gd name="connsiteY46" fmla="*/ 304998 h 336550"/>
                    <a:gd name="connsiteX47" fmla="*/ 0 w 239713"/>
                    <a:gd name="connsiteY47" fmla="*/ 68362 h 336550"/>
                    <a:gd name="connsiteX48" fmla="*/ 31610 w 239713"/>
                    <a:gd name="connsiteY48" fmla="*/ 36810 h 336550"/>
                    <a:gd name="connsiteX49" fmla="*/ 73758 w 239713"/>
                    <a:gd name="connsiteY49" fmla="*/ 36810 h 336550"/>
                    <a:gd name="connsiteX50" fmla="*/ 73758 w 239713"/>
                    <a:gd name="connsiteY50" fmla="*/ 31552 h 336550"/>
                    <a:gd name="connsiteX51" fmla="*/ 105368 w 239713"/>
                    <a:gd name="connsiteY51" fmla="*/ 0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239713" h="336550">
                      <a:moveTo>
                        <a:pt x="65297" y="242888"/>
                      </a:moveTo>
                      <a:cubicBezTo>
                        <a:pt x="65297" y="242888"/>
                        <a:pt x="65297" y="242888"/>
                        <a:pt x="176003" y="242888"/>
                      </a:cubicBezTo>
                      <a:cubicBezTo>
                        <a:pt x="183911" y="242888"/>
                        <a:pt x="190500" y="249692"/>
                        <a:pt x="190500" y="257856"/>
                      </a:cubicBezTo>
                      <a:cubicBezTo>
                        <a:pt x="190500" y="266020"/>
                        <a:pt x="183911" y="271463"/>
                        <a:pt x="176003" y="271463"/>
                      </a:cubicBezTo>
                      <a:cubicBezTo>
                        <a:pt x="176003" y="271463"/>
                        <a:pt x="176003" y="271463"/>
                        <a:pt x="65297" y="271463"/>
                      </a:cubicBezTo>
                      <a:cubicBezTo>
                        <a:pt x="57390" y="271463"/>
                        <a:pt x="50800" y="266020"/>
                        <a:pt x="50800" y="257856"/>
                      </a:cubicBezTo>
                      <a:cubicBezTo>
                        <a:pt x="50800" y="249692"/>
                        <a:pt x="57390" y="242888"/>
                        <a:pt x="65297" y="242888"/>
                      </a:cubicBezTo>
                      <a:close/>
                      <a:moveTo>
                        <a:pt x="65297" y="173038"/>
                      </a:moveTo>
                      <a:cubicBezTo>
                        <a:pt x="65297" y="173038"/>
                        <a:pt x="65297" y="173038"/>
                        <a:pt x="176003" y="173038"/>
                      </a:cubicBezTo>
                      <a:cubicBezTo>
                        <a:pt x="183911" y="173038"/>
                        <a:pt x="190500" y="179532"/>
                        <a:pt x="190500" y="187326"/>
                      </a:cubicBezTo>
                      <a:cubicBezTo>
                        <a:pt x="190500" y="195119"/>
                        <a:pt x="183911" y="201613"/>
                        <a:pt x="176003" y="201613"/>
                      </a:cubicBezTo>
                      <a:cubicBezTo>
                        <a:pt x="176003" y="201613"/>
                        <a:pt x="176003" y="201613"/>
                        <a:pt x="65297" y="201613"/>
                      </a:cubicBezTo>
                      <a:cubicBezTo>
                        <a:pt x="57390" y="201613"/>
                        <a:pt x="50800" y="195119"/>
                        <a:pt x="50800" y="187326"/>
                      </a:cubicBezTo>
                      <a:cubicBezTo>
                        <a:pt x="50800" y="179532"/>
                        <a:pt x="57390" y="173038"/>
                        <a:pt x="65297" y="173038"/>
                      </a:cubicBezTo>
                      <a:close/>
                      <a:moveTo>
                        <a:pt x="65297" y="101600"/>
                      </a:moveTo>
                      <a:cubicBezTo>
                        <a:pt x="65297" y="101600"/>
                        <a:pt x="65297" y="101600"/>
                        <a:pt x="176003" y="101600"/>
                      </a:cubicBezTo>
                      <a:cubicBezTo>
                        <a:pt x="183911" y="101600"/>
                        <a:pt x="190500" y="108094"/>
                        <a:pt x="190500" y="115888"/>
                      </a:cubicBezTo>
                      <a:cubicBezTo>
                        <a:pt x="190500" y="123681"/>
                        <a:pt x="183911" y="130175"/>
                        <a:pt x="176003" y="130175"/>
                      </a:cubicBezTo>
                      <a:cubicBezTo>
                        <a:pt x="176003" y="130175"/>
                        <a:pt x="176003" y="130175"/>
                        <a:pt x="65297" y="130175"/>
                      </a:cubicBezTo>
                      <a:cubicBezTo>
                        <a:pt x="57390" y="130175"/>
                        <a:pt x="50800" y="123681"/>
                        <a:pt x="50800" y="115888"/>
                      </a:cubicBezTo>
                      <a:cubicBezTo>
                        <a:pt x="50800" y="108094"/>
                        <a:pt x="57390" y="101600"/>
                        <a:pt x="65297" y="101600"/>
                      </a:cubicBezTo>
                      <a:close/>
                      <a:moveTo>
                        <a:pt x="31221" y="66675"/>
                      </a:moveTo>
                      <a:cubicBezTo>
                        <a:pt x="29898" y="66675"/>
                        <a:pt x="28575" y="67988"/>
                        <a:pt x="28575" y="70614"/>
                      </a:cubicBezTo>
                      <a:cubicBezTo>
                        <a:pt x="28575" y="70614"/>
                        <a:pt x="28575" y="70614"/>
                        <a:pt x="28575" y="306937"/>
                      </a:cubicBezTo>
                      <a:cubicBezTo>
                        <a:pt x="28575" y="308250"/>
                        <a:pt x="29898" y="309563"/>
                        <a:pt x="31221" y="309563"/>
                      </a:cubicBezTo>
                      <a:cubicBezTo>
                        <a:pt x="31221" y="309563"/>
                        <a:pt x="31221" y="309563"/>
                        <a:pt x="208492" y="309563"/>
                      </a:cubicBezTo>
                      <a:cubicBezTo>
                        <a:pt x="209815" y="309563"/>
                        <a:pt x="211138" y="308250"/>
                        <a:pt x="211138" y="306937"/>
                      </a:cubicBezTo>
                      <a:lnTo>
                        <a:pt x="211138" y="70614"/>
                      </a:lnTo>
                      <a:cubicBezTo>
                        <a:pt x="211138" y="67988"/>
                        <a:pt x="209815" y="66675"/>
                        <a:pt x="208492" y="66675"/>
                      </a:cubicBezTo>
                      <a:cubicBezTo>
                        <a:pt x="208492" y="66675"/>
                        <a:pt x="208492" y="66675"/>
                        <a:pt x="31221" y="66675"/>
                      </a:cubicBezTo>
                      <a:close/>
                      <a:moveTo>
                        <a:pt x="105753" y="28575"/>
                      </a:moveTo>
                      <a:cubicBezTo>
                        <a:pt x="104470" y="28575"/>
                        <a:pt x="103188" y="29898"/>
                        <a:pt x="103188" y="31221"/>
                      </a:cubicBezTo>
                      <a:cubicBezTo>
                        <a:pt x="103188" y="31221"/>
                        <a:pt x="103188" y="31221"/>
                        <a:pt x="103188" y="36513"/>
                      </a:cubicBezTo>
                      <a:cubicBezTo>
                        <a:pt x="103188" y="36513"/>
                        <a:pt x="103188" y="36513"/>
                        <a:pt x="136526" y="36513"/>
                      </a:cubicBezTo>
                      <a:cubicBezTo>
                        <a:pt x="136526" y="36513"/>
                        <a:pt x="136526" y="36513"/>
                        <a:pt x="136526" y="31221"/>
                      </a:cubicBezTo>
                      <a:cubicBezTo>
                        <a:pt x="136526" y="29898"/>
                        <a:pt x="135244" y="28575"/>
                        <a:pt x="133962" y="28575"/>
                      </a:cubicBezTo>
                      <a:cubicBezTo>
                        <a:pt x="133962" y="28575"/>
                        <a:pt x="133962" y="28575"/>
                        <a:pt x="105753" y="28575"/>
                      </a:cubicBezTo>
                      <a:close/>
                      <a:moveTo>
                        <a:pt x="105368" y="0"/>
                      </a:moveTo>
                      <a:cubicBezTo>
                        <a:pt x="105368" y="0"/>
                        <a:pt x="105368" y="0"/>
                        <a:pt x="134345" y="0"/>
                      </a:cubicBezTo>
                      <a:cubicBezTo>
                        <a:pt x="151467" y="0"/>
                        <a:pt x="165955" y="14461"/>
                        <a:pt x="165955" y="31552"/>
                      </a:cubicBezTo>
                      <a:cubicBezTo>
                        <a:pt x="165955" y="31552"/>
                        <a:pt x="165955" y="31552"/>
                        <a:pt x="165955" y="36810"/>
                      </a:cubicBezTo>
                      <a:cubicBezTo>
                        <a:pt x="165955" y="36810"/>
                        <a:pt x="165955" y="36810"/>
                        <a:pt x="208103" y="36810"/>
                      </a:cubicBezTo>
                      <a:cubicBezTo>
                        <a:pt x="225225" y="36810"/>
                        <a:pt x="239713" y="51271"/>
                        <a:pt x="239713" y="68362"/>
                      </a:cubicBezTo>
                      <a:cubicBezTo>
                        <a:pt x="239713" y="68362"/>
                        <a:pt x="239713" y="68362"/>
                        <a:pt x="239713" y="304998"/>
                      </a:cubicBezTo>
                      <a:cubicBezTo>
                        <a:pt x="238396" y="322089"/>
                        <a:pt x="223908" y="336550"/>
                        <a:pt x="206786" y="336550"/>
                      </a:cubicBezTo>
                      <a:cubicBezTo>
                        <a:pt x="206786" y="336550"/>
                        <a:pt x="206786" y="336550"/>
                        <a:pt x="31610" y="336550"/>
                      </a:cubicBezTo>
                      <a:cubicBezTo>
                        <a:pt x="14488" y="336550"/>
                        <a:pt x="0" y="322089"/>
                        <a:pt x="0" y="304998"/>
                      </a:cubicBezTo>
                      <a:cubicBezTo>
                        <a:pt x="0" y="304998"/>
                        <a:pt x="0" y="304998"/>
                        <a:pt x="0" y="68362"/>
                      </a:cubicBezTo>
                      <a:cubicBezTo>
                        <a:pt x="0" y="51271"/>
                        <a:pt x="14488" y="36810"/>
                        <a:pt x="31610" y="36810"/>
                      </a:cubicBezTo>
                      <a:cubicBezTo>
                        <a:pt x="31610" y="36810"/>
                        <a:pt x="31610" y="36810"/>
                        <a:pt x="73758" y="36810"/>
                      </a:cubicBezTo>
                      <a:cubicBezTo>
                        <a:pt x="73758" y="36810"/>
                        <a:pt x="73758" y="36810"/>
                        <a:pt x="73758" y="31552"/>
                      </a:cubicBezTo>
                      <a:cubicBezTo>
                        <a:pt x="73758" y="14461"/>
                        <a:pt x="88246" y="0"/>
                        <a:pt x="105368" y="0"/>
                      </a:cubicBezTo>
                      <a:close/>
                    </a:path>
                  </a:pathLst>
                </a:custGeom>
                <a:solidFill>
                  <a:schemeClr val="bg1">
                    <a:lumMod val="10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2" name="îśľïďè"/>
              <p:cNvGrpSpPr/>
              <p:nvPr/>
            </p:nvGrpSpPr>
            <p:grpSpPr>
              <a:xfrm>
                <a:off x="8816874" y="4635462"/>
                <a:ext cx="2754518" cy="874599"/>
                <a:chOff x="522079" y="5881244"/>
                <a:chExt cx="2754518" cy="874599"/>
              </a:xfrm>
            </p:grpSpPr>
            <p:sp>
              <p:nvSpPr>
                <p:cNvPr id="13" name="iSliďé"/>
                <p:cNvSpPr/>
                <p:nvPr/>
              </p:nvSpPr>
              <p:spPr>
                <a:xfrm>
                  <a:off x="522079" y="6204089"/>
                  <a:ext cx="2754518" cy="55175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000" b="1">
                      <a:solidFill>
                        <a:schemeClr val="accent1"/>
                      </a:solidFill>
                      <a:effectLst/>
                      <a:latin typeface="+mn-ea"/>
                    </a:rPr>
                    <a:t>此部分内容作为文字排版占位显示</a:t>
                  </a:r>
                  <a:br>
                    <a:rPr lang="zh-CN" altLang="en-US" sz="1000" b="1">
                      <a:solidFill>
                        <a:schemeClr val="accent1"/>
                      </a:solidFill>
                      <a:effectLst/>
                      <a:latin typeface="+mn-ea"/>
                    </a:rPr>
                  </a:br>
                  <a:r>
                    <a:rPr lang="zh-CN" altLang="en-US" sz="1000" b="1">
                      <a:solidFill>
                        <a:schemeClr val="accent1"/>
                      </a:solidFill>
                      <a:effectLst/>
                      <a:latin typeface="+mn-ea"/>
                    </a:rPr>
                    <a:t>（建议使用主题字体）</a:t>
                  </a:r>
                  <a:endParaRPr lang="zh-CN" altLang="en-US" sz="1000" b="1">
                    <a:solidFill>
                      <a:schemeClr val="accent1"/>
                    </a:solidFill>
                    <a:effectLst/>
                    <a:latin typeface="+mn-ea"/>
                  </a:endParaRPr>
                </a:p>
              </p:txBody>
            </p:sp>
            <p:sp>
              <p:nvSpPr>
                <p:cNvPr id="14" name="išḷïḓe"/>
                <p:cNvSpPr/>
                <p:nvPr/>
              </p:nvSpPr>
              <p:spPr>
                <a:xfrm>
                  <a:off x="522079" y="5881244"/>
                  <a:ext cx="2754518" cy="28995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>
                          <a:lumMod val="100000"/>
                        </a:schemeClr>
                      </a:solidFill>
                    </a14:hiddenFill>
                  </a:ext>
                </a:extLst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zh-CN" altLang="en-US" sz="1200" b="1">
                      <a:solidFill>
                        <a:schemeClr val="accent1"/>
                      </a:solidFill>
                      <a:effectLst/>
                      <a:latin typeface="+mn-ea"/>
                    </a:rPr>
                    <a:t>标题文本预设</a:t>
                  </a:r>
                  <a:endParaRPr lang="zh-CN" altLang="en-US" sz="1200" b="1">
                    <a:solidFill>
                      <a:schemeClr val="accent1"/>
                    </a:solidFill>
                    <a:effectLst/>
                    <a:latin typeface="+mn-ea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500">
        <p14:gallery dir="r"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18c6f35-1af3-4251-9ec8-e7eb47e565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66084" y="1378805"/>
            <a:ext cx="10459833" cy="4100390"/>
            <a:chOff x="1055440" y="1376772"/>
            <a:chExt cx="10170973" cy="3987153"/>
          </a:xfrm>
        </p:grpSpPr>
        <p:cxnSp>
          <p:nvCxnSpPr>
            <p:cNvPr id="4" name="Straight Connector 54"/>
            <p:cNvCxnSpPr/>
            <p:nvPr/>
          </p:nvCxnSpPr>
          <p:spPr>
            <a:xfrm>
              <a:off x="4071114" y="4023918"/>
              <a:ext cx="533102" cy="664119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" name="Straight Connector 55"/>
            <p:cNvCxnSpPr/>
            <p:nvPr/>
          </p:nvCxnSpPr>
          <p:spPr>
            <a:xfrm flipH="1">
              <a:off x="5157088" y="4441371"/>
              <a:ext cx="867577" cy="43379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" name="Straight Connector 56"/>
            <p:cNvCxnSpPr/>
            <p:nvPr/>
          </p:nvCxnSpPr>
          <p:spPr>
            <a:xfrm flipH="1">
              <a:off x="6543513" y="3003913"/>
              <a:ext cx="229654" cy="952634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" name="Straight Connector 57"/>
            <p:cNvCxnSpPr/>
            <p:nvPr/>
          </p:nvCxnSpPr>
          <p:spPr>
            <a:xfrm flipV="1">
              <a:off x="7199546" y="1963427"/>
              <a:ext cx="938298" cy="483994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" name="ïṩḷiḑè"/>
            <p:cNvSpPr txBox="1"/>
            <p:nvPr/>
          </p:nvSpPr>
          <p:spPr bwMode="auto">
            <a:xfrm>
              <a:off x="3041084" y="3316769"/>
              <a:ext cx="256480" cy="2215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r"/>
              <a:r>
                <a:rPr lang="en-US" altLang="ko-KR" b="1">
                  <a:solidFill>
                    <a:schemeClr val="accent1"/>
                  </a:solidFill>
                  <a:latin typeface="等线" panose="02010600030101010101" charset="-122"/>
                  <a:ea typeface="等线" panose="02010600030101010101" charset="-122"/>
                </a:rPr>
                <a:t>01</a:t>
              </a:r>
              <a:endParaRPr lang="en-US" altLang="ko-KR" b="1">
                <a:solidFill>
                  <a:schemeClr val="accent1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9" name="ïS1îḓê"/>
            <p:cNvSpPr txBox="1"/>
            <p:nvPr/>
          </p:nvSpPr>
          <p:spPr bwMode="auto">
            <a:xfrm>
              <a:off x="4511831" y="2767578"/>
              <a:ext cx="256480" cy="2215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en-US" altLang="ko-KR" b="1">
                  <a:solidFill>
                    <a:schemeClr val="accent1"/>
                  </a:solidFill>
                  <a:latin typeface="等线" panose="02010600030101010101" charset="-122"/>
                  <a:ea typeface="等线" panose="02010600030101010101" charset="-122"/>
                </a:rPr>
                <a:t>02</a:t>
              </a:r>
              <a:endParaRPr lang="en-US" altLang="ko-KR" b="1">
                <a:solidFill>
                  <a:schemeClr val="accent1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0" name="ïšḻïḋê"/>
            <p:cNvSpPr txBox="1"/>
            <p:nvPr/>
          </p:nvSpPr>
          <p:spPr bwMode="auto">
            <a:xfrm>
              <a:off x="6875619" y="3863668"/>
              <a:ext cx="256480" cy="2215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en-US" altLang="ko-KR" b="1">
                  <a:solidFill>
                    <a:schemeClr val="accent1"/>
                  </a:solidFill>
                  <a:latin typeface="等线" panose="02010600030101010101" charset="-122"/>
                  <a:ea typeface="等线" panose="02010600030101010101" charset="-122"/>
                </a:rPr>
                <a:t>03</a:t>
              </a:r>
              <a:endParaRPr lang="en-US" altLang="ko-KR" b="1">
                <a:solidFill>
                  <a:schemeClr val="accent1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1" name="ïṩḷïḓé"/>
            <p:cNvSpPr txBox="1"/>
            <p:nvPr/>
          </p:nvSpPr>
          <p:spPr bwMode="auto">
            <a:xfrm>
              <a:off x="7390792" y="2650974"/>
              <a:ext cx="256480" cy="2215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en-US" altLang="ko-KR" b="1">
                  <a:solidFill>
                    <a:schemeClr val="accent1"/>
                  </a:solidFill>
                  <a:latin typeface="等线" panose="02010600030101010101" charset="-122"/>
                  <a:ea typeface="等线" panose="02010600030101010101" charset="-122"/>
                </a:rPr>
                <a:t>04</a:t>
              </a:r>
              <a:endParaRPr lang="en-US" altLang="ko-KR" b="1">
                <a:solidFill>
                  <a:schemeClr val="accent1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2" name="î$1îḍè"/>
            <p:cNvSpPr txBox="1"/>
            <p:nvPr/>
          </p:nvSpPr>
          <p:spPr bwMode="auto">
            <a:xfrm>
              <a:off x="8981348" y="1376772"/>
              <a:ext cx="256480" cy="2215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en-US" altLang="ko-KR" b="1">
                  <a:solidFill>
                    <a:schemeClr val="accent1"/>
                  </a:solidFill>
                  <a:latin typeface="等线" panose="02010600030101010101" charset="-122"/>
                  <a:ea typeface="等线" panose="02010600030101010101" charset="-122"/>
                </a:rPr>
                <a:t>05</a:t>
              </a:r>
              <a:endParaRPr lang="en-US" altLang="ko-KR" b="1">
                <a:solidFill>
                  <a:schemeClr val="accent1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grpSp>
          <p:nvGrpSpPr>
            <p:cNvPr id="13" name="ïśḻíḋè"/>
            <p:cNvGrpSpPr/>
            <p:nvPr/>
          </p:nvGrpSpPr>
          <p:grpSpPr>
            <a:xfrm>
              <a:off x="6509650" y="2281196"/>
              <a:ext cx="731798" cy="731798"/>
              <a:chOff x="6509650" y="2281196"/>
              <a:chExt cx="731798" cy="731798"/>
            </a:xfrm>
          </p:grpSpPr>
          <p:sp>
            <p:nvSpPr>
              <p:cNvPr id="41" name="íṥlíďê"/>
              <p:cNvSpPr/>
              <p:nvPr/>
            </p:nvSpPr>
            <p:spPr>
              <a:xfrm>
                <a:off x="6509650" y="2281196"/>
                <a:ext cx="731798" cy="731798"/>
              </a:xfrm>
              <a:prstGeom prst="ellipse">
                <a:avLst/>
              </a:prstGeom>
              <a:solidFill>
                <a:schemeClr val="accent4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accent1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42" name="í$ḻîḓê"/>
              <p:cNvSpPr/>
              <p:nvPr/>
            </p:nvSpPr>
            <p:spPr bwMode="auto">
              <a:xfrm>
                <a:off x="6636788" y="2408334"/>
                <a:ext cx="477523" cy="477523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24 w 236"/>
                  <a:gd name="T11" fmla="*/ 56 h 236"/>
                  <a:gd name="T12" fmla="*/ 144 w 236"/>
                  <a:gd name="T13" fmla="*/ 46 h 236"/>
                  <a:gd name="T14" fmla="*/ 137 w 236"/>
                  <a:gd name="T15" fmla="*/ 67 h 236"/>
                  <a:gd name="T16" fmla="*/ 117 w 236"/>
                  <a:gd name="T17" fmla="*/ 77 h 236"/>
                  <a:gd name="T18" fmla="*/ 124 w 236"/>
                  <a:gd name="T19" fmla="*/ 56 h 236"/>
                  <a:gd name="T20" fmla="*/ 162 w 236"/>
                  <a:gd name="T21" fmla="*/ 164 h 236"/>
                  <a:gd name="T22" fmla="*/ 142 w 236"/>
                  <a:gd name="T23" fmla="*/ 181 h 236"/>
                  <a:gd name="T24" fmla="*/ 119 w 236"/>
                  <a:gd name="T25" fmla="*/ 175 h 236"/>
                  <a:gd name="T26" fmla="*/ 97 w 236"/>
                  <a:gd name="T27" fmla="*/ 181 h 236"/>
                  <a:gd name="T28" fmla="*/ 76 w 236"/>
                  <a:gd name="T29" fmla="*/ 164 h 236"/>
                  <a:gd name="T30" fmla="*/ 67 w 236"/>
                  <a:gd name="T31" fmla="*/ 96 h 236"/>
                  <a:gd name="T32" fmla="*/ 95 w 236"/>
                  <a:gd name="T33" fmla="*/ 79 h 236"/>
                  <a:gd name="T34" fmla="*/ 118 w 236"/>
                  <a:gd name="T35" fmla="*/ 85 h 236"/>
                  <a:gd name="T36" fmla="*/ 143 w 236"/>
                  <a:gd name="T37" fmla="*/ 79 h 236"/>
                  <a:gd name="T38" fmla="*/ 168 w 236"/>
                  <a:gd name="T39" fmla="*/ 92 h 236"/>
                  <a:gd name="T40" fmla="*/ 154 w 236"/>
                  <a:gd name="T41" fmla="*/ 118 h 236"/>
                  <a:gd name="T42" fmla="*/ 172 w 236"/>
                  <a:gd name="T43" fmla="*/ 145 h 236"/>
                  <a:gd name="T44" fmla="*/ 162 w 236"/>
                  <a:gd name="T45" fmla="*/ 16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24" y="56"/>
                    </a:moveTo>
                    <a:cubicBezTo>
                      <a:pt x="129" y="50"/>
                      <a:pt x="137" y="46"/>
                      <a:pt x="144" y="46"/>
                    </a:cubicBezTo>
                    <a:cubicBezTo>
                      <a:pt x="144" y="54"/>
                      <a:pt x="141" y="62"/>
                      <a:pt x="137" y="67"/>
                    </a:cubicBezTo>
                    <a:cubicBezTo>
                      <a:pt x="132" y="73"/>
                      <a:pt x="124" y="78"/>
                      <a:pt x="117" y="77"/>
                    </a:cubicBezTo>
                    <a:cubicBezTo>
                      <a:pt x="115" y="69"/>
                      <a:pt x="119" y="61"/>
                      <a:pt x="124" y="56"/>
                    </a:cubicBezTo>
                    <a:close/>
                    <a:moveTo>
                      <a:pt x="162" y="164"/>
                    </a:moveTo>
                    <a:cubicBezTo>
                      <a:pt x="157" y="172"/>
                      <a:pt x="151" y="180"/>
                      <a:pt x="142" y="181"/>
                    </a:cubicBezTo>
                    <a:cubicBezTo>
                      <a:pt x="133" y="181"/>
                      <a:pt x="130" y="175"/>
                      <a:pt x="119" y="175"/>
                    </a:cubicBezTo>
                    <a:cubicBezTo>
                      <a:pt x="109" y="175"/>
                      <a:pt x="106" y="180"/>
                      <a:pt x="97" y="181"/>
                    </a:cubicBezTo>
                    <a:cubicBezTo>
                      <a:pt x="88" y="181"/>
                      <a:pt x="82" y="172"/>
                      <a:pt x="76" y="164"/>
                    </a:cubicBezTo>
                    <a:cubicBezTo>
                      <a:pt x="64" y="147"/>
                      <a:pt x="55" y="116"/>
                      <a:pt x="67" y="96"/>
                    </a:cubicBezTo>
                    <a:cubicBezTo>
                      <a:pt x="73" y="85"/>
                      <a:pt x="84" y="79"/>
                      <a:pt x="95" y="79"/>
                    </a:cubicBezTo>
                    <a:cubicBezTo>
                      <a:pt x="104" y="79"/>
                      <a:pt x="112" y="85"/>
                      <a:pt x="118" y="85"/>
                    </a:cubicBezTo>
                    <a:cubicBezTo>
                      <a:pt x="123" y="85"/>
                      <a:pt x="133" y="77"/>
                      <a:pt x="143" y="79"/>
                    </a:cubicBezTo>
                    <a:cubicBezTo>
                      <a:pt x="148" y="79"/>
                      <a:pt x="160" y="80"/>
                      <a:pt x="168" y="92"/>
                    </a:cubicBezTo>
                    <a:cubicBezTo>
                      <a:pt x="167" y="92"/>
                      <a:pt x="153" y="100"/>
                      <a:pt x="154" y="118"/>
                    </a:cubicBezTo>
                    <a:cubicBezTo>
                      <a:pt x="154" y="138"/>
                      <a:pt x="171" y="145"/>
                      <a:pt x="172" y="145"/>
                    </a:cubicBezTo>
                    <a:cubicBezTo>
                      <a:pt x="171" y="145"/>
                      <a:pt x="169" y="155"/>
                      <a:pt x="162" y="1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b="1">
                  <a:solidFill>
                    <a:schemeClr val="accent1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</p:grpSp>
        <p:grpSp>
          <p:nvGrpSpPr>
            <p:cNvPr id="14" name="íṣḻíḍé"/>
            <p:cNvGrpSpPr/>
            <p:nvPr/>
          </p:nvGrpSpPr>
          <p:grpSpPr>
            <a:xfrm>
              <a:off x="5982869" y="3906819"/>
              <a:ext cx="731798" cy="731798"/>
              <a:chOff x="5982869" y="3906819"/>
              <a:chExt cx="731798" cy="731798"/>
            </a:xfrm>
          </p:grpSpPr>
          <p:sp>
            <p:nvSpPr>
              <p:cNvPr id="39" name="ïṩlíḋê"/>
              <p:cNvSpPr/>
              <p:nvPr/>
            </p:nvSpPr>
            <p:spPr>
              <a:xfrm>
                <a:off x="5982869" y="3906819"/>
                <a:ext cx="731798" cy="731798"/>
              </a:xfrm>
              <a:prstGeom prst="ellipse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accent1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40" name="iṩ1iďe"/>
              <p:cNvSpPr/>
              <p:nvPr/>
            </p:nvSpPr>
            <p:spPr bwMode="auto">
              <a:xfrm>
                <a:off x="6110007" y="4033957"/>
                <a:ext cx="477523" cy="477523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06 w 236"/>
                  <a:gd name="T11" fmla="*/ 171 h 236"/>
                  <a:gd name="T12" fmla="*/ 54 w 236"/>
                  <a:gd name="T13" fmla="*/ 163 h 236"/>
                  <a:gd name="T14" fmla="*/ 54 w 236"/>
                  <a:gd name="T15" fmla="*/ 121 h 236"/>
                  <a:gd name="T16" fmla="*/ 106 w 236"/>
                  <a:gd name="T17" fmla="*/ 121 h 236"/>
                  <a:gd name="T18" fmla="*/ 106 w 236"/>
                  <a:gd name="T19" fmla="*/ 171 h 236"/>
                  <a:gd name="T20" fmla="*/ 106 w 236"/>
                  <a:gd name="T21" fmla="*/ 114 h 236"/>
                  <a:gd name="T22" fmla="*/ 54 w 236"/>
                  <a:gd name="T23" fmla="*/ 114 h 236"/>
                  <a:gd name="T24" fmla="*/ 54 w 236"/>
                  <a:gd name="T25" fmla="*/ 72 h 236"/>
                  <a:gd name="T26" fmla="*/ 106 w 236"/>
                  <a:gd name="T27" fmla="*/ 64 h 236"/>
                  <a:gd name="T28" fmla="*/ 106 w 236"/>
                  <a:gd name="T29" fmla="*/ 114 h 236"/>
                  <a:gd name="T30" fmla="*/ 182 w 236"/>
                  <a:gd name="T31" fmla="*/ 182 h 236"/>
                  <a:gd name="T32" fmla="*/ 113 w 236"/>
                  <a:gd name="T33" fmla="*/ 172 h 236"/>
                  <a:gd name="T34" fmla="*/ 113 w 236"/>
                  <a:gd name="T35" fmla="*/ 121 h 236"/>
                  <a:gd name="T36" fmla="*/ 182 w 236"/>
                  <a:gd name="T37" fmla="*/ 121 h 236"/>
                  <a:gd name="T38" fmla="*/ 182 w 236"/>
                  <a:gd name="T39" fmla="*/ 182 h 236"/>
                  <a:gd name="T40" fmla="*/ 182 w 236"/>
                  <a:gd name="T41" fmla="*/ 114 h 236"/>
                  <a:gd name="T42" fmla="*/ 113 w 236"/>
                  <a:gd name="T43" fmla="*/ 114 h 236"/>
                  <a:gd name="T44" fmla="*/ 113 w 236"/>
                  <a:gd name="T45" fmla="*/ 63 h 236"/>
                  <a:gd name="T46" fmla="*/ 182 w 236"/>
                  <a:gd name="T47" fmla="*/ 53 h 236"/>
                  <a:gd name="T48" fmla="*/ 182 w 236"/>
                  <a:gd name="T49" fmla="*/ 11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06" y="171"/>
                    </a:moveTo>
                    <a:cubicBezTo>
                      <a:pt x="54" y="163"/>
                      <a:pt x="54" y="163"/>
                      <a:pt x="54" y="163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71"/>
                    </a:lnTo>
                    <a:close/>
                    <a:moveTo>
                      <a:pt x="106" y="114"/>
                    </a:move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106" y="64"/>
                      <a:pt x="106" y="64"/>
                      <a:pt x="106" y="64"/>
                    </a:cubicBezTo>
                    <a:lnTo>
                      <a:pt x="106" y="114"/>
                    </a:lnTo>
                    <a:close/>
                    <a:moveTo>
                      <a:pt x="182" y="182"/>
                    </a:moveTo>
                    <a:cubicBezTo>
                      <a:pt x="113" y="172"/>
                      <a:pt x="113" y="172"/>
                      <a:pt x="113" y="172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lnTo>
                      <a:pt x="182" y="182"/>
                    </a:lnTo>
                    <a:close/>
                    <a:moveTo>
                      <a:pt x="182" y="114"/>
                    </a:moveTo>
                    <a:cubicBezTo>
                      <a:pt x="113" y="114"/>
                      <a:pt x="113" y="114"/>
                      <a:pt x="113" y="114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82" y="53"/>
                      <a:pt x="182" y="53"/>
                      <a:pt x="182" y="53"/>
                    </a:cubicBezTo>
                    <a:lnTo>
                      <a:pt x="182" y="1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b="1">
                  <a:solidFill>
                    <a:schemeClr val="accent1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</p:grpSp>
        <p:grpSp>
          <p:nvGrpSpPr>
            <p:cNvPr id="15" name="î$ľïḋè"/>
            <p:cNvGrpSpPr/>
            <p:nvPr/>
          </p:nvGrpSpPr>
          <p:grpSpPr>
            <a:xfrm>
              <a:off x="3452743" y="3376744"/>
              <a:ext cx="731798" cy="731798"/>
              <a:chOff x="3452743" y="3484756"/>
              <a:chExt cx="731798" cy="731798"/>
            </a:xfrm>
          </p:grpSpPr>
          <p:sp>
            <p:nvSpPr>
              <p:cNvPr id="37" name="ísḷiḑè"/>
              <p:cNvSpPr/>
              <p:nvPr/>
            </p:nvSpPr>
            <p:spPr>
              <a:xfrm>
                <a:off x="3452743" y="3484756"/>
                <a:ext cx="731798" cy="731798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accent1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38" name="í$ḷîḋè"/>
              <p:cNvSpPr/>
              <p:nvPr/>
            </p:nvSpPr>
            <p:spPr bwMode="auto">
              <a:xfrm>
                <a:off x="3579881" y="3608242"/>
                <a:ext cx="477523" cy="477523"/>
              </a:xfrm>
              <a:custGeom>
                <a:avLst/>
                <a:gdLst>
                  <a:gd name="T0" fmla="*/ 223 w 228"/>
                  <a:gd name="T1" fmla="*/ 95 h 228"/>
                  <a:gd name="T2" fmla="*/ 196 w 228"/>
                  <a:gd name="T3" fmla="*/ 90 h 228"/>
                  <a:gd name="T4" fmla="*/ 189 w 228"/>
                  <a:gd name="T5" fmla="*/ 74 h 228"/>
                  <a:gd name="T6" fmla="*/ 205 w 228"/>
                  <a:gd name="T7" fmla="*/ 50 h 228"/>
                  <a:gd name="T8" fmla="*/ 205 w 228"/>
                  <a:gd name="T9" fmla="*/ 43 h 228"/>
                  <a:gd name="T10" fmla="*/ 185 w 228"/>
                  <a:gd name="T11" fmla="*/ 24 h 228"/>
                  <a:gd name="T12" fmla="*/ 178 w 228"/>
                  <a:gd name="T13" fmla="*/ 23 h 228"/>
                  <a:gd name="T14" fmla="*/ 155 w 228"/>
                  <a:gd name="T15" fmla="*/ 39 h 228"/>
                  <a:gd name="T16" fmla="*/ 138 w 228"/>
                  <a:gd name="T17" fmla="*/ 32 h 228"/>
                  <a:gd name="T18" fmla="*/ 133 w 228"/>
                  <a:gd name="T19" fmla="*/ 5 h 228"/>
                  <a:gd name="T20" fmla="*/ 127 w 228"/>
                  <a:gd name="T21" fmla="*/ 0 h 228"/>
                  <a:gd name="T22" fmla="*/ 100 w 228"/>
                  <a:gd name="T23" fmla="*/ 0 h 228"/>
                  <a:gd name="T24" fmla="*/ 94 w 228"/>
                  <a:gd name="T25" fmla="*/ 5 h 228"/>
                  <a:gd name="T26" fmla="*/ 89 w 228"/>
                  <a:gd name="T27" fmla="*/ 32 h 228"/>
                  <a:gd name="T28" fmla="*/ 73 w 228"/>
                  <a:gd name="T29" fmla="*/ 39 h 228"/>
                  <a:gd name="T30" fmla="*/ 50 w 228"/>
                  <a:gd name="T31" fmla="*/ 23 h 228"/>
                  <a:gd name="T32" fmla="*/ 43 w 228"/>
                  <a:gd name="T33" fmla="*/ 24 h 228"/>
                  <a:gd name="T34" fmla="*/ 23 w 228"/>
                  <a:gd name="T35" fmla="*/ 43 h 228"/>
                  <a:gd name="T36" fmla="*/ 23 w 228"/>
                  <a:gd name="T37" fmla="*/ 51 h 228"/>
                  <a:gd name="T38" fmla="*/ 39 w 228"/>
                  <a:gd name="T39" fmla="*/ 74 h 228"/>
                  <a:gd name="T40" fmla="*/ 32 w 228"/>
                  <a:gd name="T41" fmla="*/ 90 h 228"/>
                  <a:gd name="T42" fmla="*/ 5 w 228"/>
                  <a:gd name="T43" fmla="*/ 95 h 228"/>
                  <a:gd name="T44" fmla="*/ 0 w 228"/>
                  <a:gd name="T45" fmla="*/ 100 h 228"/>
                  <a:gd name="T46" fmla="*/ 0 w 228"/>
                  <a:gd name="T47" fmla="*/ 128 h 228"/>
                  <a:gd name="T48" fmla="*/ 5 w 228"/>
                  <a:gd name="T49" fmla="*/ 134 h 228"/>
                  <a:gd name="T50" fmla="*/ 32 w 228"/>
                  <a:gd name="T51" fmla="*/ 139 h 228"/>
                  <a:gd name="T52" fmla="*/ 39 w 228"/>
                  <a:gd name="T53" fmla="*/ 155 h 228"/>
                  <a:gd name="T54" fmla="*/ 23 w 228"/>
                  <a:gd name="T55" fmla="*/ 178 h 228"/>
                  <a:gd name="T56" fmla="*/ 24 w 228"/>
                  <a:gd name="T57" fmla="*/ 185 h 228"/>
                  <a:gd name="T58" fmla="*/ 43 w 228"/>
                  <a:gd name="T59" fmla="*/ 204 h 228"/>
                  <a:gd name="T60" fmla="*/ 51 w 228"/>
                  <a:gd name="T61" fmla="*/ 205 h 228"/>
                  <a:gd name="T62" fmla="*/ 73 w 228"/>
                  <a:gd name="T63" fmla="*/ 189 h 228"/>
                  <a:gd name="T64" fmla="*/ 89 w 228"/>
                  <a:gd name="T65" fmla="*/ 196 h 228"/>
                  <a:gd name="T66" fmla="*/ 94 w 228"/>
                  <a:gd name="T67" fmla="*/ 223 h 228"/>
                  <a:gd name="T68" fmla="*/ 100 w 228"/>
                  <a:gd name="T69" fmla="*/ 228 h 228"/>
                  <a:gd name="T70" fmla="*/ 127 w 228"/>
                  <a:gd name="T71" fmla="*/ 228 h 228"/>
                  <a:gd name="T72" fmla="*/ 133 w 228"/>
                  <a:gd name="T73" fmla="*/ 223 h 228"/>
                  <a:gd name="T74" fmla="*/ 138 w 228"/>
                  <a:gd name="T75" fmla="*/ 196 h 228"/>
                  <a:gd name="T76" fmla="*/ 154 w 228"/>
                  <a:gd name="T77" fmla="*/ 190 h 228"/>
                  <a:gd name="T78" fmla="*/ 177 w 228"/>
                  <a:gd name="T79" fmla="*/ 205 h 228"/>
                  <a:gd name="T80" fmla="*/ 185 w 228"/>
                  <a:gd name="T81" fmla="*/ 205 h 228"/>
                  <a:gd name="T82" fmla="*/ 204 w 228"/>
                  <a:gd name="T83" fmla="*/ 185 h 228"/>
                  <a:gd name="T84" fmla="*/ 205 w 228"/>
                  <a:gd name="T85" fmla="*/ 178 h 228"/>
                  <a:gd name="T86" fmla="*/ 189 w 228"/>
                  <a:gd name="T87" fmla="*/ 155 h 228"/>
                  <a:gd name="T88" fmla="*/ 196 w 228"/>
                  <a:gd name="T89" fmla="*/ 139 h 228"/>
                  <a:gd name="T90" fmla="*/ 223 w 228"/>
                  <a:gd name="T91" fmla="*/ 134 h 228"/>
                  <a:gd name="T92" fmla="*/ 228 w 228"/>
                  <a:gd name="T93" fmla="*/ 128 h 228"/>
                  <a:gd name="T94" fmla="*/ 228 w 228"/>
                  <a:gd name="T95" fmla="*/ 100 h 228"/>
                  <a:gd name="T96" fmla="*/ 223 w 228"/>
                  <a:gd name="T97" fmla="*/ 95 h 228"/>
                  <a:gd name="T98" fmla="*/ 114 w 228"/>
                  <a:gd name="T99" fmla="*/ 149 h 228"/>
                  <a:gd name="T100" fmla="*/ 79 w 228"/>
                  <a:gd name="T101" fmla="*/ 114 h 228"/>
                  <a:gd name="T102" fmla="*/ 114 w 228"/>
                  <a:gd name="T103" fmla="*/ 79 h 228"/>
                  <a:gd name="T104" fmla="*/ 149 w 228"/>
                  <a:gd name="T105" fmla="*/ 114 h 228"/>
                  <a:gd name="T106" fmla="*/ 114 w 228"/>
                  <a:gd name="T107" fmla="*/ 14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8" h="228">
                    <a:moveTo>
                      <a:pt x="223" y="95"/>
                    </a:moveTo>
                    <a:cubicBezTo>
                      <a:pt x="196" y="90"/>
                      <a:pt x="196" y="90"/>
                      <a:pt x="196" y="90"/>
                    </a:cubicBezTo>
                    <a:cubicBezTo>
                      <a:pt x="194" y="84"/>
                      <a:pt x="192" y="79"/>
                      <a:pt x="189" y="74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7" y="48"/>
                      <a:pt x="206" y="45"/>
                      <a:pt x="205" y="43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3" y="22"/>
                      <a:pt x="180" y="21"/>
                      <a:pt x="178" y="23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49" y="36"/>
                      <a:pt x="144" y="34"/>
                      <a:pt x="138" y="32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2"/>
                      <a:pt x="130" y="0"/>
                      <a:pt x="127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7" y="0"/>
                      <a:pt x="95" y="2"/>
                      <a:pt x="94" y="5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3" y="34"/>
                      <a:pt x="78" y="36"/>
                      <a:pt x="73" y="39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8" y="22"/>
                      <a:pt x="45" y="22"/>
                      <a:pt x="43" y="2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2" y="45"/>
                      <a:pt x="21" y="49"/>
                      <a:pt x="23" y="5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9"/>
                      <a:pt x="34" y="84"/>
                      <a:pt x="32" y="90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2" y="95"/>
                      <a:pt x="0" y="98"/>
                      <a:pt x="0" y="10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1"/>
                      <a:pt x="2" y="133"/>
                      <a:pt x="5" y="134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4" y="144"/>
                      <a:pt x="36" y="150"/>
                      <a:pt x="39" y="155"/>
                    </a:cubicBezTo>
                    <a:cubicBezTo>
                      <a:pt x="23" y="178"/>
                      <a:pt x="23" y="178"/>
                      <a:pt x="23" y="178"/>
                    </a:cubicBezTo>
                    <a:cubicBezTo>
                      <a:pt x="22" y="180"/>
                      <a:pt x="22" y="183"/>
                      <a:pt x="24" y="185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5" y="206"/>
                      <a:pt x="48" y="207"/>
                      <a:pt x="51" y="205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8" y="192"/>
                      <a:pt x="84" y="194"/>
                      <a:pt x="89" y="196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5" y="226"/>
                      <a:pt x="97" y="228"/>
                      <a:pt x="100" y="228"/>
                    </a:cubicBezTo>
                    <a:cubicBezTo>
                      <a:pt x="127" y="228"/>
                      <a:pt x="127" y="228"/>
                      <a:pt x="127" y="228"/>
                    </a:cubicBezTo>
                    <a:cubicBezTo>
                      <a:pt x="130" y="228"/>
                      <a:pt x="133" y="226"/>
                      <a:pt x="133" y="223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4" y="194"/>
                      <a:pt x="149" y="192"/>
                      <a:pt x="154" y="190"/>
                    </a:cubicBezTo>
                    <a:cubicBezTo>
                      <a:pt x="177" y="205"/>
                      <a:pt x="177" y="205"/>
                      <a:pt x="177" y="205"/>
                    </a:cubicBezTo>
                    <a:cubicBezTo>
                      <a:pt x="180" y="207"/>
                      <a:pt x="183" y="207"/>
                      <a:pt x="185" y="205"/>
                    </a:cubicBezTo>
                    <a:cubicBezTo>
                      <a:pt x="204" y="185"/>
                      <a:pt x="204" y="185"/>
                      <a:pt x="204" y="185"/>
                    </a:cubicBezTo>
                    <a:cubicBezTo>
                      <a:pt x="206" y="183"/>
                      <a:pt x="206" y="180"/>
                      <a:pt x="205" y="178"/>
                    </a:cubicBezTo>
                    <a:cubicBezTo>
                      <a:pt x="189" y="155"/>
                      <a:pt x="189" y="155"/>
                      <a:pt x="189" y="155"/>
                    </a:cubicBezTo>
                    <a:cubicBezTo>
                      <a:pt x="192" y="150"/>
                      <a:pt x="194" y="144"/>
                      <a:pt x="196" y="139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6" y="133"/>
                      <a:pt x="228" y="131"/>
                      <a:pt x="228" y="128"/>
                    </a:cubicBezTo>
                    <a:cubicBezTo>
                      <a:pt x="228" y="100"/>
                      <a:pt x="228" y="100"/>
                      <a:pt x="228" y="100"/>
                    </a:cubicBezTo>
                    <a:cubicBezTo>
                      <a:pt x="228" y="98"/>
                      <a:pt x="226" y="95"/>
                      <a:pt x="223" y="95"/>
                    </a:cubicBezTo>
                    <a:close/>
                    <a:moveTo>
                      <a:pt x="114" y="149"/>
                    </a:moveTo>
                    <a:cubicBezTo>
                      <a:pt x="95" y="149"/>
                      <a:pt x="79" y="133"/>
                      <a:pt x="79" y="114"/>
                    </a:cubicBezTo>
                    <a:cubicBezTo>
                      <a:pt x="79" y="95"/>
                      <a:pt x="95" y="79"/>
                      <a:pt x="114" y="79"/>
                    </a:cubicBezTo>
                    <a:cubicBezTo>
                      <a:pt x="133" y="79"/>
                      <a:pt x="149" y="95"/>
                      <a:pt x="149" y="114"/>
                    </a:cubicBezTo>
                    <a:cubicBezTo>
                      <a:pt x="149" y="133"/>
                      <a:pt x="133" y="149"/>
                      <a:pt x="114" y="1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b="1">
                  <a:solidFill>
                    <a:schemeClr val="accent1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</p:grpSp>
        <p:grpSp>
          <p:nvGrpSpPr>
            <p:cNvPr id="16" name="ïsḻiḓê"/>
            <p:cNvGrpSpPr/>
            <p:nvPr/>
          </p:nvGrpSpPr>
          <p:grpSpPr>
            <a:xfrm>
              <a:off x="4441750" y="4632127"/>
              <a:ext cx="731798" cy="731798"/>
              <a:chOff x="4441750" y="4632127"/>
              <a:chExt cx="731798" cy="731798"/>
            </a:xfrm>
          </p:grpSpPr>
          <p:sp>
            <p:nvSpPr>
              <p:cNvPr id="35" name="îṩḻiḑe"/>
              <p:cNvSpPr/>
              <p:nvPr/>
            </p:nvSpPr>
            <p:spPr>
              <a:xfrm>
                <a:off x="4441750" y="4632127"/>
                <a:ext cx="731798" cy="731798"/>
              </a:xfrm>
              <a:prstGeom prst="ellipse">
                <a:avLst/>
              </a:prstGeom>
              <a:solidFill>
                <a:schemeClr val="accent2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accent1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36" name="ï$ļïḓè"/>
              <p:cNvSpPr/>
              <p:nvPr/>
            </p:nvSpPr>
            <p:spPr bwMode="auto">
              <a:xfrm>
                <a:off x="4568888" y="4759265"/>
                <a:ext cx="477523" cy="477523"/>
              </a:xfrm>
              <a:custGeom>
                <a:avLst/>
                <a:gdLst>
                  <a:gd name="T0" fmla="*/ 130 w 236"/>
                  <a:gd name="T1" fmla="*/ 1 h 236"/>
                  <a:gd name="T2" fmla="*/ 118 w 236"/>
                  <a:gd name="T3" fmla="*/ 0 h 236"/>
                  <a:gd name="T4" fmla="*/ 30 w 236"/>
                  <a:gd name="T5" fmla="*/ 40 h 236"/>
                  <a:gd name="T6" fmla="*/ 68 w 236"/>
                  <a:gd name="T7" fmla="*/ 105 h 236"/>
                  <a:gd name="T8" fmla="*/ 130 w 236"/>
                  <a:gd name="T9" fmla="*/ 1 h 236"/>
                  <a:gd name="T10" fmla="*/ 20 w 236"/>
                  <a:gd name="T11" fmla="*/ 52 h 236"/>
                  <a:gd name="T12" fmla="*/ 0 w 236"/>
                  <a:gd name="T13" fmla="*/ 118 h 236"/>
                  <a:gd name="T14" fmla="*/ 5 w 236"/>
                  <a:gd name="T15" fmla="*/ 153 h 236"/>
                  <a:gd name="T16" fmla="*/ 81 w 236"/>
                  <a:gd name="T17" fmla="*/ 153 h 236"/>
                  <a:gd name="T18" fmla="*/ 20 w 236"/>
                  <a:gd name="T19" fmla="*/ 52 h 236"/>
                  <a:gd name="T20" fmla="*/ 225 w 236"/>
                  <a:gd name="T21" fmla="*/ 68 h 236"/>
                  <a:gd name="T22" fmla="*/ 145 w 236"/>
                  <a:gd name="T23" fmla="*/ 3 h 236"/>
                  <a:gd name="T24" fmla="*/ 106 w 236"/>
                  <a:gd name="T25" fmla="*/ 68 h 236"/>
                  <a:gd name="T26" fmla="*/ 225 w 236"/>
                  <a:gd name="T27" fmla="*/ 68 h 236"/>
                  <a:gd name="T28" fmla="*/ 130 w 236"/>
                  <a:gd name="T29" fmla="*/ 167 h 236"/>
                  <a:gd name="T30" fmla="*/ 11 w 236"/>
                  <a:gd name="T31" fmla="*/ 167 h 236"/>
                  <a:gd name="T32" fmla="*/ 96 w 236"/>
                  <a:gd name="T33" fmla="*/ 234 h 236"/>
                  <a:gd name="T34" fmla="*/ 93 w 236"/>
                  <a:gd name="T35" fmla="*/ 232 h 236"/>
                  <a:gd name="T36" fmla="*/ 130 w 236"/>
                  <a:gd name="T37" fmla="*/ 167 h 236"/>
                  <a:gd name="T38" fmla="*/ 230 w 236"/>
                  <a:gd name="T39" fmla="*/ 82 h 236"/>
                  <a:gd name="T40" fmla="*/ 155 w 236"/>
                  <a:gd name="T41" fmla="*/ 82 h 236"/>
                  <a:gd name="T42" fmla="*/ 215 w 236"/>
                  <a:gd name="T43" fmla="*/ 186 h 236"/>
                  <a:gd name="T44" fmla="*/ 236 w 236"/>
                  <a:gd name="T45" fmla="*/ 118 h 236"/>
                  <a:gd name="T46" fmla="*/ 230 w 236"/>
                  <a:gd name="T47" fmla="*/ 82 h 236"/>
                  <a:gd name="T48" fmla="*/ 108 w 236"/>
                  <a:gd name="T49" fmla="*/ 236 h 236"/>
                  <a:gd name="T50" fmla="*/ 118 w 236"/>
                  <a:gd name="T51" fmla="*/ 236 h 236"/>
                  <a:gd name="T52" fmla="*/ 205 w 236"/>
                  <a:gd name="T53" fmla="*/ 198 h 236"/>
                  <a:gd name="T54" fmla="*/ 167 w 236"/>
                  <a:gd name="T55" fmla="*/ 132 h 236"/>
                  <a:gd name="T56" fmla="*/ 108 w 236"/>
                  <a:gd name="T57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6" h="236">
                    <a:moveTo>
                      <a:pt x="130" y="1"/>
                    </a:moveTo>
                    <a:cubicBezTo>
                      <a:pt x="126" y="0"/>
                      <a:pt x="122" y="0"/>
                      <a:pt x="118" y="0"/>
                    </a:cubicBezTo>
                    <a:cubicBezTo>
                      <a:pt x="83" y="0"/>
                      <a:pt x="51" y="16"/>
                      <a:pt x="30" y="40"/>
                    </a:cubicBezTo>
                    <a:cubicBezTo>
                      <a:pt x="68" y="105"/>
                      <a:pt x="68" y="105"/>
                      <a:pt x="68" y="105"/>
                    </a:cubicBezTo>
                    <a:lnTo>
                      <a:pt x="130" y="1"/>
                    </a:lnTo>
                    <a:close/>
                    <a:moveTo>
                      <a:pt x="20" y="52"/>
                    </a:moveTo>
                    <a:cubicBezTo>
                      <a:pt x="7" y="71"/>
                      <a:pt x="0" y="94"/>
                      <a:pt x="0" y="118"/>
                    </a:cubicBezTo>
                    <a:cubicBezTo>
                      <a:pt x="0" y="130"/>
                      <a:pt x="2" y="142"/>
                      <a:pt x="5" y="153"/>
                    </a:cubicBezTo>
                    <a:cubicBezTo>
                      <a:pt x="81" y="153"/>
                      <a:pt x="81" y="153"/>
                      <a:pt x="81" y="153"/>
                    </a:cubicBezTo>
                    <a:lnTo>
                      <a:pt x="20" y="52"/>
                    </a:lnTo>
                    <a:close/>
                    <a:moveTo>
                      <a:pt x="225" y="68"/>
                    </a:moveTo>
                    <a:cubicBezTo>
                      <a:pt x="210" y="36"/>
                      <a:pt x="180" y="11"/>
                      <a:pt x="145" y="3"/>
                    </a:cubicBezTo>
                    <a:cubicBezTo>
                      <a:pt x="106" y="68"/>
                      <a:pt x="106" y="68"/>
                      <a:pt x="106" y="68"/>
                    </a:cubicBezTo>
                    <a:lnTo>
                      <a:pt x="225" y="68"/>
                    </a:lnTo>
                    <a:close/>
                    <a:moveTo>
                      <a:pt x="130" y="167"/>
                    </a:moveTo>
                    <a:cubicBezTo>
                      <a:pt x="11" y="167"/>
                      <a:pt x="11" y="167"/>
                      <a:pt x="11" y="167"/>
                    </a:cubicBezTo>
                    <a:cubicBezTo>
                      <a:pt x="26" y="201"/>
                      <a:pt x="58" y="227"/>
                      <a:pt x="96" y="234"/>
                    </a:cubicBezTo>
                    <a:cubicBezTo>
                      <a:pt x="93" y="232"/>
                      <a:pt x="93" y="232"/>
                      <a:pt x="93" y="232"/>
                    </a:cubicBezTo>
                    <a:lnTo>
                      <a:pt x="130" y="167"/>
                    </a:lnTo>
                    <a:close/>
                    <a:moveTo>
                      <a:pt x="230" y="82"/>
                    </a:moveTo>
                    <a:cubicBezTo>
                      <a:pt x="155" y="82"/>
                      <a:pt x="155" y="82"/>
                      <a:pt x="155" y="82"/>
                    </a:cubicBezTo>
                    <a:cubicBezTo>
                      <a:pt x="215" y="186"/>
                      <a:pt x="215" y="186"/>
                      <a:pt x="215" y="186"/>
                    </a:cubicBezTo>
                    <a:cubicBezTo>
                      <a:pt x="228" y="167"/>
                      <a:pt x="236" y="143"/>
                      <a:pt x="236" y="118"/>
                    </a:cubicBezTo>
                    <a:cubicBezTo>
                      <a:pt x="236" y="106"/>
                      <a:pt x="234" y="94"/>
                      <a:pt x="230" y="82"/>
                    </a:cubicBezTo>
                    <a:close/>
                    <a:moveTo>
                      <a:pt x="108" y="236"/>
                    </a:moveTo>
                    <a:cubicBezTo>
                      <a:pt x="111" y="236"/>
                      <a:pt x="115" y="236"/>
                      <a:pt x="118" y="236"/>
                    </a:cubicBezTo>
                    <a:cubicBezTo>
                      <a:pt x="152" y="236"/>
                      <a:pt x="183" y="221"/>
                      <a:pt x="205" y="198"/>
                    </a:cubicBezTo>
                    <a:cubicBezTo>
                      <a:pt x="167" y="132"/>
                      <a:pt x="167" y="132"/>
                      <a:pt x="167" y="132"/>
                    </a:cubicBezTo>
                    <a:lnTo>
                      <a:pt x="108" y="2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b="1">
                  <a:solidFill>
                    <a:schemeClr val="accent1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</p:grpSp>
        <p:grpSp>
          <p:nvGrpSpPr>
            <p:cNvPr id="17" name="íṥľíḓe"/>
            <p:cNvGrpSpPr/>
            <p:nvPr/>
          </p:nvGrpSpPr>
          <p:grpSpPr>
            <a:xfrm>
              <a:off x="8097312" y="1431845"/>
              <a:ext cx="731798" cy="731798"/>
              <a:chOff x="8097312" y="1431845"/>
              <a:chExt cx="731798" cy="731798"/>
            </a:xfrm>
          </p:grpSpPr>
          <p:sp>
            <p:nvSpPr>
              <p:cNvPr id="33" name="í$ḻiḑê"/>
              <p:cNvSpPr/>
              <p:nvPr/>
            </p:nvSpPr>
            <p:spPr>
              <a:xfrm>
                <a:off x="8097312" y="1431845"/>
                <a:ext cx="731798" cy="731798"/>
              </a:xfrm>
              <a:prstGeom prst="ellipse">
                <a:avLst/>
              </a:prstGeom>
              <a:solidFill>
                <a:schemeClr val="accent5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accent1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34" name="íṩḷídé"/>
              <p:cNvSpPr/>
              <p:nvPr/>
            </p:nvSpPr>
            <p:spPr bwMode="auto">
              <a:xfrm>
                <a:off x="8224450" y="1558983"/>
                <a:ext cx="477523" cy="477523"/>
              </a:xfrm>
              <a:custGeom>
                <a:avLst/>
                <a:gdLst>
                  <a:gd name="T0" fmla="*/ 118 w 236"/>
                  <a:gd name="T1" fmla="*/ 142 h 236"/>
                  <a:gd name="T2" fmla="*/ 142 w 236"/>
                  <a:gd name="T3" fmla="*/ 118 h 236"/>
                  <a:gd name="T4" fmla="*/ 137 w 236"/>
                  <a:gd name="T5" fmla="*/ 105 h 236"/>
                  <a:gd name="T6" fmla="*/ 118 w 236"/>
                  <a:gd name="T7" fmla="*/ 95 h 236"/>
                  <a:gd name="T8" fmla="*/ 99 w 236"/>
                  <a:gd name="T9" fmla="*/ 105 h 236"/>
                  <a:gd name="T10" fmla="*/ 94 w 236"/>
                  <a:gd name="T11" fmla="*/ 118 h 236"/>
                  <a:gd name="T12" fmla="*/ 118 w 236"/>
                  <a:gd name="T13" fmla="*/ 142 h 236"/>
                  <a:gd name="T14" fmla="*/ 170 w 236"/>
                  <a:gd name="T15" fmla="*/ 89 h 236"/>
                  <a:gd name="T16" fmla="*/ 170 w 236"/>
                  <a:gd name="T17" fmla="*/ 70 h 236"/>
                  <a:gd name="T18" fmla="*/ 170 w 236"/>
                  <a:gd name="T19" fmla="*/ 67 h 236"/>
                  <a:gd name="T20" fmla="*/ 167 w 236"/>
                  <a:gd name="T21" fmla="*/ 67 h 236"/>
                  <a:gd name="T22" fmla="*/ 147 w 236"/>
                  <a:gd name="T23" fmla="*/ 67 h 236"/>
                  <a:gd name="T24" fmla="*/ 147 w 236"/>
                  <a:gd name="T25" fmla="*/ 90 h 236"/>
                  <a:gd name="T26" fmla="*/ 170 w 236"/>
                  <a:gd name="T27" fmla="*/ 89 h 236"/>
                  <a:gd name="T28" fmla="*/ 118 w 236"/>
                  <a:gd name="T29" fmla="*/ 0 h 236"/>
                  <a:gd name="T30" fmla="*/ 0 w 236"/>
                  <a:gd name="T31" fmla="*/ 118 h 236"/>
                  <a:gd name="T32" fmla="*/ 118 w 236"/>
                  <a:gd name="T33" fmla="*/ 236 h 236"/>
                  <a:gd name="T34" fmla="*/ 236 w 236"/>
                  <a:gd name="T35" fmla="*/ 118 h 236"/>
                  <a:gd name="T36" fmla="*/ 118 w 236"/>
                  <a:gd name="T37" fmla="*/ 0 h 236"/>
                  <a:gd name="T38" fmla="*/ 185 w 236"/>
                  <a:gd name="T39" fmla="*/ 105 h 236"/>
                  <a:gd name="T40" fmla="*/ 185 w 236"/>
                  <a:gd name="T41" fmla="*/ 160 h 236"/>
                  <a:gd name="T42" fmla="*/ 159 w 236"/>
                  <a:gd name="T43" fmla="*/ 186 h 236"/>
                  <a:gd name="T44" fmla="*/ 77 w 236"/>
                  <a:gd name="T45" fmla="*/ 186 h 236"/>
                  <a:gd name="T46" fmla="*/ 51 w 236"/>
                  <a:gd name="T47" fmla="*/ 160 h 236"/>
                  <a:gd name="T48" fmla="*/ 51 w 236"/>
                  <a:gd name="T49" fmla="*/ 105 h 236"/>
                  <a:gd name="T50" fmla="*/ 51 w 236"/>
                  <a:gd name="T51" fmla="*/ 77 h 236"/>
                  <a:gd name="T52" fmla="*/ 77 w 236"/>
                  <a:gd name="T53" fmla="*/ 51 h 236"/>
                  <a:gd name="T54" fmla="*/ 159 w 236"/>
                  <a:gd name="T55" fmla="*/ 51 h 236"/>
                  <a:gd name="T56" fmla="*/ 185 w 236"/>
                  <a:gd name="T57" fmla="*/ 77 h 236"/>
                  <a:gd name="T58" fmla="*/ 185 w 236"/>
                  <a:gd name="T59" fmla="*/ 105 h 236"/>
                  <a:gd name="T60" fmla="*/ 155 w 236"/>
                  <a:gd name="T61" fmla="*/ 118 h 236"/>
                  <a:gd name="T62" fmla="*/ 118 w 236"/>
                  <a:gd name="T63" fmla="*/ 155 h 236"/>
                  <a:gd name="T64" fmla="*/ 81 w 236"/>
                  <a:gd name="T65" fmla="*/ 118 h 236"/>
                  <a:gd name="T66" fmla="*/ 84 w 236"/>
                  <a:gd name="T67" fmla="*/ 105 h 236"/>
                  <a:gd name="T68" fmla="*/ 64 w 236"/>
                  <a:gd name="T69" fmla="*/ 105 h 236"/>
                  <a:gd name="T70" fmla="*/ 64 w 236"/>
                  <a:gd name="T71" fmla="*/ 160 h 236"/>
                  <a:gd name="T72" fmla="*/ 77 w 236"/>
                  <a:gd name="T73" fmla="*/ 172 h 236"/>
                  <a:gd name="T74" fmla="*/ 159 w 236"/>
                  <a:gd name="T75" fmla="*/ 172 h 236"/>
                  <a:gd name="T76" fmla="*/ 172 w 236"/>
                  <a:gd name="T77" fmla="*/ 160 h 236"/>
                  <a:gd name="T78" fmla="*/ 172 w 236"/>
                  <a:gd name="T79" fmla="*/ 105 h 236"/>
                  <a:gd name="T80" fmla="*/ 152 w 236"/>
                  <a:gd name="T81" fmla="*/ 105 h 236"/>
                  <a:gd name="T82" fmla="*/ 155 w 236"/>
                  <a:gd name="T83" fmla="*/ 118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36" h="236">
                    <a:moveTo>
                      <a:pt x="118" y="142"/>
                    </a:moveTo>
                    <a:cubicBezTo>
                      <a:pt x="131" y="142"/>
                      <a:pt x="142" y="131"/>
                      <a:pt x="142" y="118"/>
                    </a:cubicBezTo>
                    <a:cubicBezTo>
                      <a:pt x="142" y="113"/>
                      <a:pt x="140" y="108"/>
                      <a:pt x="137" y="105"/>
                    </a:cubicBezTo>
                    <a:cubicBezTo>
                      <a:pt x="133" y="99"/>
                      <a:pt x="126" y="95"/>
                      <a:pt x="118" y="95"/>
                    </a:cubicBezTo>
                    <a:cubicBezTo>
                      <a:pt x="110" y="95"/>
                      <a:pt x="103" y="99"/>
                      <a:pt x="99" y="105"/>
                    </a:cubicBezTo>
                    <a:cubicBezTo>
                      <a:pt x="96" y="108"/>
                      <a:pt x="94" y="113"/>
                      <a:pt x="94" y="118"/>
                    </a:cubicBezTo>
                    <a:cubicBezTo>
                      <a:pt x="94" y="131"/>
                      <a:pt x="105" y="142"/>
                      <a:pt x="118" y="142"/>
                    </a:cubicBezTo>
                    <a:close/>
                    <a:moveTo>
                      <a:pt x="170" y="89"/>
                    </a:moveTo>
                    <a:cubicBezTo>
                      <a:pt x="170" y="70"/>
                      <a:pt x="170" y="70"/>
                      <a:pt x="170" y="70"/>
                    </a:cubicBezTo>
                    <a:cubicBezTo>
                      <a:pt x="170" y="67"/>
                      <a:pt x="170" y="67"/>
                      <a:pt x="170" y="67"/>
                    </a:cubicBezTo>
                    <a:cubicBezTo>
                      <a:pt x="167" y="67"/>
                      <a:pt x="167" y="67"/>
                      <a:pt x="167" y="67"/>
                    </a:cubicBezTo>
                    <a:cubicBezTo>
                      <a:pt x="147" y="67"/>
                      <a:pt x="147" y="67"/>
                      <a:pt x="147" y="67"/>
                    </a:cubicBezTo>
                    <a:cubicBezTo>
                      <a:pt x="147" y="90"/>
                      <a:pt x="147" y="90"/>
                      <a:pt x="147" y="90"/>
                    </a:cubicBezTo>
                    <a:lnTo>
                      <a:pt x="170" y="89"/>
                    </a:ln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85" y="105"/>
                    </a:moveTo>
                    <a:cubicBezTo>
                      <a:pt x="185" y="160"/>
                      <a:pt x="185" y="160"/>
                      <a:pt x="185" y="160"/>
                    </a:cubicBezTo>
                    <a:cubicBezTo>
                      <a:pt x="185" y="174"/>
                      <a:pt x="173" y="186"/>
                      <a:pt x="159" y="186"/>
                    </a:cubicBezTo>
                    <a:cubicBezTo>
                      <a:pt x="77" y="186"/>
                      <a:pt x="77" y="186"/>
                      <a:pt x="77" y="186"/>
                    </a:cubicBezTo>
                    <a:cubicBezTo>
                      <a:pt x="62" y="186"/>
                      <a:pt x="51" y="174"/>
                      <a:pt x="51" y="160"/>
                    </a:cubicBezTo>
                    <a:cubicBezTo>
                      <a:pt x="51" y="105"/>
                      <a:pt x="51" y="105"/>
                      <a:pt x="51" y="105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63"/>
                      <a:pt x="62" y="51"/>
                      <a:pt x="77" y="51"/>
                    </a:cubicBezTo>
                    <a:cubicBezTo>
                      <a:pt x="159" y="51"/>
                      <a:pt x="159" y="51"/>
                      <a:pt x="159" y="51"/>
                    </a:cubicBezTo>
                    <a:cubicBezTo>
                      <a:pt x="173" y="51"/>
                      <a:pt x="185" y="63"/>
                      <a:pt x="185" y="77"/>
                    </a:cubicBezTo>
                    <a:lnTo>
                      <a:pt x="185" y="105"/>
                    </a:lnTo>
                    <a:close/>
                    <a:moveTo>
                      <a:pt x="155" y="118"/>
                    </a:moveTo>
                    <a:cubicBezTo>
                      <a:pt x="155" y="139"/>
                      <a:pt x="138" y="155"/>
                      <a:pt x="118" y="155"/>
                    </a:cubicBezTo>
                    <a:cubicBezTo>
                      <a:pt x="98" y="155"/>
                      <a:pt x="81" y="139"/>
                      <a:pt x="81" y="118"/>
                    </a:cubicBezTo>
                    <a:cubicBezTo>
                      <a:pt x="81" y="114"/>
                      <a:pt x="82" y="109"/>
                      <a:pt x="84" y="105"/>
                    </a:cubicBezTo>
                    <a:cubicBezTo>
                      <a:pt x="64" y="105"/>
                      <a:pt x="64" y="105"/>
                      <a:pt x="64" y="105"/>
                    </a:cubicBezTo>
                    <a:cubicBezTo>
                      <a:pt x="64" y="160"/>
                      <a:pt x="64" y="160"/>
                      <a:pt x="64" y="160"/>
                    </a:cubicBezTo>
                    <a:cubicBezTo>
                      <a:pt x="64" y="167"/>
                      <a:pt x="70" y="172"/>
                      <a:pt x="77" y="172"/>
                    </a:cubicBezTo>
                    <a:cubicBezTo>
                      <a:pt x="159" y="172"/>
                      <a:pt x="159" y="172"/>
                      <a:pt x="159" y="172"/>
                    </a:cubicBezTo>
                    <a:cubicBezTo>
                      <a:pt x="166" y="172"/>
                      <a:pt x="172" y="167"/>
                      <a:pt x="172" y="160"/>
                    </a:cubicBezTo>
                    <a:cubicBezTo>
                      <a:pt x="172" y="105"/>
                      <a:pt x="172" y="105"/>
                      <a:pt x="172" y="105"/>
                    </a:cubicBezTo>
                    <a:cubicBezTo>
                      <a:pt x="152" y="105"/>
                      <a:pt x="152" y="105"/>
                      <a:pt x="152" y="105"/>
                    </a:cubicBezTo>
                    <a:cubicBezTo>
                      <a:pt x="154" y="109"/>
                      <a:pt x="155" y="114"/>
                      <a:pt x="155" y="1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b="1">
                  <a:solidFill>
                    <a:schemeClr val="accent1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</p:grpSp>
        <p:grpSp>
          <p:nvGrpSpPr>
            <p:cNvPr id="18" name="iṡlïḋé"/>
            <p:cNvGrpSpPr/>
            <p:nvPr/>
          </p:nvGrpSpPr>
          <p:grpSpPr>
            <a:xfrm>
              <a:off x="1055440" y="3543882"/>
              <a:ext cx="2397303" cy="938300"/>
              <a:chOff x="8328246" y="2276873"/>
              <a:chExt cx="2198694" cy="938300"/>
            </a:xfrm>
          </p:grpSpPr>
          <p:sp>
            <p:nvSpPr>
              <p:cNvPr id="31" name="isļîḋé"/>
              <p:cNvSpPr txBox="1"/>
              <p:nvPr/>
            </p:nvSpPr>
            <p:spPr>
              <a:xfrm>
                <a:off x="8328247" y="2276873"/>
                <a:ext cx="2198693" cy="319534"/>
              </a:xfrm>
              <a:prstGeom prst="rect">
                <a:avLst/>
              </a:prstGeom>
              <a:noFill/>
            </p:spPr>
            <p:txBody>
              <a:bodyPr wrap="none" lIns="0" tIns="0" rIns="144000" bIns="0" anchor="t" anchorCtr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/>
                    </a:solidFill>
                    <a:latin typeface="等线" panose="02010600030101010101" charset="-122"/>
                    <a:ea typeface="等线" panose="02010600030101010101" charset="-122"/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32" name="iślïḓê"/>
              <p:cNvSpPr txBox="1"/>
              <p:nvPr/>
            </p:nvSpPr>
            <p:spPr>
              <a:xfrm>
                <a:off x="8328246" y="2596407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144000" bIns="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b="1">
                    <a:solidFill>
                      <a:schemeClr val="accent1"/>
                    </a:solidFill>
                    <a:latin typeface="等线" panose="02010600030101010101" charset="-122"/>
                    <a:ea typeface="等线" panose="02010600030101010101" charset="-122"/>
                  </a:rPr>
                  <a:t>此部分内容作为文字排版占位显示 </a:t>
                </a:r>
                <a:br>
                  <a:rPr lang="zh-CN" altLang="en-US" sz="1050" b="1">
                    <a:solidFill>
                      <a:schemeClr val="accent1"/>
                    </a:solidFill>
                    <a:latin typeface="等线" panose="02010600030101010101" charset="-122"/>
                    <a:ea typeface="等线" panose="02010600030101010101" charset="-122"/>
                  </a:rPr>
                </a:br>
                <a:r>
                  <a:rPr lang="zh-CN" altLang="en-US" sz="1050" b="1">
                    <a:solidFill>
                      <a:schemeClr val="accent1"/>
                    </a:solidFill>
                    <a:latin typeface="等线" panose="02010600030101010101" charset="-122"/>
                    <a:ea typeface="等线" panose="02010600030101010101" charset="-122"/>
                  </a:rPr>
                  <a:t>（建议使用主题字体）</a:t>
                </a:r>
                <a:endParaRPr lang="zh-CN" altLang="en-US" sz="1050" b="1">
                  <a:solidFill>
                    <a:schemeClr val="accent1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</p:grpSp>
        <p:grpSp>
          <p:nvGrpSpPr>
            <p:cNvPr id="19" name="îŝliḓé"/>
            <p:cNvGrpSpPr/>
            <p:nvPr/>
          </p:nvGrpSpPr>
          <p:grpSpPr>
            <a:xfrm>
              <a:off x="4359676" y="2994691"/>
              <a:ext cx="2397303" cy="864867"/>
              <a:chOff x="8328246" y="2276873"/>
              <a:chExt cx="2198694" cy="864867"/>
            </a:xfrm>
          </p:grpSpPr>
          <p:sp>
            <p:nvSpPr>
              <p:cNvPr id="29" name="ïšḻïdé"/>
              <p:cNvSpPr txBox="1"/>
              <p:nvPr/>
            </p:nvSpPr>
            <p:spPr>
              <a:xfrm>
                <a:off x="8328247" y="2276873"/>
                <a:ext cx="2198693" cy="319534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1"/>
                    </a:solidFill>
                    <a:latin typeface="等线" panose="02010600030101010101" charset="-122"/>
                    <a:ea typeface="等线" panose="02010600030101010101" charset="-122"/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30" name="íślíḓè"/>
              <p:cNvSpPr txBox="1"/>
              <p:nvPr/>
            </p:nvSpPr>
            <p:spPr>
              <a:xfrm>
                <a:off x="8328246" y="2596407"/>
                <a:ext cx="2198693" cy="545333"/>
              </a:xfrm>
              <a:prstGeom prst="rect">
                <a:avLst/>
              </a:prstGeom>
            </p:spPr>
            <p:txBody>
              <a:bodyPr vert="horz" wrap="square" lIns="144000" tIns="0" rIns="0" bIns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b="1">
                    <a:solidFill>
                      <a:schemeClr val="accent1"/>
                    </a:solidFill>
                    <a:latin typeface="等线" panose="02010600030101010101" charset="-122"/>
                    <a:ea typeface="等线" panose="02010600030101010101" charset="-122"/>
                  </a:rPr>
                  <a:t>此部分内容作为文字排版占位显示 </a:t>
                </a:r>
                <a:br>
                  <a:rPr lang="zh-CN" altLang="en-US" sz="1050" b="1">
                    <a:solidFill>
                      <a:schemeClr val="accent1"/>
                    </a:solidFill>
                    <a:latin typeface="等线" panose="02010600030101010101" charset="-122"/>
                    <a:ea typeface="等线" panose="02010600030101010101" charset="-122"/>
                  </a:rPr>
                </a:br>
                <a:r>
                  <a:rPr lang="zh-CN" altLang="en-US" sz="1050" b="1">
                    <a:solidFill>
                      <a:schemeClr val="accent1"/>
                    </a:solidFill>
                    <a:latin typeface="等线" panose="02010600030101010101" charset="-122"/>
                    <a:ea typeface="等线" panose="02010600030101010101" charset="-122"/>
                  </a:rPr>
                  <a:t>（建议使用主题字体）</a:t>
                </a:r>
                <a:endParaRPr lang="zh-CN" altLang="en-US" sz="1050" b="1">
                  <a:solidFill>
                    <a:schemeClr val="accent1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</p:grpSp>
        <p:grpSp>
          <p:nvGrpSpPr>
            <p:cNvPr id="20" name="îṣ1îḍé"/>
            <p:cNvGrpSpPr/>
            <p:nvPr/>
          </p:nvGrpSpPr>
          <p:grpSpPr>
            <a:xfrm>
              <a:off x="6714667" y="4090781"/>
              <a:ext cx="2397303" cy="864867"/>
              <a:chOff x="8328246" y="2276873"/>
              <a:chExt cx="2198694" cy="864867"/>
            </a:xfrm>
          </p:grpSpPr>
          <p:sp>
            <p:nvSpPr>
              <p:cNvPr id="27" name="í$ḷïḋê"/>
              <p:cNvSpPr txBox="1"/>
              <p:nvPr/>
            </p:nvSpPr>
            <p:spPr>
              <a:xfrm>
                <a:off x="8328247" y="2276873"/>
                <a:ext cx="2198693" cy="319534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1"/>
                    </a:solidFill>
                    <a:latin typeface="等线" panose="02010600030101010101" charset="-122"/>
                    <a:ea typeface="等线" panose="02010600030101010101" charset="-122"/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28" name="îṡľiďé"/>
              <p:cNvSpPr txBox="1"/>
              <p:nvPr/>
            </p:nvSpPr>
            <p:spPr>
              <a:xfrm>
                <a:off x="8328246" y="2596407"/>
                <a:ext cx="2198693" cy="545333"/>
              </a:xfrm>
              <a:prstGeom prst="rect">
                <a:avLst/>
              </a:prstGeom>
            </p:spPr>
            <p:txBody>
              <a:bodyPr vert="horz" wrap="square" lIns="144000" tIns="0" rIns="0" bIns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b="1">
                    <a:solidFill>
                      <a:schemeClr val="accent1"/>
                    </a:solidFill>
                    <a:latin typeface="等线" panose="02010600030101010101" charset="-122"/>
                    <a:ea typeface="等线" panose="02010600030101010101" charset="-122"/>
                  </a:rPr>
                  <a:t>此部分内容作为文字排版占位显示 </a:t>
                </a:r>
                <a:br>
                  <a:rPr lang="zh-CN" altLang="en-US" sz="1050" b="1">
                    <a:solidFill>
                      <a:schemeClr val="accent1"/>
                    </a:solidFill>
                    <a:latin typeface="等线" panose="02010600030101010101" charset="-122"/>
                    <a:ea typeface="等线" panose="02010600030101010101" charset="-122"/>
                  </a:rPr>
                </a:br>
                <a:r>
                  <a:rPr lang="zh-CN" altLang="en-US" sz="1050" b="1">
                    <a:solidFill>
                      <a:schemeClr val="accent1"/>
                    </a:solidFill>
                    <a:latin typeface="等线" panose="02010600030101010101" charset="-122"/>
                    <a:ea typeface="等线" panose="02010600030101010101" charset="-122"/>
                  </a:rPr>
                  <a:t>（建议使用主题字体）</a:t>
                </a:r>
                <a:endParaRPr lang="zh-CN" altLang="en-US" sz="1050" b="1">
                  <a:solidFill>
                    <a:schemeClr val="accent1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</p:grpSp>
        <p:grpSp>
          <p:nvGrpSpPr>
            <p:cNvPr id="21" name="íṣḷiḋe"/>
            <p:cNvGrpSpPr/>
            <p:nvPr/>
          </p:nvGrpSpPr>
          <p:grpSpPr>
            <a:xfrm>
              <a:off x="7241448" y="2878087"/>
              <a:ext cx="2397303" cy="864867"/>
              <a:chOff x="8328246" y="2276873"/>
              <a:chExt cx="2198694" cy="864867"/>
            </a:xfrm>
          </p:grpSpPr>
          <p:sp>
            <p:nvSpPr>
              <p:cNvPr id="25" name="îṩḻiďé"/>
              <p:cNvSpPr txBox="1"/>
              <p:nvPr/>
            </p:nvSpPr>
            <p:spPr>
              <a:xfrm>
                <a:off x="8328247" y="2276873"/>
                <a:ext cx="2198693" cy="319534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1"/>
                    </a:solidFill>
                    <a:latin typeface="等线" panose="02010600030101010101" charset="-122"/>
                    <a:ea typeface="等线" panose="02010600030101010101" charset="-122"/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26" name="iṥľiḍé"/>
              <p:cNvSpPr txBox="1"/>
              <p:nvPr/>
            </p:nvSpPr>
            <p:spPr>
              <a:xfrm>
                <a:off x="8328246" y="2596407"/>
                <a:ext cx="2198693" cy="545333"/>
              </a:xfrm>
              <a:prstGeom prst="rect">
                <a:avLst/>
              </a:prstGeom>
            </p:spPr>
            <p:txBody>
              <a:bodyPr vert="horz" wrap="square" lIns="144000" tIns="0" rIns="0" bIns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b="1">
                    <a:solidFill>
                      <a:schemeClr val="accent1"/>
                    </a:solidFill>
                    <a:latin typeface="等线" panose="02010600030101010101" charset="-122"/>
                    <a:ea typeface="等线" panose="02010600030101010101" charset="-122"/>
                  </a:rPr>
                  <a:t>此部分内容作为文字排版占位显示 </a:t>
                </a:r>
                <a:br>
                  <a:rPr lang="zh-CN" altLang="en-US" sz="1050" b="1">
                    <a:solidFill>
                      <a:schemeClr val="accent1"/>
                    </a:solidFill>
                    <a:latin typeface="等线" panose="02010600030101010101" charset="-122"/>
                    <a:ea typeface="等线" panose="02010600030101010101" charset="-122"/>
                  </a:rPr>
                </a:br>
                <a:r>
                  <a:rPr lang="zh-CN" altLang="en-US" sz="1050" b="1">
                    <a:solidFill>
                      <a:schemeClr val="accent1"/>
                    </a:solidFill>
                    <a:latin typeface="等线" panose="02010600030101010101" charset="-122"/>
                    <a:ea typeface="等线" panose="02010600030101010101" charset="-122"/>
                  </a:rPr>
                  <a:t>（建议使用主题字体）</a:t>
                </a:r>
                <a:endParaRPr lang="zh-CN" altLang="en-US" sz="1050" b="1">
                  <a:solidFill>
                    <a:schemeClr val="accent1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</p:grpSp>
        <p:grpSp>
          <p:nvGrpSpPr>
            <p:cNvPr id="22" name="íšļidê"/>
            <p:cNvGrpSpPr/>
            <p:nvPr/>
          </p:nvGrpSpPr>
          <p:grpSpPr>
            <a:xfrm>
              <a:off x="8829110" y="1603885"/>
              <a:ext cx="2397303" cy="864867"/>
              <a:chOff x="8328246" y="2276873"/>
              <a:chExt cx="2198694" cy="864867"/>
            </a:xfrm>
          </p:grpSpPr>
          <p:sp>
            <p:nvSpPr>
              <p:cNvPr id="23" name="iṩľiďê"/>
              <p:cNvSpPr txBox="1"/>
              <p:nvPr/>
            </p:nvSpPr>
            <p:spPr>
              <a:xfrm>
                <a:off x="8328247" y="2276873"/>
                <a:ext cx="2198693" cy="319534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1"/>
                    </a:solidFill>
                    <a:latin typeface="等线" panose="02010600030101010101" charset="-122"/>
                    <a:ea typeface="等线" panose="02010600030101010101" charset="-122"/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24" name="íšlide"/>
              <p:cNvSpPr txBox="1"/>
              <p:nvPr/>
            </p:nvSpPr>
            <p:spPr>
              <a:xfrm>
                <a:off x="8328246" y="2596407"/>
                <a:ext cx="2198693" cy="545333"/>
              </a:xfrm>
              <a:prstGeom prst="rect">
                <a:avLst/>
              </a:prstGeom>
            </p:spPr>
            <p:txBody>
              <a:bodyPr vert="horz" wrap="square" lIns="144000" tIns="0" rIns="0" bIns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b="1">
                    <a:solidFill>
                      <a:schemeClr val="accent1"/>
                    </a:solidFill>
                    <a:latin typeface="等线" panose="02010600030101010101" charset="-122"/>
                    <a:ea typeface="等线" panose="02010600030101010101" charset="-122"/>
                  </a:rPr>
                  <a:t>此部分内容作为文字排版占位显示 </a:t>
                </a:r>
                <a:br>
                  <a:rPr lang="zh-CN" altLang="en-US" sz="1050" b="1">
                    <a:solidFill>
                      <a:schemeClr val="accent1"/>
                    </a:solidFill>
                    <a:latin typeface="等线" panose="02010600030101010101" charset="-122"/>
                    <a:ea typeface="等线" panose="02010600030101010101" charset="-122"/>
                  </a:rPr>
                </a:br>
                <a:r>
                  <a:rPr lang="zh-CN" altLang="en-US" sz="1050" b="1">
                    <a:solidFill>
                      <a:schemeClr val="accent1"/>
                    </a:solidFill>
                    <a:latin typeface="等线" panose="02010600030101010101" charset="-122"/>
                    <a:ea typeface="等线" panose="02010600030101010101" charset="-122"/>
                  </a:rPr>
                  <a:t>（建议使用主题字体）</a:t>
                </a:r>
                <a:endParaRPr lang="zh-CN" altLang="en-US" sz="1050" b="1">
                  <a:solidFill>
                    <a:schemeClr val="accent1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500">
        <p14:flip dir="l"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502b0c04-38b6-4e63-8265-c0838c3202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03794" y="1376478"/>
            <a:ext cx="9784412" cy="4105044"/>
            <a:chOff x="1108950" y="1535762"/>
            <a:chExt cx="9784412" cy="4105044"/>
          </a:xfrm>
        </p:grpSpPr>
        <p:grpSp>
          <p:nvGrpSpPr>
            <p:cNvPr id="4" name="ïṣ1iḑè"/>
            <p:cNvGrpSpPr/>
            <p:nvPr/>
          </p:nvGrpSpPr>
          <p:grpSpPr>
            <a:xfrm>
              <a:off x="4223692" y="2419173"/>
              <a:ext cx="2683669" cy="1509569"/>
              <a:chOff x="3167769" y="1831895"/>
              <a:chExt cx="2012752" cy="1132177"/>
            </a:xfrm>
          </p:grpSpPr>
          <p:sp>
            <p:nvSpPr>
              <p:cNvPr id="33" name="íṡḷîde"/>
              <p:cNvSpPr/>
              <p:nvPr/>
            </p:nvSpPr>
            <p:spPr>
              <a:xfrm rot="8715477">
                <a:off x="3167769" y="1831895"/>
                <a:ext cx="2012752" cy="1132177"/>
              </a:xfrm>
              <a:custGeom>
                <a:avLst/>
                <a:gdLst>
                  <a:gd name="connsiteX0" fmla="*/ 0 w 3089430"/>
                  <a:gd name="connsiteY0" fmla="*/ 2663302 h 2663302"/>
                  <a:gd name="connsiteX1" fmla="*/ 1544715 w 3089430"/>
                  <a:gd name="connsiteY1" fmla="*/ 0 h 2663302"/>
                  <a:gd name="connsiteX2" fmla="*/ 3089430 w 3089430"/>
                  <a:gd name="connsiteY2" fmla="*/ 2663302 h 2663302"/>
                  <a:gd name="connsiteX3" fmla="*/ 0 w 3089430"/>
                  <a:gd name="connsiteY3" fmla="*/ 2663302 h 2663302"/>
                  <a:gd name="connsiteX0-1" fmla="*/ 0 w 3089430"/>
                  <a:gd name="connsiteY0-2" fmla="*/ 2663302 h 2781670"/>
                  <a:gd name="connsiteX1-3" fmla="*/ 1544715 w 3089430"/>
                  <a:gd name="connsiteY1-4" fmla="*/ 0 h 2781670"/>
                  <a:gd name="connsiteX2-5" fmla="*/ 3089430 w 3089430"/>
                  <a:gd name="connsiteY2-6" fmla="*/ 2663302 h 2781670"/>
                  <a:gd name="connsiteX3-7" fmla="*/ 0 w 3089430"/>
                  <a:gd name="connsiteY3-8" fmla="*/ 2663302 h 2781670"/>
                  <a:gd name="connsiteX0-9" fmla="*/ 0 w 3089430"/>
                  <a:gd name="connsiteY0-10" fmla="*/ 2663302 h 2819838"/>
                  <a:gd name="connsiteX1-11" fmla="*/ 1544715 w 3089430"/>
                  <a:gd name="connsiteY1-12" fmla="*/ 0 h 2819838"/>
                  <a:gd name="connsiteX2-13" fmla="*/ 3089430 w 3089430"/>
                  <a:gd name="connsiteY2-14" fmla="*/ 2663302 h 2819838"/>
                  <a:gd name="connsiteX3-15" fmla="*/ 0 w 3089430"/>
                  <a:gd name="connsiteY3-16" fmla="*/ 2663302 h 2819838"/>
                  <a:gd name="connsiteX0-17" fmla="*/ 0 w 3089430"/>
                  <a:gd name="connsiteY0-18" fmla="*/ 2663302 h 2819838"/>
                  <a:gd name="connsiteX1-19" fmla="*/ 1544715 w 3089430"/>
                  <a:gd name="connsiteY1-20" fmla="*/ 0 h 2819838"/>
                  <a:gd name="connsiteX2-21" fmla="*/ 3089430 w 3089430"/>
                  <a:gd name="connsiteY2-22" fmla="*/ 2663302 h 2819838"/>
                  <a:gd name="connsiteX3-23" fmla="*/ 0 w 3089430"/>
                  <a:gd name="connsiteY3-24" fmla="*/ 2663302 h 2819838"/>
                  <a:gd name="connsiteX0-25" fmla="*/ 0 w 3089430"/>
                  <a:gd name="connsiteY0-26" fmla="*/ 2663302 h 2819838"/>
                  <a:gd name="connsiteX1-27" fmla="*/ 1544715 w 3089430"/>
                  <a:gd name="connsiteY1-28" fmla="*/ 0 h 2819838"/>
                  <a:gd name="connsiteX2-29" fmla="*/ 3089430 w 3089430"/>
                  <a:gd name="connsiteY2-30" fmla="*/ 2663302 h 2819838"/>
                  <a:gd name="connsiteX3-31" fmla="*/ 0 w 3089430"/>
                  <a:gd name="connsiteY3-32" fmla="*/ 2663302 h 2819838"/>
                  <a:gd name="connsiteX0-33" fmla="*/ 0 w 3089430"/>
                  <a:gd name="connsiteY0-34" fmla="*/ 2663302 h 2819838"/>
                  <a:gd name="connsiteX1-35" fmla="*/ 1544715 w 3089430"/>
                  <a:gd name="connsiteY1-36" fmla="*/ 0 h 2819838"/>
                  <a:gd name="connsiteX2-37" fmla="*/ 3089430 w 3089430"/>
                  <a:gd name="connsiteY2-38" fmla="*/ 2663302 h 2819838"/>
                  <a:gd name="connsiteX3-39" fmla="*/ 0 w 3089430"/>
                  <a:gd name="connsiteY3-40" fmla="*/ 2663302 h 2819838"/>
                  <a:gd name="connsiteX0-41" fmla="*/ 0 w 3089430"/>
                  <a:gd name="connsiteY0-42" fmla="*/ 2663302 h 2819838"/>
                  <a:gd name="connsiteX1-43" fmla="*/ 1544715 w 3089430"/>
                  <a:gd name="connsiteY1-44" fmla="*/ 0 h 2819838"/>
                  <a:gd name="connsiteX2-45" fmla="*/ 3089430 w 3089430"/>
                  <a:gd name="connsiteY2-46" fmla="*/ 2663302 h 2819838"/>
                  <a:gd name="connsiteX3-47" fmla="*/ 0 w 3089430"/>
                  <a:gd name="connsiteY3-48" fmla="*/ 2663302 h 2819838"/>
                  <a:gd name="connsiteX0-49" fmla="*/ 0 w 3089430"/>
                  <a:gd name="connsiteY0-50" fmla="*/ 2663302 h 2819838"/>
                  <a:gd name="connsiteX1-51" fmla="*/ 1544715 w 3089430"/>
                  <a:gd name="connsiteY1-52" fmla="*/ 0 h 2819838"/>
                  <a:gd name="connsiteX2-53" fmla="*/ 3089430 w 3089430"/>
                  <a:gd name="connsiteY2-54" fmla="*/ 2663302 h 2819838"/>
                  <a:gd name="connsiteX3-55" fmla="*/ 0 w 3089430"/>
                  <a:gd name="connsiteY3-56" fmla="*/ 2663302 h 2819838"/>
                  <a:gd name="connsiteX0-57" fmla="*/ 0 w 3089430"/>
                  <a:gd name="connsiteY0-58" fmla="*/ 2663302 h 2819838"/>
                  <a:gd name="connsiteX1-59" fmla="*/ 1544715 w 3089430"/>
                  <a:gd name="connsiteY1-60" fmla="*/ 0 h 2819838"/>
                  <a:gd name="connsiteX2-61" fmla="*/ 3089430 w 3089430"/>
                  <a:gd name="connsiteY2-62" fmla="*/ 2663302 h 2819838"/>
                  <a:gd name="connsiteX3-63" fmla="*/ 0 w 3089430"/>
                  <a:gd name="connsiteY3-64" fmla="*/ 2663302 h 2819838"/>
                  <a:gd name="connsiteX0-65" fmla="*/ 0 w 3089430"/>
                  <a:gd name="connsiteY0-66" fmla="*/ 2663302 h 2819838"/>
                  <a:gd name="connsiteX1-67" fmla="*/ 1544715 w 3089430"/>
                  <a:gd name="connsiteY1-68" fmla="*/ 0 h 2819838"/>
                  <a:gd name="connsiteX2-69" fmla="*/ 3089430 w 3089430"/>
                  <a:gd name="connsiteY2-70" fmla="*/ 2663302 h 2819838"/>
                  <a:gd name="connsiteX3-71" fmla="*/ 0 w 3089430"/>
                  <a:gd name="connsiteY3-72" fmla="*/ 2663302 h 2819838"/>
                  <a:gd name="connsiteX0-73" fmla="*/ 0 w 3089430"/>
                  <a:gd name="connsiteY0-74" fmla="*/ 2663302 h 2819838"/>
                  <a:gd name="connsiteX1-75" fmla="*/ 1544715 w 3089430"/>
                  <a:gd name="connsiteY1-76" fmla="*/ 0 h 2819838"/>
                  <a:gd name="connsiteX2-77" fmla="*/ 3089430 w 3089430"/>
                  <a:gd name="connsiteY2-78" fmla="*/ 2663302 h 2819838"/>
                  <a:gd name="connsiteX3-79" fmla="*/ 0 w 3089430"/>
                  <a:gd name="connsiteY3-80" fmla="*/ 2663302 h 2819838"/>
                  <a:gd name="connsiteX0-81" fmla="*/ 0 w 3089430"/>
                  <a:gd name="connsiteY0-82" fmla="*/ 2663302 h 2819838"/>
                  <a:gd name="connsiteX1-83" fmla="*/ 1544715 w 3089430"/>
                  <a:gd name="connsiteY1-84" fmla="*/ 0 h 2819838"/>
                  <a:gd name="connsiteX2-85" fmla="*/ 3089430 w 3089430"/>
                  <a:gd name="connsiteY2-86" fmla="*/ 2663302 h 2819838"/>
                  <a:gd name="connsiteX3-87" fmla="*/ 0 w 3089430"/>
                  <a:gd name="connsiteY3-88" fmla="*/ 2663302 h 2819838"/>
                  <a:gd name="connsiteX0-89" fmla="*/ 0 w 3089430"/>
                  <a:gd name="connsiteY0-90" fmla="*/ 2663302 h 2819838"/>
                  <a:gd name="connsiteX1-91" fmla="*/ 1544715 w 3089430"/>
                  <a:gd name="connsiteY1-92" fmla="*/ 0 h 2819838"/>
                  <a:gd name="connsiteX2-93" fmla="*/ 3089430 w 3089430"/>
                  <a:gd name="connsiteY2-94" fmla="*/ 2663302 h 2819838"/>
                  <a:gd name="connsiteX3-95" fmla="*/ 0 w 3089430"/>
                  <a:gd name="connsiteY3-96" fmla="*/ 2663302 h 2819838"/>
                  <a:gd name="connsiteX0-97" fmla="*/ 0 w 3089430"/>
                  <a:gd name="connsiteY0-98" fmla="*/ 2663302 h 2819838"/>
                  <a:gd name="connsiteX1-99" fmla="*/ 1544715 w 3089430"/>
                  <a:gd name="connsiteY1-100" fmla="*/ 0 h 2819838"/>
                  <a:gd name="connsiteX2-101" fmla="*/ 3089430 w 3089430"/>
                  <a:gd name="connsiteY2-102" fmla="*/ 2663302 h 2819838"/>
                  <a:gd name="connsiteX3-103" fmla="*/ 0 w 3089430"/>
                  <a:gd name="connsiteY3-104" fmla="*/ 2663302 h 28198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089430" h="2819838">
                    <a:moveTo>
                      <a:pt x="0" y="2663302"/>
                    </a:moveTo>
                    <a:cubicBezTo>
                      <a:pt x="870011" y="1509206"/>
                      <a:pt x="1136342" y="958789"/>
                      <a:pt x="1544715" y="0"/>
                    </a:cubicBezTo>
                    <a:cubicBezTo>
                      <a:pt x="2024109" y="1189608"/>
                      <a:pt x="2228296" y="1793290"/>
                      <a:pt x="3089430" y="2663302"/>
                    </a:cubicBezTo>
                    <a:cubicBezTo>
                      <a:pt x="2086253" y="2805345"/>
                      <a:pt x="1056443" y="2929632"/>
                      <a:pt x="0" y="266330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34" name="ïṣ1iḑê"/>
              <p:cNvSpPr/>
              <p:nvPr/>
            </p:nvSpPr>
            <p:spPr>
              <a:xfrm rot="8715477">
                <a:off x="3570017" y="2155219"/>
                <a:ext cx="1395075" cy="784733"/>
              </a:xfrm>
              <a:custGeom>
                <a:avLst/>
                <a:gdLst>
                  <a:gd name="connsiteX0" fmla="*/ 0 w 3089430"/>
                  <a:gd name="connsiteY0" fmla="*/ 2663302 h 2663302"/>
                  <a:gd name="connsiteX1" fmla="*/ 1544715 w 3089430"/>
                  <a:gd name="connsiteY1" fmla="*/ 0 h 2663302"/>
                  <a:gd name="connsiteX2" fmla="*/ 3089430 w 3089430"/>
                  <a:gd name="connsiteY2" fmla="*/ 2663302 h 2663302"/>
                  <a:gd name="connsiteX3" fmla="*/ 0 w 3089430"/>
                  <a:gd name="connsiteY3" fmla="*/ 2663302 h 2663302"/>
                  <a:gd name="connsiteX0-1" fmla="*/ 0 w 3089430"/>
                  <a:gd name="connsiteY0-2" fmla="*/ 2663302 h 2781670"/>
                  <a:gd name="connsiteX1-3" fmla="*/ 1544715 w 3089430"/>
                  <a:gd name="connsiteY1-4" fmla="*/ 0 h 2781670"/>
                  <a:gd name="connsiteX2-5" fmla="*/ 3089430 w 3089430"/>
                  <a:gd name="connsiteY2-6" fmla="*/ 2663302 h 2781670"/>
                  <a:gd name="connsiteX3-7" fmla="*/ 0 w 3089430"/>
                  <a:gd name="connsiteY3-8" fmla="*/ 2663302 h 2781670"/>
                  <a:gd name="connsiteX0-9" fmla="*/ 0 w 3089430"/>
                  <a:gd name="connsiteY0-10" fmla="*/ 2663302 h 2819838"/>
                  <a:gd name="connsiteX1-11" fmla="*/ 1544715 w 3089430"/>
                  <a:gd name="connsiteY1-12" fmla="*/ 0 h 2819838"/>
                  <a:gd name="connsiteX2-13" fmla="*/ 3089430 w 3089430"/>
                  <a:gd name="connsiteY2-14" fmla="*/ 2663302 h 2819838"/>
                  <a:gd name="connsiteX3-15" fmla="*/ 0 w 3089430"/>
                  <a:gd name="connsiteY3-16" fmla="*/ 2663302 h 2819838"/>
                  <a:gd name="connsiteX0-17" fmla="*/ 0 w 3089430"/>
                  <a:gd name="connsiteY0-18" fmla="*/ 2663302 h 2819838"/>
                  <a:gd name="connsiteX1-19" fmla="*/ 1544715 w 3089430"/>
                  <a:gd name="connsiteY1-20" fmla="*/ 0 h 2819838"/>
                  <a:gd name="connsiteX2-21" fmla="*/ 3089430 w 3089430"/>
                  <a:gd name="connsiteY2-22" fmla="*/ 2663302 h 2819838"/>
                  <a:gd name="connsiteX3-23" fmla="*/ 0 w 3089430"/>
                  <a:gd name="connsiteY3-24" fmla="*/ 2663302 h 2819838"/>
                  <a:gd name="connsiteX0-25" fmla="*/ 0 w 3089430"/>
                  <a:gd name="connsiteY0-26" fmla="*/ 2663302 h 2819838"/>
                  <a:gd name="connsiteX1-27" fmla="*/ 1544715 w 3089430"/>
                  <a:gd name="connsiteY1-28" fmla="*/ 0 h 2819838"/>
                  <a:gd name="connsiteX2-29" fmla="*/ 3089430 w 3089430"/>
                  <a:gd name="connsiteY2-30" fmla="*/ 2663302 h 2819838"/>
                  <a:gd name="connsiteX3-31" fmla="*/ 0 w 3089430"/>
                  <a:gd name="connsiteY3-32" fmla="*/ 2663302 h 2819838"/>
                  <a:gd name="connsiteX0-33" fmla="*/ 0 w 3089430"/>
                  <a:gd name="connsiteY0-34" fmla="*/ 2663302 h 2819838"/>
                  <a:gd name="connsiteX1-35" fmla="*/ 1544715 w 3089430"/>
                  <a:gd name="connsiteY1-36" fmla="*/ 0 h 2819838"/>
                  <a:gd name="connsiteX2-37" fmla="*/ 3089430 w 3089430"/>
                  <a:gd name="connsiteY2-38" fmla="*/ 2663302 h 2819838"/>
                  <a:gd name="connsiteX3-39" fmla="*/ 0 w 3089430"/>
                  <a:gd name="connsiteY3-40" fmla="*/ 2663302 h 2819838"/>
                  <a:gd name="connsiteX0-41" fmla="*/ 0 w 3089430"/>
                  <a:gd name="connsiteY0-42" fmla="*/ 2663302 h 2819838"/>
                  <a:gd name="connsiteX1-43" fmla="*/ 1544715 w 3089430"/>
                  <a:gd name="connsiteY1-44" fmla="*/ 0 h 2819838"/>
                  <a:gd name="connsiteX2-45" fmla="*/ 3089430 w 3089430"/>
                  <a:gd name="connsiteY2-46" fmla="*/ 2663302 h 2819838"/>
                  <a:gd name="connsiteX3-47" fmla="*/ 0 w 3089430"/>
                  <a:gd name="connsiteY3-48" fmla="*/ 2663302 h 2819838"/>
                  <a:gd name="connsiteX0-49" fmla="*/ 0 w 3089430"/>
                  <a:gd name="connsiteY0-50" fmla="*/ 2663302 h 2819838"/>
                  <a:gd name="connsiteX1-51" fmla="*/ 1544715 w 3089430"/>
                  <a:gd name="connsiteY1-52" fmla="*/ 0 h 2819838"/>
                  <a:gd name="connsiteX2-53" fmla="*/ 3089430 w 3089430"/>
                  <a:gd name="connsiteY2-54" fmla="*/ 2663302 h 2819838"/>
                  <a:gd name="connsiteX3-55" fmla="*/ 0 w 3089430"/>
                  <a:gd name="connsiteY3-56" fmla="*/ 2663302 h 2819838"/>
                  <a:gd name="connsiteX0-57" fmla="*/ 0 w 3089430"/>
                  <a:gd name="connsiteY0-58" fmla="*/ 2663302 h 2819838"/>
                  <a:gd name="connsiteX1-59" fmla="*/ 1544715 w 3089430"/>
                  <a:gd name="connsiteY1-60" fmla="*/ 0 h 2819838"/>
                  <a:gd name="connsiteX2-61" fmla="*/ 3089430 w 3089430"/>
                  <a:gd name="connsiteY2-62" fmla="*/ 2663302 h 2819838"/>
                  <a:gd name="connsiteX3-63" fmla="*/ 0 w 3089430"/>
                  <a:gd name="connsiteY3-64" fmla="*/ 2663302 h 2819838"/>
                  <a:gd name="connsiteX0-65" fmla="*/ 0 w 3089430"/>
                  <a:gd name="connsiteY0-66" fmla="*/ 2663302 h 2819838"/>
                  <a:gd name="connsiteX1-67" fmla="*/ 1544715 w 3089430"/>
                  <a:gd name="connsiteY1-68" fmla="*/ 0 h 2819838"/>
                  <a:gd name="connsiteX2-69" fmla="*/ 3089430 w 3089430"/>
                  <a:gd name="connsiteY2-70" fmla="*/ 2663302 h 2819838"/>
                  <a:gd name="connsiteX3-71" fmla="*/ 0 w 3089430"/>
                  <a:gd name="connsiteY3-72" fmla="*/ 2663302 h 2819838"/>
                  <a:gd name="connsiteX0-73" fmla="*/ 0 w 3089430"/>
                  <a:gd name="connsiteY0-74" fmla="*/ 2663302 h 2819838"/>
                  <a:gd name="connsiteX1-75" fmla="*/ 1544715 w 3089430"/>
                  <a:gd name="connsiteY1-76" fmla="*/ 0 h 2819838"/>
                  <a:gd name="connsiteX2-77" fmla="*/ 3089430 w 3089430"/>
                  <a:gd name="connsiteY2-78" fmla="*/ 2663302 h 2819838"/>
                  <a:gd name="connsiteX3-79" fmla="*/ 0 w 3089430"/>
                  <a:gd name="connsiteY3-80" fmla="*/ 2663302 h 2819838"/>
                  <a:gd name="connsiteX0-81" fmla="*/ 0 w 3089430"/>
                  <a:gd name="connsiteY0-82" fmla="*/ 2663302 h 2819838"/>
                  <a:gd name="connsiteX1-83" fmla="*/ 1544715 w 3089430"/>
                  <a:gd name="connsiteY1-84" fmla="*/ 0 h 2819838"/>
                  <a:gd name="connsiteX2-85" fmla="*/ 3089430 w 3089430"/>
                  <a:gd name="connsiteY2-86" fmla="*/ 2663302 h 2819838"/>
                  <a:gd name="connsiteX3-87" fmla="*/ 0 w 3089430"/>
                  <a:gd name="connsiteY3-88" fmla="*/ 2663302 h 2819838"/>
                  <a:gd name="connsiteX0-89" fmla="*/ 0 w 3089430"/>
                  <a:gd name="connsiteY0-90" fmla="*/ 2663302 h 2819838"/>
                  <a:gd name="connsiteX1-91" fmla="*/ 1544715 w 3089430"/>
                  <a:gd name="connsiteY1-92" fmla="*/ 0 h 2819838"/>
                  <a:gd name="connsiteX2-93" fmla="*/ 3089430 w 3089430"/>
                  <a:gd name="connsiteY2-94" fmla="*/ 2663302 h 2819838"/>
                  <a:gd name="connsiteX3-95" fmla="*/ 0 w 3089430"/>
                  <a:gd name="connsiteY3-96" fmla="*/ 2663302 h 2819838"/>
                  <a:gd name="connsiteX0-97" fmla="*/ 0 w 3089430"/>
                  <a:gd name="connsiteY0-98" fmla="*/ 2663302 h 2819838"/>
                  <a:gd name="connsiteX1-99" fmla="*/ 1544715 w 3089430"/>
                  <a:gd name="connsiteY1-100" fmla="*/ 0 h 2819838"/>
                  <a:gd name="connsiteX2-101" fmla="*/ 3089430 w 3089430"/>
                  <a:gd name="connsiteY2-102" fmla="*/ 2663302 h 2819838"/>
                  <a:gd name="connsiteX3-103" fmla="*/ 0 w 3089430"/>
                  <a:gd name="connsiteY3-104" fmla="*/ 2663302 h 28198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089430" h="2819838">
                    <a:moveTo>
                      <a:pt x="0" y="2663302"/>
                    </a:moveTo>
                    <a:cubicBezTo>
                      <a:pt x="870011" y="1509206"/>
                      <a:pt x="1136342" y="958789"/>
                      <a:pt x="1544715" y="0"/>
                    </a:cubicBezTo>
                    <a:cubicBezTo>
                      <a:pt x="2024109" y="1189608"/>
                      <a:pt x="2228296" y="1793290"/>
                      <a:pt x="3089430" y="2663302"/>
                    </a:cubicBezTo>
                    <a:cubicBezTo>
                      <a:pt x="2086253" y="2805345"/>
                      <a:pt x="1056443" y="2929632"/>
                      <a:pt x="0" y="266330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35" name="ïṧḻîḓê"/>
              <p:cNvSpPr/>
              <p:nvPr/>
            </p:nvSpPr>
            <p:spPr>
              <a:xfrm rot="8715477">
                <a:off x="3846124" y="2384619"/>
                <a:ext cx="970477" cy="545895"/>
              </a:xfrm>
              <a:custGeom>
                <a:avLst/>
                <a:gdLst>
                  <a:gd name="connsiteX0" fmla="*/ 0 w 3089430"/>
                  <a:gd name="connsiteY0" fmla="*/ 2663302 h 2663302"/>
                  <a:gd name="connsiteX1" fmla="*/ 1544715 w 3089430"/>
                  <a:gd name="connsiteY1" fmla="*/ 0 h 2663302"/>
                  <a:gd name="connsiteX2" fmla="*/ 3089430 w 3089430"/>
                  <a:gd name="connsiteY2" fmla="*/ 2663302 h 2663302"/>
                  <a:gd name="connsiteX3" fmla="*/ 0 w 3089430"/>
                  <a:gd name="connsiteY3" fmla="*/ 2663302 h 2663302"/>
                  <a:gd name="connsiteX0-1" fmla="*/ 0 w 3089430"/>
                  <a:gd name="connsiteY0-2" fmla="*/ 2663302 h 2781670"/>
                  <a:gd name="connsiteX1-3" fmla="*/ 1544715 w 3089430"/>
                  <a:gd name="connsiteY1-4" fmla="*/ 0 h 2781670"/>
                  <a:gd name="connsiteX2-5" fmla="*/ 3089430 w 3089430"/>
                  <a:gd name="connsiteY2-6" fmla="*/ 2663302 h 2781670"/>
                  <a:gd name="connsiteX3-7" fmla="*/ 0 w 3089430"/>
                  <a:gd name="connsiteY3-8" fmla="*/ 2663302 h 2781670"/>
                  <a:gd name="connsiteX0-9" fmla="*/ 0 w 3089430"/>
                  <a:gd name="connsiteY0-10" fmla="*/ 2663302 h 2819838"/>
                  <a:gd name="connsiteX1-11" fmla="*/ 1544715 w 3089430"/>
                  <a:gd name="connsiteY1-12" fmla="*/ 0 h 2819838"/>
                  <a:gd name="connsiteX2-13" fmla="*/ 3089430 w 3089430"/>
                  <a:gd name="connsiteY2-14" fmla="*/ 2663302 h 2819838"/>
                  <a:gd name="connsiteX3-15" fmla="*/ 0 w 3089430"/>
                  <a:gd name="connsiteY3-16" fmla="*/ 2663302 h 2819838"/>
                  <a:gd name="connsiteX0-17" fmla="*/ 0 w 3089430"/>
                  <a:gd name="connsiteY0-18" fmla="*/ 2663302 h 2819838"/>
                  <a:gd name="connsiteX1-19" fmla="*/ 1544715 w 3089430"/>
                  <a:gd name="connsiteY1-20" fmla="*/ 0 h 2819838"/>
                  <a:gd name="connsiteX2-21" fmla="*/ 3089430 w 3089430"/>
                  <a:gd name="connsiteY2-22" fmla="*/ 2663302 h 2819838"/>
                  <a:gd name="connsiteX3-23" fmla="*/ 0 w 3089430"/>
                  <a:gd name="connsiteY3-24" fmla="*/ 2663302 h 2819838"/>
                  <a:gd name="connsiteX0-25" fmla="*/ 0 w 3089430"/>
                  <a:gd name="connsiteY0-26" fmla="*/ 2663302 h 2819838"/>
                  <a:gd name="connsiteX1-27" fmla="*/ 1544715 w 3089430"/>
                  <a:gd name="connsiteY1-28" fmla="*/ 0 h 2819838"/>
                  <a:gd name="connsiteX2-29" fmla="*/ 3089430 w 3089430"/>
                  <a:gd name="connsiteY2-30" fmla="*/ 2663302 h 2819838"/>
                  <a:gd name="connsiteX3-31" fmla="*/ 0 w 3089430"/>
                  <a:gd name="connsiteY3-32" fmla="*/ 2663302 h 2819838"/>
                  <a:gd name="connsiteX0-33" fmla="*/ 0 w 3089430"/>
                  <a:gd name="connsiteY0-34" fmla="*/ 2663302 h 2819838"/>
                  <a:gd name="connsiteX1-35" fmla="*/ 1544715 w 3089430"/>
                  <a:gd name="connsiteY1-36" fmla="*/ 0 h 2819838"/>
                  <a:gd name="connsiteX2-37" fmla="*/ 3089430 w 3089430"/>
                  <a:gd name="connsiteY2-38" fmla="*/ 2663302 h 2819838"/>
                  <a:gd name="connsiteX3-39" fmla="*/ 0 w 3089430"/>
                  <a:gd name="connsiteY3-40" fmla="*/ 2663302 h 2819838"/>
                  <a:gd name="connsiteX0-41" fmla="*/ 0 w 3089430"/>
                  <a:gd name="connsiteY0-42" fmla="*/ 2663302 h 2819838"/>
                  <a:gd name="connsiteX1-43" fmla="*/ 1544715 w 3089430"/>
                  <a:gd name="connsiteY1-44" fmla="*/ 0 h 2819838"/>
                  <a:gd name="connsiteX2-45" fmla="*/ 3089430 w 3089430"/>
                  <a:gd name="connsiteY2-46" fmla="*/ 2663302 h 2819838"/>
                  <a:gd name="connsiteX3-47" fmla="*/ 0 w 3089430"/>
                  <a:gd name="connsiteY3-48" fmla="*/ 2663302 h 2819838"/>
                  <a:gd name="connsiteX0-49" fmla="*/ 0 w 3089430"/>
                  <a:gd name="connsiteY0-50" fmla="*/ 2663302 h 2819838"/>
                  <a:gd name="connsiteX1-51" fmla="*/ 1544715 w 3089430"/>
                  <a:gd name="connsiteY1-52" fmla="*/ 0 h 2819838"/>
                  <a:gd name="connsiteX2-53" fmla="*/ 3089430 w 3089430"/>
                  <a:gd name="connsiteY2-54" fmla="*/ 2663302 h 2819838"/>
                  <a:gd name="connsiteX3-55" fmla="*/ 0 w 3089430"/>
                  <a:gd name="connsiteY3-56" fmla="*/ 2663302 h 2819838"/>
                  <a:gd name="connsiteX0-57" fmla="*/ 0 w 3089430"/>
                  <a:gd name="connsiteY0-58" fmla="*/ 2663302 h 2819838"/>
                  <a:gd name="connsiteX1-59" fmla="*/ 1544715 w 3089430"/>
                  <a:gd name="connsiteY1-60" fmla="*/ 0 h 2819838"/>
                  <a:gd name="connsiteX2-61" fmla="*/ 3089430 w 3089430"/>
                  <a:gd name="connsiteY2-62" fmla="*/ 2663302 h 2819838"/>
                  <a:gd name="connsiteX3-63" fmla="*/ 0 w 3089430"/>
                  <a:gd name="connsiteY3-64" fmla="*/ 2663302 h 2819838"/>
                  <a:gd name="connsiteX0-65" fmla="*/ 0 w 3089430"/>
                  <a:gd name="connsiteY0-66" fmla="*/ 2663302 h 2819838"/>
                  <a:gd name="connsiteX1-67" fmla="*/ 1544715 w 3089430"/>
                  <a:gd name="connsiteY1-68" fmla="*/ 0 h 2819838"/>
                  <a:gd name="connsiteX2-69" fmla="*/ 3089430 w 3089430"/>
                  <a:gd name="connsiteY2-70" fmla="*/ 2663302 h 2819838"/>
                  <a:gd name="connsiteX3-71" fmla="*/ 0 w 3089430"/>
                  <a:gd name="connsiteY3-72" fmla="*/ 2663302 h 2819838"/>
                  <a:gd name="connsiteX0-73" fmla="*/ 0 w 3089430"/>
                  <a:gd name="connsiteY0-74" fmla="*/ 2663302 h 2819838"/>
                  <a:gd name="connsiteX1-75" fmla="*/ 1544715 w 3089430"/>
                  <a:gd name="connsiteY1-76" fmla="*/ 0 h 2819838"/>
                  <a:gd name="connsiteX2-77" fmla="*/ 3089430 w 3089430"/>
                  <a:gd name="connsiteY2-78" fmla="*/ 2663302 h 2819838"/>
                  <a:gd name="connsiteX3-79" fmla="*/ 0 w 3089430"/>
                  <a:gd name="connsiteY3-80" fmla="*/ 2663302 h 2819838"/>
                  <a:gd name="connsiteX0-81" fmla="*/ 0 w 3089430"/>
                  <a:gd name="connsiteY0-82" fmla="*/ 2663302 h 2819838"/>
                  <a:gd name="connsiteX1-83" fmla="*/ 1544715 w 3089430"/>
                  <a:gd name="connsiteY1-84" fmla="*/ 0 h 2819838"/>
                  <a:gd name="connsiteX2-85" fmla="*/ 3089430 w 3089430"/>
                  <a:gd name="connsiteY2-86" fmla="*/ 2663302 h 2819838"/>
                  <a:gd name="connsiteX3-87" fmla="*/ 0 w 3089430"/>
                  <a:gd name="connsiteY3-88" fmla="*/ 2663302 h 2819838"/>
                  <a:gd name="connsiteX0-89" fmla="*/ 0 w 3089430"/>
                  <a:gd name="connsiteY0-90" fmla="*/ 2663302 h 2819838"/>
                  <a:gd name="connsiteX1-91" fmla="*/ 1544715 w 3089430"/>
                  <a:gd name="connsiteY1-92" fmla="*/ 0 h 2819838"/>
                  <a:gd name="connsiteX2-93" fmla="*/ 3089430 w 3089430"/>
                  <a:gd name="connsiteY2-94" fmla="*/ 2663302 h 2819838"/>
                  <a:gd name="connsiteX3-95" fmla="*/ 0 w 3089430"/>
                  <a:gd name="connsiteY3-96" fmla="*/ 2663302 h 2819838"/>
                  <a:gd name="connsiteX0-97" fmla="*/ 0 w 3089430"/>
                  <a:gd name="connsiteY0-98" fmla="*/ 2663302 h 2819838"/>
                  <a:gd name="connsiteX1-99" fmla="*/ 1544715 w 3089430"/>
                  <a:gd name="connsiteY1-100" fmla="*/ 0 h 2819838"/>
                  <a:gd name="connsiteX2-101" fmla="*/ 3089430 w 3089430"/>
                  <a:gd name="connsiteY2-102" fmla="*/ 2663302 h 2819838"/>
                  <a:gd name="connsiteX3-103" fmla="*/ 0 w 3089430"/>
                  <a:gd name="connsiteY3-104" fmla="*/ 2663302 h 28198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089430" h="2819838">
                    <a:moveTo>
                      <a:pt x="0" y="2663302"/>
                    </a:moveTo>
                    <a:cubicBezTo>
                      <a:pt x="870011" y="1509206"/>
                      <a:pt x="1136342" y="958789"/>
                      <a:pt x="1544715" y="0"/>
                    </a:cubicBezTo>
                    <a:cubicBezTo>
                      <a:pt x="2024109" y="1189608"/>
                      <a:pt x="2228296" y="1793290"/>
                      <a:pt x="3089430" y="2663302"/>
                    </a:cubicBezTo>
                    <a:cubicBezTo>
                      <a:pt x="2086253" y="2805345"/>
                      <a:pt x="1056443" y="2929632"/>
                      <a:pt x="0" y="266330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  <p:grpSp>
          <p:nvGrpSpPr>
            <p:cNvPr id="5" name="îś1îḋê"/>
            <p:cNvGrpSpPr/>
            <p:nvPr/>
          </p:nvGrpSpPr>
          <p:grpSpPr>
            <a:xfrm>
              <a:off x="4565413" y="2957138"/>
              <a:ext cx="1509569" cy="2683668"/>
              <a:chOff x="3424059" y="2235369"/>
              <a:chExt cx="1132177" cy="2012751"/>
            </a:xfrm>
          </p:grpSpPr>
          <p:sp>
            <p:nvSpPr>
              <p:cNvPr id="30" name="îś1iḋê"/>
              <p:cNvSpPr/>
              <p:nvPr/>
            </p:nvSpPr>
            <p:spPr>
              <a:xfrm rot="3482913">
                <a:off x="2983772" y="2675656"/>
                <a:ext cx="2012751" cy="1132177"/>
              </a:xfrm>
              <a:custGeom>
                <a:avLst/>
                <a:gdLst>
                  <a:gd name="connsiteX0" fmla="*/ 0 w 3089430"/>
                  <a:gd name="connsiteY0" fmla="*/ 2663302 h 2663302"/>
                  <a:gd name="connsiteX1" fmla="*/ 1544715 w 3089430"/>
                  <a:gd name="connsiteY1" fmla="*/ 0 h 2663302"/>
                  <a:gd name="connsiteX2" fmla="*/ 3089430 w 3089430"/>
                  <a:gd name="connsiteY2" fmla="*/ 2663302 h 2663302"/>
                  <a:gd name="connsiteX3" fmla="*/ 0 w 3089430"/>
                  <a:gd name="connsiteY3" fmla="*/ 2663302 h 2663302"/>
                  <a:gd name="connsiteX0-1" fmla="*/ 0 w 3089430"/>
                  <a:gd name="connsiteY0-2" fmla="*/ 2663302 h 2781670"/>
                  <a:gd name="connsiteX1-3" fmla="*/ 1544715 w 3089430"/>
                  <a:gd name="connsiteY1-4" fmla="*/ 0 h 2781670"/>
                  <a:gd name="connsiteX2-5" fmla="*/ 3089430 w 3089430"/>
                  <a:gd name="connsiteY2-6" fmla="*/ 2663302 h 2781670"/>
                  <a:gd name="connsiteX3-7" fmla="*/ 0 w 3089430"/>
                  <a:gd name="connsiteY3-8" fmla="*/ 2663302 h 2781670"/>
                  <a:gd name="connsiteX0-9" fmla="*/ 0 w 3089430"/>
                  <a:gd name="connsiteY0-10" fmla="*/ 2663302 h 2819838"/>
                  <a:gd name="connsiteX1-11" fmla="*/ 1544715 w 3089430"/>
                  <a:gd name="connsiteY1-12" fmla="*/ 0 h 2819838"/>
                  <a:gd name="connsiteX2-13" fmla="*/ 3089430 w 3089430"/>
                  <a:gd name="connsiteY2-14" fmla="*/ 2663302 h 2819838"/>
                  <a:gd name="connsiteX3-15" fmla="*/ 0 w 3089430"/>
                  <a:gd name="connsiteY3-16" fmla="*/ 2663302 h 2819838"/>
                  <a:gd name="connsiteX0-17" fmla="*/ 0 w 3089430"/>
                  <a:gd name="connsiteY0-18" fmla="*/ 2663302 h 2819838"/>
                  <a:gd name="connsiteX1-19" fmla="*/ 1544715 w 3089430"/>
                  <a:gd name="connsiteY1-20" fmla="*/ 0 h 2819838"/>
                  <a:gd name="connsiteX2-21" fmla="*/ 3089430 w 3089430"/>
                  <a:gd name="connsiteY2-22" fmla="*/ 2663302 h 2819838"/>
                  <a:gd name="connsiteX3-23" fmla="*/ 0 w 3089430"/>
                  <a:gd name="connsiteY3-24" fmla="*/ 2663302 h 2819838"/>
                  <a:gd name="connsiteX0-25" fmla="*/ 0 w 3089430"/>
                  <a:gd name="connsiteY0-26" fmla="*/ 2663302 h 2819838"/>
                  <a:gd name="connsiteX1-27" fmla="*/ 1544715 w 3089430"/>
                  <a:gd name="connsiteY1-28" fmla="*/ 0 h 2819838"/>
                  <a:gd name="connsiteX2-29" fmla="*/ 3089430 w 3089430"/>
                  <a:gd name="connsiteY2-30" fmla="*/ 2663302 h 2819838"/>
                  <a:gd name="connsiteX3-31" fmla="*/ 0 w 3089430"/>
                  <a:gd name="connsiteY3-32" fmla="*/ 2663302 h 2819838"/>
                  <a:gd name="connsiteX0-33" fmla="*/ 0 w 3089430"/>
                  <a:gd name="connsiteY0-34" fmla="*/ 2663302 h 2819838"/>
                  <a:gd name="connsiteX1-35" fmla="*/ 1544715 w 3089430"/>
                  <a:gd name="connsiteY1-36" fmla="*/ 0 h 2819838"/>
                  <a:gd name="connsiteX2-37" fmla="*/ 3089430 w 3089430"/>
                  <a:gd name="connsiteY2-38" fmla="*/ 2663302 h 2819838"/>
                  <a:gd name="connsiteX3-39" fmla="*/ 0 w 3089430"/>
                  <a:gd name="connsiteY3-40" fmla="*/ 2663302 h 2819838"/>
                  <a:gd name="connsiteX0-41" fmla="*/ 0 w 3089430"/>
                  <a:gd name="connsiteY0-42" fmla="*/ 2663302 h 2819838"/>
                  <a:gd name="connsiteX1-43" fmla="*/ 1544715 w 3089430"/>
                  <a:gd name="connsiteY1-44" fmla="*/ 0 h 2819838"/>
                  <a:gd name="connsiteX2-45" fmla="*/ 3089430 w 3089430"/>
                  <a:gd name="connsiteY2-46" fmla="*/ 2663302 h 2819838"/>
                  <a:gd name="connsiteX3-47" fmla="*/ 0 w 3089430"/>
                  <a:gd name="connsiteY3-48" fmla="*/ 2663302 h 2819838"/>
                  <a:gd name="connsiteX0-49" fmla="*/ 0 w 3089430"/>
                  <a:gd name="connsiteY0-50" fmla="*/ 2663302 h 2819838"/>
                  <a:gd name="connsiteX1-51" fmla="*/ 1544715 w 3089430"/>
                  <a:gd name="connsiteY1-52" fmla="*/ 0 h 2819838"/>
                  <a:gd name="connsiteX2-53" fmla="*/ 3089430 w 3089430"/>
                  <a:gd name="connsiteY2-54" fmla="*/ 2663302 h 2819838"/>
                  <a:gd name="connsiteX3-55" fmla="*/ 0 w 3089430"/>
                  <a:gd name="connsiteY3-56" fmla="*/ 2663302 h 2819838"/>
                  <a:gd name="connsiteX0-57" fmla="*/ 0 w 3089430"/>
                  <a:gd name="connsiteY0-58" fmla="*/ 2663302 h 2819838"/>
                  <a:gd name="connsiteX1-59" fmla="*/ 1544715 w 3089430"/>
                  <a:gd name="connsiteY1-60" fmla="*/ 0 h 2819838"/>
                  <a:gd name="connsiteX2-61" fmla="*/ 3089430 w 3089430"/>
                  <a:gd name="connsiteY2-62" fmla="*/ 2663302 h 2819838"/>
                  <a:gd name="connsiteX3-63" fmla="*/ 0 w 3089430"/>
                  <a:gd name="connsiteY3-64" fmla="*/ 2663302 h 2819838"/>
                  <a:gd name="connsiteX0-65" fmla="*/ 0 w 3089430"/>
                  <a:gd name="connsiteY0-66" fmla="*/ 2663302 h 2819838"/>
                  <a:gd name="connsiteX1-67" fmla="*/ 1544715 w 3089430"/>
                  <a:gd name="connsiteY1-68" fmla="*/ 0 h 2819838"/>
                  <a:gd name="connsiteX2-69" fmla="*/ 3089430 w 3089430"/>
                  <a:gd name="connsiteY2-70" fmla="*/ 2663302 h 2819838"/>
                  <a:gd name="connsiteX3-71" fmla="*/ 0 w 3089430"/>
                  <a:gd name="connsiteY3-72" fmla="*/ 2663302 h 2819838"/>
                  <a:gd name="connsiteX0-73" fmla="*/ 0 w 3089430"/>
                  <a:gd name="connsiteY0-74" fmla="*/ 2663302 h 2819838"/>
                  <a:gd name="connsiteX1-75" fmla="*/ 1544715 w 3089430"/>
                  <a:gd name="connsiteY1-76" fmla="*/ 0 h 2819838"/>
                  <a:gd name="connsiteX2-77" fmla="*/ 3089430 w 3089430"/>
                  <a:gd name="connsiteY2-78" fmla="*/ 2663302 h 2819838"/>
                  <a:gd name="connsiteX3-79" fmla="*/ 0 w 3089430"/>
                  <a:gd name="connsiteY3-80" fmla="*/ 2663302 h 2819838"/>
                  <a:gd name="connsiteX0-81" fmla="*/ 0 w 3089430"/>
                  <a:gd name="connsiteY0-82" fmla="*/ 2663302 h 2819838"/>
                  <a:gd name="connsiteX1-83" fmla="*/ 1544715 w 3089430"/>
                  <a:gd name="connsiteY1-84" fmla="*/ 0 h 2819838"/>
                  <a:gd name="connsiteX2-85" fmla="*/ 3089430 w 3089430"/>
                  <a:gd name="connsiteY2-86" fmla="*/ 2663302 h 2819838"/>
                  <a:gd name="connsiteX3-87" fmla="*/ 0 w 3089430"/>
                  <a:gd name="connsiteY3-88" fmla="*/ 2663302 h 2819838"/>
                  <a:gd name="connsiteX0-89" fmla="*/ 0 w 3089430"/>
                  <a:gd name="connsiteY0-90" fmla="*/ 2663302 h 2819838"/>
                  <a:gd name="connsiteX1-91" fmla="*/ 1544715 w 3089430"/>
                  <a:gd name="connsiteY1-92" fmla="*/ 0 h 2819838"/>
                  <a:gd name="connsiteX2-93" fmla="*/ 3089430 w 3089430"/>
                  <a:gd name="connsiteY2-94" fmla="*/ 2663302 h 2819838"/>
                  <a:gd name="connsiteX3-95" fmla="*/ 0 w 3089430"/>
                  <a:gd name="connsiteY3-96" fmla="*/ 2663302 h 2819838"/>
                  <a:gd name="connsiteX0-97" fmla="*/ 0 w 3089430"/>
                  <a:gd name="connsiteY0-98" fmla="*/ 2663302 h 2819838"/>
                  <a:gd name="connsiteX1-99" fmla="*/ 1544715 w 3089430"/>
                  <a:gd name="connsiteY1-100" fmla="*/ 0 h 2819838"/>
                  <a:gd name="connsiteX2-101" fmla="*/ 3089430 w 3089430"/>
                  <a:gd name="connsiteY2-102" fmla="*/ 2663302 h 2819838"/>
                  <a:gd name="connsiteX3-103" fmla="*/ 0 w 3089430"/>
                  <a:gd name="connsiteY3-104" fmla="*/ 2663302 h 28198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089430" h="2819838">
                    <a:moveTo>
                      <a:pt x="0" y="2663302"/>
                    </a:moveTo>
                    <a:cubicBezTo>
                      <a:pt x="870011" y="1509206"/>
                      <a:pt x="1136342" y="958789"/>
                      <a:pt x="1544715" y="0"/>
                    </a:cubicBezTo>
                    <a:cubicBezTo>
                      <a:pt x="2024109" y="1189608"/>
                      <a:pt x="2228296" y="1793290"/>
                      <a:pt x="3089430" y="2663302"/>
                    </a:cubicBezTo>
                    <a:cubicBezTo>
                      <a:pt x="2086253" y="2805345"/>
                      <a:pt x="1056443" y="2929632"/>
                      <a:pt x="0" y="266330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31" name="ïsľiďé"/>
              <p:cNvSpPr/>
              <p:nvPr/>
            </p:nvSpPr>
            <p:spPr>
              <a:xfrm rot="3482913">
                <a:off x="3442485" y="2740045"/>
                <a:ext cx="1395075" cy="784733"/>
              </a:xfrm>
              <a:custGeom>
                <a:avLst/>
                <a:gdLst>
                  <a:gd name="connsiteX0" fmla="*/ 0 w 3089430"/>
                  <a:gd name="connsiteY0" fmla="*/ 2663302 h 2663302"/>
                  <a:gd name="connsiteX1" fmla="*/ 1544715 w 3089430"/>
                  <a:gd name="connsiteY1" fmla="*/ 0 h 2663302"/>
                  <a:gd name="connsiteX2" fmla="*/ 3089430 w 3089430"/>
                  <a:gd name="connsiteY2" fmla="*/ 2663302 h 2663302"/>
                  <a:gd name="connsiteX3" fmla="*/ 0 w 3089430"/>
                  <a:gd name="connsiteY3" fmla="*/ 2663302 h 2663302"/>
                  <a:gd name="connsiteX0-1" fmla="*/ 0 w 3089430"/>
                  <a:gd name="connsiteY0-2" fmla="*/ 2663302 h 2781670"/>
                  <a:gd name="connsiteX1-3" fmla="*/ 1544715 w 3089430"/>
                  <a:gd name="connsiteY1-4" fmla="*/ 0 h 2781670"/>
                  <a:gd name="connsiteX2-5" fmla="*/ 3089430 w 3089430"/>
                  <a:gd name="connsiteY2-6" fmla="*/ 2663302 h 2781670"/>
                  <a:gd name="connsiteX3-7" fmla="*/ 0 w 3089430"/>
                  <a:gd name="connsiteY3-8" fmla="*/ 2663302 h 2781670"/>
                  <a:gd name="connsiteX0-9" fmla="*/ 0 w 3089430"/>
                  <a:gd name="connsiteY0-10" fmla="*/ 2663302 h 2819838"/>
                  <a:gd name="connsiteX1-11" fmla="*/ 1544715 w 3089430"/>
                  <a:gd name="connsiteY1-12" fmla="*/ 0 h 2819838"/>
                  <a:gd name="connsiteX2-13" fmla="*/ 3089430 w 3089430"/>
                  <a:gd name="connsiteY2-14" fmla="*/ 2663302 h 2819838"/>
                  <a:gd name="connsiteX3-15" fmla="*/ 0 w 3089430"/>
                  <a:gd name="connsiteY3-16" fmla="*/ 2663302 h 2819838"/>
                  <a:gd name="connsiteX0-17" fmla="*/ 0 w 3089430"/>
                  <a:gd name="connsiteY0-18" fmla="*/ 2663302 h 2819838"/>
                  <a:gd name="connsiteX1-19" fmla="*/ 1544715 w 3089430"/>
                  <a:gd name="connsiteY1-20" fmla="*/ 0 h 2819838"/>
                  <a:gd name="connsiteX2-21" fmla="*/ 3089430 w 3089430"/>
                  <a:gd name="connsiteY2-22" fmla="*/ 2663302 h 2819838"/>
                  <a:gd name="connsiteX3-23" fmla="*/ 0 w 3089430"/>
                  <a:gd name="connsiteY3-24" fmla="*/ 2663302 h 2819838"/>
                  <a:gd name="connsiteX0-25" fmla="*/ 0 w 3089430"/>
                  <a:gd name="connsiteY0-26" fmla="*/ 2663302 h 2819838"/>
                  <a:gd name="connsiteX1-27" fmla="*/ 1544715 w 3089430"/>
                  <a:gd name="connsiteY1-28" fmla="*/ 0 h 2819838"/>
                  <a:gd name="connsiteX2-29" fmla="*/ 3089430 w 3089430"/>
                  <a:gd name="connsiteY2-30" fmla="*/ 2663302 h 2819838"/>
                  <a:gd name="connsiteX3-31" fmla="*/ 0 w 3089430"/>
                  <a:gd name="connsiteY3-32" fmla="*/ 2663302 h 2819838"/>
                  <a:gd name="connsiteX0-33" fmla="*/ 0 w 3089430"/>
                  <a:gd name="connsiteY0-34" fmla="*/ 2663302 h 2819838"/>
                  <a:gd name="connsiteX1-35" fmla="*/ 1544715 w 3089430"/>
                  <a:gd name="connsiteY1-36" fmla="*/ 0 h 2819838"/>
                  <a:gd name="connsiteX2-37" fmla="*/ 3089430 w 3089430"/>
                  <a:gd name="connsiteY2-38" fmla="*/ 2663302 h 2819838"/>
                  <a:gd name="connsiteX3-39" fmla="*/ 0 w 3089430"/>
                  <a:gd name="connsiteY3-40" fmla="*/ 2663302 h 2819838"/>
                  <a:gd name="connsiteX0-41" fmla="*/ 0 w 3089430"/>
                  <a:gd name="connsiteY0-42" fmla="*/ 2663302 h 2819838"/>
                  <a:gd name="connsiteX1-43" fmla="*/ 1544715 w 3089430"/>
                  <a:gd name="connsiteY1-44" fmla="*/ 0 h 2819838"/>
                  <a:gd name="connsiteX2-45" fmla="*/ 3089430 w 3089430"/>
                  <a:gd name="connsiteY2-46" fmla="*/ 2663302 h 2819838"/>
                  <a:gd name="connsiteX3-47" fmla="*/ 0 w 3089430"/>
                  <a:gd name="connsiteY3-48" fmla="*/ 2663302 h 2819838"/>
                  <a:gd name="connsiteX0-49" fmla="*/ 0 w 3089430"/>
                  <a:gd name="connsiteY0-50" fmla="*/ 2663302 h 2819838"/>
                  <a:gd name="connsiteX1-51" fmla="*/ 1544715 w 3089430"/>
                  <a:gd name="connsiteY1-52" fmla="*/ 0 h 2819838"/>
                  <a:gd name="connsiteX2-53" fmla="*/ 3089430 w 3089430"/>
                  <a:gd name="connsiteY2-54" fmla="*/ 2663302 h 2819838"/>
                  <a:gd name="connsiteX3-55" fmla="*/ 0 w 3089430"/>
                  <a:gd name="connsiteY3-56" fmla="*/ 2663302 h 2819838"/>
                  <a:gd name="connsiteX0-57" fmla="*/ 0 w 3089430"/>
                  <a:gd name="connsiteY0-58" fmla="*/ 2663302 h 2819838"/>
                  <a:gd name="connsiteX1-59" fmla="*/ 1544715 w 3089430"/>
                  <a:gd name="connsiteY1-60" fmla="*/ 0 h 2819838"/>
                  <a:gd name="connsiteX2-61" fmla="*/ 3089430 w 3089430"/>
                  <a:gd name="connsiteY2-62" fmla="*/ 2663302 h 2819838"/>
                  <a:gd name="connsiteX3-63" fmla="*/ 0 w 3089430"/>
                  <a:gd name="connsiteY3-64" fmla="*/ 2663302 h 2819838"/>
                  <a:gd name="connsiteX0-65" fmla="*/ 0 w 3089430"/>
                  <a:gd name="connsiteY0-66" fmla="*/ 2663302 h 2819838"/>
                  <a:gd name="connsiteX1-67" fmla="*/ 1544715 w 3089430"/>
                  <a:gd name="connsiteY1-68" fmla="*/ 0 h 2819838"/>
                  <a:gd name="connsiteX2-69" fmla="*/ 3089430 w 3089430"/>
                  <a:gd name="connsiteY2-70" fmla="*/ 2663302 h 2819838"/>
                  <a:gd name="connsiteX3-71" fmla="*/ 0 w 3089430"/>
                  <a:gd name="connsiteY3-72" fmla="*/ 2663302 h 2819838"/>
                  <a:gd name="connsiteX0-73" fmla="*/ 0 w 3089430"/>
                  <a:gd name="connsiteY0-74" fmla="*/ 2663302 h 2819838"/>
                  <a:gd name="connsiteX1-75" fmla="*/ 1544715 w 3089430"/>
                  <a:gd name="connsiteY1-76" fmla="*/ 0 h 2819838"/>
                  <a:gd name="connsiteX2-77" fmla="*/ 3089430 w 3089430"/>
                  <a:gd name="connsiteY2-78" fmla="*/ 2663302 h 2819838"/>
                  <a:gd name="connsiteX3-79" fmla="*/ 0 w 3089430"/>
                  <a:gd name="connsiteY3-80" fmla="*/ 2663302 h 2819838"/>
                  <a:gd name="connsiteX0-81" fmla="*/ 0 w 3089430"/>
                  <a:gd name="connsiteY0-82" fmla="*/ 2663302 h 2819838"/>
                  <a:gd name="connsiteX1-83" fmla="*/ 1544715 w 3089430"/>
                  <a:gd name="connsiteY1-84" fmla="*/ 0 h 2819838"/>
                  <a:gd name="connsiteX2-85" fmla="*/ 3089430 w 3089430"/>
                  <a:gd name="connsiteY2-86" fmla="*/ 2663302 h 2819838"/>
                  <a:gd name="connsiteX3-87" fmla="*/ 0 w 3089430"/>
                  <a:gd name="connsiteY3-88" fmla="*/ 2663302 h 2819838"/>
                  <a:gd name="connsiteX0-89" fmla="*/ 0 w 3089430"/>
                  <a:gd name="connsiteY0-90" fmla="*/ 2663302 h 2819838"/>
                  <a:gd name="connsiteX1-91" fmla="*/ 1544715 w 3089430"/>
                  <a:gd name="connsiteY1-92" fmla="*/ 0 h 2819838"/>
                  <a:gd name="connsiteX2-93" fmla="*/ 3089430 w 3089430"/>
                  <a:gd name="connsiteY2-94" fmla="*/ 2663302 h 2819838"/>
                  <a:gd name="connsiteX3-95" fmla="*/ 0 w 3089430"/>
                  <a:gd name="connsiteY3-96" fmla="*/ 2663302 h 2819838"/>
                  <a:gd name="connsiteX0-97" fmla="*/ 0 w 3089430"/>
                  <a:gd name="connsiteY0-98" fmla="*/ 2663302 h 2819838"/>
                  <a:gd name="connsiteX1-99" fmla="*/ 1544715 w 3089430"/>
                  <a:gd name="connsiteY1-100" fmla="*/ 0 h 2819838"/>
                  <a:gd name="connsiteX2-101" fmla="*/ 3089430 w 3089430"/>
                  <a:gd name="connsiteY2-102" fmla="*/ 2663302 h 2819838"/>
                  <a:gd name="connsiteX3-103" fmla="*/ 0 w 3089430"/>
                  <a:gd name="connsiteY3-104" fmla="*/ 2663302 h 28198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089430" h="2819838">
                    <a:moveTo>
                      <a:pt x="0" y="2663302"/>
                    </a:moveTo>
                    <a:cubicBezTo>
                      <a:pt x="870011" y="1509206"/>
                      <a:pt x="1136342" y="958789"/>
                      <a:pt x="1544715" y="0"/>
                    </a:cubicBezTo>
                    <a:cubicBezTo>
                      <a:pt x="2024109" y="1189608"/>
                      <a:pt x="2228296" y="1793290"/>
                      <a:pt x="3089430" y="2663302"/>
                    </a:cubicBezTo>
                    <a:cubicBezTo>
                      <a:pt x="2086253" y="2805345"/>
                      <a:pt x="1056443" y="2929632"/>
                      <a:pt x="0" y="266330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32" name="iṧḷîḋe"/>
              <p:cNvSpPr/>
              <p:nvPr/>
            </p:nvSpPr>
            <p:spPr>
              <a:xfrm rot="3482913">
                <a:off x="3757407" y="2791450"/>
                <a:ext cx="970476" cy="545895"/>
              </a:xfrm>
              <a:custGeom>
                <a:avLst/>
                <a:gdLst>
                  <a:gd name="connsiteX0" fmla="*/ 0 w 3089430"/>
                  <a:gd name="connsiteY0" fmla="*/ 2663302 h 2663302"/>
                  <a:gd name="connsiteX1" fmla="*/ 1544715 w 3089430"/>
                  <a:gd name="connsiteY1" fmla="*/ 0 h 2663302"/>
                  <a:gd name="connsiteX2" fmla="*/ 3089430 w 3089430"/>
                  <a:gd name="connsiteY2" fmla="*/ 2663302 h 2663302"/>
                  <a:gd name="connsiteX3" fmla="*/ 0 w 3089430"/>
                  <a:gd name="connsiteY3" fmla="*/ 2663302 h 2663302"/>
                  <a:gd name="connsiteX0-1" fmla="*/ 0 w 3089430"/>
                  <a:gd name="connsiteY0-2" fmla="*/ 2663302 h 2781670"/>
                  <a:gd name="connsiteX1-3" fmla="*/ 1544715 w 3089430"/>
                  <a:gd name="connsiteY1-4" fmla="*/ 0 h 2781670"/>
                  <a:gd name="connsiteX2-5" fmla="*/ 3089430 w 3089430"/>
                  <a:gd name="connsiteY2-6" fmla="*/ 2663302 h 2781670"/>
                  <a:gd name="connsiteX3-7" fmla="*/ 0 w 3089430"/>
                  <a:gd name="connsiteY3-8" fmla="*/ 2663302 h 2781670"/>
                  <a:gd name="connsiteX0-9" fmla="*/ 0 w 3089430"/>
                  <a:gd name="connsiteY0-10" fmla="*/ 2663302 h 2819838"/>
                  <a:gd name="connsiteX1-11" fmla="*/ 1544715 w 3089430"/>
                  <a:gd name="connsiteY1-12" fmla="*/ 0 h 2819838"/>
                  <a:gd name="connsiteX2-13" fmla="*/ 3089430 w 3089430"/>
                  <a:gd name="connsiteY2-14" fmla="*/ 2663302 h 2819838"/>
                  <a:gd name="connsiteX3-15" fmla="*/ 0 w 3089430"/>
                  <a:gd name="connsiteY3-16" fmla="*/ 2663302 h 2819838"/>
                  <a:gd name="connsiteX0-17" fmla="*/ 0 w 3089430"/>
                  <a:gd name="connsiteY0-18" fmla="*/ 2663302 h 2819838"/>
                  <a:gd name="connsiteX1-19" fmla="*/ 1544715 w 3089430"/>
                  <a:gd name="connsiteY1-20" fmla="*/ 0 h 2819838"/>
                  <a:gd name="connsiteX2-21" fmla="*/ 3089430 w 3089430"/>
                  <a:gd name="connsiteY2-22" fmla="*/ 2663302 h 2819838"/>
                  <a:gd name="connsiteX3-23" fmla="*/ 0 w 3089430"/>
                  <a:gd name="connsiteY3-24" fmla="*/ 2663302 h 2819838"/>
                  <a:gd name="connsiteX0-25" fmla="*/ 0 w 3089430"/>
                  <a:gd name="connsiteY0-26" fmla="*/ 2663302 h 2819838"/>
                  <a:gd name="connsiteX1-27" fmla="*/ 1544715 w 3089430"/>
                  <a:gd name="connsiteY1-28" fmla="*/ 0 h 2819838"/>
                  <a:gd name="connsiteX2-29" fmla="*/ 3089430 w 3089430"/>
                  <a:gd name="connsiteY2-30" fmla="*/ 2663302 h 2819838"/>
                  <a:gd name="connsiteX3-31" fmla="*/ 0 w 3089430"/>
                  <a:gd name="connsiteY3-32" fmla="*/ 2663302 h 2819838"/>
                  <a:gd name="connsiteX0-33" fmla="*/ 0 w 3089430"/>
                  <a:gd name="connsiteY0-34" fmla="*/ 2663302 h 2819838"/>
                  <a:gd name="connsiteX1-35" fmla="*/ 1544715 w 3089430"/>
                  <a:gd name="connsiteY1-36" fmla="*/ 0 h 2819838"/>
                  <a:gd name="connsiteX2-37" fmla="*/ 3089430 w 3089430"/>
                  <a:gd name="connsiteY2-38" fmla="*/ 2663302 h 2819838"/>
                  <a:gd name="connsiteX3-39" fmla="*/ 0 w 3089430"/>
                  <a:gd name="connsiteY3-40" fmla="*/ 2663302 h 2819838"/>
                  <a:gd name="connsiteX0-41" fmla="*/ 0 w 3089430"/>
                  <a:gd name="connsiteY0-42" fmla="*/ 2663302 h 2819838"/>
                  <a:gd name="connsiteX1-43" fmla="*/ 1544715 w 3089430"/>
                  <a:gd name="connsiteY1-44" fmla="*/ 0 h 2819838"/>
                  <a:gd name="connsiteX2-45" fmla="*/ 3089430 w 3089430"/>
                  <a:gd name="connsiteY2-46" fmla="*/ 2663302 h 2819838"/>
                  <a:gd name="connsiteX3-47" fmla="*/ 0 w 3089430"/>
                  <a:gd name="connsiteY3-48" fmla="*/ 2663302 h 2819838"/>
                  <a:gd name="connsiteX0-49" fmla="*/ 0 w 3089430"/>
                  <a:gd name="connsiteY0-50" fmla="*/ 2663302 h 2819838"/>
                  <a:gd name="connsiteX1-51" fmla="*/ 1544715 w 3089430"/>
                  <a:gd name="connsiteY1-52" fmla="*/ 0 h 2819838"/>
                  <a:gd name="connsiteX2-53" fmla="*/ 3089430 w 3089430"/>
                  <a:gd name="connsiteY2-54" fmla="*/ 2663302 h 2819838"/>
                  <a:gd name="connsiteX3-55" fmla="*/ 0 w 3089430"/>
                  <a:gd name="connsiteY3-56" fmla="*/ 2663302 h 2819838"/>
                  <a:gd name="connsiteX0-57" fmla="*/ 0 w 3089430"/>
                  <a:gd name="connsiteY0-58" fmla="*/ 2663302 h 2819838"/>
                  <a:gd name="connsiteX1-59" fmla="*/ 1544715 w 3089430"/>
                  <a:gd name="connsiteY1-60" fmla="*/ 0 h 2819838"/>
                  <a:gd name="connsiteX2-61" fmla="*/ 3089430 w 3089430"/>
                  <a:gd name="connsiteY2-62" fmla="*/ 2663302 h 2819838"/>
                  <a:gd name="connsiteX3-63" fmla="*/ 0 w 3089430"/>
                  <a:gd name="connsiteY3-64" fmla="*/ 2663302 h 2819838"/>
                  <a:gd name="connsiteX0-65" fmla="*/ 0 w 3089430"/>
                  <a:gd name="connsiteY0-66" fmla="*/ 2663302 h 2819838"/>
                  <a:gd name="connsiteX1-67" fmla="*/ 1544715 w 3089430"/>
                  <a:gd name="connsiteY1-68" fmla="*/ 0 h 2819838"/>
                  <a:gd name="connsiteX2-69" fmla="*/ 3089430 w 3089430"/>
                  <a:gd name="connsiteY2-70" fmla="*/ 2663302 h 2819838"/>
                  <a:gd name="connsiteX3-71" fmla="*/ 0 w 3089430"/>
                  <a:gd name="connsiteY3-72" fmla="*/ 2663302 h 2819838"/>
                  <a:gd name="connsiteX0-73" fmla="*/ 0 w 3089430"/>
                  <a:gd name="connsiteY0-74" fmla="*/ 2663302 h 2819838"/>
                  <a:gd name="connsiteX1-75" fmla="*/ 1544715 w 3089430"/>
                  <a:gd name="connsiteY1-76" fmla="*/ 0 h 2819838"/>
                  <a:gd name="connsiteX2-77" fmla="*/ 3089430 w 3089430"/>
                  <a:gd name="connsiteY2-78" fmla="*/ 2663302 h 2819838"/>
                  <a:gd name="connsiteX3-79" fmla="*/ 0 w 3089430"/>
                  <a:gd name="connsiteY3-80" fmla="*/ 2663302 h 2819838"/>
                  <a:gd name="connsiteX0-81" fmla="*/ 0 w 3089430"/>
                  <a:gd name="connsiteY0-82" fmla="*/ 2663302 h 2819838"/>
                  <a:gd name="connsiteX1-83" fmla="*/ 1544715 w 3089430"/>
                  <a:gd name="connsiteY1-84" fmla="*/ 0 h 2819838"/>
                  <a:gd name="connsiteX2-85" fmla="*/ 3089430 w 3089430"/>
                  <a:gd name="connsiteY2-86" fmla="*/ 2663302 h 2819838"/>
                  <a:gd name="connsiteX3-87" fmla="*/ 0 w 3089430"/>
                  <a:gd name="connsiteY3-88" fmla="*/ 2663302 h 2819838"/>
                  <a:gd name="connsiteX0-89" fmla="*/ 0 w 3089430"/>
                  <a:gd name="connsiteY0-90" fmla="*/ 2663302 h 2819838"/>
                  <a:gd name="connsiteX1-91" fmla="*/ 1544715 w 3089430"/>
                  <a:gd name="connsiteY1-92" fmla="*/ 0 h 2819838"/>
                  <a:gd name="connsiteX2-93" fmla="*/ 3089430 w 3089430"/>
                  <a:gd name="connsiteY2-94" fmla="*/ 2663302 h 2819838"/>
                  <a:gd name="connsiteX3-95" fmla="*/ 0 w 3089430"/>
                  <a:gd name="connsiteY3-96" fmla="*/ 2663302 h 2819838"/>
                  <a:gd name="connsiteX0-97" fmla="*/ 0 w 3089430"/>
                  <a:gd name="connsiteY0-98" fmla="*/ 2663302 h 2819838"/>
                  <a:gd name="connsiteX1-99" fmla="*/ 1544715 w 3089430"/>
                  <a:gd name="connsiteY1-100" fmla="*/ 0 h 2819838"/>
                  <a:gd name="connsiteX2-101" fmla="*/ 3089430 w 3089430"/>
                  <a:gd name="connsiteY2-102" fmla="*/ 2663302 h 2819838"/>
                  <a:gd name="connsiteX3-103" fmla="*/ 0 w 3089430"/>
                  <a:gd name="connsiteY3-104" fmla="*/ 2663302 h 28198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089430" h="2819838">
                    <a:moveTo>
                      <a:pt x="0" y="2663302"/>
                    </a:moveTo>
                    <a:cubicBezTo>
                      <a:pt x="870011" y="1509206"/>
                      <a:pt x="1136342" y="958789"/>
                      <a:pt x="1544715" y="0"/>
                    </a:cubicBezTo>
                    <a:cubicBezTo>
                      <a:pt x="2024109" y="1189608"/>
                      <a:pt x="2228296" y="1793290"/>
                      <a:pt x="3089430" y="2663302"/>
                    </a:cubicBezTo>
                    <a:cubicBezTo>
                      <a:pt x="2086253" y="2805345"/>
                      <a:pt x="1056443" y="2929632"/>
                      <a:pt x="0" y="266330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  <p:grpSp>
          <p:nvGrpSpPr>
            <p:cNvPr id="6" name="iṥḷiḑê"/>
            <p:cNvGrpSpPr/>
            <p:nvPr/>
          </p:nvGrpSpPr>
          <p:grpSpPr>
            <a:xfrm>
              <a:off x="5162822" y="3803835"/>
              <a:ext cx="2683669" cy="1509569"/>
              <a:chOff x="3872116" y="2870392"/>
              <a:chExt cx="2012752" cy="1132177"/>
            </a:xfrm>
          </p:grpSpPr>
          <p:sp>
            <p:nvSpPr>
              <p:cNvPr id="27" name="îṣḻiḓê"/>
              <p:cNvSpPr/>
              <p:nvPr/>
            </p:nvSpPr>
            <p:spPr>
              <a:xfrm rot="19516763">
                <a:off x="3872116" y="2870392"/>
                <a:ext cx="2012752" cy="1132177"/>
              </a:xfrm>
              <a:custGeom>
                <a:avLst/>
                <a:gdLst>
                  <a:gd name="connsiteX0" fmla="*/ 0 w 3089430"/>
                  <a:gd name="connsiteY0" fmla="*/ 2663302 h 2663302"/>
                  <a:gd name="connsiteX1" fmla="*/ 1544715 w 3089430"/>
                  <a:gd name="connsiteY1" fmla="*/ 0 h 2663302"/>
                  <a:gd name="connsiteX2" fmla="*/ 3089430 w 3089430"/>
                  <a:gd name="connsiteY2" fmla="*/ 2663302 h 2663302"/>
                  <a:gd name="connsiteX3" fmla="*/ 0 w 3089430"/>
                  <a:gd name="connsiteY3" fmla="*/ 2663302 h 2663302"/>
                  <a:gd name="connsiteX0-1" fmla="*/ 0 w 3089430"/>
                  <a:gd name="connsiteY0-2" fmla="*/ 2663302 h 2781670"/>
                  <a:gd name="connsiteX1-3" fmla="*/ 1544715 w 3089430"/>
                  <a:gd name="connsiteY1-4" fmla="*/ 0 h 2781670"/>
                  <a:gd name="connsiteX2-5" fmla="*/ 3089430 w 3089430"/>
                  <a:gd name="connsiteY2-6" fmla="*/ 2663302 h 2781670"/>
                  <a:gd name="connsiteX3-7" fmla="*/ 0 w 3089430"/>
                  <a:gd name="connsiteY3-8" fmla="*/ 2663302 h 2781670"/>
                  <a:gd name="connsiteX0-9" fmla="*/ 0 w 3089430"/>
                  <a:gd name="connsiteY0-10" fmla="*/ 2663302 h 2819838"/>
                  <a:gd name="connsiteX1-11" fmla="*/ 1544715 w 3089430"/>
                  <a:gd name="connsiteY1-12" fmla="*/ 0 h 2819838"/>
                  <a:gd name="connsiteX2-13" fmla="*/ 3089430 w 3089430"/>
                  <a:gd name="connsiteY2-14" fmla="*/ 2663302 h 2819838"/>
                  <a:gd name="connsiteX3-15" fmla="*/ 0 w 3089430"/>
                  <a:gd name="connsiteY3-16" fmla="*/ 2663302 h 2819838"/>
                  <a:gd name="connsiteX0-17" fmla="*/ 0 w 3089430"/>
                  <a:gd name="connsiteY0-18" fmla="*/ 2663302 h 2819838"/>
                  <a:gd name="connsiteX1-19" fmla="*/ 1544715 w 3089430"/>
                  <a:gd name="connsiteY1-20" fmla="*/ 0 h 2819838"/>
                  <a:gd name="connsiteX2-21" fmla="*/ 3089430 w 3089430"/>
                  <a:gd name="connsiteY2-22" fmla="*/ 2663302 h 2819838"/>
                  <a:gd name="connsiteX3-23" fmla="*/ 0 w 3089430"/>
                  <a:gd name="connsiteY3-24" fmla="*/ 2663302 h 2819838"/>
                  <a:gd name="connsiteX0-25" fmla="*/ 0 w 3089430"/>
                  <a:gd name="connsiteY0-26" fmla="*/ 2663302 h 2819838"/>
                  <a:gd name="connsiteX1-27" fmla="*/ 1544715 w 3089430"/>
                  <a:gd name="connsiteY1-28" fmla="*/ 0 h 2819838"/>
                  <a:gd name="connsiteX2-29" fmla="*/ 3089430 w 3089430"/>
                  <a:gd name="connsiteY2-30" fmla="*/ 2663302 h 2819838"/>
                  <a:gd name="connsiteX3-31" fmla="*/ 0 w 3089430"/>
                  <a:gd name="connsiteY3-32" fmla="*/ 2663302 h 2819838"/>
                  <a:gd name="connsiteX0-33" fmla="*/ 0 w 3089430"/>
                  <a:gd name="connsiteY0-34" fmla="*/ 2663302 h 2819838"/>
                  <a:gd name="connsiteX1-35" fmla="*/ 1544715 w 3089430"/>
                  <a:gd name="connsiteY1-36" fmla="*/ 0 h 2819838"/>
                  <a:gd name="connsiteX2-37" fmla="*/ 3089430 w 3089430"/>
                  <a:gd name="connsiteY2-38" fmla="*/ 2663302 h 2819838"/>
                  <a:gd name="connsiteX3-39" fmla="*/ 0 w 3089430"/>
                  <a:gd name="connsiteY3-40" fmla="*/ 2663302 h 2819838"/>
                  <a:gd name="connsiteX0-41" fmla="*/ 0 w 3089430"/>
                  <a:gd name="connsiteY0-42" fmla="*/ 2663302 h 2819838"/>
                  <a:gd name="connsiteX1-43" fmla="*/ 1544715 w 3089430"/>
                  <a:gd name="connsiteY1-44" fmla="*/ 0 h 2819838"/>
                  <a:gd name="connsiteX2-45" fmla="*/ 3089430 w 3089430"/>
                  <a:gd name="connsiteY2-46" fmla="*/ 2663302 h 2819838"/>
                  <a:gd name="connsiteX3-47" fmla="*/ 0 w 3089430"/>
                  <a:gd name="connsiteY3-48" fmla="*/ 2663302 h 2819838"/>
                  <a:gd name="connsiteX0-49" fmla="*/ 0 w 3089430"/>
                  <a:gd name="connsiteY0-50" fmla="*/ 2663302 h 2819838"/>
                  <a:gd name="connsiteX1-51" fmla="*/ 1544715 w 3089430"/>
                  <a:gd name="connsiteY1-52" fmla="*/ 0 h 2819838"/>
                  <a:gd name="connsiteX2-53" fmla="*/ 3089430 w 3089430"/>
                  <a:gd name="connsiteY2-54" fmla="*/ 2663302 h 2819838"/>
                  <a:gd name="connsiteX3-55" fmla="*/ 0 w 3089430"/>
                  <a:gd name="connsiteY3-56" fmla="*/ 2663302 h 2819838"/>
                  <a:gd name="connsiteX0-57" fmla="*/ 0 w 3089430"/>
                  <a:gd name="connsiteY0-58" fmla="*/ 2663302 h 2819838"/>
                  <a:gd name="connsiteX1-59" fmla="*/ 1544715 w 3089430"/>
                  <a:gd name="connsiteY1-60" fmla="*/ 0 h 2819838"/>
                  <a:gd name="connsiteX2-61" fmla="*/ 3089430 w 3089430"/>
                  <a:gd name="connsiteY2-62" fmla="*/ 2663302 h 2819838"/>
                  <a:gd name="connsiteX3-63" fmla="*/ 0 w 3089430"/>
                  <a:gd name="connsiteY3-64" fmla="*/ 2663302 h 2819838"/>
                  <a:gd name="connsiteX0-65" fmla="*/ 0 w 3089430"/>
                  <a:gd name="connsiteY0-66" fmla="*/ 2663302 h 2819838"/>
                  <a:gd name="connsiteX1-67" fmla="*/ 1544715 w 3089430"/>
                  <a:gd name="connsiteY1-68" fmla="*/ 0 h 2819838"/>
                  <a:gd name="connsiteX2-69" fmla="*/ 3089430 w 3089430"/>
                  <a:gd name="connsiteY2-70" fmla="*/ 2663302 h 2819838"/>
                  <a:gd name="connsiteX3-71" fmla="*/ 0 w 3089430"/>
                  <a:gd name="connsiteY3-72" fmla="*/ 2663302 h 2819838"/>
                  <a:gd name="connsiteX0-73" fmla="*/ 0 w 3089430"/>
                  <a:gd name="connsiteY0-74" fmla="*/ 2663302 h 2819838"/>
                  <a:gd name="connsiteX1-75" fmla="*/ 1544715 w 3089430"/>
                  <a:gd name="connsiteY1-76" fmla="*/ 0 h 2819838"/>
                  <a:gd name="connsiteX2-77" fmla="*/ 3089430 w 3089430"/>
                  <a:gd name="connsiteY2-78" fmla="*/ 2663302 h 2819838"/>
                  <a:gd name="connsiteX3-79" fmla="*/ 0 w 3089430"/>
                  <a:gd name="connsiteY3-80" fmla="*/ 2663302 h 2819838"/>
                  <a:gd name="connsiteX0-81" fmla="*/ 0 w 3089430"/>
                  <a:gd name="connsiteY0-82" fmla="*/ 2663302 h 2819838"/>
                  <a:gd name="connsiteX1-83" fmla="*/ 1544715 w 3089430"/>
                  <a:gd name="connsiteY1-84" fmla="*/ 0 h 2819838"/>
                  <a:gd name="connsiteX2-85" fmla="*/ 3089430 w 3089430"/>
                  <a:gd name="connsiteY2-86" fmla="*/ 2663302 h 2819838"/>
                  <a:gd name="connsiteX3-87" fmla="*/ 0 w 3089430"/>
                  <a:gd name="connsiteY3-88" fmla="*/ 2663302 h 2819838"/>
                  <a:gd name="connsiteX0-89" fmla="*/ 0 w 3089430"/>
                  <a:gd name="connsiteY0-90" fmla="*/ 2663302 h 2819838"/>
                  <a:gd name="connsiteX1-91" fmla="*/ 1544715 w 3089430"/>
                  <a:gd name="connsiteY1-92" fmla="*/ 0 h 2819838"/>
                  <a:gd name="connsiteX2-93" fmla="*/ 3089430 w 3089430"/>
                  <a:gd name="connsiteY2-94" fmla="*/ 2663302 h 2819838"/>
                  <a:gd name="connsiteX3-95" fmla="*/ 0 w 3089430"/>
                  <a:gd name="connsiteY3-96" fmla="*/ 2663302 h 2819838"/>
                  <a:gd name="connsiteX0-97" fmla="*/ 0 w 3089430"/>
                  <a:gd name="connsiteY0-98" fmla="*/ 2663302 h 2819838"/>
                  <a:gd name="connsiteX1-99" fmla="*/ 1544715 w 3089430"/>
                  <a:gd name="connsiteY1-100" fmla="*/ 0 h 2819838"/>
                  <a:gd name="connsiteX2-101" fmla="*/ 3089430 w 3089430"/>
                  <a:gd name="connsiteY2-102" fmla="*/ 2663302 h 2819838"/>
                  <a:gd name="connsiteX3-103" fmla="*/ 0 w 3089430"/>
                  <a:gd name="connsiteY3-104" fmla="*/ 2663302 h 28198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089430" h="2819838">
                    <a:moveTo>
                      <a:pt x="0" y="2663302"/>
                    </a:moveTo>
                    <a:cubicBezTo>
                      <a:pt x="870011" y="1509206"/>
                      <a:pt x="1136342" y="958789"/>
                      <a:pt x="1544715" y="0"/>
                    </a:cubicBezTo>
                    <a:cubicBezTo>
                      <a:pt x="2024109" y="1189608"/>
                      <a:pt x="2228296" y="1793290"/>
                      <a:pt x="3089430" y="2663302"/>
                    </a:cubicBezTo>
                    <a:cubicBezTo>
                      <a:pt x="2086253" y="2805345"/>
                      <a:pt x="1056443" y="2929632"/>
                      <a:pt x="0" y="266330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28" name="iṣlíḍé"/>
              <p:cNvSpPr/>
              <p:nvPr/>
            </p:nvSpPr>
            <p:spPr>
              <a:xfrm rot="19516763">
                <a:off x="4058213" y="2875020"/>
                <a:ext cx="1395075" cy="784733"/>
              </a:xfrm>
              <a:custGeom>
                <a:avLst/>
                <a:gdLst>
                  <a:gd name="connsiteX0" fmla="*/ 0 w 3089430"/>
                  <a:gd name="connsiteY0" fmla="*/ 2663302 h 2663302"/>
                  <a:gd name="connsiteX1" fmla="*/ 1544715 w 3089430"/>
                  <a:gd name="connsiteY1" fmla="*/ 0 h 2663302"/>
                  <a:gd name="connsiteX2" fmla="*/ 3089430 w 3089430"/>
                  <a:gd name="connsiteY2" fmla="*/ 2663302 h 2663302"/>
                  <a:gd name="connsiteX3" fmla="*/ 0 w 3089430"/>
                  <a:gd name="connsiteY3" fmla="*/ 2663302 h 2663302"/>
                  <a:gd name="connsiteX0-1" fmla="*/ 0 w 3089430"/>
                  <a:gd name="connsiteY0-2" fmla="*/ 2663302 h 2781670"/>
                  <a:gd name="connsiteX1-3" fmla="*/ 1544715 w 3089430"/>
                  <a:gd name="connsiteY1-4" fmla="*/ 0 h 2781670"/>
                  <a:gd name="connsiteX2-5" fmla="*/ 3089430 w 3089430"/>
                  <a:gd name="connsiteY2-6" fmla="*/ 2663302 h 2781670"/>
                  <a:gd name="connsiteX3-7" fmla="*/ 0 w 3089430"/>
                  <a:gd name="connsiteY3-8" fmla="*/ 2663302 h 2781670"/>
                  <a:gd name="connsiteX0-9" fmla="*/ 0 w 3089430"/>
                  <a:gd name="connsiteY0-10" fmla="*/ 2663302 h 2819838"/>
                  <a:gd name="connsiteX1-11" fmla="*/ 1544715 w 3089430"/>
                  <a:gd name="connsiteY1-12" fmla="*/ 0 h 2819838"/>
                  <a:gd name="connsiteX2-13" fmla="*/ 3089430 w 3089430"/>
                  <a:gd name="connsiteY2-14" fmla="*/ 2663302 h 2819838"/>
                  <a:gd name="connsiteX3-15" fmla="*/ 0 w 3089430"/>
                  <a:gd name="connsiteY3-16" fmla="*/ 2663302 h 2819838"/>
                  <a:gd name="connsiteX0-17" fmla="*/ 0 w 3089430"/>
                  <a:gd name="connsiteY0-18" fmla="*/ 2663302 h 2819838"/>
                  <a:gd name="connsiteX1-19" fmla="*/ 1544715 w 3089430"/>
                  <a:gd name="connsiteY1-20" fmla="*/ 0 h 2819838"/>
                  <a:gd name="connsiteX2-21" fmla="*/ 3089430 w 3089430"/>
                  <a:gd name="connsiteY2-22" fmla="*/ 2663302 h 2819838"/>
                  <a:gd name="connsiteX3-23" fmla="*/ 0 w 3089430"/>
                  <a:gd name="connsiteY3-24" fmla="*/ 2663302 h 2819838"/>
                  <a:gd name="connsiteX0-25" fmla="*/ 0 w 3089430"/>
                  <a:gd name="connsiteY0-26" fmla="*/ 2663302 h 2819838"/>
                  <a:gd name="connsiteX1-27" fmla="*/ 1544715 w 3089430"/>
                  <a:gd name="connsiteY1-28" fmla="*/ 0 h 2819838"/>
                  <a:gd name="connsiteX2-29" fmla="*/ 3089430 w 3089430"/>
                  <a:gd name="connsiteY2-30" fmla="*/ 2663302 h 2819838"/>
                  <a:gd name="connsiteX3-31" fmla="*/ 0 w 3089430"/>
                  <a:gd name="connsiteY3-32" fmla="*/ 2663302 h 2819838"/>
                  <a:gd name="connsiteX0-33" fmla="*/ 0 w 3089430"/>
                  <a:gd name="connsiteY0-34" fmla="*/ 2663302 h 2819838"/>
                  <a:gd name="connsiteX1-35" fmla="*/ 1544715 w 3089430"/>
                  <a:gd name="connsiteY1-36" fmla="*/ 0 h 2819838"/>
                  <a:gd name="connsiteX2-37" fmla="*/ 3089430 w 3089430"/>
                  <a:gd name="connsiteY2-38" fmla="*/ 2663302 h 2819838"/>
                  <a:gd name="connsiteX3-39" fmla="*/ 0 w 3089430"/>
                  <a:gd name="connsiteY3-40" fmla="*/ 2663302 h 2819838"/>
                  <a:gd name="connsiteX0-41" fmla="*/ 0 w 3089430"/>
                  <a:gd name="connsiteY0-42" fmla="*/ 2663302 h 2819838"/>
                  <a:gd name="connsiteX1-43" fmla="*/ 1544715 w 3089430"/>
                  <a:gd name="connsiteY1-44" fmla="*/ 0 h 2819838"/>
                  <a:gd name="connsiteX2-45" fmla="*/ 3089430 w 3089430"/>
                  <a:gd name="connsiteY2-46" fmla="*/ 2663302 h 2819838"/>
                  <a:gd name="connsiteX3-47" fmla="*/ 0 w 3089430"/>
                  <a:gd name="connsiteY3-48" fmla="*/ 2663302 h 2819838"/>
                  <a:gd name="connsiteX0-49" fmla="*/ 0 w 3089430"/>
                  <a:gd name="connsiteY0-50" fmla="*/ 2663302 h 2819838"/>
                  <a:gd name="connsiteX1-51" fmla="*/ 1544715 w 3089430"/>
                  <a:gd name="connsiteY1-52" fmla="*/ 0 h 2819838"/>
                  <a:gd name="connsiteX2-53" fmla="*/ 3089430 w 3089430"/>
                  <a:gd name="connsiteY2-54" fmla="*/ 2663302 h 2819838"/>
                  <a:gd name="connsiteX3-55" fmla="*/ 0 w 3089430"/>
                  <a:gd name="connsiteY3-56" fmla="*/ 2663302 h 2819838"/>
                  <a:gd name="connsiteX0-57" fmla="*/ 0 w 3089430"/>
                  <a:gd name="connsiteY0-58" fmla="*/ 2663302 h 2819838"/>
                  <a:gd name="connsiteX1-59" fmla="*/ 1544715 w 3089430"/>
                  <a:gd name="connsiteY1-60" fmla="*/ 0 h 2819838"/>
                  <a:gd name="connsiteX2-61" fmla="*/ 3089430 w 3089430"/>
                  <a:gd name="connsiteY2-62" fmla="*/ 2663302 h 2819838"/>
                  <a:gd name="connsiteX3-63" fmla="*/ 0 w 3089430"/>
                  <a:gd name="connsiteY3-64" fmla="*/ 2663302 h 2819838"/>
                  <a:gd name="connsiteX0-65" fmla="*/ 0 w 3089430"/>
                  <a:gd name="connsiteY0-66" fmla="*/ 2663302 h 2819838"/>
                  <a:gd name="connsiteX1-67" fmla="*/ 1544715 w 3089430"/>
                  <a:gd name="connsiteY1-68" fmla="*/ 0 h 2819838"/>
                  <a:gd name="connsiteX2-69" fmla="*/ 3089430 w 3089430"/>
                  <a:gd name="connsiteY2-70" fmla="*/ 2663302 h 2819838"/>
                  <a:gd name="connsiteX3-71" fmla="*/ 0 w 3089430"/>
                  <a:gd name="connsiteY3-72" fmla="*/ 2663302 h 2819838"/>
                  <a:gd name="connsiteX0-73" fmla="*/ 0 w 3089430"/>
                  <a:gd name="connsiteY0-74" fmla="*/ 2663302 h 2819838"/>
                  <a:gd name="connsiteX1-75" fmla="*/ 1544715 w 3089430"/>
                  <a:gd name="connsiteY1-76" fmla="*/ 0 h 2819838"/>
                  <a:gd name="connsiteX2-77" fmla="*/ 3089430 w 3089430"/>
                  <a:gd name="connsiteY2-78" fmla="*/ 2663302 h 2819838"/>
                  <a:gd name="connsiteX3-79" fmla="*/ 0 w 3089430"/>
                  <a:gd name="connsiteY3-80" fmla="*/ 2663302 h 2819838"/>
                  <a:gd name="connsiteX0-81" fmla="*/ 0 w 3089430"/>
                  <a:gd name="connsiteY0-82" fmla="*/ 2663302 h 2819838"/>
                  <a:gd name="connsiteX1-83" fmla="*/ 1544715 w 3089430"/>
                  <a:gd name="connsiteY1-84" fmla="*/ 0 h 2819838"/>
                  <a:gd name="connsiteX2-85" fmla="*/ 3089430 w 3089430"/>
                  <a:gd name="connsiteY2-86" fmla="*/ 2663302 h 2819838"/>
                  <a:gd name="connsiteX3-87" fmla="*/ 0 w 3089430"/>
                  <a:gd name="connsiteY3-88" fmla="*/ 2663302 h 2819838"/>
                  <a:gd name="connsiteX0-89" fmla="*/ 0 w 3089430"/>
                  <a:gd name="connsiteY0-90" fmla="*/ 2663302 h 2819838"/>
                  <a:gd name="connsiteX1-91" fmla="*/ 1544715 w 3089430"/>
                  <a:gd name="connsiteY1-92" fmla="*/ 0 h 2819838"/>
                  <a:gd name="connsiteX2-93" fmla="*/ 3089430 w 3089430"/>
                  <a:gd name="connsiteY2-94" fmla="*/ 2663302 h 2819838"/>
                  <a:gd name="connsiteX3-95" fmla="*/ 0 w 3089430"/>
                  <a:gd name="connsiteY3-96" fmla="*/ 2663302 h 2819838"/>
                  <a:gd name="connsiteX0-97" fmla="*/ 0 w 3089430"/>
                  <a:gd name="connsiteY0-98" fmla="*/ 2663302 h 2819838"/>
                  <a:gd name="connsiteX1-99" fmla="*/ 1544715 w 3089430"/>
                  <a:gd name="connsiteY1-100" fmla="*/ 0 h 2819838"/>
                  <a:gd name="connsiteX2-101" fmla="*/ 3089430 w 3089430"/>
                  <a:gd name="connsiteY2-102" fmla="*/ 2663302 h 2819838"/>
                  <a:gd name="connsiteX3-103" fmla="*/ 0 w 3089430"/>
                  <a:gd name="connsiteY3-104" fmla="*/ 2663302 h 28198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089430" h="2819838">
                    <a:moveTo>
                      <a:pt x="0" y="2663302"/>
                    </a:moveTo>
                    <a:cubicBezTo>
                      <a:pt x="870011" y="1509206"/>
                      <a:pt x="1136342" y="958789"/>
                      <a:pt x="1544715" y="0"/>
                    </a:cubicBezTo>
                    <a:cubicBezTo>
                      <a:pt x="2024109" y="1189608"/>
                      <a:pt x="2228296" y="1793290"/>
                      <a:pt x="3089430" y="2663302"/>
                    </a:cubicBezTo>
                    <a:cubicBezTo>
                      <a:pt x="2086253" y="2805345"/>
                      <a:pt x="1056443" y="2929632"/>
                      <a:pt x="0" y="266330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29" name="isļîḋé"/>
              <p:cNvSpPr/>
              <p:nvPr/>
            </p:nvSpPr>
            <p:spPr>
              <a:xfrm rot="19516763">
                <a:off x="4185735" y="2885345"/>
                <a:ext cx="970477" cy="545895"/>
              </a:xfrm>
              <a:custGeom>
                <a:avLst/>
                <a:gdLst>
                  <a:gd name="connsiteX0" fmla="*/ 0 w 3089430"/>
                  <a:gd name="connsiteY0" fmla="*/ 2663302 h 2663302"/>
                  <a:gd name="connsiteX1" fmla="*/ 1544715 w 3089430"/>
                  <a:gd name="connsiteY1" fmla="*/ 0 h 2663302"/>
                  <a:gd name="connsiteX2" fmla="*/ 3089430 w 3089430"/>
                  <a:gd name="connsiteY2" fmla="*/ 2663302 h 2663302"/>
                  <a:gd name="connsiteX3" fmla="*/ 0 w 3089430"/>
                  <a:gd name="connsiteY3" fmla="*/ 2663302 h 2663302"/>
                  <a:gd name="connsiteX0-1" fmla="*/ 0 w 3089430"/>
                  <a:gd name="connsiteY0-2" fmla="*/ 2663302 h 2781670"/>
                  <a:gd name="connsiteX1-3" fmla="*/ 1544715 w 3089430"/>
                  <a:gd name="connsiteY1-4" fmla="*/ 0 h 2781670"/>
                  <a:gd name="connsiteX2-5" fmla="*/ 3089430 w 3089430"/>
                  <a:gd name="connsiteY2-6" fmla="*/ 2663302 h 2781670"/>
                  <a:gd name="connsiteX3-7" fmla="*/ 0 w 3089430"/>
                  <a:gd name="connsiteY3-8" fmla="*/ 2663302 h 2781670"/>
                  <a:gd name="connsiteX0-9" fmla="*/ 0 w 3089430"/>
                  <a:gd name="connsiteY0-10" fmla="*/ 2663302 h 2819838"/>
                  <a:gd name="connsiteX1-11" fmla="*/ 1544715 w 3089430"/>
                  <a:gd name="connsiteY1-12" fmla="*/ 0 h 2819838"/>
                  <a:gd name="connsiteX2-13" fmla="*/ 3089430 w 3089430"/>
                  <a:gd name="connsiteY2-14" fmla="*/ 2663302 h 2819838"/>
                  <a:gd name="connsiteX3-15" fmla="*/ 0 w 3089430"/>
                  <a:gd name="connsiteY3-16" fmla="*/ 2663302 h 2819838"/>
                  <a:gd name="connsiteX0-17" fmla="*/ 0 w 3089430"/>
                  <a:gd name="connsiteY0-18" fmla="*/ 2663302 h 2819838"/>
                  <a:gd name="connsiteX1-19" fmla="*/ 1544715 w 3089430"/>
                  <a:gd name="connsiteY1-20" fmla="*/ 0 h 2819838"/>
                  <a:gd name="connsiteX2-21" fmla="*/ 3089430 w 3089430"/>
                  <a:gd name="connsiteY2-22" fmla="*/ 2663302 h 2819838"/>
                  <a:gd name="connsiteX3-23" fmla="*/ 0 w 3089430"/>
                  <a:gd name="connsiteY3-24" fmla="*/ 2663302 h 2819838"/>
                  <a:gd name="connsiteX0-25" fmla="*/ 0 w 3089430"/>
                  <a:gd name="connsiteY0-26" fmla="*/ 2663302 h 2819838"/>
                  <a:gd name="connsiteX1-27" fmla="*/ 1544715 w 3089430"/>
                  <a:gd name="connsiteY1-28" fmla="*/ 0 h 2819838"/>
                  <a:gd name="connsiteX2-29" fmla="*/ 3089430 w 3089430"/>
                  <a:gd name="connsiteY2-30" fmla="*/ 2663302 h 2819838"/>
                  <a:gd name="connsiteX3-31" fmla="*/ 0 w 3089430"/>
                  <a:gd name="connsiteY3-32" fmla="*/ 2663302 h 2819838"/>
                  <a:gd name="connsiteX0-33" fmla="*/ 0 w 3089430"/>
                  <a:gd name="connsiteY0-34" fmla="*/ 2663302 h 2819838"/>
                  <a:gd name="connsiteX1-35" fmla="*/ 1544715 w 3089430"/>
                  <a:gd name="connsiteY1-36" fmla="*/ 0 h 2819838"/>
                  <a:gd name="connsiteX2-37" fmla="*/ 3089430 w 3089430"/>
                  <a:gd name="connsiteY2-38" fmla="*/ 2663302 h 2819838"/>
                  <a:gd name="connsiteX3-39" fmla="*/ 0 w 3089430"/>
                  <a:gd name="connsiteY3-40" fmla="*/ 2663302 h 2819838"/>
                  <a:gd name="connsiteX0-41" fmla="*/ 0 w 3089430"/>
                  <a:gd name="connsiteY0-42" fmla="*/ 2663302 h 2819838"/>
                  <a:gd name="connsiteX1-43" fmla="*/ 1544715 w 3089430"/>
                  <a:gd name="connsiteY1-44" fmla="*/ 0 h 2819838"/>
                  <a:gd name="connsiteX2-45" fmla="*/ 3089430 w 3089430"/>
                  <a:gd name="connsiteY2-46" fmla="*/ 2663302 h 2819838"/>
                  <a:gd name="connsiteX3-47" fmla="*/ 0 w 3089430"/>
                  <a:gd name="connsiteY3-48" fmla="*/ 2663302 h 2819838"/>
                  <a:gd name="connsiteX0-49" fmla="*/ 0 w 3089430"/>
                  <a:gd name="connsiteY0-50" fmla="*/ 2663302 h 2819838"/>
                  <a:gd name="connsiteX1-51" fmla="*/ 1544715 w 3089430"/>
                  <a:gd name="connsiteY1-52" fmla="*/ 0 h 2819838"/>
                  <a:gd name="connsiteX2-53" fmla="*/ 3089430 w 3089430"/>
                  <a:gd name="connsiteY2-54" fmla="*/ 2663302 h 2819838"/>
                  <a:gd name="connsiteX3-55" fmla="*/ 0 w 3089430"/>
                  <a:gd name="connsiteY3-56" fmla="*/ 2663302 h 2819838"/>
                  <a:gd name="connsiteX0-57" fmla="*/ 0 w 3089430"/>
                  <a:gd name="connsiteY0-58" fmla="*/ 2663302 h 2819838"/>
                  <a:gd name="connsiteX1-59" fmla="*/ 1544715 w 3089430"/>
                  <a:gd name="connsiteY1-60" fmla="*/ 0 h 2819838"/>
                  <a:gd name="connsiteX2-61" fmla="*/ 3089430 w 3089430"/>
                  <a:gd name="connsiteY2-62" fmla="*/ 2663302 h 2819838"/>
                  <a:gd name="connsiteX3-63" fmla="*/ 0 w 3089430"/>
                  <a:gd name="connsiteY3-64" fmla="*/ 2663302 h 2819838"/>
                  <a:gd name="connsiteX0-65" fmla="*/ 0 w 3089430"/>
                  <a:gd name="connsiteY0-66" fmla="*/ 2663302 h 2819838"/>
                  <a:gd name="connsiteX1-67" fmla="*/ 1544715 w 3089430"/>
                  <a:gd name="connsiteY1-68" fmla="*/ 0 h 2819838"/>
                  <a:gd name="connsiteX2-69" fmla="*/ 3089430 w 3089430"/>
                  <a:gd name="connsiteY2-70" fmla="*/ 2663302 h 2819838"/>
                  <a:gd name="connsiteX3-71" fmla="*/ 0 w 3089430"/>
                  <a:gd name="connsiteY3-72" fmla="*/ 2663302 h 2819838"/>
                  <a:gd name="connsiteX0-73" fmla="*/ 0 w 3089430"/>
                  <a:gd name="connsiteY0-74" fmla="*/ 2663302 h 2819838"/>
                  <a:gd name="connsiteX1-75" fmla="*/ 1544715 w 3089430"/>
                  <a:gd name="connsiteY1-76" fmla="*/ 0 h 2819838"/>
                  <a:gd name="connsiteX2-77" fmla="*/ 3089430 w 3089430"/>
                  <a:gd name="connsiteY2-78" fmla="*/ 2663302 h 2819838"/>
                  <a:gd name="connsiteX3-79" fmla="*/ 0 w 3089430"/>
                  <a:gd name="connsiteY3-80" fmla="*/ 2663302 h 2819838"/>
                  <a:gd name="connsiteX0-81" fmla="*/ 0 w 3089430"/>
                  <a:gd name="connsiteY0-82" fmla="*/ 2663302 h 2819838"/>
                  <a:gd name="connsiteX1-83" fmla="*/ 1544715 w 3089430"/>
                  <a:gd name="connsiteY1-84" fmla="*/ 0 h 2819838"/>
                  <a:gd name="connsiteX2-85" fmla="*/ 3089430 w 3089430"/>
                  <a:gd name="connsiteY2-86" fmla="*/ 2663302 h 2819838"/>
                  <a:gd name="connsiteX3-87" fmla="*/ 0 w 3089430"/>
                  <a:gd name="connsiteY3-88" fmla="*/ 2663302 h 2819838"/>
                  <a:gd name="connsiteX0-89" fmla="*/ 0 w 3089430"/>
                  <a:gd name="connsiteY0-90" fmla="*/ 2663302 h 2819838"/>
                  <a:gd name="connsiteX1-91" fmla="*/ 1544715 w 3089430"/>
                  <a:gd name="connsiteY1-92" fmla="*/ 0 h 2819838"/>
                  <a:gd name="connsiteX2-93" fmla="*/ 3089430 w 3089430"/>
                  <a:gd name="connsiteY2-94" fmla="*/ 2663302 h 2819838"/>
                  <a:gd name="connsiteX3-95" fmla="*/ 0 w 3089430"/>
                  <a:gd name="connsiteY3-96" fmla="*/ 2663302 h 2819838"/>
                  <a:gd name="connsiteX0-97" fmla="*/ 0 w 3089430"/>
                  <a:gd name="connsiteY0-98" fmla="*/ 2663302 h 2819838"/>
                  <a:gd name="connsiteX1-99" fmla="*/ 1544715 w 3089430"/>
                  <a:gd name="connsiteY1-100" fmla="*/ 0 h 2819838"/>
                  <a:gd name="connsiteX2-101" fmla="*/ 3089430 w 3089430"/>
                  <a:gd name="connsiteY2-102" fmla="*/ 2663302 h 2819838"/>
                  <a:gd name="connsiteX3-103" fmla="*/ 0 w 3089430"/>
                  <a:gd name="connsiteY3-104" fmla="*/ 2663302 h 28198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089430" h="2819838">
                    <a:moveTo>
                      <a:pt x="0" y="2663302"/>
                    </a:moveTo>
                    <a:cubicBezTo>
                      <a:pt x="870011" y="1509206"/>
                      <a:pt x="1136342" y="958789"/>
                      <a:pt x="1544715" y="0"/>
                    </a:cubicBezTo>
                    <a:cubicBezTo>
                      <a:pt x="2024109" y="1189608"/>
                      <a:pt x="2228296" y="1793290"/>
                      <a:pt x="3089430" y="2663302"/>
                    </a:cubicBezTo>
                    <a:cubicBezTo>
                      <a:pt x="2086253" y="2805345"/>
                      <a:pt x="1056443" y="2929632"/>
                      <a:pt x="0" y="266330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  <p:grpSp>
          <p:nvGrpSpPr>
            <p:cNvPr id="7" name="íŝļîḑè"/>
            <p:cNvGrpSpPr/>
            <p:nvPr/>
          </p:nvGrpSpPr>
          <p:grpSpPr>
            <a:xfrm>
              <a:off x="5939531" y="2053679"/>
              <a:ext cx="1509570" cy="2683668"/>
              <a:chOff x="4454644" y="1557775"/>
              <a:chExt cx="1132177" cy="2012751"/>
            </a:xfrm>
          </p:grpSpPr>
          <p:sp>
            <p:nvSpPr>
              <p:cNvPr id="24" name="íś1iḑe"/>
              <p:cNvSpPr/>
              <p:nvPr/>
            </p:nvSpPr>
            <p:spPr>
              <a:xfrm rot="14077763">
                <a:off x="4254319" y="2464739"/>
                <a:ext cx="970476" cy="545895"/>
              </a:xfrm>
              <a:custGeom>
                <a:avLst/>
                <a:gdLst>
                  <a:gd name="connsiteX0" fmla="*/ 0 w 3089430"/>
                  <a:gd name="connsiteY0" fmla="*/ 2663302 h 2663302"/>
                  <a:gd name="connsiteX1" fmla="*/ 1544715 w 3089430"/>
                  <a:gd name="connsiteY1" fmla="*/ 0 h 2663302"/>
                  <a:gd name="connsiteX2" fmla="*/ 3089430 w 3089430"/>
                  <a:gd name="connsiteY2" fmla="*/ 2663302 h 2663302"/>
                  <a:gd name="connsiteX3" fmla="*/ 0 w 3089430"/>
                  <a:gd name="connsiteY3" fmla="*/ 2663302 h 2663302"/>
                  <a:gd name="connsiteX0-1" fmla="*/ 0 w 3089430"/>
                  <a:gd name="connsiteY0-2" fmla="*/ 2663302 h 2781670"/>
                  <a:gd name="connsiteX1-3" fmla="*/ 1544715 w 3089430"/>
                  <a:gd name="connsiteY1-4" fmla="*/ 0 h 2781670"/>
                  <a:gd name="connsiteX2-5" fmla="*/ 3089430 w 3089430"/>
                  <a:gd name="connsiteY2-6" fmla="*/ 2663302 h 2781670"/>
                  <a:gd name="connsiteX3-7" fmla="*/ 0 w 3089430"/>
                  <a:gd name="connsiteY3-8" fmla="*/ 2663302 h 2781670"/>
                  <a:gd name="connsiteX0-9" fmla="*/ 0 w 3089430"/>
                  <a:gd name="connsiteY0-10" fmla="*/ 2663302 h 2819838"/>
                  <a:gd name="connsiteX1-11" fmla="*/ 1544715 w 3089430"/>
                  <a:gd name="connsiteY1-12" fmla="*/ 0 h 2819838"/>
                  <a:gd name="connsiteX2-13" fmla="*/ 3089430 w 3089430"/>
                  <a:gd name="connsiteY2-14" fmla="*/ 2663302 h 2819838"/>
                  <a:gd name="connsiteX3-15" fmla="*/ 0 w 3089430"/>
                  <a:gd name="connsiteY3-16" fmla="*/ 2663302 h 2819838"/>
                  <a:gd name="connsiteX0-17" fmla="*/ 0 w 3089430"/>
                  <a:gd name="connsiteY0-18" fmla="*/ 2663302 h 2819838"/>
                  <a:gd name="connsiteX1-19" fmla="*/ 1544715 w 3089430"/>
                  <a:gd name="connsiteY1-20" fmla="*/ 0 h 2819838"/>
                  <a:gd name="connsiteX2-21" fmla="*/ 3089430 w 3089430"/>
                  <a:gd name="connsiteY2-22" fmla="*/ 2663302 h 2819838"/>
                  <a:gd name="connsiteX3-23" fmla="*/ 0 w 3089430"/>
                  <a:gd name="connsiteY3-24" fmla="*/ 2663302 h 2819838"/>
                  <a:gd name="connsiteX0-25" fmla="*/ 0 w 3089430"/>
                  <a:gd name="connsiteY0-26" fmla="*/ 2663302 h 2819838"/>
                  <a:gd name="connsiteX1-27" fmla="*/ 1544715 w 3089430"/>
                  <a:gd name="connsiteY1-28" fmla="*/ 0 h 2819838"/>
                  <a:gd name="connsiteX2-29" fmla="*/ 3089430 w 3089430"/>
                  <a:gd name="connsiteY2-30" fmla="*/ 2663302 h 2819838"/>
                  <a:gd name="connsiteX3-31" fmla="*/ 0 w 3089430"/>
                  <a:gd name="connsiteY3-32" fmla="*/ 2663302 h 2819838"/>
                  <a:gd name="connsiteX0-33" fmla="*/ 0 w 3089430"/>
                  <a:gd name="connsiteY0-34" fmla="*/ 2663302 h 2819838"/>
                  <a:gd name="connsiteX1-35" fmla="*/ 1544715 w 3089430"/>
                  <a:gd name="connsiteY1-36" fmla="*/ 0 h 2819838"/>
                  <a:gd name="connsiteX2-37" fmla="*/ 3089430 w 3089430"/>
                  <a:gd name="connsiteY2-38" fmla="*/ 2663302 h 2819838"/>
                  <a:gd name="connsiteX3-39" fmla="*/ 0 w 3089430"/>
                  <a:gd name="connsiteY3-40" fmla="*/ 2663302 h 2819838"/>
                  <a:gd name="connsiteX0-41" fmla="*/ 0 w 3089430"/>
                  <a:gd name="connsiteY0-42" fmla="*/ 2663302 h 2819838"/>
                  <a:gd name="connsiteX1-43" fmla="*/ 1544715 w 3089430"/>
                  <a:gd name="connsiteY1-44" fmla="*/ 0 h 2819838"/>
                  <a:gd name="connsiteX2-45" fmla="*/ 3089430 w 3089430"/>
                  <a:gd name="connsiteY2-46" fmla="*/ 2663302 h 2819838"/>
                  <a:gd name="connsiteX3-47" fmla="*/ 0 w 3089430"/>
                  <a:gd name="connsiteY3-48" fmla="*/ 2663302 h 2819838"/>
                  <a:gd name="connsiteX0-49" fmla="*/ 0 w 3089430"/>
                  <a:gd name="connsiteY0-50" fmla="*/ 2663302 h 2819838"/>
                  <a:gd name="connsiteX1-51" fmla="*/ 1544715 w 3089430"/>
                  <a:gd name="connsiteY1-52" fmla="*/ 0 h 2819838"/>
                  <a:gd name="connsiteX2-53" fmla="*/ 3089430 w 3089430"/>
                  <a:gd name="connsiteY2-54" fmla="*/ 2663302 h 2819838"/>
                  <a:gd name="connsiteX3-55" fmla="*/ 0 w 3089430"/>
                  <a:gd name="connsiteY3-56" fmla="*/ 2663302 h 2819838"/>
                  <a:gd name="connsiteX0-57" fmla="*/ 0 w 3089430"/>
                  <a:gd name="connsiteY0-58" fmla="*/ 2663302 h 2819838"/>
                  <a:gd name="connsiteX1-59" fmla="*/ 1544715 w 3089430"/>
                  <a:gd name="connsiteY1-60" fmla="*/ 0 h 2819838"/>
                  <a:gd name="connsiteX2-61" fmla="*/ 3089430 w 3089430"/>
                  <a:gd name="connsiteY2-62" fmla="*/ 2663302 h 2819838"/>
                  <a:gd name="connsiteX3-63" fmla="*/ 0 w 3089430"/>
                  <a:gd name="connsiteY3-64" fmla="*/ 2663302 h 2819838"/>
                  <a:gd name="connsiteX0-65" fmla="*/ 0 w 3089430"/>
                  <a:gd name="connsiteY0-66" fmla="*/ 2663302 h 2819838"/>
                  <a:gd name="connsiteX1-67" fmla="*/ 1544715 w 3089430"/>
                  <a:gd name="connsiteY1-68" fmla="*/ 0 h 2819838"/>
                  <a:gd name="connsiteX2-69" fmla="*/ 3089430 w 3089430"/>
                  <a:gd name="connsiteY2-70" fmla="*/ 2663302 h 2819838"/>
                  <a:gd name="connsiteX3-71" fmla="*/ 0 w 3089430"/>
                  <a:gd name="connsiteY3-72" fmla="*/ 2663302 h 2819838"/>
                  <a:gd name="connsiteX0-73" fmla="*/ 0 w 3089430"/>
                  <a:gd name="connsiteY0-74" fmla="*/ 2663302 h 2819838"/>
                  <a:gd name="connsiteX1-75" fmla="*/ 1544715 w 3089430"/>
                  <a:gd name="connsiteY1-76" fmla="*/ 0 h 2819838"/>
                  <a:gd name="connsiteX2-77" fmla="*/ 3089430 w 3089430"/>
                  <a:gd name="connsiteY2-78" fmla="*/ 2663302 h 2819838"/>
                  <a:gd name="connsiteX3-79" fmla="*/ 0 w 3089430"/>
                  <a:gd name="connsiteY3-80" fmla="*/ 2663302 h 2819838"/>
                  <a:gd name="connsiteX0-81" fmla="*/ 0 w 3089430"/>
                  <a:gd name="connsiteY0-82" fmla="*/ 2663302 h 2819838"/>
                  <a:gd name="connsiteX1-83" fmla="*/ 1544715 w 3089430"/>
                  <a:gd name="connsiteY1-84" fmla="*/ 0 h 2819838"/>
                  <a:gd name="connsiteX2-85" fmla="*/ 3089430 w 3089430"/>
                  <a:gd name="connsiteY2-86" fmla="*/ 2663302 h 2819838"/>
                  <a:gd name="connsiteX3-87" fmla="*/ 0 w 3089430"/>
                  <a:gd name="connsiteY3-88" fmla="*/ 2663302 h 2819838"/>
                  <a:gd name="connsiteX0-89" fmla="*/ 0 w 3089430"/>
                  <a:gd name="connsiteY0-90" fmla="*/ 2663302 h 2819838"/>
                  <a:gd name="connsiteX1-91" fmla="*/ 1544715 w 3089430"/>
                  <a:gd name="connsiteY1-92" fmla="*/ 0 h 2819838"/>
                  <a:gd name="connsiteX2-93" fmla="*/ 3089430 w 3089430"/>
                  <a:gd name="connsiteY2-94" fmla="*/ 2663302 h 2819838"/>
                  <a:gd name="connsiteX3-95" fmla="*/ 0 w 3089430"/>
                  <a:gd name="connsiteY3-96" fmla="*/ 2663302 h 2819838"/>
                  <a:gd name="connsiteX0-97" fmla="*/ 0 w 3089430"/>
                  <a:gd name="connsiteY0-98" fmla="*/ 2663302 h 2819838"/>
                  <a:gd name="connsiteX1-99" fmla="*/ 1544715 w 3089430"/>
                  <a:gd name="connsiteY1-100" fmla="*/ 0 h 2819838"/>
                  <a:gd name="connsiteX2-101" fmla="*/ 3089430 w 3089430"/>
                  <a:gd name="connsiteY2-102" fmla="*/ 2663302 h 2819838"/>
                  <a:gd name="connsiteX3-103" fmla="*/ 0 w 3089430"/>
                  <a:gd name="connsiteY3-104" fmla="*/ 2663302 h 28198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089430" h="2819838">
                    <a:moveTo>
                      <a:pt x="0" y="2663302"/>
                    </a:moveTo>
                    <a:cubicBezTo>
                      <a:pt x="870011" y="1509206"/>
                      <a:pt x="1136342" y="958789"/>
                      <a:pt x="1544715" y="0"/>
                    </a:cubicBezTo>
                    <a:cubicBezTo>
                      <a:pt x="2024109" y="1189608"/>
                      <a:pt x="2228296" y="1793290"/>
                      <a:pt x="3089430" y="2663302"/>
                    </a:cubicBezTo>
                    <a:cubicBezTo>
                      <a:pt x="2086253" y="2805345"/>
                      <a:pt x="1056443" y="2929632"/>
                      <a:pt x="0" y="266330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25" name="ïṥļîďé"/>
              <p:cNvSpPr/>
              <p:nvPr/>
            </p:nvSpPr>
            <p:spPr>
              <a:xfrm rot="14077763">
                <a:off x="4156802" y="2270392"/>
                <a:ext cx="1395075" cy="784733"/>
              </a:xfrm>
              <a:custGeom>
                <a:avLst/>
                <a:gdLst>
                  <a:gd name="connsiteX0" fmla="*/ 0 w 3089430"/>
                  <a:gd name="connsiteY0" fmla="*/ 2663302 h 2663302"/>
                  <a:gd name="connsiteX1" fmla="*/ 1544715 w 3089430"/>
                  <a:gd name="connsiteY1" fmla="*/ 0 h 2663302"/>
                  <a:gd name="connsiteX2" fmla="*/ 3089430 w 3089430"/>
                  <a:gd name="connsiteY2" fmla="*/ 2663302 h 2663302"/>
                  <a:gd name="connsiteX3" fmla="*/ 0 w 3089430"/>
                  <a:gd name="connsiteY3" fmla="*/ 2663302 h 2663302"/>
                  <a:gd name="connsiteX0-1" fmla="*/ 0 w 3089430"/>
                  <a:gd name="connsiteY0-2" fmla="*/ 2663302 h 2781670"/>
                  <a:gd name="connsiteX1-3" fmla="*/ 1544715 w 3089430"/>
                  <a:gd name="connsiteY1-4" fmla="*/ 0 h 2781670"/>
                  <a:gd name="connsiteX2-5" fmla="*/ 3089430 w 3089430"/>
                  <a:gd name="connsiteY2-6" fmla="*/ 2663302 h 2781670"/>
                  <a:gd name="connsiteX3-7" fmla="*/ 0 w 3089430"/>
                  <a:gd name="connsiteY3-8" fmla="*/ 2663302 h 2781670"/>
                  <a:gd name="connsiteX0-9" fmla="*/ 0 w 3089430"/>
                  <a:gd name="connsiteY0-10" fmla="*/ 2663302 h 2819838"/>
                  <a:gd name="connsiteX1-11" fmla="*/ 1544715 w 3089430"/>
                  <a:gd name="connsiteY1-12" fmla="*/ 0 h 2819838"/>
                  <a:gd name="connsiteX2-13" fmla="*/ 3089430 w 3089430"/>
                  <a:gd name="connsiteY2-14" fmla="*/ 2663302 h 2819838"/>
                  <a:gd name="connsiteX3-15" fmla="*/ 0 w 3089430"/>
                  <a:gd name="connsiteY3-16" fmla="*/ 2663302 h 2819838"/>
                  <a:gd name="connsiteX0-17" fmla="*/ 0 w 3089430"/>
                  <a:gd name="connsiteY0-18" fmla="*/ 2663302 h 2819838"/>
                  <a:gd name="connsiteX1-19" fmla="*/ 1544715 w 3089430"/>
                  <a:gd name="connsiteY1-20" fmla="*/ 0 h 2819838"/>
                  <a:gd name="connsiteX2-21" fmla="*/ 3089430 w 3089430"/>
                  <a:gd name="connsiteY2-22" fmla="*/ 2663302 h 2819838"/>
                  <a:gd name="connsiteX3-23" fmla="*/ 0 w 3089430"/>
                  <a:gd name="connsiteY3-24" fmla="*/ 2663302 h 2819838"/>
                  <a:gd name="connsiteX0-25" fmla="*/ 0 w 3089430"/>
                  <a:gd name="connsiteY0-26" fmla="*/ 2663302 h 2819838"/>
                  <a:gd name="connsiteX1-27" fmla="*/ 1544715 w 3089430"/>
                  <a:gd name="connsiteY1-28" fmla="*/ 0 h 2819838"/>
                  <a:gd name="connsiteX2-29" fmla="*/ 3089430 w 3089430"/>
                  <a:gd name="connsiteY2-30" fmla="*/ 2663302 h 2819838"/>
                  <a:gd name="connsiteX3-31" fmla="*/ 0 w 3089430"/>
                  <a:gd name="connsiteY3-32" fmla="*/ 2663302 h 2819838"/>
                  <a:gd name="connsiteX0-33" fmla="*/ 0 w 3089430"/>
                  <a:gd name="connsiteY0-34" fmla="*/ 2663302 h 2819838"/>
                  <a:gd name="connsiteX1-35" fmla="*/ 1544715 w 3089430"/>
                  <a:gd name="connsiteY1-36" fmla="*/ 0 h 2819838"/>
                  <a:gd name="connsiteX2-37" fmla="*/ 3089430 w 3089430"/>
                  <a:gd name="connsiteY2-38" fmla="*/ 2663302 h 2819838"/>
                  <a:gd name="connsiteX3-39" fmla="*/ 0 w 3089430"/>
                  <a:gd name="connsiteY3-40" fmla="*/ 2663302 h 2819838"/>
                  <a:gd name="connsiteX0-41" fmla="*/ 0 w 3089430"/>
                  <a:gd name="connsiteY0-42" fmla="*/ 2663302 h 2819838"/>
                  <a:gd name="connsiteX1-43" fmla="*/ 1544715 w 3089430"/>
                  <a:gd name="connsiteY1-44" fmla="*/ 0 h 2819838"/>
                  <a:gd name="connsiteX2-45" fmla="*/ 3089430 w 3089430"/>
                  <a:gd name="connsiteY2-46" fmla="*/ 2663302 h 2819838"/>
                  <a:gd name="connsiteX3-47" fmla="*/ 0 w 3089430"/>
                  <a:gd name="connsiteY3-48" fmla="*/ 2663302 h 2819838"/>
                  <a:gd name="connsiteX0-49" fmla="*/ 0 w 3089430"/>
                  <a:gd name="connsiteY0-50" fmla="*/ 2663302 h 2819838"/>
                  <a:gd name="connsiteX1-51" fmla="*/ 1544715 w 3089430"/>
                  <a:gd name="connsiteY1-52" fmla="*/ 0 h 2819838"/>
                  <a:gd name="connsiteX2-53" fmla="*/ 3089430 w 3089430"/>
                  <a:gd name="connsiteY2-54" fmla="*/ 2663302 h 2819838"/>
                  <a:gd name="connsiteX3-55" fmla="*/ 0 w 3089430"/>
                  <a:gd name="connsiteY3-56" fmla="*/ 2663302 h 2819838"/>
                  <a:gd name="connsiteX0-57" fmla="*/ 0 w 3089430"/>
                  <a:gd name="connsiteY0-58" fmla="*/ 2663302 h 2819838"/>
                  <a:gd name="connsiteX1-59" fmla="*/ 1544715 w 3089430"/>
                  <a:gd name="connsiteY1-60" fmla="*/ 0 h 2819838"/>
                  <a:gd name="connsiteX2-61" fmla="*/ 3089430 w 3089430"/>
                  <a:gd name="connsiteY2-62" fmla="*/ 2663302 h 2819838"/>
                  <a:gd name="connsiteX3-63" fmla="*/ 0 w 3089430"/>
                  <a:gd name="connsiteY3-64" fmla="*/ 2663302 h 2819838"/>
                  <a:gd name="connsiteX0-65" fmla="*/ 0 w 3089430"/>
                  <a:gd name="connsiteY0-66" fmla="*/ 2663302 h 2819838"/>
                  <a:gd name="connsiteX1-67" fmla="*/ 1544715 w 3089430"/>
                  <a:gd name="connsiteY1-68" fmla="*/ 0 h 2819838"/>
                  <a:gd name="connsiteX2-69" fmla="*/ 3089430 w 3089430"/>
                  <a:gd name="connsiteY2-70" fmla="*/ 2663302 h 2819838"/>
                  <a:gd name="connsiteX3-71" fmla="*/ 0 w 3089430"/>
                  <a:gd name="connsiteY3-72" fmla="*/ 2663302 h 2819838"/>
                  <a:gd name="connsiteX0-73" fmla="*/ 0 w 3089430"/>
                  <a:gd name="connsiteY0-74" fmla="*/ 2663302 h 2819838"/>
                  <a:gd name="connsiteX1-75" fmla="*/ 1544715 w 3089430"/>
                  <a:gd name="connsiteY1-76" fmla="*/ 0 h 2819838"/>
                  <a:gd name="connsiteX2-77" fmla="*/ 3089430 w 3089430"/>
                  <a:gd name="connsiteY2-78" fmla="*/ 2663302 h 2819838"/>
                  <a:gd name="connsiteX3-79" fmla="*/ 0 w 3089430"/>
                  <a:gd name="connsiteY3-80" fmla="*/ 2663302 h 2819838"/>
                  <a:gd name="connsiteX0-81" fmla="*/ 0 w 3089430"/>
                  <a:gd name="connsiteY0-82" fmla="*/ 2663302 h 2819838"/>
                  <a:gd name="connsiteX1-83" fmla="*/ 1544715 w 3089430"/>
                  <a:gd name="connsiteY1-84" fmla="*/ 0 h 2819838"/>
                  <a:gd name="connsiteX2-85" fmla="*/ 3089430 w 3089430"/>
                  <a:gd name="connsiteY2-86" fmla="*/ 2663302 h 2819838"/>
                  <a:gd name="connsiteX3-87" fmla="*/ 0 w 3089430"/>
                  <a:gd name="connsiteY3-88" fmla="*/ 2663302 h 2819838"/>
                  <a:gd name="connsiteX0-89" fmla="*/ 0 w 3089430"/>
                  <a:gd name="connsiteY0-90" fmla="*/ 2663302 h 2819838"/>
                  <a:gd name="connsiteX1-91" fmla="*/ 1544715 w 3089430"/>
                  <a:gd name="connsiteY1-92" fmla="*/ 0 h 2819838"/>
                  <a:gd name="connsiteX2-93" fmla="*/ 3089430 w 3089430"/>
                  <a:gd name="connsiteY2-94" fmla="*/ 2663302 h 2819838"/>
                  <a:gd name="connsiteX3-95" fmla="*/ 0 w 3089430"/>
                  <a:gd name="connsiteY3-96" fmla="*/ 2663302 h 2819838"/>
                  <a:gd name="connsiteX0-97" fmla="*/ 0 w 3089430"/>
                  <a:gd name="connsiteY0-98" fmla="*/ 2663302 h 2819838"/>
                  <a:gd name="connsiteX1-99" fmla="*/ 1544715 w 3089430"/>
                  <a:gd name="connsiteY1-100" fmla="*/ 0 h 2819838"/>
                  <a:gd name="connsiteX2-101" fmla="*/ 3089430 w 3089430"/>
                  <a:gd name="connsiteY2-102" fmla="*/ 2663302 h 2819838"/>
                  <a:gd name="connsiteX3-103" fmla="*/ 0 w 3089430"/>
                  <a:gd name="connsiteY3-104" fmla="*/ 2663302 h 28198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089430" h="2819838">
                    <a:moveTo>
                      <a:pt x="0" y="2663302"/>
                    </a:moveTo>
                    <a:cubicBezTo>
                      <a:pt x="870011" y="1509206"/>
                      <a:pt x="1136342" y="958789"/>
                      <a:pt x="1544715" y="0"/>
                    </a:cubicBezTo>
                    <a:cubicBezTo>
                      <a:pt x="2024109" y="1189608"/>
                      <a:pt x="2228296" y="1793290"/>
                      <a:pt x="3089430" y="2663302"/>
                    </a:cubicBezTo>
                    <a:cubicBezTo>
                      <a:pt x="2086253" y="2805345"/>
                      <a:pt x="1056443" y="2929632"/>
                      <a:pt x="0" y="266330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26" name="iśļïďe"/>
              <p:cNvSpPr/>
              <p:nvPr/>
            </p:nvSpPr>
            <p:spPr>
              <a:xfrm rot="14077763">
                <a:off x="4014357" y="1998062"/>
                <a:ext cx="2012751" cy="1132177"/>
              </a:xfrm>
              <a:custGeom>
                <a:avLst/>
                <a:gdLst>
                  <a:gd name="connsiteX0" fmla="*/ 0 w 3089430"/>
                  <a:gd name="connsiteY0" fmla="*/ 2663302 h 2663302"/>
                  <a:gd name="connsiteX1" fmla="*/ 1544715 w 3089430"/>
                  <a:gd name="connsiteY1" fmla="*/ 0 h 2663302"/>
                  <a:gd name="connsiteX2" fmla="*/ 3089430 w 3089430"/>
                  <a:gd name="connsiteY2" fmla="*/ 2663302 h 2663302"/>
                  <a:gd name="connsiteX3" fmla="*/ 0 w 3089430"/>
                  <a:gd name="connsiteY3" fmla="*/ 2663302 h 2663302"/>
                  <a:gd name="connsiteX0-1" fmla="*/ 0 w 3089430"/>
                  <a:gd name="connsiteY0-2" fmla="*/ 2663302 h 2781670"/>
                  <a:gd name="connsiteX1-3" fmla="*/ 1544715 w 3089430"/>
                  <a:gd name="connsiteY1-4" fmla="*/ 0 h 2781670"/>
                  <a:gd name="connsiteX2-5" fmla="*/ 3089430 w 3089430"/>
                  <a:gd name="connsiteY2-6" fmla="*/ 2663302 h 2781670"/>
                  <a:gd name="connsiteX3-7" fmla="*/ 0 w 3089430"/>
                  <a:gd name="connsiteY3-8" fmla="*/ 2663302 h 2781670"/>
                  <a:gd name="connsiteX0-9" fmla="*/ 0 w 3089430"/>
                  <a:gd name="connsiteY0-10" fmla="*/ 2663302 h 2819838"/>
                  <a:gd name="connsiteX1-11" fmla="*/ 1544715 w 3089430"/>
                  <a:gd name="connsiteY1-12" fmla="*/ 0 h 2819838"/>
                  <a:gd name="connsiteX2-13" fmla="*/ 3089430 w 3089430"/>
                  <a:gd name="connsiteY2-14" fmla="*/ 2663302 h 2819838"/>
                  <a:gd name="connsiteX3-15" fmla="*/ 0 w 3089430"/>
                  <a:gd name="connsiteY3-16" fmla="*/ 2663302 h 2819838"/>
                  <a:gd name="connsiteX0-17" fmla="*/ 0 w 3089430"/>
                  <a:gd name="connsiteY0-18" fmla="*/ 2663302 h 2819838"/>
                  <a:gd name="connsiteX1-19" fmla="*/ 1544715 w 3089430"/>
                  <a:gd name="connsiteY1-20" fmla="*/ 0 h 2819838"/>
                  <a:gd name="connsiteX2-21" fmla="*/ 3089430 w 3089430"/>
                  <a:gd name="connsiteY2-22" fmla="*/ 2663302 h 2819838"/>
                  <a:gd name="connsiteX3-23" fmla="*/ 0 w 3089430"/>
                  <a:gd name="connsiteY3-24" fmla="*/ 2663302 h 2819838"/>
                  <a:gd name="connsiteX0-25" fmla="*/ 0 w 3089430"/>
                  <a:gd name="connsiteY0-26" fmla="*/ 2663302 h 2819838"/>
                  <a:gd name="connsiteX1-27" fmla="*/ 1544715 w 3089430"/>
                  <a:gd name="connsiteY1-28" fmla="*/ 0 h 2819838"/>
                  <a:gd name="connsiteX2-29" fmla="*/ 3089430 w 3089430"/>
                  <a:gd name="connsiteY2-30" fmla="*/ 2663302 h 2819838"/>
                  <a:gd name="connsiteX3-31" fmla="*/ 0 w 3089430"/>
                  <a:gd name="connsiteY3-32" fmla="*/ 2663302 h 2819838"/>
                  <a:gd name="connsiteX0-33" fmla="*/ 0 w 3089430"/>
                  <a:gd name="connsiteY0-34" fmla="*/ 2663302 h 2819838"/>
                  <a:gd name="connsiteX1-35" fmla="*/ 1544715 w 3089430"/>
                  <a:gd name="connsiteY1-36" fmla="*/ 0 h 2819838"/>
                  <a:gd name="connsiteX2-37" fmla="*/ 3089430 w 3089430"/>
                  <a:gd name="connsiteY2-38" fmla="*/ 2663302 h 2819838"/>
                  <a:gd name="connsiteX3-39" fmla="*/ 0 w 3089430"/>
                  <a:gd name="connsiteY3-40" fmla="*/ 2663302 h 2819838"/>
                  <a:gd name="connsiteX0-41" fmla="*/ 0 w 3089430"/>
                  <a:gd name="connsiteY0-42" fmla="*/ 2663302 h 2819838"/>
                  <a:gd name="connsiteX1-43" fmla="*/ 1544715 w 3089430"/>
                  <a:gd name="connsiteY1-44" fmla="*/ 0 h 2819838"/>
                  <a:gd name="connsiteX2-45" fmla="*/ 3089430 w 3089430"/>
                  <a:gd name="connsiteY2-46" fmla="*/ 2663302 h 2819838"/>
                  <a:gd name="connsiteX3-47" fmla="*/ 0 w 3089430"/>
                  <a:gd name="connsiteY3-48" fmla="*/ 2663302 h 2819838"/>
                  <a:gd name="connsiteX0-49" fmla="*/ 0 w 3089430"/>
                  <a:gd name="connsiteY0-50" fmla="*/ 2663302 h 2819838"/>
                  <a:gd name="connsiteX1-51" fmla="*/ 1544715 w 3089430"/>
                  <a:gd name="connsiteY1-52" fmla="*/ 0 h 2819838"/>
                  <a:gd name="connsiteX2-53" fmla="*/ 3089430 w 3089430"/>
                  <a:gd name="connsiteY2-54" fmla="*/ 2663302 h 2819838"/>
                  <a:gd name="connsiteX3-55" fmla="*/ 0 w 3089430"/>
                  <a:gd name="connsiteY3-56" fmla="*/ 2663302 h 2819838"/>
                  <a:gd name="connsiteX0-57" fmla="*/ 0 w 3089430"/>
                  <a:gd name="connsiteY0-58" fmla="*/ 2663302 h 2819838"/>
                  <a:gd name="connsiteX1-59" fmla="*/ 1544715 w 3089430"/>
                  <a:gd name="connsiteY1-60" fmla="*/ 0 h 2819838"/>
                  <a:gd name="connsiteX2-61" fmla="*/ 3089430 w 3089430"/>
                  <a:gd name="connsiteY2-62" fmla="*/ 2663302 h 2819838"/>
                  <a:gd name="connsiteX3-63" fmla="*/ 0 w 3089430"/>
                  <a:gd name="connsiteY3-64" fmla="*/ 2663302 h 2819838"/>
                  <a:gd name="connsiteX0-65" fmla="*/ 0 w 3089430"/>
                  <a:gd name="connsiteY0-66" fmla="*/ 2663302 h 2819838"/>
                  <a:gd name="connsiteX1-67" fmla="*/ 1544715 w 3089430"/>
                  <a:gd name="connsiteY1-68" fmla="*/ 0 h 2819838"/>
                  <a:gd name="connsiteX2-69" fmla="*/ 3089430 w 3089430"/>
                  <a:gd name="connsiteY2-70" fmla="*/ 2663302 h 2819838"/>
                  <a:gd name="connsiteX3-71" fmla="*/ 0 w 3089430"/>
                  <a:gd name="connsiteY3-72" fmla="*/ 2663302 h 2819838"/>
                  <a:gd name="connsiteX0-73" fmla="*/ 0 w 3089430"/>
                  <a:gd name="connsiteY0-74" fmla="*/ 2663302 h 2819838"/>
                  <a:gd name="connsiteX1-75" fmla="*/ 1544715 w 3089430"/>
                  <a:gd name="connsiteY1-76" fmla="*/ 0 h 2819838"/>
                  <a:gd name="connsiteX2-77" fmla="*/ 3089430 w 3089430"/>
                  <a:gd name="connsiteY2-78" fmla="*/ 2663302 h 2819838"/>
                  <a:gd name="connsiteX3-79" fmla="*/ 0 w 3089430"/>
                  <a:gd name="connsiteY3-80" fmla="*/ 2663302 h 2819838"/>
                  <a:gd name="connsiteX0-81" fmla="*/ 0 w 3089430"/>
                  <a:gd name="connsiteY0-82" fmla="*/ 2663302 h 2819838"/>
                  <a:gd name="connsiteX1-83" fmla="*/ 1544715 w 3089430"/>
                  <a:gd name="connsiteY1-84" fmla="*/ 0 h 2819838"/>
                  <a:gd name="connsiteX2-85" fmla="*/ 3089430 w 3089430"/>
                  <a:gd name="connsiteY2-86" fmla="*/ 2663302 h 2819838"/>
                  <a:gd name="connsiteX3-87" fmla="*/ 0 w 3089430"/>
                  <a:gd name="connsiteY3-88" fmla="*/ 2663302 h 2819838"/>
                  <a:gd name="connsiteX0-89" fmla="*/ 0 w 3089430"/>
                  <a:gd name="connsiteY0-90" fmla="*/ 2663302 h 2819838"/>
                  <a:gd name="connsiteX1-91" fmla="*/ 1544715 w 3089430"/>
                  <a:gd name="connsiteY1-92" fmla="*/ 0 h 2819838"/>
                  <a:gd name="connsiteX2-93" fmla="*/ 3089430 w 3089430"/>
                  <a:gd name="connsiteY2-94" fmla="*/ 2663302 h 2819838"/>
                  <a:gd name="connsiteX3-95" fmla="*/ 0 w 3089430"/>
                  <a:gd name="connsiteY3-96" fmla="*/ 2663302 h 2819838"/>
                  <a:gd name="connsiteX0-97" fmla="*/ 0 w 3089430"/>
                  <a:gd name="connsiteY0-98" fmla="*/ 2663302 h 2819838"/>
                  <a:gd name="connsiteX1-99" fmla="*/ 1544715 w 3089430"/>
                  <a:gd name="connsiteY1-100" fmla="*/ 0 h 2819838"/>
                  <a:gd name="connsiteX2-101" fmla="*/ 3089430 w 3089430"/>
                  <a:gd name="connsiteY2-102" fmla="*/ 2663302 h 2819838"/>
                  <a:gd name="connsiteX3-103" fmla="*/ 0 w 3089430"/>
                  <a:gd name="connsiteY3-104" fmla="*/ 2663302 h 28198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089430" h="2819838">
                    <a:moveTo>
                      <a:pt x="0" y="2663302"/>
                    </a:moveTo>
                    <a:cubicBezTo>
                      <a:pt x="870011" y="1509206"/>
                      <a:pt x="1136342" y="958789"/>
                      <a:pt x="1544715" y="0"/>
                    </a:cubicBezTo>
                    <a:cubicBezTo>
                      <a:pt x="2024109" y="1189608"/>
                      <a:pt x="2228296" y="1793290"/>
                      <a:pt x="3089430" y="2663302"/>
                    </a:cubicBezTo>
                    <a:cubicBezTo>
                      <a:pt x="2086253" y="2805345"/>
                      <a:pt x="1056443" y="2929632"/>
                      <a:pt x="0" y="266330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  <p:sp>
          <p:nvSpPr>
            <p:cNvPr id="8" name="ïṣļídé"/>
            <p:cNvSpPr/>
            <p:nvPr/>
          </p:nvSpPr>
          <p:spPr bwMode="auto">
            <a:xfrm>
              <a:off x="4853387" y="4070078"/>
              <a:ext cx="330375" cy="486484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" name="îŝḷïdê"/>
            <p:cNvSpPr/>
            <p:nvPr/>
          </p:nvSpPr>
          <p:spPr bwMode="auto">
            <a:xfrm>
              <a:off x="6306446" y="4550848"/>
              <a:ext cx="382873" cy="377324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" name="ïṣľiḋê"/>
            <p:cNvSpPr/>
            <p:nvPr/>
          </p:nvSpPr>
          <p:spPr bwMode="auto">
            <a:xfrm>
              <a:off x="5129924" y="2848677"/>
              <a:ext cx="410611" cy="410611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" name="iṣ1ïḋe"/>
            <p:cNvSpPr/>
            <p:nvPr/>
          </p:nvSpPr>
          <p:spPr bwMode="auto">
            <a:xfrm>
              <a:off x="6533251" y="3181683"/>
              <a:ext cx="403471" cy="315759"/>
            </a:xfrm>
            <a:custGeom>
              <a:avLst/>
              <a:gdLst/>
              <a:ahLst/>
              <a:cxnLst>
                <a:cxn ang="0">
                  <a:pos x="64" y="48"/>
                </a:cxn>
                <a:cxn ang="0">
                  <a:pos x="61" y="50"/>
                </a:cxn>
                <a:cxn ang="0">
                  <a:pos x="2" y="50"/>
                </a:cxn>
                <a:cxn ang="0">
                  <a:pos x="0" y="48"/>
                </a:cxn>
                <a:cxn ang="0">
                  <a:pos x="0" y="43"/>
                </a:cxn>
                <a:cxn ang="0">
                  <a:pos x="2" y="41"/>
                </a:cxn>
                <a:cxn ang="0">
                  <a:pos x="61" y="41"/>
                </a:cxn>
                <a:cxn ang="0">
                  <a:pos x="64" y="43"/>
                </a:cxn>
                <a:cxn ang="0">
                  <a:pos x="64" y="48"/>
                </a:cxn>
                <a:cxn ang="0">
                  <a:pos x="59" y="20"/>
                </a:cxn>
                <a:cxn ang="0">
                  <a:pos x="57" y="23"/>
                </a:cxn>
                <a:cxn ang="0">
                  <a:pos x="7" y="23"/>
                </a:cxn>
                <a:cxn ang="0">
                  <a:pos x="4" y="20"/>
                </a:cxn>
                <a:cxn ang="0">
                  <a:pos x="4" y="16"/>
                </a:cxn>
                <a:cxn ang="0">
                  <a:pos x="7" y="13"/>
                </a:cxn>
                <a:cxn ang="0">
                  <a:pos x="57" y="13"/>
                </a:cxn>
                <a:cxn ang="0">
                  <a:pos x="59" y="16"/>
                </a:cxn>
                <a:cxn ang="0">
                  <a:pos x="59" y="20"/>
                </a:cxn>
                <a:cxn ang="0">
                  <a:pos x="50" y="34"/>
                </a:cxn>
                <a:cxn ang="0">
                  <a:pos x="48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3" y="29"/>
                </a:cxn>
                <a:cxn ang="0">
                  <a:pos x="16" y="27"/>
                </a:cxn>
                <a:cxn ang="0">
                  <a:pos x="48" y="27"/>
                </a:cxn>
                <a:cxn ang="0">
                  <a:pos x="50" y="29"/>
                </a:cxn>
                <a:cxn ang="0">
                  <a:pos x="50" y="34"/>
                </a:cxn>
                <a:cxn ang="0">
                  <a:pos x="45" y="7"/>
                </a:cxn>
                <a:cxn ang="0">
                  <a:pos x="43" y="9"/>
                </a:cxn>
                <a:cxn ang="0">
                  <a:pos x="20" y="9"/>
                </a:cxn>
                <a:cxn ang="0">
                  <a:pos x="18" y="7"/>
                </a:cxn>
                <a:cxn ang="0">
                  <a:pos x="18" y="2"/>
                </a:cxn>
                <a:cxn ang="0">
                  <a:pos x="20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7"/>
                </a:cxn>
              </a:cxnLst>
              <a:rect l="0" t="0" r="r" b="b"/>
              <a:pathLst>
                <a:path w="64" h="50"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3" y="35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b="1">
                <a:solidFill>
                  <a:schemeClr val="accent1"/>
                </a:solidFill>
                <a:latin typeface="+mn-ea"/>
              </a:endParaRPr>
            </a:p>
          </p:txBody>
        </p:sp>
        <p:grpSp>
          <p:nvGrpSpPr>
            <p:cNvPr id="12" name="íŝľïḋe"/>
            <p:cNvGrpSpPr/>
            <p:nvPr/>
          </p:nvGrpSpPr>
          <p:grpSpPr>
            <a:xfrm>
              <a:off x="1187126" y="1588023"/>
              <a:ext cx="2549181" cy="1082518"/>
              <a:chOff x="1762632" y="1197195"/>
              <a:chExt cx="2549181" cy="1082518"/>
            </a:xfrm>
          </p:grpSpPr>
          <p:sp>
            <p:nvSpPr>
              <p:cNvPr id="22" name="iṣḷíde"/>
              <p:cNvSpPr txBox="1"/>
              <p:nvPr/>
            </p:nvSpPr>
            <p:spPr>
              <a:xfrm>
                <a:off x="1762632" y="1197195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1"/>
                    </a:solidFill>
                    <a:latin typeface="+mn-ea"/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23" name="iṡlîḓé"/>
              <p:cNvSpPr txBox="1"/>
              <p:nvPr/>
            </p:nvSpPr>
            <p:spPr>
              <a:xfrm>
                <a:off x="1762632" y="1585420"/>
                <a:ext cx="2549181" cy="694293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  <a:t>此部分内容作为文字排版占位显示 </a:t>
                </a:r>
                <a:b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</a:br>
                <a: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  <a:t>（建议使用主题字体）</a:t>
                </a:r>
                <a:endParaRPr lang="zh-CN" altLang="en-US" sz="1050" b="1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  <p:grpSp>
          <p:nvGrpSpPr>
            <p:cNvPr id="13" name="íṡ1îḓê"/>
            <p:cNvGrpSpPr/>
            <p:nvPr/>
          </p:nvGrpSpPr>
          <p:grpSpPr>
            <a:xfrm>
              <a:off x="1108950" y="4392689"/>
              <a:ext cx="2549181" cy="1082518"/>
              <a:chOff x="1762632" y="1197195"/>
              <a:chExt cx="2549181" cy="1082518"/>
            </a:xfrm>
          </p:grpSpPr>
          <p:sp>
            <p:nvSpPr>
              <p:cNvPr id="20" name="išlíḍê"/>
              <p:cNvSpPr txBox="1"/>
              <p:nvPr/>
            </p:nvSpPr>
            <p:spPr>
              <a:xfrm>
                <a:off x="1762632" y="1197195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1"/>
                    </a:solidFill>
                    <a:latin typeface="+mn-ea"/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21" name="íSļïḑe"/>
              <p:cNvSpPr txBox="1"/>
              <p:nvPr/>
            </p:nvSpPr>
            <p:spPr>
              <a:xfrm>
                <a:off x="1762632" y="1585420"/>
                <a:ext cx="2549181" cy="694293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  <a:t>此部分内容作为文字排版占位显示 </a:t>
                </a:r>
                <a:b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</a:br>
                <a: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  <a:t>（建议使用主题字体）</a:t>
                </a:r>
                <a:endParaRPr lang="zh-CN" altLang="en-US" sz="1050" b="1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  <p:grpSp>
          <p:nvGrpSpPr>
            <p:cNvPr id="14" name="işliḓê"/>
            <p:cNvGrpSpPr/>
            <p:nvPr/>
          </p:nvGrpSpPr>
          <p:grpSpPr>
            <a:xfrm>
              <a:off x="8329470" y="1535762"/>
              <a:ext cx="2549181" cy="1082518"/>
              <a:chOff x="1762632" y="1197195"/>
              <a:chExt cx="2549181" cy="1082518"/>
            </a:xfrm>
          </p:grpSpPr>
          <p:sp>
            <p:nvSpPr>
              <p:cNvPr id="18" name="is1îḑè"/>
              <p:cNvSpPr txBox="1"/>
              <p:nvPr/>
            </p:nvSpPr>
            <p:spPr>
              <a:xfrm>
                <a:off x="1762632" y="1197195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1"/>
                    </a:solidFill>
                    <a:latin typeface="+mn-ea"/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19" name="išľíḋè"/>
              <p:cNvSpPr txBox="1"/>
              <p:nvPr/>
            </p:nvSpPr>
            <p:spPr>
              <a:xfrm>
                <a:off x="1762632" y="1585420"/>
                <a:ext cx="2549181" cy="694293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  <a:t>此部分内容作为文字排版占位显示 </a:t>
                </a:r>
                <a:b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</a:br>
                <a: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  <a:t>（建议使用主题字体）</a:t>
                </a:r>
                <a:endParaRPr lang="zh-CN" altLang="en-US" sz="1050" b="1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  <p:grpSp>
          <p:nvGrpSpPr>
            <p:cNvPr id="15" name="íśḻîḍe"/>
            <p:cNvGrpSpPr/>
            <p:nvPr/>
          </p:nvGrpSpPr>
          <p:grpSpPr>
            <a:xfrm>
              <a:off x="8344181" y="4371184"/>
              <a:ext cx="2549181" cy="1082518"/>
              <a:chOff x="1762632" y="1197195"/>
              <a:chExt cx="2549181" cy="1082518"/>
            </a:xfrm>
          </p:grpSpPr>
          <p:sp>
            <p:nvSpPr>
              <p:cNvPr id="16" name="ïsḷîḑé"/>
              <p:cNvSpPr txBox="1"/>
              <p:nvPr/>
            </p:nvSpPr>
            <p:spPr>
              <a:xfrm>
                <a:off x="1762632" y="1197195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1"/>
                    </a:solidFill>
                    <a:latin typeface="+mn-ea"/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17" name="îṡḻïdè"/>
              <p:cNvSpPr txBox="1"/>
              <p:nvPr/>
            </p:nvSpPr>
            <p:spPr>
              <a:xfrm>
                <a:off x="1762632" y="1585420"/>
                <a:ext cx="2549181" cy="694293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  <a:t>此部分内容作为文字排版占位显示 </a:t>
                </a:r>
                <a:b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</a:br>
                <a: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  <a:t>（建议使用主题字体）</a:t>
                </a:r>
                <a:endParaRPr lang="zh-CN" altLang="en-US" sz="1050" b="1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 advTm="2500">
        <p15:prstTrans prst="origami"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1375117"/>
            <a:ext cx="12192000" cy="4107766"/>
          </a:xfrm>
          <a:prstGeom prst="rect">
            <a:avLst/>
          </a:prstGeom>
          <a:solidFill>
            <a:srgbClr val="E600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-171450" y="452876"/>
            <a:ext cx="5162550" cy="6607222"/>
            <a:chOff x="-247650" y="738626"/>
            <a:chExt cx="5162550" cy="660722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7650" y="738626"/>
              <a:ext cx="5162550" cy="659163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195" t="70339"/>
            <a:stretch>
              <a:fillRect/>
            </a:stretch>
          </p:blipFill>
          <p:spPr>
            <a:xfrm>
              <a:off x="1575583" y="5888355"/>
              <a:ext cx="1758168" cy="1457493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5867400" y="2076450"/>
            <a:ext cx="5048250" cy="2723105"/>
            <a:chOff x="5867400" y="2228850"/>
            <a:chExt cx="5048250" cy="2723105"/>
          </a:xfrm>
        </p:grpSpPr>
        <p:sp>
          <p:nvSpPr>
            <p:cNvPr id="7" name="文本框 6"/>
            <p:cNvSpPr txBox="1"/>
            <p:nvPr/>
          </p:nvSpPr>
          <p:spPr>
            <a:xfrm>
              <a:off x="5867400" y="2228850"/>
              <a:ext cx="50482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i="1" spc="600" dirty="0" smtClean="0">
                  <a:solidFill>
                    <a:schemeClr val="accent1"/>
                  </a:solidFill>
                  <a:latin typeface="造字工房力黑（非商用）常规体" pitchFamily="50" charset="-122"/>
                  <a:ea typeface="造字工房力黑（非商用）常规体" pitchFamily="50" charset="-122"/>
                </a:rPr>
                <a:t>圣诞节活动策划</a:t>
              </a:r>
              <a:endParaRPr lang="zh-CN" altLang="en-US" sz="4800" i="1" spc="600" dirty="0">
                <a:solidFill>
                  <a:schemeClr val="accent1"/>
                </a:solidFill>
                <a:latin typeface="造字工房力黑（非商用）常规体" pitchFamily="50" charset="-122"/>
                <a:ea typeface="造字工房力黑（非商用）常规体" pitchFamily="50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096000" y="3261721"/>
              <a:ext cx="4819650" cy="6667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314143" y="3356472"/>
              <a:ext cx="44024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spc="600" dirty="0" smtClean="0">
                  <a:solidFill>
                    <a:srgbClr val="FF0000"/>
                  </a:solidFill>
                  <a:latin typeface="Century Gothic" panose="020B0502020202020204" pitchFamily="34" charset="0"/>
                </a:rPr>
                <a:t>CHRISTMAS DAY</a:t>
              </a:r>
              <a:endParaRPr lang="zh-CN" altLang="en-US" sz="2400" spc="600" dirty="0">
                <a:solidFill>
                  <a:srgbClr val="FF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74324" y="4246697"/>
              <a:ext cx="4834403" cy="705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accent1"/>
                  </a:solidFill>
                </a:rPr>
                <a:t>Lorem ipsum dolor sit amet, Lorem dolor sit Lorem ipsum dolor sit amet,consectetur. amet, </a:t>
              </a:r>
              <a:r>
                <a:rPr lang="en-US" altLang="zh-CN" sz="1400" dirty="0" err="1">
                  <a:solidFill>
                    <a:schemeClr val="accent1"/>
                  </a:solidFill>
                </a:rPr>
                <a:t>consectetur</a:t>
              </a:r>
              <a:r>
                <a:rPr lang="en-US" altLang="zh-CN" sz="1400" dirty="0">
                  <a:solidFill>
                    <a:schemeClr val="accent1"/>
                  </a:solidFill>
                </a:rPr>
                <a:t>. </a:t>
              </a:r>
              <a:endParaRPr lang="en-US" altLang="zh-CN" sz="1400" dirty="0">
                <a:solidFill>
                  <a:schemeClr val="accent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500">
        <p:split orient="vert"/>
      </p:transition>
    </mc:Choice>
    <mc:Fallback>
      <p:transition spd="slow" advTm="25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6" name="组合 5"/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2085"/>
                <a:ext cx="12192000" cy="1037711"/>
              </a:xfrm>
              <a:prstGeom prst="rect">
                <a:avLst/>
              </a:prstGeom>
            </p:spPr>
          </p:pic>
        </p:grpSp>
        <p:sp>
          <p:nvSpPr>
            <p:cNvPr id="3" name="矩形 2"/>
            <p:cNvSpPr/>
            <p:nvPr/>
          </p:nvSpPr>
          <p:spPr>
            <a:xfrm>
              <a:off x="0" y="900112"/>
              <a:ext cx="12192000" cy="5195888"/>
            </a:xfrm>
            <a:prstGeom prst="rect">
              <a:avLst/>
            </a:prstGeom>
            <a:solidFill>
              <a:srgbClr val="E600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373643" y="-957509"/>
            <a:ext cx="1988371" cy="2628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6045" l="0" r="100000">
                        <a14:foregroundMark x1="59080" y1="54237" x2="65860" y2="689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550" y="900112"/>
            <a:ext cx="3933825" cy="5057775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5414925" y="2330849"/>
            <a:ext cx="8315815" cy="2196303"/>
            <a:chOff x="5414925" y="2019015"/>
            <a:chExt cx="8315815" cy="2196303"/>
          </a:xfrm>
        </p:grpSpPr>
        <p:grpSp>
          <p:nvGrpSpPr>
            <p:cNvPr id="22" name="组合 21"/>
            <p:cNvGrpSpPr/>
            <p:nvPr/>
          </p:nvGrpSpPr>
          <p:grpSpPr>
            <a:xfrm>
              <a:off x="5414925" y="2030138"/>
              <a:ext cx="4730787" cy="786319"/>
              <a:chOff x="4969349" y="1855966"/>
              <a:chExt cx="4730787" cy="786319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4969349" y="1855966"/>
                <a:ext cx="802801" cy="786319"/>
              </a:xfrm>
              <a:prstGeom prst="ellipse">
                <a:avLst/>
              </a:prstGeom>
              <a:solidFill>
                <a:schemeClr val="accent2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dirty="0" smtClean="0">
                    <a:solidFill>
                      <a:srgbClr val="E6001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400" b="1" dirty="0">
                  <a:solidFill>
                    <a:srgbClr val="E6001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120799" y="2332037"/>
                <a:ext cx="357933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accent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Nirmala UI Semilight" panose="020B0402040204020203" pitchFamily="34" charset="0"/>
                    <a:sym typeface="Segoe UI" panose="020B0502040204020203" pitchFamily="34" charset="0"/>
                  </a:rPr>
                  <a:t>Under the</a:t>
                </a:r>
                <a:r>
                  <a:rPr lang="zh-CN" altLang="en-US" sz="1200" dirty="0">
                    <a:solidFill>
                      <a:schemeClr val="accent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Nirmala UI Semilight" panose="020B0402040204020203" pitchFamily="34" charset="0"/>
                  </a:rPr>
                  <a:t> </a:t>
                </a:r>
                <a:r>
                  <a:rPr lang="zh-CN" altLang="en-US" sz="1200" dirty="0" smtClean="0">
                    <a:solidFill>
                      <a:schemeClr val="accent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Nirmala UI Semilight" panose="020B0402040204020203" pitchFamily="34" charset="0"/>
                  </a:rPr>
                  <a:t>blue below。</a:t>
                </a:r>
                <a:endParaRPr lang="zh-CN" altLang="en-US" sz="1200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Nirmala UI Semilight" panose="020B0402040204020203" pitchFamily="34" charset="0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6120799" y="1888793"/>
                <a:ext cx="18571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Segoe UI" panose="020B0502040204020203" pitchFamily="34" charset="0"/>
                  </a:rPr>
                  <a:t>活动背景介绍</a:t>
                </a:r>
                <a:endParaRPr lang="zh-CN" altLang="en-US" sz="2000" b="1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5414925" y="3428999"/>
              <a:ext cx="4730787" cy="786319"/>
              <a:chOff x="4969349" y="1855966"/>
              <a:chExt cx="4730787" cy="786319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969349" y="1855966"/>
                <a:ext cx="802801" cy="786319"/>
              </a:xfrm>
              <a:prstGeom prst="ellipse">
                <a:avLst/>
              </a:prstGeom>
              <a:solidFill>
                <a:schemeClr val="accent2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dirty="0" smtClean="0">
                    <a:solidFill>
                      <a:srgbClr val="E6001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400" b="1" dirty="0">
                  <a:solidFill>
                    <a:srgbClr val="E6001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6120799" y="2332037"/>
                <a:ext cx="357933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accent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Nirmala UI Semilight" panose="020B0402040204020203" pitchFamily="34" charset="0"/>
                    <a:sym typeface="Segoe UI" panose="020B0502040204020203" pitchFamily="34" charset="0"/>
                  </a:rPr>
                  <a:t>Under the</a:t>
                </a:r>
                <a:r>
                  <a:rPr lang="zh-CN" altLang="en-US" sz="1200" dirty="0">
                    <a:solidFill>
                      <a:schemeClr val="accent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Nirmala UI Semilight" panose="020B0402040204020203" pitchFamily="34" charset="0"/>
                  </a:rPr>
                  <a:t> </a:t>
                </a:r>
                <a:r>
                  <a:rPr lang="zh-CN" altLang="en-US" sz="1200" dirty="0" smtClean="0">
                    <a:solidFill>
                      <a:schemeClr val="accent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Nirmala UI Semilight" panose="020B0402040204020203" pitchFamily="34" charset="0"/>
                  </a:rPr>
                  <a:t>blue below。</a:t>
                </a:r>
                <a:endParaRPr lang="zh-CN" altLang="en-US" sz="1200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Nirmala UI Semilight" panose="020B0402040204020203" pitchFamily="34" charset="0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6120799" y="1888793"/>
                <a:ext cx="18571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chemeClr val="accent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Segoe UI" panose="020B0502040204020203" pitchFamily="34" charset="0"/>
                  </a:rPr>
                  <a:t>活动执行流程</a:t>
                </a:r>
                <a:endParaRPr lang="zh-CN" altLang="en-US" sz="2000" b="1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8999953" y="2019015"/>
              <a:ext cx="4730787" cy="786319"/>
              <a:chOff x="4969349" y="1855966"/>
              <a:chExt cx="4730787" cy="786319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4969349" y="1855966"/>
                <a:ext cx="802801" cy="786319"/>
              </a:xfrm>
              <a:prstGeom prst="ellipse">
                <a:avLst/>
              </a:prstGeom>
              <a:solidFill>
                <a:schemeClr val="accent2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dirty="0" smtClean="0">
                    <a:solidFill>
                      <a:srgbClr val="E6001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 b="1" dirty="0">
                  <a:solidFill>
                    <a:srgbClr val="E6001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6120799" y="2332037"/>
                <a:ext cx="357933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accent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Nirmala UI Semilight" panose="020B0402040204020203" pitchFamily="34" charset="0"/>
                    <a:sym typeface="Segoe UI" panose="020B0502040204020203" pitchFamily="34" charset="0"/>
                  </a:rPr>
                  <a:t>Under the</a:t>
                </a:r>
                <a:r>
                  <a:rPr lang="zh-CN" altLang="en-US" sz="1200" dirty="0">
                    <a:solidFill>
                      <a:schemeClr val="accent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Nirmala UI Semilight" panose="020B0402040204020203" pitchFamily="34" charset="0"/>
                  </a:rPr>
                  <a:t> </a:t>
                </a:r>
                <a:r>
                  <a:rPr lang="zh-CN" altLang="en-US" sz="1200" dirty="0" smtClean="0">
                    <a:solidFill>
                      <a:schemeClr val="accent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Nirmala UI Semilight" panose="020B0402040204020203" pitchFamily="34" charset="0"/>
                  </a:rPr>
                  <a:t>blue below。</a:t>
                </a:r>
                <a:endParaRPr lang="zh-CN" altLang="en-US" sz="1200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Nirmala UI Semilight" panose="020B0402040204020203" pitchFamily="34" charset="0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6120799" y="1888793"/>
                <a:ext cx="18571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chemeClr val="accent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Segoe UI" panose="020B0502040204020203" pitchFamily="34" charset="0"/>
                  </a:rPr>
                  <a:t>活动受众分析</a:t>
                </a:r>
                <a:endParaRPr lang="zh-CN" altLang="en-US" sz="2000" b="1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8999953" y="3417876"/>
              <a:ext cx="4730787" cy="786319"/>
              <a:chOff x="4969349" y="1855966"/>
              <a:chExt cx="4730787" cy="786319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4969349" y="1855966"/>
                <a:ext cx="802801" cy="786319"/>
              </a:xfrm>
              <a:prstGeom prst="ellipse">
                <a:avLst/>
              </a:prstGeom>
              <a:solidFill>
                <a:schemeClr val="accent2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dirty="0" smtClean="0">
                    <a:solidFill>
                      <a:srgbClr val="E6001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2400" b="1" dirty="0">
                  <a:solidFill>
                    <a:srgbClr val="E6001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6120799" y="2332037"/>
                <a:ext cx="357933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accent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Nirmala UI Semilight" panose="020B0402040204020203" pitchFamily="34" charset="0"/>
                    <a:sym typeface="Segoe UI" panose="020B0502040204020203" pitchFamily="34" charset="0"/>
                  </a:rPr>
                  <a:t>Under the</a:t>
                </a:r>
                <a:r>
                  <a:rPr lang="zh-CN" altLang="en-US" sz="1200" dirty="0">
                    <a:solidFill>
                      <a:schemeClr val="accent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Nirmala UI Semilight" panose="020B0402040204020203" pitchFamily="34" charset="0"/>
                  </a:rPr>
                  <a:t> </a:t>
                </a:r>
                <a:r>
                  <a:rPr lang="zh-CN" altLang="en-US" sz="1200" dirty="0" smtClean="0">
                    <a:solidFill>
                      <a:schemeClr val="accent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Nirmala UI Semilight" panose="020B0402040204020203" pitchFamily="34" charset="0"/>
                  </a:rPr>
                  <a:t>blue below。</a:t>
                </a:r>
                <a:endParaRPr lang="zh-CN" altLang="en-US" sz="1200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Nirmala UI Semilight" panose="020B0402040204020203" pitchFamily="34" charset="0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6120799" y="1888793"/>
                <a:ext cx="18571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chemeClr val="accent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Segoe UI" panose="020B0502040204020203" pitchFamily="34" charset="0"/>
                  </a:rPr>
                  <a:t>活动经费预算</a:t>
                </a:r>
                <a:endParaRPr lang="zh-CN" altLang="en-US" sz="2000" b="1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2500">
        <p14:shred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1375117"/>
            <a:ext cx="12192000" cy="4107766"/>
          </a:xfrm>
          <a:prstGeom prst="rect">
            <a:avLst/>
          </a:prstGeom>
          <a:solidFill>
            <a:srgbClr val="E600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719" y="1375117"/>
            <a:ext cx="3108988" cy="449076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452014" y="2317346"/>
            <a:ext cx="6082412" cy="2223308"/>
            <a:chOff x="5099938" y="2519186"/>
            <a:chExt cx="6082412" cy="2223308"/>
          </a:xfrm>
        </p:grpSpPr>
        <p:sp>
          <p:nvSpPr>
            <p:cNvPr id="6" name="矩形 5"/>
            <p:cNvSpPr/>
            <p:nvPr/>
          </p:nvSpPr>
          <p:spPr>
            <a:xfrm>
              <a:off x="5099938" y="2519186"/>
              <a:ext cx="4468623" cy="6771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4400" i="1" dirty="0" smtClean="0">
                  <a:solidFill>
                    <a:schemeClr val="accent1"/>
                  </a:solidFill>
                  <a:latin typeface="造字工房力黑（非商用）常规体" pitchFamily="50" charset="-122"/>
                  <a:ea typeface="造字工房力黑（非商用）常规体" pitchFamily="50" charset="-122"/>
                  <a:cs typeface="+mn-ea"/>
                  <a:sym typeface="Arial" panose="020B0604020202020204" pitchFamily="34" charset="0"/>
                </a:rPr>
                <a:t>活动背景介绍</a:t>
              </a:r>
              <a:endParaRPr lang="zh-CN" altLang="en-US" sz="4400" i="1" dirty="0">
                <a:solidFill>
                  <a:schemeClr val="accent1"/>
                </a:solidFill>
                <a:latin typeface="造字工房力黑（非商用）常规体" pitchFamily="50" charset="-122"/>
                <a:ea typeface="造字工房力黑（非商用）常规体" pitchFamily="50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321983" y="3344588"/>
              <a:ext cx="3061581" cy="743744"/>
              <a:chOff x="5664883" y="3248360"/>
              <a:chExt cx="3061581" cy="743744"/>
            </a:xfrm>
          </p:grpSpPr>
          <p:sp>
            <p:nvSpPr>
              <p:cNvPr id="9" name="TextBox 11"/>
              <p:cNvSpPr txBox="1"/>
              <p:nvPr/>
            </p:nvSpPr>
            <p:spPr>
              <a:xfrm>
                <a:off x="5664883" y="3248360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dirty="0" smtClean="0">
                    <a:solidFill>
                      <a:schemeClr val="accent1"/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输入小标题</a:t>
                </a:r>
                <a:endParaRPr lang="zh-CN" altLang="en-US" dirty="0">
                  <a:solidFill>
                    <a:schemeClr val="accent1"/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TextBox 11"/>
              <p:cNvSpPr txBox="1"/>
              <p:nvPr/>
            </p:nvSpPr>
            <p:spPr>
              <a:xfrm>
                <a:off x="7214512" y="3248360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accent1"/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输入小标题</a:t>
                </a:r>
                <a:endParaRPr lang="zh-CN" altLang="en-US" dirty="0">
                  <a:solidFill>
                    <a:schemeClr val="accent1"/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5664883" y="3622772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accent1"/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输入小标题</a:t>
                </a:r>
                <a:endParaRPr lang="zh-CN" altLang="en-US" dirty="0">
                  <a:solidFill>
                    <a:schemeClr val="accent1"/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7214510" y="3622772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accent1"/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输入小标题</a:t>
                </a:r>
                <a:endParaRPr lang="zh-CN" altLang="en-US" dirty="0">
                  <a:solidFill>
                    <a:schemeClr val="accent1"/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321983" y="4168170"/>
              <a:ext cx="5860367" cy="574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spc="300" dirty="0">
                  <a:solidFill>
                    <a:schemeClr val="accent1"/>
                  </a:solidFill>
                  <a:latin typeface="+mn-ea"/>
                </a:rPr>
                <a:t>Lorem ipsum dolor sit amet, Lorem dolor sit Lorem ipsum dolor sit amet,consectetur. </a:t>
              </a:r>
              <a:endParaRPr lang="en-US" altLang="zh-CN" sz="1100" spc="300" dirty="0">
                <a:solidFill>
                  <a:schemeClr val="accent1"/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2500">
        <p14:honeycomb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44ecbe1-b9da-4c0e-bae8-b00cb955d28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901072" y="1718810"/>
            <a:ext cx="8389857" cy="3420380"/>
            <a:chOff x="1891316" y="1556792"/>
            <a:chExt cx="8389857" cy="3420380"/>
          </a:xfrm>
        </p:grpSpPr>
        <p:sp>
          <p:nvSpPr>
            <p:cNvPr id="4" name="íṥľïdè"/>
            <p:cNvSpPr/>
            <p:nvPr/>
          </p:nvSpPr>
          <p:spPr>
            <a:xfrm>
              <a:off x="1971108" y="1664804"/>
              <a:ext cx="2360696" cy="3312368"/>
            </a:xfrm>
            <a:prstGeom prst="rect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tIns="216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b="1" dirty="0">
                  <a:solidFill>
                    <a:schemeClr val="accent1"/>
                  </a:solidFill>
                  <a:latin typeface="+mn-ea"/>
                </a:rPr>
                <a:t>此部分内容作为文字排版占位显示 （建议使用主题字体）</a:t>
              </a:r>
              <a:endParaRPr lang="zh-CN" altLang="en-US" sz="1100" b="1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5" name="î$ḷiḓe"/>
            <p:cNvSpPr/>
            <p:nvPr/>
          </p:nvSpPr>
          <p:spPr>
            <a:xfrm rot="5400000">
              <a:off x="2179347" y="1268761"/>
              <a:ext cx="1944218" cy="2520280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216000" anchor="t" anchorCtr="1">
              <a:normAutofit/>
            </a:bodyPr>
            <a:lstStyle/>
            <a:p>
              <a:pPr algn="ctr"/>
              <a:r>
                <a:rPr lang="zh-CN" altLang="en-US" b="1">
                  <a:latin typeface="+mn-ea"/>
                </a:rPr>
                <a:t>标题文本预设</a:t>
              </a:r>
              <a:endParaRPr lang="zh-CN" altLang="en-US" b="1">
                <a:latin typeface="+mn-ea"/>
              </a:endParaRPr>
            </a:p>
          </p:txBody>
        </p:sp>
        <p:sp>
          <p:nvSpPr>
            <p:cNvPr id="6" name="îṡlïḓê"/>
            <p:cNvSpPr/>
            <p:nvPr/>
          </p:nvSpPr>
          <p:spPr>
            <a:xfrm>
              <a:off x="4905896" y="1664804"/>
              <a:ext cx="2360696" cy="3312368"/>
            </a:xfrm>
            <a:prstGeom prst="rect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tIns="216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b="1">
                  <a:solidFill>
                    <a:schemeClr val="accent1"/>
                  </a:solidFill>
                  <a:latin typeface="+mn-ea"/>
                </a:rPr>
                <a:t>此部分内容作为文字排版占位显示 （建议使用主题字体）</a:t>
              </a:r>
              <a:endParaRPr lang="zh-CN" altLang="en-US" sz="1100"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7" name="iṡḷiďê"/>
            <p:cNvSpPr/>
            <p:nvPr/>
          </p:nvSpPr>
          <p:spPr>
            <a:xfrm rot="5400000">
              <a:off x="5114135" y="1268761"/>
              <a:ext cx="1944218" cy="252028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216000" anchor="t" anchorCtr="1">
              <a:normAutofit/>
            </a:bodyPr>
            <a:lstStyle/>
            <a:p>
              <a:pPr algn="ctr"/>
              <a:r>
                <a:rPr lang="zh-CN" altLang="en-US" b="1">
                  <a:latin typeface="+mn-ea"/>
                </a:rPr>
                <a:t>标题文本预设</a:t>
              </a:r>
              <a:endParaRPr lang="zh-CN" altLang="en-US" b="1">
                <a:latin typeface="+mn-ea"/>
              </a:endParaRPr>
            </a:p>
          </p:txBody>
        </p:sp>
        <p:sp>
          <p:nvSpPr>
            <p:cNvPr id="8" name="ïšlïḑé"/>
            <p:cNvSpPr/>
            <p:nvPr/>
          </p:nvSpPr>
          <p:spPr>
            <a:xfrm>
              <a:off x="7840685" y="1664804"/>
              <a:ext cx="2360696" cy="3312368"/>
            </a:xfrm>
            <a:prstGeom prst="rect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tIns="216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b="1">
                  <a:solidFill>
                    <a:schemeClr val="accent1"/>
                  </a:solidFill>
                  <a:latin typeface="+mn-ea"/>
                </a:rPr>
                <a:t>此部分内容作为文字排版占位显示 （建议使用主题字体）</a:t>
              </a:r>
              <a:endParaRPr lang="zh-CN" altLang="en-US" sz="1100"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" name="i$ḻide"/>
            <p:cNvSpPr/>
            <p:nvPr/>
          </p:nvSpPr>
          <p:spPr>
            <a:xfrm rot="5400000">
              <a:off x="8048924" y="1268761"/>
              <a:ext cx="1944218" cy="2520280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216000" tIns="0" anchor="t" anchorCtr="1">
              <a:normAutofit/>
            </a:bodyPr>
            <a:lstStyle/>
            <a:p>
              <a:pPr algn="ctr"/>
              <a:r>
                <a:rPr lang="zh-CN" altLang="en-US" b="1">
                  <a:latin typeface="+mn-ea"/>
                </a:rPr>
                <a:t>标题文本预设</a:t>
              </a:r>
              <a:endParaRPr lang="zh-CN" altLang="en-US" b="1">
                <a:latin typeface="+mn-ea"/>
              </a:endParaRPr>
            </a:p>
          </p:txBody>
        </p:sp>
        <p:sp>
          <p:nvSpPr>
            <p:cNvPr id="10" name="işḷíde"/>
            <p:cNvSpPr/>
            <p:nvPr/>
          </p:nvSpPr>
          <p:spPr bwMode="auto">
            <a:xfrm>
              <a:off x="8704431" y="2363878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11" name="îṣḻiḍe"/>
            <p:cNvSpPr/>
            <p:nvPr/>
          </p:nvSpPr>
          <p:spPr bwMode="auto">
            <a:xfrm>
              <a:off x="2834854" y="2363878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12" name="îṥḷídê"/>
            <p:cNvSpPr/>
            <p:nvPr/>
          </p:nvSpPr>
          <p:spPr bwMode="auto">
            <a:xfrm>
              <a:off x="5780663" y="2364064"/>
              <a:ext cx="633204" cy="63320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2500">
        <p14:ripple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6e8d97f-ca2f-4b95-a911-a79933ebd8c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8" y="1693632"/>
            <a:ext cx="10850564" cy="3470737"/>
            <a:chOff x="669924" y="2459216"/>
            <a:chExt cx="10850564" cy="3470737"/>
          </a:xfrm>
        </p:grpSpPr>
        <p:sp>
          <p:nvSpPr>
            <p:cNvPr id="4" name="îṧļiḓè"/>
            <p:cNvSpPr/>
            <p:nvPr/>
          </p:nvSpPr>
          <p:spPr>
            <a:xfrm>
              <a:off x="669924" y="2459216"/>
              <a:ext cx="3128840" cy="1080120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ctr"/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" name="ïSļîdé"/>
            <p:cNvSpPr/>
            <p:nvPr/>
          </p:nvSpPr>
          <p:spPr>
            <a:xfrm>
              <a:off x="3798762" y="2459216"/>
              <a:ext cx="3128840" cy="1080120"/>
            </a:xfrm>
            <a:prstGeom prst="rect">
              <a:avLst/>
            </a:prstGeom>
            <a:blipFill>
              <a:blip r:embed="rId2"/>
              <a:tile tx="0" ty="0" sx="100000" sy="100000" flip="none" algn="ctr"/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íṧlïḑe"/>
            <p:cNvSpPr/>
            <p:nvPr/>
          </p:nvSpPr>
          <p:spPr>
            <a:xfrm>
              <a:off x="6927602" y="2459216"/>
              <a:ext cx="3128840" cy="1080120"/>
            </a:xfrm>
            <a:prstGeom prst="rect">
              <a:avLst/>
            </a:prstGeom>
            <a:blipFill>
              <a:blip r:embed="rId2"/>
              <a:tile tx="0" ty="0" sx="100000" sy="100000" flip="none" algn="ctr"/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i$ḻîḍè"/>
            <p:cNvSpPr/>
            <p:nvPr/>
          </p:nvSpPr>
          <p:spPr>
            <a:xfrm>
              <a:off x="669925" y="2459216"/>
              <a:ext cx="1564419" cy="10801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E60011"/>
                </a:solidFill>
              </a:endParaRPr>
            </a:p>
          </p:txBody>
        </p:sp>
        <p:sp>
          <p:nvSpPr>
            <p:cNvPr id="9" name="iṥḻîḑè"/>
            <p:cNvSpPr/>
            <p:nvPr/>
          </p:nvSpPr>
          <p:spPr>
            <a:xfrm>
              <a:off x="3798763" y="2459216"/>
              <a:ext cx="1564419" cy="10801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E60011"/>
                </a:solidFill>
              </a:endParaRPr>
            </a:p>
          </p:txBody>
        </p:sp>
        <p:sp>
          <p:nvSpPr>
            <p:cNvPr id="10" name="iṩ1îḍè"/>
            <p:cNvSpPr/>
            <p:nvPr/>
          </p:nvSpPr>
          <p:spPr>
            <a:xfrm>
              <a:off x="6927603" y="2459216"/>
              <a:ext cx="1564419" cy="10801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E60011"/>
                </a:solidFill>
              </a:endParaRPr>
            </a:p>
          </p:txBody>
        </p:sp>
        <p:grpSp>
          <p:nvGrpSpPr>
            <p:cNvPr id="11" name="iṧļíḋe"/>
            <p:cNvGrpSpPr/>
            <p:nvPr/>
          </p:nvGrpSpPr>
          <p:grpSpPr>
            <a:xfrm>
              <a:off x="1604842" y="3539336"/>
              <a:ext cx="3326841" cy="1437117"/>
              <a:chOff x="1864150" y="3539336"/>
              <a:chExt cx="3326841" cy="1437117"/>
            </a:xfrm>
          </p:grpSpPr>
          <p:grpSp>
            <p:nvGrpSpPr>
              <p:cNvPr id="28" name="îSľiďê"/>
              <p:cNvGrpSpPr/>
              <p:nvPr/>
            </p:nvGrpSpPr>
            <p:grpSpPr>
              <a:xfrm>
                <a:off x="2548895" y="4067915"/>
                <a:ext cx="2642096" cy="908538"/>
                <a:chOff x="1539665" y="1921024"/>
                <a:chExt cx="2642096" cy="908538"/>
              </a:xfrm>
            </p:grpSpPr>
            <p:sp>
              <p:nvSpPr>
                <p:cNvPr id="31" name="î$ľïḑè"/>
                <p:cNvSpPr/>
                <p:nvPr/>
              </p:nvSpPr>
              <p:spPr bwMode="auto">
                <a:xfrm>
                  <a:off x="1539665" y="2272163"/>
                  <a:ext cx="2642096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anchor="t" anchorCtr="0">
                  <a:normAutofit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000">
                      <a:solidFill>
                        <a:schemeClr val="accent1"/>
                      </a:solidFill>
                    </a:rPr>
                    <a:t>此部分内容作为文字排版占位显示</a:t>
                  </a:r>
                  <a:br>
                    <a:rPr lang="zh-CN" altLang="en-US" sz="1000">
                      <a:solidFill>
                        <a:schemeClr val="accent1"/>
                      </a:solidFill>
                    </a:rPr>
                  </a:br>
                  <a:r>
                    <a:rPr lang="zh-CN" altLang="en-US" sz="1000">
                      <a:solidFill>
                        <a:schemeClr val="accent1"/>
                      </a:solidFill>
                    </a:rPr>
                    <a:t> （建议使用主题字体）</a:t>
                  </a:r>
                  <a:endParaRPr lang="zh-CN" altLang="en-US" sz="1000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32" name="íṥlîde"/>
                <p:cNvSpPr txBox="1"/>
                <p:nvPr/>
              </p:nvSpPr>
              <p:spPr bwMode="auto">
                <a:xfrm>
                  <a:off x="1539665" y="1921024"/>
                  <a:ext cx="2642096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>
                  <a:normAutofit fontScale="92500" lnSpcReduction="10000"/>
                </a:bodyPr>
                <a:lstStyle/>
                <a:p>
                  <a:pPr eaLnBrk="1" hangingPunct="1">
                    <a:lnSpc>
                      <a:spcPct val="11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>
                      <a:solidFill>
                        <a:schemeClr val="accent1"/>
                      </a:solidFill>
                    </a:rPr>
                    <a:t>标题文本预设</a:t>
                  </a:r>
                  <a:endParaRPr lang="zh-CN" altLang="en-US" sz="1800" b="1" dirty="0">
                    <a:solidFill>
                      <a:schemeClr val="accent1"/>
                    </a:solidFill>
                  </a:endParaRPr>
                </a:p>
              </p:txBody>
            </p:sp>
          </p:grpSp>
          <p:cxnSp>
            <p:nvCxnSpPr>
              <p:cNvPr id="29" name="直接连接符 28"/>
              <p:cNvCxnSpPr/>
              <p:nvPr/>
            </p:nvCxnSpPr>
            <p:spPr>
              <a:xfrm>
                <a:off x="2478351" y="3539336"/>
                <a:ext cx="0" cy="1437117"/>
              </a:xfrm>
              <a:prstGeom prst="line">
                <a:avLst/>
              </a:prstGeom>
              <a:ln w="3175" cap="rnd">
                <a:solidFill>
                  <a:schemeClr val="accent1"/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iṩľïḑê"/>
              <p:cNvSpPr/>
              <p:nvPr/>
            </p:nvSpPr>
            <p:spPr>
              <a:xfrm>
                <a:off x="1864150" y="4062556"/>
                <a:ext cx="482109" cy="482109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b="1"/>
                  <a:t>1</a:t>
                </a:r>
                <a:endParaRPr lang="en-US" altLang="zh-CN" b="1" dirty="0"/>
              </a:p>
            </p:txBody>
          </p:sp>
        </p:grpSp>
        <p:grpSp>
          <p:nvGrpSpPr>
            <p:cNvPr id="12" name="íṧḻîḓé"/>
            <p:cNvGrpSpPr/>
            <p:nvPr/>
          </p:nvGrpSpPr>
          <p:grpSpPr>
            <a:xfrm>
              <a:off x="4732174" y="3539336"/>
              <a:ext cx="3326841" cy="1913867"/>
              <a:chOff x="1864150" y="3539336"/>
              <a:chExt cx="3326841" cy="1913867"/>
            </a:xfrm>
          </p:grpSpPr>
          <p:grpSp>
            <p:nvGrpSpPr>
              <p:cNvPr id="23" name="íšḷîďé"/>
              <p:cNvGrpSpPr/>
              <p:nvPr/>
            </p:nvGrpSpPr>
            <p:grpSpPr>
              <a:xfrm>
                <a:off x="2548895" y="4544665"/>
                <a:ext cx="2642096" cy="908538"/>
                <a:chOff x="1539665" y="2397774"/>
                <a:chExt cx="2642096" cy="908538"/>
              </a:xfrm>
            </p:grpSpPr>
            <p:sp>
              <p:nvSpPr>
                <p:cNvPr id="26" name="ïṧľïḑe"/>
                <p:cNvSpPr/>
                <p:nvPr/>
              </p:nvSpPr>
              <p:spPr bwMode="auto">
                <a:xfrm>
                  <a:off x="1539665" y="2748913"/>
                  <a:ext cx="2642096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anchor="t" anchorCtr="0">
                  <a:normAutofit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000">
                      <a:solidFill>
                        <a:schemeClr val="accent1"/>
                      </a:solidFill>
                    </a:rPr>
                    <a:t>此部分内容作为文字排版占位显示</a:t>
                  </a:r>
                  <a:br>
                    <a:rPr lang="zh-CN" altLang="en-US" sz="1000">
                      <a:solidFill>
                        <a:schemeClr val="accent1"/>
                      </a:solidFill>
                    </a:rPr>
                  </a:br>
                  <a:r>
                    <a:rPr lang="zh-CN" altLang="en-US" sz="1000">
                      <a:solidFill>
                        <a:schemeClr val="accent1"/>
                      </a:solidFill>
                    </a:rPr>
                    <a:t> （建议使用主题字体）</a:t>
                  </a:r>
                  <a:endParaRPr lang="zh-CN" altLang="en-US" sz="1000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7" name="iśḷiďe"/>
                <p:cNvSpPr txBox="1"/>
                <p:nvPr/>
              </p:nvSpPr>
              <p:spPr bwMode="auto">
                <a:xfrm>
                  <a:off x="1539665" y="2397774"/>
                  <a:ext cx="2642096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>
                  <a:normAutofit fontScale="92500" lnSpcReduction="10000"/>
                </a:bodyPr>
                <a:lstStyle/>
                <a:p>
                  <a:pPr eaLnBrk="1" hangingPunct="1">
                    <a:lnSpc>
                      <a:spcPct val="11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>
                      <a:solidFill>
                        <a:schemeClr val="accent2"/>
                      </a:solidFill>
                    </a:rPr>
                    <a:t>标题文本预设</a:t>
                  </a:r>
                  <a:endParaRPr lang="zh-CN" altLang="en-US" sz="1800" b="1" dirty="0">
                    <a:solidFill>
                      <a:schemeClr val="accent2"/>
                    </a:solidFill>
                  </a:endParaRPr>
                </a:p>
              </p:txBody>
            </p:sp>
          </p:grpSp>
          <p:cxnSp>
            <p:nvCxnSpPr>
              <p:cNvPr id="24" name="直接连接符 23"/>
              <p:cNvCxnSpPr/>
              <p:nvPr/>
            </p:nvCxnSpPr>
            <p:spPr>
              <a:xfrm>
                <a:off x="2478351" y="3539336"/>
                <a:ext cx="0" cy="1833880"/>
              </a:xfrm>
              <a:prstGeom prst="line">
                <a:avLst/>
              </a:prstGeom>
              <a:ln w="3175" cap="rnd">
                <a:solidFill>
                  <a:schemeClr val="accent1"/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ïṡ1iḑè"/>
              <p:cNvSpPr/>
              <p:nvPr/>
            </p:nvSpPr>
            <p:spPr>
              <a:xfrm>
                <a:off x="1864150" y="4539306"/>
                <a:ext cx="482109" cy="482109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b="1"/>
                  <a:t>2</a:t>
                </a:r>
                <a:endParaRPr lang="en-US" altLang="zh-CN" b="1" dirty="0"/>
              </a:p>
            </p:txBody>
          </p:sp>
        </p:grpSp>
        <p:grpSp>
          <p:nvGrpSpPr>
            <p:cNvPr id="13" name="iṡļîḓé"/>
            <p:cNvGrpSpPr/>
            <p:nvPr/>
          </p:nvGrpSpPr>
          <p:grpSpPr>
            <a:xfrm>
              <a:off x="7855716" y="3539336"/>
              <a:ext cx="3326841" cy="2390617"/>
              <a:chOff x="1864150" y="3539336"/>
              <a:chExt cx="3326841" cy="2390617"/>
            </a:xfrm>
          </p:grpSpPr>
          <p:grpSp>
            <p:nvGrpSpPr>
              <p:cNvPr id="18" name="îSľïďê"/>
              <p:cNvGrpSpPr/>
              <p:nvPr/>
            </p:nvGrpSpPr>
            <p:grpSpPr>
              <a:xfrm>
                <a:off x="2548895" y="5021415"/>
                <a:ext cx="2642096" cy="908538"/>
                <a:chOff x="1539665" y="2874524"/>
                <a:chExt cx="2642096" cy="908538"/>
              </a:xfrm>
            </p:grpSpPr>
            <p:sp>
              <p:nvSpPr>
                <p:cNvPr id="21" name="íśļîḋê"/>
                <p:cNvSpPr/>
                <p:nvPr/>
              </p:nvSpPr>
              <p:spPr bwMode="auto">
                <a:xfrm>
                  <a:off x="1539665" y="3225663"/>
                  <a:ext cx="2642096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anchor="t" anchorCtr="0">
                  <a:normAutofit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000" dirty="0">
                      <a:solidFill>
                        <a:schemeClr val="accent1"/>
                      </a:solidFill>
                    </a:rPr>
                    <a:t>此部分内容作为文字排版占位显示</a:t>
                  </a:r>
                  <a:br>
                    <a:rPr lang="zh-CN" altLang="en-US" sz="1000" dirty="0">
                      <a:solidFill>
                        <a:schemeClr val="accent1"/>
                      </a:solidFill>
                    </a:rPr>
                  </a:br>
                  <a:r>
                    <a:rPr lang="zh-CN" altLang="en-US" sz="1000" dirty="0">
                      <a:solidFill>
                        <a:schemeClr val="accent1"/>
                      </a:solidFill>
                    </a:rPr>
                    <a:t> （建议使用主题字体）</a:t>
                  </a:r>
                  <a:endParaRPr lang="zh-CN" altLang="en-US" sz="1000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2" name="ïṣľïḓe"/>
                <p:cNvSpPr txBox="1"/>
                <p:nvPr/>
              </p:nvSpPr>
              <p:spPr bwMode="auto">
                <a:xfrm>
                  <a:off x="1539665" y="2874524"/>
                  <a:ext cx="2642096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>
                  <a:normAutofit fontScale="92500" lnSpcReduction="10000"/>
                </a:bodyPr>
                <a:lstStyle/>
                <a:p>
                  <a:pPr eaLnBrk="1" hangingPunct="1">
                    <a:lnSpc>
                      <a:spcPct val="11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>
                      <a:solidFill>
                        <a:schemeClr val="accent3"/>
                      </a:solidFill>
                    </a:rPr>
                    <a:t>标题文本预设</a:t>
                  </a:r>
                  <a:endParaRPr lang="zh-CN" altLang="en-US" sz="1800" b="1" dirty="0">
                    <a:solidFill>
                      <a:schemeClr val="accent3"/>
                    </a:solidFill>
                  </a:endParaRPr>
                </a:p>
              </p:txBody>
            </p:sp>
          </p:grpSp>
          <p:cxnSp>
            <p:nvCxnSpPr>
              <p:cNvPr id="19" name="直接连接符 18"/>
              <p:cNvCxnSpPr/>
              <p:nvPr/>
            </p:nvCxnSpPr>
            <p:spPr>
              <a:xfrm>
                <a:off x="2478351" y="3539336"/>
                <a:ext cx="0" cy="2265928"/>
              </a:xfrm>
              <a:prstGeom prst="line">
                <a:avLst/>
              </a:prstGeom>
              <a:ln w="3175" cap="rnd">
                <a:solidFill>
                  <a:schemeClr val="accent1"/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i$ḻiďé"/>
              <p:cNvSpPr/>
              <p:nvPr/>
            </p:nvSpPr>
            <p:spPr>
              <a:xfrm>
                <a:off x="1864150" y="5021415"/>
                <a:ext cx="482109" cy="482109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b="1"/>
                  <a:t>3</a:t>
                </a:r>
                <a:endParaRPr lang="en-US" altLang="zh-CN" b="1" dirty="0"/>
              </a:p>
            </p:txBody>
          </p:sp>
        </p:grpSp>
        <p:sp>
          <p:nvSpPr>
            <p:cNvPr id="14" name="ïṣļíďè"/>
            <p:cNvSpPr/>
            <p:nvPr/>
          </p:nvSpPr>
          <p:spPr>
            <a:xfrm>
              <a:off x="10056441" y="2459216"/>
              <a:ext cx="1464047" cy="10801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îṩļiḑê"/>
            <p:cNvSpPr/>
            <p:nvPr/>
          </p:nvSpPr>
          <p:spPr>
            <a:xfrm>
              <a:off x="1639473" y="3027493"/>
              <a:ext cx="386816" cy="386232"/>
            </a:xfrm>
            <a:custGeom>
              <a:avLst/>
              <a:gdLst>
                <a:gd name="connsiteX0" fmla="*/ 497095 w 607639"/>
                <a:gd name="connsiteY0" fmla="*/ 261992 h 606722"/>
                <a:gd name="connsiteX1" fmla="*/ 497095 w 607639"/>
                <a:gd name="connsiteY1" fmla="*/ 468794 h 606722"/>
                <a:gd name="connsiteX2" fmla="*/ 524775 w 607639"/>
                <a:gd name="connsiteY2" fmla="*/ 468794 h 606722"/>
                <a:gd name="connsiteX3" fmla="*/ 524775 w 607639"/>
                <a:gd name="connsiteY3" fmla="*/ 261992 h 606722"/>
                <a:gd name="connsiteX4" fmla="*/ 414320 w 607639"/>
                <a:gd name="connsiteY4" fmla="*/ 261992 h 606722"/>
                <a:gd name="connsiteX5" fmla="*/ 414320 w 607639"/>
                <a:gd name="connsiteY5" fmla="*/ 468794 h 606722"/>
                <a:gd name="connsiteX6" fmla="*/ 469503 w 607639"/>
                <a:gd name="connsiteY6" fmla="*/ 468794 h 606722"/>
                <a:gd name="connsiteX7" fmla="*/ 469503 w 607639"/>
                <a:gd name="connsiteY7" fmla="*/ 261992 h 606722"/>
                <a:gd name="connsiteX8" fmla="*/ 359047 w 607639"/>
                <a:gd name="connsiteY8" fmla="*/ 261992 h 606722"/>
                <a:gd name="connsiteX9" fmla="*/ 359047 w 607639"/>
                <a:gd name="connsiteY9" fmla="*/ 468794 h 606722"/>
                <a:gd name="connsiteX10" fmla="*/ 386639 w 607639"/>
                <a:gd name="connsiteY10" fmla="*/ 468794 h 606722"/>
                <a:gd name="connsiteX11" fmla="*/ 386639 w 607639"/>
                <a:gd name="connsiteY11" fmla="*/ 261992 h 606722"/>
                <a:gd name="connsiteX12" fmla="*/ 276183 w 607639"/>
                <a:gd name="connsiteY12" fmla="*/ 261992 h 606722"/>
                <a:gd name="connsiteX13" fmla="*/ 276183 w 607639"/>
                <a:gd name="connsiteY13" fmla="*/ 468794 h 606722"/>
                <a:gd name="connsiteX14" fmla="*/ 331456 w 607639"/>
                <a:gd name="connsiteY14" fmla="*/ 468794 h 606722"/>
                <a:gd name="connsiteX15" fmla="*/ 331456 w 607639"/>
                <a:gd name="connsiteY15" fmla="*/ 261992 h 606722"/>
                <a:gd name="connsiteX16" fmla="*/ 220911 w 607639"/>
                <a:gd name="connsiteY16" fmla="*/ 261992 h 606722"/>
                <a:gd name="connsiteX17" fmla="*/ 220911 w 607639"/>
                <a:gd name="connsiteY17" fmla="*/ 468794 h 606722"/>
                <a:gd name="connsiteX18" fmla="*/ 248592 w 607639"/>
                <a:gd name="connsiteY18" fmla="*/ 468794 h 606722"/>
                <a:gd name="connsiteX19" fmla="*/ 248592 w 607639"/>
                <a:gd name="connsiteY19" fmla="*/ 261992 h 606722"/>
                <a:gd name="connsiteX20" fmla="*/ 138136 w 607639"/>
                <a:gd name="connsiteY20" fmla="*/ 261992 h 606722"/>
                <a:gd name="connsiteX21" fmla="*/ 138136 w 607639"/>
                <a:gd name="connsiteY21" fmla="*/ 468794 h 606722"/>
                <a:gd name="connsiteX22" fmla="*/ 193319 w 607639"/>
                <a:gd name="connsiteY22" fmla="*/ 468794 h 606722"/>
                <a:gd name="connsiteX23" fmla="*/ 193319 w 607639"/>
                <a:gd name="connsiteY23" fmla="*/ 261992 h 606722"/>
                <a:gd name="connsiteX24" fmla="*/ 82864 w 607639"/>
                <a:gd name="connsiteY24" fmla="*/ 261992 h 606722"/>
                <a:gd name="connsiteX25" fmla="*/ 82864 w 607639"/>
                <a:gd name="connsiteY25" fmla="*/ 468794 h 606722"/>
                <a:gd name="connsiteX26" fmla="*/ 110455 w 607639"/>
                <a:gd name="connsiteY26" fmla="*/ 468794 h 606722"/>
                <a:gd name="connsiteX27" fmla="*/ 110455 w 607639"/>
                <a:gd name="connsiteY27" fmla="*/ 261992 h 606722"/>
                <a:gd name="connsiteX28" fmla="*/ 303820 w 607639"/>
                <a:gd name="connsiteY28" fmla="*/ 110294 h 606722"/>
                <a:gd name="connsiteX29" fmla="*/ 331447 w 607639"/>
                <a:gd name="connsiteY29" fmla="*/ 137885 h 606722"/>
                <a:gd name="connsiteX30" fmla="*/ 303820 w 607639"/>
                <a:gd name="connsiteY30" fmla="*/ 165476 h 606722"/>
                <a:gd name="connsiteX31" fmla="*/ 276193 w 607639"/>
                <a:gd name="connsiteY31" fmla="*/ 137885 h 606722"/>
                <a:gd name="connsiteX32" fmla="*/ 303820 w 607639"/>
                <a:gd name="connsiteY32" fmla="*/ 110294 h 606722"/>
                <a:gd name="connsiteX33" fmla="*/ 303775 w 607639"/>
                <a:gd name="connsiteY33" fmla="*/ 27550 h 606722"/>
                <a:gd name="connsiteX34" fmla="*/ 174005 w 607639"/>
                <a:gd name="connsiteY34" fmla="*/ 103446 h 606722"/>
                <a:gd name="connsiteX35" fmla="*/ 299681 w 607639"/>
                <a:gd name="connsiteY35" fmla="*/ 56522 h 606722"/>
                <a:gd name="connsiteX36" fmla="*/ 309293 w 607639"/>
                <a:gd name="connsiteY36" fmla="*/ 55189 h 606722"/>
                <a:gd name="connsiteX37" fmla="*/ 434969 w 607639"/>
                <a:gd name="connsiteY37" fmla="*/ 102024 h 606722"/>
                <a:gd name="connsiteX38" fmla="*/ 303775 w 607639"/>
                <a:gd name="connsiteY38" fmla="*/ 27550 h 606722"/>
                <a:gd name="connsiteX39" fmla="*/ 303775 w 607639"/>
                <a:gd name="connsiteY39" fmla="*/ 0 h 606722"/>
                <a:gd name="connsiteX40" fmla="*/ 470927 w 607639"/>
                <a:gd name="connsiteY40" fmla="*/ 115799 h 606722"/>
                <a:gd name="connsiteX41" fmla="*/ 570346 w 607639"/>
                <a:gd name="connsiteY41" fmla="*/ 153036 h 606722"/>
                <a:gd name="connsiteX42" fmla="*/ 579958 w 607639"/>
                <a:gd name="connsiteY42" fmla="*/ 165478 h 606722"/>
                <a:gd name="connsiteX43" fmla="*/ 579958 w 607639"/>
                <a:gd name="connsiteY43" fmla="*/ 193028 h 606722"/>
                <a:gd name="connsiteX44" fmla="*/ 579958 w 607639"/>
                <a:gd name="connsiteY44" fmla="*/ 248217 h 606722"/>
                <a:gd name="connsiteX45" fmla="*/ 566163 w 607639"/>
                <a:gd name="connsiteY45" fmla="*/ 261992 h 606722"/>
                <a:gd name="connsiteX46" fmla="*/ 552367 w 607639"/>
                <a:gd name="connsiteY46" fmla="*/ 261992 h 606722"/>
                <a:gd name="connsiteX47" fmla="*/ 552367 w 607639"/>
                <a:gd name="connsiteY47" fmla="*/ 468794 h 606722"/>
                <a:gd name="connsiteX48" fmla="*/ 566163 w 607639"/>
                <a:gd name="connsiteY48" fmla="*/ 468794 h 606722"/>
                <a:gd name="connsiteX49" fmla="*/ 579958 w 607639"/>
                <a:gd name="connsiteY49" fmla="*/ 482569 h 606722"/>
                <a:gd name="connsiteX50" fmla="*/ 566163 w 607639"/>
                <a:gd name="connsiteY50" fmla="*/ 496344 h 606722"/>
                <a:gd name="connsiteX51" fmla="*/ 538571 w 607639"/>
                <a:gd name="connsiteY51" fmla="*/ 496344 h 606722"/>
                <a:gd name="connsiteX52" fmla="*/ 483299 w 607639"/>
                <a:gd name="connsiteY52" fmla="*/ 496344 h 606722"/>
                <a:gd name="connsiteX53" fmla="*/ 400435 w 607639"/>
                <a:gd name="connsiteY53" fmla="*/ 496344 h 606722"/>
                <a:gd name="connsiteX54" fmla="*/ 345252 w 607639"/>
                <a:gd name="connsiteY54" fmla="*/ 496344 h 606722"/>
                <a:gd name="connsiteX55" fmla="*/ 262387 w 607639"/>
                <a:gd name="connsiteY55" fmla="*/ 496344 h 606722"/>
                <a:gd name="connsiteX56" fmla="*/ 207115 w 607639"/>
                <a:gd name="connsiteY56" fmla="*/ 496344 h 606722"/>
                <a:gd name="connsiteX57" fmla="*/ 124251 w 607639"/>
                <a:gd name="connsiteY57" fmla="*/ 496344 h 606722"/>
                <a:gd name="connsiteX58" fmla="*/ 69068 w 607639"/>
                <a:gd name="connsiteY58" fmla="*/ 496344 h 606722"/>
                <a:gd name="connsiteX59" fmla="*/ 55272 w 607639"/>
                <a:gd name="connsiteY59" fmla="*/ 496344 h 606722"/>
                <a:gd name="connsiteX60" fmla="*/ 55272 w 607639"/>
                <a:gd name="connsiteY60" fmla="*/ 537758 h 606722"/>
                <a:gd name="connsiteX61" fmla="*/ 41387 w 607639"/>
                <a:gd name="connsiteY61" fmla="*/ 551533 h 606722"/>
                <a:gd name="connsiteX62" fmla="*/ 27592 w 607639"/>
                <a:gd name="connsiteY62" fmla="*/ 551533 h 606722"/>
                <a:gd name="connsiteX63" fmla="*/ 27592 w 607639"/>
                <a:gd name="connsiteY63" fmla="*/ 579083 h 606722"/>
                <a:gd name="connsiteX64" fmla="*/ 579958 w 607639"/>
                <a:gd name="connsiteY64" fmla="*/ 579083 h 606722"/>
                <a:gd name="connsiteX65" fmla="*/ 579958 w 607639"/>
                <a:gd name="connsiteY65" fmla="*/ 551533 h 606722"/>
                <a:gd name="connsiteX66" fmla="*/ 96660 w 607639"/>
                <a:gd name="connsiteY66" fmla="*/ 551533 h 606722"/>
                <a:gd name="connsiteX67" fmla="*/ 82864 w 607639"/>
                <a:gd name="connsiteY67" fmla="*/ 537758 h 606722"/>
                <a:gd name="connsiteX68" fmla="*/ 96660 w 607639"/>
                <a:gd name="connsiteY68" fmla="*/ 523983 h 606722"/>
                <a:gd name="connsiteX69" fmla="*/ 593843 w 607639"/>
                <a:gd name="connsiteY69" fmla="*/ 523983 h 606722"/>
                <a:gd name="connsiteX70" fmla="*/ 607639 w 607639"/>
                <a:gd name="connsiteY70" fmla="*/ 537758 h 606722"/>
                <a:gd name="connsiteX71" fmla="*/ 607639 w 607639"/>
                <a:gd name="connsiteY71" fmla="*/ 592947 h 606722"/>
                <a:gd name="connsiteX72" fmla="*/ 593843 w 607639"/>
                <a:gd name="connsiteY72" fmla="*/ 606722 h 606722"/>
                <a:gd name="connsiteX73" fmla="*/ 13796 w 607639"/>
                <a:gd name="connsiteY73" fmla="*/ 606722 h 606722"/>
                <a:gd name="connsiteX74" fmla="*/ 0 w 607639"/>
                <a:gd name="connsiteY74" fmla="*/ 592947 h 606722"/>
                <a:gd name="connsiteX75" fmla="*/ 0 w 607639"/>
                <a:gd name="connsiteY75" fmla="*/ 537758 h 606722"/>
                <a:gd name="connsiteX76" fmla="*/ 13796 w 607639"/>
                <a:gd name="connsiteY76" fmla="*/ 523983 h 606722"/>
                <a:gd name="connsiteX77" fmla="*/ 27592 w 607639"/>
                <a:gd name="connsiteY77" fmla="*/ 523983 h 606722"/>
                <a:gd name="connsiteX78" fmla="*/ 27592 w 607639"/>
                <a:gd name="connsiteY78" fmla="*/ 482569 h 606722"/>
                <a:gd name="connsiteX79" fmla="*/ 41387 w 607639"/>
                <a:gd name="connsiteY79" fmla="*/ 468794 h 606722"/>
                <a:gd name="connsiteX80" fmla="*/ 55272 w 607639"/>
                <a:gd name="connsiteY80" fmla="*/ 468794 h 606722"/>
                <a:gd name="connsiteX81" fmla="*/ 55272 w 607639"/>
                <a:gd name="connsiteY81" fmla="*/ 261992 h 606722"/>
                <a:gd name="connsiteX82" fmla="*/ 41387 w 607639"/>
                <a:gd name="connsiteY82" fmla="*/ 261992 h 606722"/>
                <a:gd name="connsiteX83" fmla="*/ 27592 w 607639"/>
                <a:gd name="connsiteY83" fmla="*/ 248217 h 606722"/>
                <a:gd name="connsiteX84" fmla="*/ 41387 w 607639"/>
                <a:gd name="connsiteY84" fmla="*/ 234442 h 606722"/>
                <a:gd name="connsiteX85" fmla="*/ 69068 w 607639"/>
                <a:gd name="connsiteY85" fmla="*/ 234442 h 606722"/>
                <a:gd name="connsiteX86" fmla="*/ 124251 w 607639"/>
                <a:gd name="connsiteY86" fmla="*/ 234442 h 606722"/>
                <a:gd name="connsiteX87" fmla="*/ 207115 w 607639"/>
                <a:gd name="connsiteY87" fmla="*/ 234442 h 606722"/>
                <a:gd name="connsiteX88" fmla="*/ 262387 w 607639"/>
                <a:gd name="connsiteY88" fmla="*/ 234442 h 606722"/>
                <a:gd name="connsiteX89" fmla="*/ 345252 w 607639"/>
                <a:gd name="connsiteY89" fmla="*/ 234442 h 606722"/>
                <a:gd name="connsiteX90" fmla="*/ 400435 w 607639"/>
                <a:gd name="connsiteY90" fmla="*/ 234442 h 606722"/>
                <a:gd name="connsiteX91" fmla="*/ 483299 w 607639"/>
                <a:gd name="connsiteY91" fmla="*/ 234442 h 606722"/>
                <a:gd name="connsiteX92" fmla="*/ 538571 w 607639"/>
                <a:gd name="connsiteY92" fmla="*/ 234442 h 606722"/>
                <a:gd name="connsiteX93" fmla="*/ 552367 w 607639"/>
                <a:gd name="connsiteY93" fmla="*/ 234442 h 606722"/>
                <a:gd name="connsiteX94" fmla="*/ 552367 w 607639"/>
                <a:gd name="connsiteY94" fmla="*/ 193028 h 606722"/>
                <a:gd name="connsiteX95" fmla="*/ 552367 w 607639"/>
                <a:gd name="connsiteY95" fmla="*/ 175076 h 606722"/>
                <a:gd name="connsiteX96" fmla="*/ 303775 w 607639"/>
                <a:gd name="connsiteY96" fmla="*/ 84072 h 606722"/>
                <a:gd name="connsiteX97" fmla="*/ 55272 w 607639"/>
                <a:gd name="connsiteY97" fmla="*/ 175076 h 606722"/>
                <a:gd name="connsiteX98" fmla="*/ 55272 w 607639"/>
                <a:gd name="connsiteY98" fmla="*/ 179253 h 606722"/>
                <a:gd name="connsiteX99" fmla="*/ 510979 w 607639"/>
                <a:gd name="connsiteY99" fmla="*/ 179253 h 606722"/>
                <a:gd name="connsiteX100" fmla="*/ 524775 w 607639"/>
                <a:gd name="connsiteY100" fmla="*/ 193028 h 606722"/>
                <a:gd name="connsiteX101" fmla="*/ 510979 w 607639"/>
                <a:gd name="connsiteY101" fmla="*/ 206803 h 606722"/>
                <a:gd name="connsiteX102" fmla="*/ 41387 w 607639"/>
                <a:gd name="connsiteY102" fmla="*/ 206803 h 606722"/>
                <a:gd name="connsiteX103" fmla="*/ 27592 w 607639"/>
                <a:gd name="connsiteY103" fmla="*/ 193028 h 606722"/>
                <a:gd name="connsiteX104" fmla="*/ 27592 w 607639"/>
                <a:gd name="connsiteY104" fmla="*/ 165478 h 606722"/>
                <a:gd name="connsiteX105" fmla="*/ 37293 w 607639"/>
                <a:gd name="connsiteY105" fmla="*/ 153036 h 606722"/>
                <a:gd name="connsiteX106" fmla="*/ 136712 w 607639"/>
                <a:gd name="connsiteY106" fmla="*/ 115799 h 606722"/>
                <a:gd name="connsiteX107" fmla="*/ 303775 w 607639"/>
                <a:gd name="connsiteY10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607639" h="606722">
                  <a:moveTo>
                    <a:pt x="497095" y="261992"/>
                  </a:moveTo>
                  <a:lnTo>
                    <a:pt x="497095" y="468794"/>
                  </a:lnTo>
                  <a:lnTo>
                    <a:pt x="524775" y="468794"/>
                  </a:lnTo>
                  <a:lnTo>
                    <a:pt x="524775" y="261992"/>
                  </a:lnTo>
                  <a:close/>
                  <a:moveTo>
                    <a:pt x="414320" y="261992"/>
                  </a:moveTo>
                  <a:lnTo>
                    <a:pt x="414320" y="468794"/>
                  </a:lnTo>
                  <a:lnTo>
                    <a:pt x="469503" y="468794"/>
                  </a:lnTo>
                  <a:lnTo>
                    <a:pt x="469503" y="261992"/>
                  </a:lnTo>
                  <a:close/>
                  <a:moveTo>
                    <a:pt x="359047" y="261992"/>
                  </a:moveTo>
                  <a:lnTo>
                    <a:pt x="359047" y="468794"/>
                  </a:lnTo>
                  <a:lnTo>
                    <a:pt x="386639" y="468794"/>
                  </a:lnTo>
                  <a:lnTo>
                    <a:pt x="386639" y="261992"/>
                  </a:lnTo>
                  <a:close/>
                  <a:moveTo>
                    <a:pt x="276183" y="261992"/>
                  </a:moveTo>
                  <a:lnTo>
                    <a:pt x="276183" y="468794"/>
                  </a:lnTo>
                  <a:lnTo>
                    <a:pt x="331456" y="468794"/>
                  </a:lnTo>
                  <a:lnTo>
                    <a:pt x="331456" y="261992"/>
                  </a:lnTo>
                  <a:close/>
                  <a:moveTo>
                    <a:pt x="220911" y="261992"/>
                  </a:moveTo>
                  <a:lnTo>
                    <a:pt x="220911" y="468794"/>
                  </a:lnTo>
                  <a:lnTo>
                    <a:pt x="248592" y="468794"/>
                  </a:lnTo>
                  <a:lnTo>
                    <a:pt x="248592" y="261992"/>
                  </a:lnTo>
                  <a:close/>
                  <a:moveTo>
                    <a:pt x="138136" y="261992"/>
                  </a:moveTo>
                  <a:lnTo>
                    <a:pt x="138136" y="468794"/>
                  </a:lnTo>
                  <a:lnTo>
                    <a:pt x="193319" y="468794"/>
                  </a:lnTo>
                  <a:lnTo>
                    <a:pt x="193319" y="261992"/>
                  </a:lnTo>
                  <a:close/>
                  <a:moveTo>
                    <a:pt x="82864" y="261992"/>
                  </a:moveTo>
                  <a:lnTo>
                    <a:pt x="82864" y="468794"/>
                  </a:lnTo>
                  <a:lnTo>
                    <a:pt x="110455" y="468794"/>
                  </a:lnTo>
                  <a:lnTo>
                    <a:pt x="110455" y="261992"/>
                  </a:lnTo>
                  <a:close/>
                  <a:moveTo>
                    <a:pt x="303820" y="110294"/>
                  </a:moveTo>
                  <a:cubicBezTo>
                    <a:pt x="319078" y="110294"/>
                    <a:pt x="331447" y="122647"/>
                    <a:pt x="331447" y="137885"/>
                  </a:cubicBezTo>
                  <a:cubicBezTo>
                    <a:pt x="331447" y="153123"/>
                    <a:pt x="319078" y="165476"/>
                    <a:pt x="303820" y="165476"/>
                  </a:cubicBezTo>
                  <a:cubicBezTo>
                    <a:pt x="288562" y="165476"/>
                    <a:pt x="276193" y="153123"/>
                    <a:pt x="276193" y="137885"/>
                  </a:cubicBezTo>
                  <a:cubicBezTo>
                    <a:pt x="276193" y="122647"/>
                    <a:pt x="288562" y="110294"/>
                    <a:pt x="303820" y="110294"/>
                  </a:cubicBezTo>
                  <a:close/>
                  <a:moveTo>
                    <a:pt x="303775" y="27550"/>
                  </a:moveTo>
                  <a:cubicBezTo>
                    <a:pt x="248592" y="27550"/>
                    <a:pt x="198838" y="57944"/>
                    <a:pt x="174005" y="103446"/>
                  </a:cubicBezTo>
                  <a:lnTo>
                    <a:pt x="299681" y="56522"/>
                  </a:lnTo>
                  <a:cubicBezTo>
                    <a:pt x="302440" y="55189"/>
                    <a:pt x="305199" y="55189"/>
                    <a:pt x="309293" y="55189"/>
                  </a:cubicBezTo>
                  <a:lnTo>
                    <a:pt x="434969" y="102024"/>
                  </a:lnTo>
                  <a:cubicBezTo>
                    <a:pt x="408712" y="57944"/>
                    <a:pt x="359047" y="27550"/>
                    <a:pt x="303775" y="27550"/>
                  </a:cubicBezTo>
                  <a:close/>
                  <a:moveTo>
                    <a:pt x="303775" y="0"/>
                  </a:moveTo>
                  <a:cubicBezTo>
                    <a:pt x="379786" y="0"/>
                    <a:pt x="446006" y="48257"/>
                    <a:pt x="470927" y="115799"/>
                  </a:cubicBezTo>
                  <a:lnTo>
                    <a:pt x="570346" y="153036"/>
                  </a:lnTo>
                  <a:cubicBezTo>
                    <a:pt x="575864" y="154458"/>
                    <a:pt x="579958" y="159968"/>
                    <a:pt x="579958" y="165478"/>
                  </a:cubicBezTo>
                  <a:lnTo>
                    <a:pt x="579958" y="193028"/>
                  </a:lnTo>
                  <a:lnTo>
                    <a:pt x="579958" y="248217"/>
                  </a:lnTo>
                  <a:cubicBezTo>
                    <a:pt x="579958" y="256482"/>
                    <a:pt x="574440" y="261992"/>
                    <a:pt x="566163" y="261992"/>
                  </a:cubicBezTo>
                  <a:lnTo>
                    <a:pt x="552367" y="261992"/>
                  </a:lnTo>
                  <a:lnTo>
                    <a:pt x="552367" y="468794"/>
                  </a:lnTo>
                  <a:lnTo>
                    <a:pt x="566163" y="468794"/>
                  </a:lnTo>
                  <a:cubicBezTo>
                    <a:pt x="574440" y="468794"/>
                    <a:pt x="579958" y="474304"/>
                    <a:pt x="579958" y="482569"/>
                  </a:cubicBezTo>
                  <a:cubicBezTo>
                    <a:pt x="579958" y="490834"/>
                    <a:pt x="574440" y="496344"/>
                    <a:pt x="566163" y="496344"/>
                  </a:cubicBezTo>
                  <a:lnTo>
                    <a:pt x="538571" y="496344"/>
                  </a:lnTo>
                  <a:lnTo>
                    <a:pt x="483299" y="496344"/>
                  </a:lnTo>
                  <a:lnTo>
                    <a:pt x="400435" y="496344"/>
                  </a:lnTo>
                  <a:lnTo>
                    <a:pt x="345252" y="496344"/>
                  </a:lnTo>
                  <a:lnTo>
                    <a:pt x="262387" y="496344"/>
                  </a:lnTo>
                  <a:lnTo>
                    <a:pt x="207115" y="496344"/>
                  </a:lnTo>
                  <a:lnTo>
                    <a:pt x="124251" y="496344"/>
                  </a:lnTo>
                  <a:lnTo>
                    <a:pt x="69068" y="496344"/>
                  </a:lnTo>
                  <a:lnTo>
                    <a:pt x="55272" y="496344"/>
                  </a:lnTo>
                  <a:lnTo>
                    <a:pt x="55272" y="537758"/>
                  </a:lnTo>
                  <a:cubicBezTo>
                    <a:pt x="55272" y="546023"/>
                    <a:pt x="49754" y="551533"/>
                    <a:pt x="41387" y="551533"/>
                  </a:cubicBezTo>
                  <a:lnTo>
                    <a:pt x="27592" y="551533"/>
                  </a:lnTo>
                  <a:lnTo>
                    <a:pt x="27592" y="579083"/>
                  </a:lnTo>
                  <a:lnTo>
                    <a:pt x="579958" y="579083"/>
                  </a:lnTo>
                  <a:lnTo>
                    <a:pt x="579958" y="551533"/>
                  </a:lnTo>
                  <a:lnTo>
                    <a:pt x="96660" y="551533"/>
                  </a:lnTo>
                  <a:cubicBezTo>
                    <a:pt x="88382" y="551533"/>
                    <a:pt x="82864" y="546023"/>
                    <a:pt x="82864" y="537758"/>
                  </a:cubicBezTo>
                  <a:cubicBezTo>
                    <a:pt x="82864" y="529493"/>
                    <a:pt x="88382" y="523983"/>
                    <a:pt x="96660" y="523983"/>
                  </a:cubicBezTo>
                  <a:lnTo>
                    <a:pt x="593843" y="523983"/>
                  </a:lnTo>
                  <a:cubicBezTo>
                    <a:pt x="602121" y="523983"/>
                    <a:pt x="607639" y="529493"/>
                    <a:pt x="607639" y="537758"/>
                  </a:cubicBezTo>
                  <a:lnTo>
                    <a:pt x="607639" y="592947"/>
                  </a:lnTo>
                  <a:cubicBezTo>
                    <a:pt x="607639" y="601212"/>
                    <a:pt x="602121" y="606722"/>
                    <a:pt x="593843" y="606722"/>
                  </a:cubicBezTo>
                  <a:lnTo>
                    <a:pt x="13796" y="606722"/>
                  </a:lnTo>
                  <a:cubicBezTo>
                    <a:pt x="5518" y="606722"/>
                    <a:pt x="0" y="601212"/>
                    <a:pt x="0" y="592947"/>
                  </a:cubicBezTo>
                  <a:lnTo>
                    <a:pt x="0" y="537758"/>
                  </a:lnTo>
                  <a:cubicBezTo>
                    <a:pt x="0" y="529493"/>
                    <a:pt x="5518" y="523983"/>
                    <a:pt x="13796" y="523983"/>
                  </a:cubicBezTo>
                  <a:lnTo>
                    <a:pt x="27592" y="523983"/>
                  </a:lnTo>
                  <a:lnTo>
                    <a:pt x="27592" y="482569"/>
                  </a:lnTo>
                  <a:cubicBezTo>
                    <a:pt x="27592" y="474304"/>
                    <a:pt x="33110" y="468794"/>
                    <a:pt x="41387" y="468794"/>
                  </a:cubicBezTo>
                  <a:lnTo>
                    <a:pt x="55272" y="468794"/>
                  </a:lnTo>
                  <a:lnTo>
                    <a:pt x="55272" y="261992"/>
                  </a:lnTo>
                  <a:lnTo>
                    <a:pt x="41387" y="261992"/>
                  </a:lnTo>
                  <a:cubicBezTo>
                    <a:pt x="33110" y="261992"/>
                    <a:pt x="27592" y="256482"/>
                    <a:pt x="27592" y="248217"/>
                  </a:cubicBezTo>
                  <a:cubicBezTo>
                    <a:pt x="27592" y="239952"/>
                    <a:pt x="33110" y="234442"/>
                    <a:pt x="41387" y="234442"/>
                  </a:cubicBezTo>
                  <a:lnTo>
                    <a:pt x="69068" y="234442"/>
                  </a:lnTo>
                  <a:lnTo>
                    <a:pt x="124251" y="234442"/>
                  </a:lnTo>
                  <a:lnTo>
                    <a:pt x="207115" y="234442"/>
                  </a:lnTo>
                  <a:lnTo>
                    <a:pt x="262387" y="234442"/>
                  </a:lnTo>
                  <a:lnTo>
                    <a:pt x="345252" y="234442"/>
                  </a:lnTo>
                  <a:lnTo>
                    <a:pt x="400435" y="234442"/>
                  </a:lnTo>
                  <a:lnTo>
                    <a:pt x="483299" y="234442"/>
                  </a:lnTo>
                  <a:lnTo>
                    <a:pt x="538571" y="234442"/>
                  </a:lnTo>
                  <a:lnTo>
                    <a:pt x="552367" y="234442"/>
                  </a:lnTo>
                  <a:lnTo>
                    <a:pt x="552367" y="193028"/>
                  </a:lnTo>
                  <a:lnTo>
                    <a:pt x="552367" y="175076"/>
                  </a:lnTo>
                  <a:lnTo>
                    <a:pt x="303775" y="84072"/>
                  </a:lnTo>
                  <a:lnTo>
                    <a:pt x="55272" y="175076"/>
                  </a:lnTo>
                  <a:lnTo>
                    <a:pt x="55272" y="179253"/>
                  </a:lnTo>
                  <a:lnTo>
                    <a:pt x="510979" y="179253"/>
                  </a:lnTo>
                  <a:cubicBezTo>
                    <a:pt x="519257" y="179253"/>
                    <a:pt x="524775" y="184763"/>
                    <a:pt x="524775" y="193028"/>
                  </a:cubicBezTo>
                  <a:cubicBezTo>
                    <a:pt x="524775" y="201293"/>
                    <a:pt x="519257" y="206803"/>
                    <a:pt x="510979" y="206803"/>
                  </a:cubicBezTo>
                  <a:lnTo>
                    <a:pt x="41387" y="206803"/>
                  </a:lnTo>
                  <a:cubicBezTo>
                    <a:pt x="33110" y="206803"/>
                    <a:pt x="27592" y="201293"/>
                    <a:pt x="27592" y="193028"/>
                  </a:cubicBezTo>
                  <a:lnTo>
                    <a:pt x="27592" y="165478"/>
                  </a:lnTo>
                  <a:cubicBezTo>
                    <a:pt x="27592" y="159968"/>
                    <a:pt x="31775" y="154458"/>
                    <a:pt x="37293" y="153036"/>
                  </a:cubicBezTo>
                  <a:lnTo>
                    <a:pt x="136712" y="115799"/>
                  </a:lnTo>
                  <a:cubicBezTo>
                    <a:pt x="161545" y="48257"/>
                    <a:pt x="227853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işḻiḍè"/>
            <p:cNvSpPr/>
            <p:nvPr/>
          </p:nvSpPr>
          <p:spPr>
            <a:xfrm>
              <a:off x="4768311" y="3027493"/>
              <a:ext cx="386816" cy="386232"/>
            </a:xfrm>
            <a:custGeom>
              <a:avLst/>
              <a:gdLst>
                <a:gd name="connsiteX0" fmla="*/ 497095 w 607639"/>
                <a:gd name="connsiteY0" fmla="*/ 261992 h 606722"/>
                <a:gd name="connsiteX1" fmla="*/ 497095 w 607639"/>
                <a:gd name="connsiteY1" fmla="*/ 468794 h 606722"/>
                <a:gd name="connsiteX2" fmla="*/ 524775 w 607639"/>
                <a:gd name="connsiteY2" fmla="*/ 468794 h 606722"/>
                <a:gd name="connsiteX3" fmla="*/ 524775 w 607639"/>
                <a:gd name="connsiteY3" fmla="*/ 261992 h 606722"/>
                <a:gd name="connsiteX4" fmla="*/ 414320 w 607639"/>
                <a:gd name="connsiteY4" fmla="*/ 261992 h 606722"/>
                <a:gd name="connsiteX5" fmla="*/ 414320 w 607639"/>
                <a:gd name="connsiteY5" fmla="*/ 468794 h 606722"/>
                <a:gd name="connsiteX6" fmla="*/ 469503 w 607639"/>
                <a:gd name="connsiteY6" fmla="*/ 468794 h 606722"/>
                <a:gd name="connsiteX7" fmla="*/ 469503 w 607639"/>
                <a:gd name="connsiteY7" fmla="*/ 261992 h 606722"/>
                <a:gd name="connsiteX8" fmla="*/ 359047 w 607639"/>
                <a:gd name="connsiteY8" fmla="*/ 261992 h 606722"/>
                <a:gd name="connsiteX9" fmla="*/ 359047 w 607639"/>
                <a:gd name="connsiteY9" fmla="*/ 468794 h 606722"/>
                <a:gd name="connsiteX10" fmla="*/ 386639 w 607639"/>
                <a:gd name="connsiteY10" fmla="*/ 468794 h 606722"/>
                <a:gd name="connsiteX11" fmla="*/ 386639 w 607639"/>
                <a:gd name="connsiteY11" fmla="*/ 261992 h 606722"/>
                <a:gd name="connsiteX12" fmla="*/ 276183 w 607639"/>
                <a:gd name="connsiteY12" fmla="*/ 261992 h 606722"/>
                <a:gd name="connsiteX13" fmla="*/ 276183 w 607639"/>
                <a:gd name="connsiteY13" fmla="*/ 468794 h 606722"/>
                <a:gd name="connsiteX14" fmla="*/ 331456 w 607639"/>
                <a:gd name="connsiteY14" fmla="*/ 468794 h 606722"/>
                <a:gd name="connsiteX15" fmla="*/ 331456 w 607639"/>
                <a:gd name="connsiteY15" fmla="*/ 261992 h 606722"/>
                <a:gd name="connsiteX16" fmla="*/ 220911 w 607639"/>
                <a:gd name="connsiteY16" fmla="*/ 261992 h 606722"/>
                <a:gd name="connsiteX17" fmla="*/ 220911 w 607639"/>
                <a:gd name="connsiteY17" fmla="*/ 468794 h 606722"/>
                <a:gd name="connsiteX18" fmla="*/ 248592 w 607639"/>
                <a:gd name="connsiteY18" fmla="*/ 468794 h 606722"/>
                <a:gd name="connsiteX19" fmla="*/ 248592 w 607639"/>
                <a:gd name="connsiteY19" fmla="*/ 261992 h 606722"/>
                <a:gd name="connsiteX20" fmla="*/ 138136 w 607639"/>
                <a:gd name="connsiteY20" fmla="*/ 261992 h 606722"/>
                <a:gd name="connsiteX21" fmla="*/ 138136 w 607639"/>
                <a:gd name="connsiteY21" fmla="*/ 468794 h 606722"/>
                <a:gd name="connsiteX22" fmla="*/ 193319 w 607639"/>
                <a:gd name="connsiteY22" fmla="*/ 468794 h 606722"/>
                <a:gd name="connsiteX23" fmla="*/ 193319 w 607639"/>
                <a:gd name="connsiteY23" fmla="*/ 261992 h 606722"/>
                <a:gd name="connsiteX24" fmla="*/ 82864 w 607639"/>
                <a:gd name="connsiteY24" fmla="*/ 261992 h 606722"/>
                <a:gd name="connsiteX25" fmla="*/ 82864 w 607639"/>
                <a:gd name="connsiteY25" fmla="*/ 468794 h 606722"/>
                <a:gd name="connsiteX26" fmla="*/ 110455 w 607639"/>
                <a:gd name="connsiteY26" fmla="*/ 468794 h 606722"/>
                <a:gd name="connsiteX27" fmla="*/ 110455 w 607639"/>
                <a:gd name="connsiteY27" fmla="*/ 261992 h 606722"/>
                <a:gd name="connsiteX28" fmla="*/ 303820 w 607639"/>
                <a:gd name="connsiteY28" fmla="*/ 110294 h 606722"/>
                <a:gd name="connsiteX29" fmla="*/ 331447 w 607639"/>
                <a:gd name="connsiteY29" fmla="*/ 137885 h 606722"/>
                <a:gd name="connsiteX30" fmla="*/ 303820 w 607639"/>
                <a:gd name="connsiteY30" fmla="*/ 165476 h 606722"/>
                <a:gd name="connsiteX31" fmla="*/ 276193 w 607639"/>
                <a:gd name="connsiteY31" fmla="*/ 137885 h 606722"/>
                <a:gd name="connsiteX32" fmla="*/ 303820 w 607639"/>
                <a:gd name="connsiteY32" fmla="*/ 110294 h 606722"/>
                <a:gd name="connsiteX33" fmla="*/ 303775 w 607639"/>
                <a:gd name="connsiteY33" fmla="*/ 27550 h 606722"/>
                <a:gd name="connsiteX34" fmla="*/ 174005 w 607639"/>
                <a:gd name="connsiteY34" fmla="*/ 103446 h 606722"/>
                <a:gd name="connsiteX35" fmla="*/ 299681 w 607639"/>
                <a:gd name="connsiteY35" fmla="*/ 56522 h 606722"/>
                <a:gd name="connsiteX36" fmla="*/ 309293 w 607639"/>
                <a:gd name="connsiteY36" fmla="*/ 55189 h 606722"/>
                <a:gd name="connsiteX37" fmla="*/ 434969 w 607639"/>
                <a:gd name="connsiteY37" fmla="*/ 102024 h 606722"/>
                <a:gd name="connsiteX38" fmla="*/ 303775 w 607639"/>
                <a:gd name="connsiteY38" fmla="*/ 27550 h 606722"/>
                <a:gd name="connsiteX39" fmla="*/ 303775 w 607639"/>
                <a:gd name="connsiteY39" fmla="*/ 0 h 606722"/>
                <a:gd name="connsiteX40" fmla="*/ 470927 w 607639"/>
                <a:gd name="connsiteY40" fmla="*/ 115799 h 606722"/>
                <a:gd name="connsiteX41" fmla="*/ 570346 w 607639"/>
                <a:gd name="connsiteY41" fmla="*/ 153036 h 606722"/>
                <a:gd name="connsiteX42" fmla="*/ 579958 w 607639"/>
                <a:gd name="connsiteY42" fmla="*/ 165478 h 606722"/>
                <a:gd name="connsiteX43" fmla="*/ 579958 w 607639"/>
                <a:gd name="connsiteY43" fmla="*/ 193028 h 606722"/>
                <a:gd name="connsiteX44" fmla="*/ 579958 w 607639"/>
                <a:gd name="connsiteY44" fmla="*/ 248217 h 606722"/>
                <a:gd name="connsiteX45" fmla="*/ 566163 w 607639"/>
                <a:gd name="connsiteY45" fmla="*/ 261992 h 606722"/>
                <a:gd name="connsiteX46" fmla="*/ 552367 w 607639"/>
                <a:gd name="connsiteY46" fmla="*/ 261992 h 606722"/>
                <a:gd name="connsiteX47" fmla="*/ 552367 w 607639"/>
                <a:gd name="connsiteY47" fmla="*/ 468794 h 606722"/>
                <a:gd name="connsiteX48" fmla="*/ 566163 w 607639"/>
                <a:gd name="connsiteY48" fmla="*/ 468794 h 606722"/>
                <a:gd name="connsiteX49" fmla="*/ 579958 w 607639"/>
                <a:gd name="connsiteY49" fmla="*/ 482569 h 606722"/>
                <a:gd name="connsiteX50" fmla="*/ 566163 w 607639"/>
                <a:gd name="connsiteY50" fmla="*/ 496344 h 606722"/>
                <a:gd name="connsiteX51" fmla="*/ 538571 w 607639"/>
                <a:gd name="connsiteY51" fmla="*/ 496344 h 606722"/>
                <a:gd name="connsiteX52" fmla="*/ 483299 w 607639"/>
                <a:gd name="connsiteY52" fmla="*/ 496344 h 606722"/>
                <a:gd name="connsiteX53" fmla="*/ 400435 w 607639"/>
                <a:gd name="connsiteY53" fmla="*/ 496344 h 606722"/>
                <a:gd name="connsiteX54" fmla="*/ 345252 w 607639"/>
                <a:gd name="connsiteY54" fmla="*/ 496344 h 606722"/>
                <a:gd name="connsiteX55" fmla="*/ 262387 w 607639"/>
                <a:gd name="connsiteY55" fmla="*/ 496344 h 606722"/>
                <a:gd name="connsiteX56" fmla="*/ 207115 w 607639"/>
                <a:gd name="connsiteY56" fmla="*/ 496344 h 606722"/>
                <a:gd name="connsiteX57" fmla="*/ 124251 w 607639"/>
                <a:gd name="connsiteY57" fmla="*/ 496344 h 606722"/>
                <a:gd name="connsiteX58" fmla="*/ 69068 w 607639"/>
                <a:gd name="connsiteY58" fmla="*/ 496344 h 606722"/>
                <a:gd name="connsiteX59" fmla="*/ 55272 w 607639"/>
                <a:gd name="connsiteY59" fmla="*/ 496344 h 606722"/>
                <a:gd name="connsiteX60" fmla="*/ 55272 w 607639"/>
                <a:gd name="connsiteY60" fmla="*/ 537758 h 606722"/>
                <a:gd name="connsiteX61" fmla="*/ 41387 w 607639"/>
                <a:gd name="connsiteY61" fmla="*/ 551533 h 606722"/>
                <a:gd name="connsiteX62" fmla="*/ 27592 w 607639"/>
                <a:gd name="connsiteY62" fmla="*/ 551533 h 606722"/>
                <a:gd name="connsiteX63" fmla="*/ 27592 w 607639"/>
                <a:gd name="connsiteY63" fmla="*/ 579083 h 606722"/>
                <a:gd name="connsiteX64" fmla="*/ 579958 w 607639"/>
                <a:gd name="connsiteY64" fmla="*/ 579083 h 606722"/>
                <a:gd name="connsiteX65" fmla="*/ 579958 w 607639"/>
                <a:gd name="connsiteY65" fmla="*/ 551533 h 606722"/>
                <a:gd name="connsiteX66" fmla="*/ 96660 w 607639"/>
                <a:gd name="connsiteY66" fmla="*/ 551533 h 606722"/>
                <a:gd name="connsiteX67" fmla="*/ 82864 w 607639"/>
                <a:gd name="connsiteY67" fmla="*/ 537758 h 606722"/>
                <a:gd name="connsiteX68" fmla="*/ 96660 w 607639"/>
                <a:gd name="connsiteY68" fmla="*/ 523983 h 606722"/>
                <a:gd name="connsiteX69" fmla="*/ 593843 w 607639"/>
                <a:gd name="connsiteY69" fmla="*/ 523983 h 606722"/>
                <a:gd name="connsiteX70" fmla="*/ 607639 w 607639"/>
                <a:gd name="connsiteY70" fmla="*/ 537758 h 606722"/>
                <a:gd name="connsiteX71" fmla="*/ 607639 w 607639"/>
                <a:gd name="connsiteY71" fmla="*/ 592947 h 606722"/>
                <a:gd name="connsiteX72" fmla="*/ 593843 w 607639"/>
                <a:gd name="connsiteY72" fmla="*/ 606722 h 606722"/>
                <a:gd name="connsiteX73" fmla="*/ 13796 w 607639"/>
                <a:gd name="connsiteY73" fmla="*/ 606722 h 606722"/>
                <a:gd name="connsiteX74" fmla="*/ 0 w 607639"/>
                <a:gd name="connsiteY74" fmla="*/ 592947 h 606722"/>
                <a:gd name="connsiteX75" fmla="*/ 0 w 607639"/>
                <a:gd name="connsiteY75" fmla="*/ 537758 h 606722"/>
                <a:gd name="connsiteX76" fmla="*/ 13796 w 607639"/>
                <a:gd name="connsiteY76" fmla="*/ 523983 h 606722"/>
                <a:gd name="connsiteX77" fmla="*/ 27592 w 607639"/>
                <a:gd name="connsiteY77" fmla="*/ 523983 h 606722"/>
                <a:gd name="connsiteX78" fmla="*/ 27592 w 607639"/>
                <a:gd name="connsiteY78" fmla="*/ 482569 h 606722"/>
                <a:gd name="connsiteX79" fmla="*/ 41387 w 607639"/>
                <a:gd name="connsiteY79" fmla="*/ 468794 h 606722"/>
                <a:gd name="connsiteX80" fmla="*/ 55272 w 607639"/>
                <a:gd name="connsiteY80" fmla="*/ 468794 h 606722"/>
                <a:gd name="connsiteX81" fmla="*/ 55272 w 607639"/>
                <a:gd name="connsiteY81" fmla="*/ 261992 h 606722"/>
                <a:gd name="connsiteX82" fmla="*/ 41387 w 607639"/>
                <a:gd name="connsiteY82" fmla="*/ 261992 h 606722"/>
                <a:gd name="connsiteX83" fmla="*/ 27592 w 607639"/>
                <a:gd name="connsiteY83" fmla="*/ 248217 h 606722"/>
                <a:gd name="connsiteX84" fmla="*/ 41387 w 607639"/>
                <a:gd name="connsiteY84" fmla="*/ 234442 h 606722"/>
                <a:gd name="connsiteX85" fmla="*/ 69068 w 607639"/>
                <a:gd name="connsiteY85" fmla="*/ 234442 h 606722"/>
                <a:gd name="connsiteX86" fmla="*/ 124251 w 607639"/>
                <a:gd name="connsiteY86" fmla="*/ 234442 h 606722"/>
                <a:gd name="connsiteX87" fmla="*/ 207115 w 607639"/>
                <a:gd name="connsiteY87" fmla="*/ 234442 h 606722"/>
                <a:gd name="connsiteX88" fmla="*/ 262387 w 607639"/>
                <a:gd name="connsiteY88" fmla="*/ 234442 h 606722"/>
                <a:gd name="connsiteX89" fmla="*/ 345252 w 607639"/>
                <a:gd name="connsiteY89" fmla="*/ 234442 h 606722"/>
                <a:gd name="connsiteX90" fmla="*/ 400435 w 607639"/>
                <a:gd name="connsiteY90" fmla="*/ 234442 h 606722"/>
                <a:gd name="connsiteX91" fmla="*/ 483299 w 607639"/>
                <a:gd name="connsiteY91" fmla="*/ 234442 h 606722"/>
                <a:gd name="connsiteX92" fmla="*/ 538571 w 607639"/>
                <a:gd name="connsiteY92" fmla="*/ 234442 h 606722"/>
                <a:gd name="connsiteX93" fmla="*/ 552367 w 607639"/>
                <a:gd name="connsiteY93" fmla="*/ 234442 h 606722"/>
                <a:gd name="connsiteX94" fmla="*/ 552367 w 607639"/>
                <a:gd name="connsiteY94" fmla="*/ 193028 h 606722"/>
                <a:gd name="connsiteX95" fmla="*/ 552367 w 607639"/>
                <a:gd name="connsiteY95" fmla="*/ 175076 h 606722"/>
                <a:gd name="connsiteX96" fmla="*/ 303775 w 607639"/>
                <a:gd name="connsiteY96" fmla="*/ 84072 h 606722"/>
                <a:gd name="connsiteX97" fmla="*/ 55272 w 607639"/>
                <a:gd name="connsiteY97" fmla="*/ 175076 h 606722"/>
                <a:gd name="connsiteX98" fmla="*/ 55272 w 607639"/>
                <a:gd name="connsiteY98" fmla="*/ 179253 h 606722"/>
                <a:gd name="connsiteX99" fmla="*/ 510979 w 607639"/>
                <a:gd name="connsiteY99" fmla="*/ 179253 h 606722"/>
                <a:gd name="connsiteX100" fmla="*/ 524775 w 607639"/>
                <a:gd name="connsiteY100" fmla="*/ 193028 h 606722"/>
                <a:gd name="connsiteX101" fmla="*/ 510979 w 607639"/>
                <a:gd name="connsiteY101" fmla="*/ 206803 h 606722"/>
                <a:gd name="connsiteX102" fmla="*/ 41387 w 607639"/>
                <a:gd name="connsiteY102" fmla="*/ 206803 h 606722"/>
                <a:gd name="connsiteX103" fmla="*/ 27592 w 607639"/>
                <a:gd name="connsiteY103" fmla="*/ 193028 h 606722"/>
                <a:gd name="connsiteX104" fmla="*/ 27592 w 607639"/>
                <a:gd name="connsiteY104" fmla="*/ 165478 h 606722"/>
                <a:gd name="connsiteX105" fmla="*/ 37293 w 607639"/>
                <a:gd name="connsiteY105" fmla="*/ 153036 h 606722"/>
                <a:gd name="connsiteX106" fmla="*/ 136712 w 607639"/>
                <a:gd name="connsiteY106" fmla="*/ 115799 h 606722"/>
                <a:gd name="connsiteX107" fmla="*/ 303775 w 607639"/>
                <a:gd name="connsiteY10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607639" h="606722">
                  <a:moveTo>
                    <a:pt x="497095" y="261992"/>
                  </a:moveTo>
                  <a:lnTo>
                    <a:pt x="497095" y="468794"/>
                  </a:lnTo>
                  <a:lnTo>
                    <a:pt x="524775" y="468794"/>
                  </a:lnTo>
                  <a:lnTo>
                    <a:pt x="524775" y="261992"/>
                  </a:lnTo>
                  <a:close/>
                  <a:moveTo>
                    <a:pt x="414320" y="261992"/>
                  </a:moveTo>
                  <a:lnTo>
                    <a:pt x="414320" y="468794"/>
                  </a:lnTo>
                  <a:lnTo>
                    <a:pt x="469503" y="468794"/>
                  </a:lnTo>
                  <a:lnTo>
                    <a:pt x="469503" y="261992"/>
                  </a:lnTo>
                  <a:close/>
                  <a:moveTo>
                    <a:pt x="359047" y="261992"/>
                  </a:moveTo>
                  <a:lnTo>
                    <a:pt x="359047" y="468794"/>
                  </a:lnTo>
                  <a:lnTo>
                    <a:pt x="386639" y="468794"/>
                  </a:lnTo>
                  <a:lnTo>
                    <a:pt x="386639" y="261992"/>
                  </a:lnTo>
                  <a:close/>
                  <a:moveTo>
                    <a:pt x="276183" y="261992"/>
                  </a:moveTo>
                  <a:lnTo>
                    <a:pt x="276183" y="468794"/>
                  </a:lnTo>
                  <a:lnTo>
                    <a:pt x="331456" y="468794"/>
                  </a:lnTo>
                  <a:lnTo>
                    <a:pt x="331456" y="261992"/>
                  </a:lnTo>
                  <a:close/>
                  <a:moveTo>
                    <a:pt x="220911" y="261992"/>
                  </a:moveTo>
                  <a:lnTo>
                    <a:pt x="220911" y="468794"/>
                  </a:lnTo>
                  <a:lnTo>
                    <a:pt x="248592" y="468794"/>
                  </a:lnTo>
                  <a:lnTo>
                    <a:pt x="248592" y="261992"/>
                  </a:lnTo>
                  <a:close/>
                  <a:moveTo>
                    <a:pt x="138136" y="261992"/>
                  </a:moveTo>
                  <a:lnTo>
                    <a:pt x="138136" y="468794"/>
                  </a:lnTo>
                  <a:lnTo>
                    <a:pt x="193319" y="468794"/>
                  </a:lnTo>
                  <a:lnTo>
                    <a:pt x="193319" y="261992"/>
                  </a:lnTo>
                  <a:close/>
                  <a:moveTo>
                    <a:pt x="82864" y="261992"/>
                  </a:moveTo>
                  <a:lnTo>
                    <a:pt x="82864" y="468794"/>
                  </a:lnTo>
                  <a:lnTo>
                    <a:pt x="110455" y="468794"/>
                  </a:lnTo>
                  <a:lnTo>
                    <a:pt x="110455" y="261992"/>
                  </a:lnTo>
                  <a:close/>
                  <a:moveTo>
                    <a:pt x="303820" y="110294"/>
                  </a:moveTo>
                  <a:cubicBezTo>
                    <a:pt x="319078" y="110294"/>
                    <a:pt x="331447" y="122647"/>
                    <a:pt x="331447" y="137885"/>
                  </a:cubicBezTo>
                  <a:cubicBezTo>
                    <a:pt x="331447" y="153123"/>
                    <a:pt x="319078" y="165476"/>
                    <a:pt x="303820" y="165476"/>
                  </a:cubicBezTo>
                  <a:cubicBezTo>
                    <a:pt x="288562" y="165476"/>
                    <a:pt x="276193" y="153123"/>
                    <a:pt x="276193" y="137885"/>
                  </a:cubicBezTo>
                  <a:cubicBezTo>
                    <a:pt x="276193" y="122647"/>
                    <a:pt x="288562" y="110294"/>
                    <a:pt x="303820" y="110294"/>
                  </a:cubicBezTo>
                  <a:close/>
                  <a:moveTo>
                    <a:pt x="303775" y="27550"/>
                  </a:moveTo>
                  <a:cubicBezTo>
                    <a:pt x="248592" y="27550"/>
                    <a:pt x="198838" y="57944"/>
                    <a:pt x="174005" y="103446"/>
                  </a:cubicBezTo>
                  <a:lnTo>
                    <a:pt x="299681" y="56522"/>
                  </a:lnTo>
                  <a:cubicBezTo>
                    <a:pt x="302440" y="55189"/>
                    <a:pt x="305199" y="55189"/>
                    <a:pt x="309293" y="55189"/>
                  </a:cubicBezTo>
                  <a:lnTo>
                    <a:pt x="434969" y="102024"/>
                  </a:lnTo>
                  <a:cubicBezTo>
                    <a:pt x="408712" y="57944"/>
                    <a:pt x="359047" y="27550"/>
                    <a:pt x="303775" y="27550"/>
                  </a:cubicBezTo>
                  <a:close/>
                  <a:moveTo>
                    <a:pt x="303775" y="0"/>
                  </a:moveTo>
                  <a:cubicBezTo>
                    <a:pt x="379786" y="0"/>
                    <a:pt x="446006" y="48257"/>
                    <a:pt x="470927" y="115799"/>
                  </a:cubicBezTo>
                  <a:lnTo>
                    <a:pt x="570346" y="153036"/>
                  </a:lnTo>
                  <a:cubicBezTo>
                    <a:pt x="575864" y="154458"/>
                    <a:pt x="579958" y="159968"/>
                    <a:pt x="579958" y="165478"/>
                  </a:cubicBezTo>
                  <a:lnTo>
                    <a:pt x="579958" y="193028"/>
                  </a:lnTo>
                  <a:lnTo>
                    <a:pt x="579958" y="248217"/>
                  </a:lnTo>
                  <a:cubicBezTo>
                    <a:pt x="579958" y="256482"/>
                    <a:pt x="574440" y="261992"/>
                    <a:pt x="566163" y="261992"/>
                  </a:cubicBezTo>
                  <a:lnTo>
                    <a:pt x="552367" y="261992"/>
                  </a:lnTo>
                  <a:lnTo>
                    <a:pt x="552367" y="468794"/>
                  </a:lnTo>
                  <a:lnTo>
                    <a:pt x="566163" y="468794"/>
                  </a:lnTo>
                  <a:cubicBezTo>
                    <a:pt x="574440" y="468794"/>
                    <a:pt x="579958" y="474304"/>
                    <a:pt x="579958" y="482569"/>
                  </a:cubicBezTo>
                  <a:cubicBezTo>
                    <a:pt x="579958" y="490834"/>
                    <a:pt x="574440" y="496344"/>
                    <a:pt x="566163" y="496344"/>
                  </a:cubicBezTo>
                  <a:lnTo>
                    <a:pt x="538571" y="496344"/>
                  </a:lnTo>
                  <a:lnTo>
                    <a:pt x="483299" y="496344"/>
                  </a:lnTo>
                  <a:lnTo>
                    <a:pt x="400435" y="496344"/>
                  </a:lnTo>
                  <a:lnTo>
                    <a:pt x="345252" y="496344"/>
                  </a:lnTo>
                  <a:lnTo>
                    <a:pt x="262387" y="496344"/>
                  </a:lnTo>
                  <a:lnTo>
                    <a:pt x="207115" y="496344"/>
                  </a:lnTo>
                  <a:lnTo>
                    <a:pt x="124251" y="496344"/>
                  </a:lnTo>
                  <a:lnTo>
                    <a:pt x="69068" y="496344"/>
                  </a:lnTo>
                  <a:lnTo>
                    <a:pt x="55272" y="496344"/>
                  </a:lnTo>
                  <a:lnTo>
                    <a:pt x="55272" y="537758"/>
                  </a:lnTo>
                  <a:cubicBezTo>
                    <a:pt x="55272" y="546023"/>
                    <a:pt x="49754" y="551533"/>
                    <a:pt x="41387" y="551533"/>
                  </a:cubicBezTo>
                  <a:lnTo>
                    <a:pt x="27592" y="551533"/>
                  </a:lnTo>
                  <a:lnTo>
                    <a:pt x="27592" y="579083"/>
                  </a:lnTo>
                  <a:lnTo>
                    <a:pt x="579958" y="579083"/>
                  </a:lnTo>
                  <a:lnTo>
                    <a:pt x="579958" y="551533"/>
                  </a:lnTo>
                  <a:lnTo>
                    <a:pt x="96660" y="551533"/>
                  </a:lnTo>
                  <a:cubicBezTo>
                    <a:pt x="88382" y="551533"/>
                    <a:pt x="82864" y="546023"/>
                    <a:pt x="82864" y="537758"/>
                  </a:cubicBezTo>
                  <a:cubicBezTo>
                    <a:pt x="82864" y="529493"/>
                    <a:pt x="88382" y="523983"/>
                    <a:pt x="96660" y="523983"/>
                  </a:cubicBezTo>
                  <a:lnTo>
                    <a:pt x="593843" y="523983"/>
                  </a:lnTo>
                  <a:cubicBezTo>
                    <a:pt x="602121" y="523983"/>
                    <a:pt x="607639" y="529493"/>
                    <a:pt x="607639" y="537758"/>
                  </a:cubicBezTo>
                  <a:lnTo>
                    <a:pt x="607639" y="592947"/>
                  </a:lnTo>
                  <a:cubicBezTo>
                    <a:pt x="607639" y="601212"/>
                    <a:pt x="602121" y="606722"/>
                    <a:pt x="593843" y="606722"/>
                  </a:cubicBezTo>
                  <a:lnTo>
                    <a:pt x="13796" y="606722"/>
                  </a:lnTo>
                  <a:cubicBezTo>
                    <a:pt x="5518" y="606722"/>
                    <a:pt x="0" y="601212"/>
                    <a:pt x="0" y="592947"/>
                  </a:cubicBezTo>
                  <a:lnTo>
                    <a:pt x="0" y="537758"/>
                  </a:lnTo>
                  <a:cubicBezTo>
                    <a:pt x="0" y="529493"/>
                    <a:pt x="5518" y="523983"/>
                    <a:pt x="13796" y="523983"/>
                  </a:cubicBezTo>
                  <a:lnTo>
                    <a:pt x="27592" y="523983"/>
                  </a:lnTo>
                  <a:lnTo>
                    <a:pt x="27592" y="482569"/>
                  </a:lnTo>
                  <a:cubicBezTo>
                    <a:pt x="27592" y="474304"/>
                    <a:pt x="33110" y="468794"/>
                    <a:pt x="41387" y="468794"/>
                  </a:cubicBezTo>
                  <a:lnTo>
                    <a:pt x="55272" y="468794"/>
                  </a:lnTo>
                  <a:lnTo>
                    <a:pt x="55272" y="261992"/>
                  </a:lnTo>
                  <a:lnTo>
                    <a:pt x="41387" y="261992"/>
                  </a:lnTo>
                  <a:cubicBezTo>
                    <a:pt x="33110" y="261992"/>
                    <a:pt x="27592" y="256482"/>
                    <a:pt x="27592" y="248217"/>
                  </a:cubicBezTo>
                  <a:cubicBezTo>
                    <a:pt x="27592" y="239952"/>
                    <a:pt x="33110" y="234442"/>
                    <a:pt x="41387" y="234442"/>
                  </a:cubicBezTo>
                  <a:lnTo>
                    <a:pt x="69068" y="234442"/>
                  </a:lnTo>
                  <a:lnTo>
                    <a:pt x="124251" y="234442"/>
                  </a:lnTo>
                  <a:lnTo>
                    <a:pt x="207115" y="234442"/>
                  </a:lnTo>
                  <a:lnTo>
                    <a:pt x="262387" y="234442"/>
                  </a:lnTo>
                  <a:lnTo>
                    <a:pt x="345252" y="234442"/>
                  </a:lnTo>
                  <a:lnTo>
                    <a:pt x="400435" y="234442"/>
                  </a:lnTo>
                  <a:lnTo>
                    <a:pt x="483299" y="234442"/>
                  </a:lnTo>
                  <a:lnTo>
                    <a:pt x="538571" y="234442"/>
                  </a:lnTo>
                  <a:lnTo>
                    <a:pt x="552367" y="234442"/>
                  </a:lnTo>
                  <a:lnTo>
                    <a:pt x="552367" y="193028"/>
                  </a:lnTo>
                  <a:lnTo>
                    <a:pt x="552367" y="175076"/>
                  </a:lnTo>
                  <a:lnTo>
                    <a:pt x="303775" y="84072"/>
                  </a:lnTo>
                  <a:lnTo>
                    <a:pt x="55272" y="175076"/>
                  </a:lnTo>
                  <a:lnTo>
                    <a:pt x="55272" y="179253"/>
                  </a:lnTo>
                  <a:lnTo>
                    <a:pt x="510979" y="179253"/>
                  </a:lnTo>
                  <a:cubicBezTo>
                    <a:pt x="519257" y="179253"/>
                    <a:pt x="524775" y="184763"/>
                    <a:pt x="524775" y="193028"/>
                  </a:cubicBezTo>
                  <a:cubicBezTo>
                    <a:pt x="524775" y="201293"/>
                    <a:pt x="519257" y="206803"/>
                    <a:pt x="510979" y="206803"/>
                  </a:cubicBezTo>
                  <a:lnTo>
                    <a:pt x="41387" y="206803"/>
                  </a:lnTo>
                  <a:cubicBezTo>
                    <a:pt x="33110" y="206803"/>
                    <a:pt x="27592" y="201293"/>
                    <a:pt x="27592" y="193028"/>
                  </a:cubicBezTo>
                  <a:lnTo>
                    <a:pt x="27592" y="165478"/>
                  </a:lnTo>
                  <a:cubicBezTo>
                    <a:pt x="27592" y="159968"/>
                    <a:pt x="31775" y="154458"/>
                    <a:pt x="37293" y="153036"/>
                  </a:cubicBezTo>
                  <a:lnTo>
                    <a:pt x="136712" y="115799"/>
                  </a:lnTo>
                  <a:cubicBezTo>
                    <a:pt x="161545" y="48257"/>
                    <a:pt x="227853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í$ļîdê"/>
            <p:cNvSpPr/>
            <p:nvPr/>
          </p:nvSpPr>
          <p:spPr>
            <a:xfrm>
              <a:off x="7897151" y="3027493"/>
              <a:ext cx="386816" cy="386232"/>
            </a:xfrm>
            <a:custGeom>
              <a:avLst/>
              <a:gdLst>
                <a:gd name="connsiteX0" fmla="*/ 497095 w 607639"/>
                <a:gd name="connsiteY0" fmla="*/ 261992 h 606722"/>
                <a:gd name="connsiteX1" fmla="*/ 497095 w 607639"/>
                <a:gd name="connsiteY1" fmla="*/ 468794 h 606722"/>
                <a:gd name="connsiteX2" fmla="*/ 524775 w 607639"/>
                <a:gd name="connsiteY2" fmla="*/ 468794 h 606722"/>
                <a:gd name="connsiteX3" fmla="*/ 524775 w 607639"/>
                <a:gd name="connsiteY3" fmla="*/ 261992 h 606722"/>
                <a:gd name="connsiteX4" fmla="*/ 414320 w 607639"/>
                <a:gd name="connsiteY4" fmla="*/ 261992 h 606722"/>
                <a:gd name="connsiteX5" fmla="*/ 414320 w 607639"/>
                <a:gd name="connsiteY5" fmla="*/ 468794 h 606722"/>
                <a:gd name="connsiteX6" fmla="*/ 469503 w 607639"/>
                <a:gd name="connsiteY6" fmla="*/ 468794 h 606722"/>
                <a:gd name="connsiteX7" fmla="*/ 469503 w 607639"/>
                <a:gd name="connsiteY7" fmla="*/ 261992 h 606722"/>
                <a:gd name="connsiteX8" fmla="*/ 359047 w 607639"/>
                <a:gd name="connsiteY8" fmla="*/ 261992 h 606722"/>
                <a:gd name="connsiteX9" fmla="*/ 359047 w 607639"/>
                <a:gd name="connsiteY9" fmla="*/ 468794 h 606722"/>
                <a:gd name="connsiteX10" fmla="*/ 386639 w 607639"/>
                <a:gd name="connsiteY10" fmla="*/ 468794 h 606722"/>
                <a:gd name="connsiteX11" fmla="*/ 386639 w 607639"/>
                <a:gd name="connsiteY11" fmla="*/ 261992 h 606722"/>
                <a:gd name="connsiteX12" fmla="*/ 276183 w 607639"/>
                <a:gd name="connsiteY12" fmla="*/ 261992 h 606722"/>
                <a:gd name="connsiteX13" fmla="*/ 276183 w 607639"/>
                <a:gd name="connsiteY13" fmla="*/ 468794 h 606722"/>
                <a:gd name="connsiteX14" fmla="*/ 331456 w 607639"/>
                <a:gd name="connsiteY14" fmla="*/ 468794 h 606722"/>
                <a:gd name="connsiteX15" fmla="*/ 331456 w 607639"/>
                <a:gd name="connsiteY15" fmla="*/ 261992 h 606722"/>
                <a:gd name="connsiteX16" fmla="*/ 220911 w 607639"/>
                <a:gd name="connsiteY16" fmla="*/ 261992 h 606722"/>
                <a:gd name="connsiteX17" fmla="*/ 220911 w 607639"/>
                <a:gd name="connsiteY17" fmla="*/ 468794 h 606722"/>
                <a:gd name="connsiteX18" fmla="*/ 248592 w 607639"/>
                <a:gd name="connsiteY18" fmla="*/ 468794 h 606722"/>
                <a:gd name="connsiteX19" fmla="*/ 248592 w 607639"/>
                <a:gd name="connsiteY19" fmla="*/ 261992 h 606722"/>
                <a:gd name="connsiteX20" fmla="*/ 138136 w 607639"/>
                <a:gd name="connsiteY20" fmla="*/ 261992 h 606722"/>
                <a:gd name="connsiteX21" fmla="*/ 138136 w 607639"/>
                <a:gd name="connsiteY21" fmla="*/ 468794 h 606722"/>
                <a:gd name="connsiteX22" fmla="*/ 193319 w 607639"/>
                <a:gd name="connsiteY22" fmla="*/ 468794 h 606722"/>
                <a:gd name="connsiteX23" fmla="*/ 193319 w 607639"/>
                <a:gd name="connsiteY23" fmla="*/ 261992 h 606722"/>
                <a:gd name="connsiteX24" fmla="*/ 82864 w 607639"/>
                <a:gd name="connsiteY24" fmla="*/ 261992 h 606722"/>
                <a:gd name="connsiteX25" fmla="*/ 82864 w 607639"/>
                <a:gd name="connsiteY25" fmla="*/ 468794 h 606722"/>
                <a:gd name="connsiteX26" fmla="*/ 110455 w 607639"/>
                <a:gd name="connsiteY26" fmla="*/ 468794 h 606722"/>
                <a:gd name="connsiteX27" fmla="*/ 110455 w 607639"/>
                <a:gd name="connsiteY27" fmla="*/ 261992 h 606722"/>
                <a:gd name="connsiteX28" fmla="*/ 303820 w 607639"/>
                <a:gd name="connsiteY28" fmla="*/ 110294 h 606722"/>
                <a:gd name="connsiteX29" fmla="*/ 331447 w 607639"/>
                <a:gd name="connsiteY29" fmla="*/ 137885 h 606722"/>
                <a:gd name="connsiteX30" fmla="*/ 303820 w 607639"/>
                <a:gd name="connsiteY30" fmla="*/ 165476 h 606722"/>
                <a:gd name="connsiteX31" fmla="*/ 276193 w 607639"/>
                <a:gd name="connsiteY31" fmla="*/ 137885 h 606722"/>
                <a:gd name="connsiteX32" fmla="*/ 303820 w 607639"/>
                <a:gd name="connsiteY32" fmla="*/ 110294 h 606722"/>
                <a:gd name="connsiteX33" fmla="*/ 303775 w 607639"/>
                <a:gd name="connsiteY33" fmla="*/ 27550 h 606722"/>
                <a:gd name="connsiteX34" fmla="*/ 174005 w 607639"/>
                <a:gd name="connsiteY34" fmla="*/ 103446 h 606722"/>
                <a:gd name="connsiteX35" fmla="*/ 299681 w 607639"/>
                <a:gd name="connsiteY35" fmla="*/ 56522 h 606722"/>
                <a:gd name="connsiteX36" fmla="*/ 309293 w 607639"/>
                <a:gd name="connsiteY36" fmla="*/ 55189 h 606722"/>
                <a:gd name="connsiteX37" fmla="*/ 434969 w 607639"/>
                <a:gd name="connsiteY37" fmla="*/ 102024 h 606722"/>
                <a:gd name="connsiteX38" fmla="*/ 303775 w 607639"/>
                <a:gd name="connsiteY38" fmla="*/ 27550 h 606722"/>
                <a:gd name="connsiteX39" fmla="*/ 303775 w 607639"/>
                <a:gd name="connsiteY39" fmla="*/ 0 h 606722"/>
                <a:gd name="connsiteX40" fmla="*/ 470927 w 607639"/>
                <a:gd name="connsiteY40" fmla="*/ 115799 h 606722"/>
                <a:gd name="connsiteX41" fmla="*/ 570346 w 607639"/>
                <a:gd name="connsiteY41" fmla="*/ 153036 h 606722"/>
                <a:gd name="connsiteX42" fmla="*/ 579958 w 607639"/>
                <a:gd name="connsiteY42" fmla="*/ 165478 h 606722"/>
                <a:gd name="connsiteX43" fmla="*/ 579958 w 607639"/>
                <a:gd name="connsiteY43" fmla="*/ 193028 h 606722"/>
                <a:gd name="connsiteX44" fmla="*/ 579958 w 607639"/>
                <a:gd name="connsiteY44" fmla="*/ 248217 h 606722"/>
                <a:gd name="connsiteX45" fmla="*/ 566163 w 607639"/>
                <a:gd name="connsiteY45" fmla="*/ 261992 h 606722"/>
                <a:gd name="connsiteX46" fmla="*/ 552367 w 607639"/>
                <a:gd name="connsiteY46" fmla="*/ 261992 h 606722"/>
                <a:gd name="connsiteX47" fmla="*/ 552367 w 607639"/>
                <a:gd name="connsiteY47" fmla="*/ 468794 h 606722"/>
                <a:gd name="connsiteX48" fmla="*/ 566163 w 607639"/>
                <a:gd name="connsiteY48" fmla="*/ 468794 h 606722"/>
                <a:gd name="connsiteX49" fmla="*/ 579958 w 607639"/>
                <a:gd name="connsiteY49" fmla="*/ 482569 h 606722"/>
                <a:gd name="connsiteX50" fmla="*/ 566163 w 607639"/>
                <a:gd name="connsiteY50" fmla="*/ 496344 h 606722"/>
                <a:gd name="connsiteX51" fmla="*/ 538571 w 607639"/>
                <a:gd name="connsiteY51" fmla="*/ 496344 h 606722"/>
                <a:gd name="connsiteX52" fmla="*/ 483299 w 607639"/>
                <a:gd name="connsiteY52" fmla="*/ 496344 h 606722"/>
                <a:gd name="connsiteX53" fmla="*/ 400435 w 607639"/>
                <a:gd name="connsiteY53" fmla="*/ 496344 h 606722"/>
                <a:gd name="connsiteX54" fmla="*/ 345252 w 607639"/>
                <a:gd name="connsiteY54" fmla="*/ 496344 h 606722"/>
                <a:gd name="connsiteX55" fmla="*/ 262387 w 607639"/>
                <a:gd name="connsiteY55" fmla="*/ 496344 h 606722"/>
                <a:gd name="connsiteX56" fmla="*/ 207115 w 607639"/>
                <a:gd name="connsiteY56" fmla="*/ 496344 h 606722"/>
                <a:gd name="connsiteX57" fmla="*/ 124251 w 607639"/>
                <a:gd name="connsiteY57" fmla="*/ 496344 h 606722"/>
                <a:gd name="connsiteX58" fmla="*/ 69068 w 607639"/>
                <a:gd name="connsiteY58" fmla="*/ 496344 h 606722"/>
                <a:gd name="connsiteX59" fmla="*/ 55272 w 607639"/>
                <a:gd name="connsiteY59" fmla="*/ 496344 h 606722"/>
                <a:gd name="connsiteX60" fmla="*/ 55272 w 607639"/>
                <a:gd name="connsiteY60" fmla="*/ 537758 h 606722"/>
                <a:gd name="connsiteX61" fmla="*/ 41387 w 607639"/>
                <a:gd name="connsiteY61" fmla="*/ 551533 h 606722"/>
                <a:gd name="connsiteX62" fmla="*/ 27592 w 607639"/>
                <a:gd name="connsiteY62" fmla="*/ 551533 h 606722"/>
                <a:gd name="connsiteX63" fmla="*/ 27592 w 607639"/>
                <a:gd name="connsiteY63" fmla="*/ 579083 h 606722"/>
                <a:gd name="connsiteX64" fmla="*/ 579958 w 607639"/>
                <a:gd name="connsiteY64" fmla="*/ 579083 h 606722"/>
                <a:gd name="connsiteX65" fmla="*/ 579958 w 607639"/>
                <a:gd name="connsiteY65" fmla="*/ 551533 h 606722"/>
                <a:gd name="connsiteX66" fmla="*/ 96660 w 607639"/>
                <a:gd name="connsiteY66" fmla="*/ 551533 h 606722"/>
                <a:gd name="connsiteX67" fmla="*/ 82864 w 607639"/>
                <a:gd name="connsiteY67" fmla="*/ 537758 h 606722"/>
                <a:gd name="connsiteX68" fmla="*/ 96660 w 607639"/>
                <a:gd name="connsiteY68" fmla="*/ 523983 h 606722"/>
                <a:gd name="connsiteX69" fmla="*/ 593843 w 607639"/>
                <a:gd name="connsiteY69" fmla="*/ 523983 h 606722"/>
                <a:gd name="connsiteX70" fmla="*/ 607639 w 607639"/>
                <a:gd name="connsiteY70" fmla="*/ 537758 h 606722"/>
                <a:gd name="connsiteX71" fmla="*/ 607639 w 607639"/>
                <a:gd name="connsiteY71" fmla="*/ 592947 h 606722"/>
                <a:gd name="connsiteX72" fmla="*/ 593843 w 607639"/>
                <a:gd name="connsiteY72" fmla="*/ 606722 h 606722"/>
                <a:gd name="connsiteX73" fmla="*/ 13796 w 607639"/>
                <a:gd name="connsiteY73" fmla="*/ 606722 h 606722"/>
                <a:gd name="connsiteX74" fmla="*/ 0 w 607639"/>
                <a:gd name="connsiteY74" fmla="*/ 592947 h 606722"/>
                <a:gd name="connsiteX75" fmla="*/ 0 w 607639"/>
                <a:gd name="connsiteY75" fmla="*/ 537758 h 606722"/>
                <a:gd name="connsiteX76" fmla="*/ 13796 w 607639"/>
                <a:gd name="connsiteY76" fmla="*/ 523983 h 606722"/>
                <a:gd name="connsiteX77" fmla="*/ 27592 w 607639"/>
                <a:gd name="connsiteY77" fmla="*/ 523983 h 606722"/>
                <a:gd name="connsiteX78" fmla="*/ 27592 w 607639"/>
                <a:gd name="connsiteY78" fmla="*/ 482569 h 606722"/>
                <a:gd name="connsiteX79" fmla="*/ 41387 w 607639"/>
                <a:gd name="connsiteY79" fmla="*/ 468794 h 606722"/>
                <a:gd name="connsiteX80" fmla="*/ 55272 w 607639"/>
                <a:gd name="connsiteY80" fmla="*/ 468794 h 606722"/>
                <a:gd name="connsiteX81" fmla="*/ 55272 w 607639"/>
                <a:gd name="connsiteY81" fmla="*/ 261992 h 606722"/>
                <a:gd name="connsiteX82" fmla="*/ 41387 w 607639"/>
                <a:gd name="connsiteY82" fmla="*/ 261992 h 606722"/>
                <a:gd name="connsiteX83" fmla="*/ 27592 w 607639"/>
                <a:gd name="connsiteY83" fmla="*/ 248217 h 606722"/>
                <a:gd name="connsiteX84" fmla="*/ 41387 w 607639"/>
                <a:gd name="connsiteY84" fmla="*/ 234442 h 606722"/>
                <a:gd name="connsiteX85" fmla="*/ 69068 w 607639"/>
                <a:gd name="connsiteY85" fmla="*/ 234442 h 606722"/>
                <a:gd name="connsiteX86" fmla="*/ 124251 w 607639"/>
                <a:gd name="connsiteY86" fmla="*/ 234442 h 606722"/>
                <a:gd name="connsiteX87" fmla="*/ 207115 w 607639"/>
                <a:gd name="connsiteY87" fmla="*/ 234442 h 606722"/>
                <a:gd name="connsiteX88" fmla="*/ 262387 w 607639"/>
                <a:gd name="connsiteY88" fmla="*/ 234442 h 606722"/>
                <a:gd name="connsiteX89" fmla="*/ 345252 w 607639"/>
                <a:gd name="connsiteY89" fmla="*/ 234442 h 606722"/>
                <a:gd name="connsiteX90" fmla="*/ 400435 w 607639"/>
                <a:gd name="connsiteY90" fmla="*/ 234442 h 606722"/>
                <a:gd name="connsiteX91" fmla="*/ 483299 w 607639"/>
                <a:gd name="connsiteY91" fmla="*/ 234442 h 606722"/>
                <a:gd name="connsiteX92" fmla="*/ 538571 w 607639"/>
                <a:gd name="connsiteY92" fmla="*/ 234442 h 606722"/>
                <a:gd name="connsiteX93" fmla="*/ 552367 w 607639"/>
                <a:gd name="connsiteY93" fmla="*/ 234442 h 606722"/>
                <a:gd name="connsiteX94" fmla="*/ 552367 w 607639"/>
                <a:gd name="connsiteY94" fmla="*/ 193028 h 606722"/>
                <a:gd name="connsiteX95" fmla="*/ 552367 w 607639"/>
                <a:gd name="connsiteY95" fmla="*/ 175076 h 606722"/>
                <a:gd name="connsiteX96" fmla="*/ 303775 w 607639"/>
                <a:gd name="connsiteY96" fmla="*/ 84072 h 606722"/>
                <a:gd name="connsiteX97" fmla="*/ 55272 w 607639"/>
                <a:gd name="connsiteY97" fmla="*/ 175076 h 606722"/>
                <a:gd name="connsiteX98" fmla="*/ 55272 w 607639"/>
                <a:gd name="connsiteY98" fmla="*/ 179253 h 606722"/>
                <a:gd name="connsiteX99" fmla="*/ 510979 w 607639"/>
                <a:gd name="connsiteY99" fmla="*/ 179253 h 606722"/>
                <a:gd name="connsiteX100" fmla="*/ 524775 w 607639"/>
                <a:gd name="connsiteY100" fmla="*/ 193028 h 606722"/>
                <a:gd name="connsiteX101" fmla="*/ 510979 w 607639"/>
                <a:gd name="connsiteY101" fmla="*/ 206803 h 606722"/>
                <a:gd name="connsiteX102" fmla="*/ 41387 w 607639"/>
                <a:gd name="connsiteY102" fmla="*/ 206803 h 606722"/>
                <a:gd name="connsiteX103" fmla="*/ 27592 w 607639"/>
                <a:gd name="connsiteY103" fmla="*/ 193028 h 606722"/>
                <a:gd name="connsiteX104" fmla="*/ 27592 w 607639"/>
                <a:gd name="connsiteY104" fmla="*/ 165478 h 606722"/>
                <a:gd name="connsiteX105" fmla="*/ 37293 w 607639"/>
                <a:gd name="connsiteY105" fmla="*/ 153036 h 606722"/>
                <a:gd name="connsiteX106" fmla="*/ 136712 w 607639"/>
                <a:gd name="connsiteY106" fmla="*/ 115799 h 606722"/>
                <a:gd name="connsiteX107" fmla="*/ 303775 w 607639"/>
                <a:gd name="connsiteY10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607639" h="606722">
                  <a:moveTo>
                    <a:pt x="497095" y="261992"/>
                  </a:moveTo>
                  <a:lnTo>
                    <a:pt x="497095" y="468794"/>
                  </a:lnTo>
                  <a:lnTo>
                    <a:pt x="524775" y="468794"/>
                  </a:lnTo>
                  <a:lnTo>
                    <a:pt x="524775" y="261992"/>
                  </a:lnTo>
                  <a:close/>
                  <a:moveTo>
                    <a:pt x="414320" y="261992"/>
                  </a:moveTo>
                  <a:lnTo>
                    <a:pt x="414320" y="468794"/>
                  </a:lnTo>
                  <a:lnTo>
                    <a:pt x="469503" y="468794"/>
                  </a:lnTo>
                  <a:lnTo>
                    <a:pt x="469503" y="261992"/>
                  </a:lnTo>
                  <a:close/>
                  <a:moveTo>
                    <a:pt x="359047" y="261992"/>
                  </a:moveTo>
                  <a:lnTo>
                    <a:pt x="359047" y="468794"/>
                  </a:lnTo>
                  <a:lnTo>
                    <a:pt x="386639" y="468794"/>
                  </a:lnTo>
                  <a:lnTo>
                    <a:pt x="386639" y="261992"/>
                  </a:lnTo>
                  <a:close/>
                  <a:moveTo>
                    <a:pt x="276183" y="261992"/>
                  </a:moveTo>
                  <a:lnTo>
                    <a:pt x="276183" y="468794"/>
                  </a:lnTo>
                  <a:lnTo>
                    <a:pt x="331456" y="468794"/>
                  </a:lnTo>
                  <a:lnTo>
                    <a:pt x="331456" y="261992"/>
                  </a:lnTo>
                  <a:close/>
                  <a:moveTo>
                    <a:pt x="220911" y="261992"/>
                  </a:moveTo>
                  <a:lnTo>
                    <a:pt x="220911" y="468794"/>
                  </a:lnTo>
                  <a:lnTo>
                    <a:pt x="248592" y="468794"/>
                  </a:lnTo>
                  <a:lnTo>
                    <a:pt x="248592" y="261992"/>
                  </a:lnTo>
                  <a:close/>
                  <a:moveTo>
                    <a:pt x="138136" y="261992"/>
                  </a:moveTo>
                  <a:lnTo>
                    <a:pt x="138136" y="468794"/>
                  </a:lnTo>
                  <a:lnTo>
                    <a:pt x="193319" y="468794"/>
                  </a:lnTo>
                  <a:lnTo>
                    <a:pt x="193319" y="261992"/>
                  </a:lnTo>
                  <a:close/>
                  <a:moveTo>
                    <a:pt x="82864" y="261992"/>
                  </a:moveTo>
                  <a:lnTo>
                    <a:pt x="82864" y="468794"/>
                  </a:lnTo>
                  <a:lnTo>
                    <a:pt x="110455" y="468794"/>
                  </a:lnTo>
                  <a:lnTo>
                    <a:pt x="110455" y="261992"/>
                  </a:lnTo>
                  <a:close/>
                  <a:moveTo>
                    <a:pt x="303820" y="110294"/>
                  </a:moveTo>
                  <a:cubicBezTo>
                    <a:pt x="319078" y="110294"/>
                    <a:pt x="331447" y="122647"/>
                    <a:pt x="331447" y="137885"/>
                  </a:cubicBezTo>
                  <a:cubicBezTo>
                    <a:pt x="331447" y="153123"/>
                    <a:pt x="319078" y="165476"/>
                    <a:pt x="303820" y="165476"/>
                  </a:cubicBezTo>
                  <a:cubicBezTo>
                    <a:pt x="288562" y="165476"/>
                    <a:pt x="276193" y="153123"/>
                    <a:pt x="276193" y="137885"/>
                  </a:cubicBezTo>
                  <a:cubicBezTo>
                    <a:pt x="276193" y="122647"/>
                    <a:pt x="288562" y="110294"/>
                    <a:pt x="303820" y="110294"/>
                  </a:cubicBezTo>
                  <a:close/>
                  <a:moveTo>
                    <a:pt x="303775" y="27550"/>
                  </a:moveTo>
                  <a:cubicBezTo>
                    <a:pt x="248592" y="27550"/>
                    <a:pt x="198838" y="57944"/>
                    <a:pt x="174005" y="103446"/>
                  </a:cubicBezTo>
                  <a:lnTo>
                    <a:pt x="299681" y="56522"/>
                  </a:lnTo>
                  <a:cubicBezTo>
                    <a:pt x="302440" y="55189"/>
                    <a:pt x="305199" y="55189"/>
                    <a:pt x="309293" y="55189"/>
                  </a:cubicBezTo>
                  <a:lnTo>
                    <a:pt x="434969" y="102024"/>
                  </a:lnTo>
                  <a:cubicBezTo>
                    <a:pt x="408712" y="57944"/>
                    <a:pt x="359047" y="27550"/>
                    <a:pt x="303775" y="27550"/>
                  </a:cubicBezTo>
                  <a:close/>
                  <a:moveTo>
                    <a:pt x="303775" y="0"/>
                  </a:moveTo>
                  <a:cubicBezTo>
                    <a:pt x="379786" y="0"/>
                    <a:pt x="446006" y="48257"/>
                    <a:pt x="470927" y="115799"/>
                  </a:cubicBezTo>
                  <a:lnTo>
                    <a:pt x="570346" y="153036"/>
                  </a:lnTo>
                  <a:cubicBezTo>
                    <a:pt x="575864" y="154458"/>
                    <a:pt x="579958" y="159968"/>
                    <a:pt x="579958" y="165478"/>
                  </a:cubicBezTo>
                  <a:lnTo>
                    <a:pt x="579958" y="193028"/>
                  </a:lnTo>
                  <a:lnTo>
                    <a:pt x="579958" y="248217"/>
                  </a:lnTo>
                  <a:cubicBezTo>
                    <a:pt x="579958" y="256482"/>
                    <a:pt x="574440" y="261992"/>
                    <a:pt x="566163" y="261992"/>
                  </a:cubicBezTo>
                  <a:lnTo>
                    <a:pt x="552367" y="261992"/>
                  </a:lnTo>
                  <a:lnTo>
                    <a:pt x="552367" y="468794"/>
                  </a:lnTo>
                  <a:lnTo>
                    <a:pt x="566163" y="468794"/>
                  </a:lnTo>
                  <a:cubicBezTo>
                    <a:pt x="574440" y="468794"/>
                    <a:pt x="579958" y="474304"/>
                    <a:pt x="579958" y="482569"/>
                  </a:cubicBezTo>
                  <a:cubicBezTo>
                    <a:pt x="579958" y="490834"/>
                    <a:pt x="574440" y="496344"/>
                    <a:pt x="566163" y="496344"/>
                  </a:cubicBezTo>
                  <a:lnTo>
                    <a:pt x="538571" y="496344"/>
                  </a:lnTo>
                  <a:lnTo>
                    <a:pt x="483299" y="496344"/>
                  </a:lnTo>
                  <a:lnTo>
                    <a:pt x="400435" y="496344"/>
                  </a:lnTo>
                  <a:lnTo>
                    <a:pt x="345252" y="496344"/>
                  </a:lnTo>
                  <a:lnTo>
                    <a:pt x="262387" y="496344"/>
                  </a:lnTo>
                  <a:lnTo>
                    <a:pt x="207115" y="496344"/>
                  </a:lnTo>
                  <a:lnTo>
                    <a:pt x="124251" y="496344"/>
                  </a:lnTo>
                  <a:lnTo>
                    <a:pt x="69068" y="496344"/>
                  </a:lnTo>
                  <a:lnTo>
                    <a:pt x="55272" y="496344"/>
                  </a:lnTo>
                  <a:lnTo>
                    <a:pt x="55272" y="537758"/>
                  </a:lnTo>
                  <a:cubicBezTo>
                    <a:pt x="55272" y="546023"/>
                    <a:pt x="49754" y="551533"/>
                    <a:pt x="41387" y="551533"/>
                  </a:cubicBezTo>
                  <a:lnTo>
                    <a:pt x="27592" y="551533"/>
                  </a:lnTo>
                  <a:lnTo>
                    <a:pt x="27592" y="579083"/>
                  </a:lnTo>
                  <a:lnTo>
                    <a:pt x="579958" y="579083"/>
                  </a:lnTo>
                  <a:lnTo>
                    <a:pt x="579958" y="551533"/>
                  </a:lnTo>
                  <a:lnTo>
                    <a:pt x="96660" y="551533"/>
                  </a:lnTo>
                  <a:cubicBezTo>
                    <a:pt x="88382" y="551533"/>
                    <a:pt x="82864" y="546023"/>
                    <a:pt x="82864" y="537758"/>
                  </a:cubicBezTo>
                  <a:cubicBezTo>
                    <a:pt x="82864" y="529493"/>
                    <a:pt x="88382" y="523983"/>
                    <a:pt x="96660" y="523983"/>
                  </a:cubicBezTo>
                  <a:lnTo>
                    <a:pt x="593843" y="523983"/>
                  </a:lnTo>
                  <a:cubicBezTo>
                    <a:pt x="602121" y="523983"/>
                    <a:pt x="607639" y="529493"/>
                    <a:pt x="607639" y="537758"/>
                  </a:cubicBezTo>
                  <a:lnTo>
                    <a:pt x="607639" y="592947"/>
                  </a:lnTo>
                  <a:cubicBezTo>
                    <a:pt x="607639" y="601212"/>
                    <a:pt x="602121" y="606722"/>
                    <a:pt x="593843" y="606722"/>
                  </a:cubicBezTo>
                  <a:lnTo>
                    <a:pt x="13796" y="606722"/>
                  </a:lnTo>
                  <a:cubicBezTo>
                    <a:pt x="5518" y="606722"/>
                    <a:pt x="0" y="601212"/>
                    <a:pt x="0" y="592947"/>
                  </a:cubicBezTo>
                  <a:lnTo>
                    <a:pt x="0" y="537758"/>
                  </a:lnTo>
                  <a:cubicBezTo>
                    <a:pt x="0" y="529493"/>
                    <a:pt x="5518" y="523983"/>
                    <a:pt x="13796" y="523983"/>
                  </a:cubicBezTo>
                  <a:lnTo>
                    <a:pt x="27592" y="523983"/>
                  </a:lnTo>
                  <a:lnTo>
                    <a:pt x="27592" y="482569"/>
                  </a:lnTo>
                  <a:cubicBezTo>
                    <a:pt x="27592" y="474304"/>
                    <a:pt x="33110" y="468794"/>
                    <a:pt x="41387" y="468794"/>
                  </a:cubicBezTo>
                  <a:lnTo>
                    <a:pt x="55272" y="468794"/>
                  </a:lnTo>
                  <a:lnTo>
                    <a:pt x="55272" y="261992"/>
                  </a:lnTo>
                  <a:lnTo>
                    <a:pt x="41387" y="261992"/>
                  </a:lnTo>
                  <a:cubicBezTo>
                    <a:pt x="33110" y="261992"/>
                    <a:pt x="27592" y="256482"/>
                    <a:pt x="27592" y="248217"/>
                  </a:cubicBezTo>
                  <a:cubicBezTo>
                    <a:pt x="27592" y="239952"/>
                    <a:pt x="33110" y="234442"/>
                    <a:pt x="41387" y="234442"/>
                  </a:cubicBezTo>
                  <a:lnTo>
                    <a:pt x="69068" y="234442"/>
                  </a:lnTo>
                  <a:lnTo>
                    <a:pt x="124251" y="234442"/>
                  </a:lnTo>
                  <a:lnTo>
                    <a:pt x="207115" y="234442"/>
                  </a:lnTo>
                  <a:lnTo>
                    <a:pt x="262387" y="234442"/>
                  </a:lnTo>
                  <a:lnTo>
                    <a:pt x="345252" y="234442"/>
                  </a:lnTo>
                  <a:lnTo>
                    <a:pt x="400435" y="234442"/>
                  </a:lnTo>
                  <a:lnTo>
                    <a:pt x="483299" y="234442"/>
                  </a:lnTo>
                  <a:lnTo>
                    <a:pt x="538571" y="234442"/>
                  </a:lnTo>
                  <a:lnTo>
                    <a:pt x="552367" y="234442"/>
                  </a:lnTo>
                  <a:lnTo>
                    <a:pt x="552367" y="193028"/>
                  </a:lnTo>
                  <a:lnTo>
                    <a:pt x="552367" y="175076"/>
                  </a:lnTo>
                  <a:lnTo>
                    <a:pt x="303775" y="84072"/>
                  </a:lnTo>
                  <a:lnTo>
                    <a:pt x="55272" y="175076"/>
                  </a:lnTo>
                  <a:lnTo>
                    <a:pt x="55272" y="179253"/>
                  </a:lnTo>
                  <a:lnTo>
                    <a:pt x="510979" y="179253"/>
                  </a:lnTo>
                  <a:cubicBezTo>
                    <a:pt x="519257" y="179253"/>
                    <a:pt x="524775" y="184763"/>
                    <a:pt x="524775" y="193028"/>
                  </a:cubicBezTo>
                  <a:cubicBezTo>
                    <a:pt x="524775" y="201293"/>
                    <a:pt x="519257" y="206803"/>
                    <a:pt x="510979" y="206803"/>
                  </a:cubicBezTo>
                  <a:lnTo>
                    <a:pt x="41387" y="206803"/>
                  </a:lnTo>
                  <a:cubicBezTo>
                    <a:pt x="33110" y="206803"/>
                    <a:pt x="27592" y="201293"/>
                    <a:pt x="27592" y="193028"/>
                  </a:cubicBezTo>
                  <a:lnTo>
                    <a:pt x="27592" y="165478"/>
                  </a:lnTo>
                  <a:cubicBezTo>
                    <a:pt x="27592" y="159968"/>
                    <a:pt x="31775" y="154458"/>
                    <a:pt x="37293" y="153036"/>
                  </a:cubicBezTo>
                  <a:lnTo>
                    <a:pt x="136712" y="115799"/>
                  </a:lnTo>
                  <a:cubicBezTo>
                    <a:pt x="161545" y="48257"/>
                    <a:pt x="227853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500">
        <p:blinds dir="vert"/>
      </p:transition>
    </mc:Choice>
    <mc:Fallback>
      <p:transition spd="slow" advTm="25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82e4c16-a33e-40b8-9880-a315caba4a8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901842" y="1050339"/>
            <a:ext cx="8388317" cy="4757323"/>
            <a:chOff x="1762632" y="1285385"/>
            <a:chExt cx="8730880" cy="4951603"/>
          </a:xfrm>
        </p:grpSpPr>
        <p:grpSp>
          <p:nvGrpSpPr>
            <p:cNvPr id="4" name="îṧľíďe"/>
            <p:cNvGrpSpPr/>
            <p:nvPr/>
          </p:nvGrpSpPr>
          <p:grpSpPr>
            <a:xfrm>
              <a:off x="6021614" y="2367903"/>
              <a:ext cx="2233017" cy="2427131"/>
              <a:chOff x="4056929" y="1923464"/>
              <a:chExt cx="1674763" cy="1820348"/>
            </a:xfrm>
          </p:grpSpPr>
          <p:grpSp>
            <p:nvGrpSpPr>
              <p:cNvPr id="51" name="îslïḍe"/>
              <p:cNvGrpSpPr/>
              <p:nvPr/>
            </p:nvGrpSpPr>
            <p:grpSpPr>
              <a:xfrm>
                <a:off x="4056929" y="2117409"/>
                <a:ext cx="1674763" cy="1626403"/>
                <a:chOff x="6019675" y="2228402"/>
                <a:chExt cx="2233018" cy="2168536"/>
              </a:xfrm>
            </p:grpSpPr>
            <p:sp>
              <p:nvSpPr>
                <p:cNvPr id="55" name="íŝ1iḓè"/>
                <p:cNvSpPr/>
                <p:nvPr/>
              </p:nvSpPr>
              <p:spPr>
                <a:xfrm rot="15028394">
                  <a:off x="5870070" y="2378007"/>
                  <a:ext cx="1239262" cy="940052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  <a:gd name="connsiteX0-41" fmla="*/ 1247214 w 1247214"/>
                    <a:gd name="connsiteY0-42" fmla="*/ 294507 h 940050"/>
                    <a:gd name="connsiteX1-43" fmla="*/ 728755 w 1247214"/>
                    <a:gd name="connsiteY1-44" fmla="*/ 848106 h 940050"/>
                    <a:gd name="connsiteX2-45" fmla="*/ 0 w 1247214"/>
                    <a:gd name="connsiteY2-46" fmla="*/ 896586 h 940050"/>
                    <a:gd name="connsiteX3-47" fmla="*/ 332681 w 1247214"/>
                    <a:gd name="connsiteY3-48" fmla="*/ 0 h 940050"/>
                    <a:gd name="connsiteX4-49" fmla="*/ 1247214 w 1247214"/>
                    <a:gd name="connsiteY4-50" fmla="*/ 294507 h 94005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40050">
                      <a:moveTo>
                        <a:pt x="1247214" y="294507"/>
                      </a:moveTo>
                      <a:cubicBezTo>
                        <a:pt x="1162668" y="537744"/>
                        <a:pt x="936624" y="747760"/>
                        <a:pt x="728755" y="848106"/>
                      </a:cubicBezTo>
                      <a:cubicBezTo>
                        <a:pt x="520886" y="948453"/>
                        <a:pt x="242552" y="969802"/>
                        <a:pt x="0" y="896586"/>
                      </a:cubicBezTo>
                      <a:lnTo>
                        <a:pt x="332681" y="0"/>
                      </a:lnTo>
                      <a:lnTo>
                        <a:pt x="1247214" y="294507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56" name="íşľïdé"/>
                <p:cNvSpPr/>
                <p:nvPr/>
              </p:nvSpPr>
              <p:spPr>
                <a:xfrm rot="4304382">
                  <a:off x="6116537" y="3293945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57" name="íṡḻíďê"/>
                <p:cNvSpPr/>
                <p:nvPr/>
              </p:nvSpPr>
              <p:spPr>
                <a:xfrm rot="9623180" flipH="1" flipV="1">
                  <a:off x="6940465" y="3201883"/>
                  <a:ext cx="1251052" cy="994445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  <a:gd name="connsiteX0-41" fmla="*/ 1247462 w 1247462"/>
                    <a:gd name="connsiteY0-42" fmla="*/ 305534 h 959140"/>
                    <a:gd name="connsiteX1-43" fmla="*/ 728755 w 1247462"/>
                    <a:gd name="connsiteY1-44" fmla="*/ 866825 h 959140"/>
                    <a:gd name="connsiteX2-45" fmla="*/ 0 w 1247462"/>
                    <a:gd name="connsiteY2-46" fmla="*/ 915305 h 959140"/>
                    <a:gd name="connsiteX3-47" fmla="*/ 304370 w 1247462"/>
                    <a:gd name="connsiteY3-48" fmla="*/ 0 h 959140"/>
                    <a:gd name="connsiteX4-49" fmla="*/ 1247462 w 1247462"/>
                    <a:gd name="connsiteY4-50" fmla="*/ 305534 h 959140"/>
                    <a:gd name="connsiteX0-51" fmla="*/ 1294962 w 1294962"/>
                    <a:gd name="connsiteY0-52" fmla="*/ 305534 h 952059"/>
                    <a:gd name="connsiteX1-53" fmla="*/ 776255 w 1294962"/>
                    <a:gd name="connsiteY1-54" fmla="*/ 866825 h 952059"/>
                    <a:gd name="connsiteX2-55" fmla="*/ 0 w 1294962"/>
                    <a:gd name="connsiteY2-56" fmla="*/ 904829 h 952059"/>
                    <a:gd name="connsiteX3-57" fmla="*/ 351870 w 1294962"/>
                    <a:gd name="connsiteY3-58" fmla="*/ 0 h 952059"/>
                    <a:gd name="connsiteX4-59" fmla="*/ 1294962 w 1294962"/>
                    <a:gd name="connsiteY4-60" fmla="*/ 305534 h 95205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94962" h="952059">
                      <a:moveTo>
                        <a:pt x="1294962" y="305534"/>
                      </a:moveTo>
                      <a:cubicBezTo>
                        <a:pt x="1210416" y="548771"/>
                        <a:pt x="992082" y="766942"/>
                        <a:pt x="776255" y="866825"/>
                      </a:cubicBezTo>
                      <a:cubicBezTo>
                        <a:pt x="560428" y="966708"/>
                        <a:pt x="242552" y="978045"/>
                        <a:pt x="0" y="904829"/>
                      </a:cubicBezTo>
                      <a:lnTo>
                        <a:pt x="351870" y="0"/>
                      </a:lnTo>
                      <a:lnTo>
                        <a:pt x="1294962" y="305534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58" name="îṡlíḋé"/>
                <p:cNvSpPr/>
                <p:nvPr/>
              </p:nvSpPr>
              <p:spPr>
                <a:xfrm rot="9654881">
                  <a:off x="7043087" y="2458879"/>
                  <a:ext cx="1209606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52" name="îśḻídè"/>
              <p:cNvGrpSpPr/>
              <p:nvPr/>
            </p:nvGrpSpPr>
            <p:grpSpPr>
              <a:xfrm>
                <a:off x="4699648" y="1923464"/>
                <a:ext cx="389330" cy="387887"/>
                <a:chOff x="5100545" y="1975558"/>
                <a:chExt cx="660280" cy="657834"/>
              </a:xfrm>
              <a:solidFill>
                <a:schemeClr val="accent4"/>
              </a:solidFill>
            </p:grpSpPr>
            <p:sp>
              <p:nvSpPr>
                <p:cNvPr id="53" name="iṧḷíḑè"/>
                <p:cNvSpPr/>
                <p:nvPr/>
              </p:nvSpPr>
              <p:spPr>
                <a:xfrm>
                  <a:off x="5100545" y="2008778"/>
                  <a:ext cx="624614" cy="624614"/>
                </a:xfrm>
                <a:prstGeom prst="pi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54" name="îŝľïde"/>
                <p:cNvSpPr/>
                <p:nvPr/>
              </p:nvSpPr>
              <p:spPr>
                <a:xfrm rot="16995039">
                  <a:off x="5136211" y="1975558"/>
                  <a:ext cx="624614" cy="624614"/>
                </a:xfrm>
                <a:prstGeom prst="pie">
                  <a:avLst>
                    <a:gd name="adj1" fmla="val 21036529"/>
                    <a:gd name="adj2" fmla="val 441755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</p:grpSp>
        </p:grpSp>
        <p:grpSp>
          <p:nvGrpSpPr>
            <p:cNvPr id="5" name="îṧļïḍe"/>
            <p:cNvGrpSpPr/>
            <p:nvPr/>
          </p:nvGrpSpPr>
          <p:grpSpPr>
            <a:xfrm>
              <a:off x="1853649" y="2450986"/>
              <a:ext cx="2231934" cy="2342583"/>
              <a:chOff x="989462" y="1985775"/>
              <a:chExt cx="1673951" cy="1756937"/>
            </a:xfrm>
          </p:grpSpPr>
          <p:grpSp>
            <p:nvGrpSpPr>
              <p:cNvPr id="41" name="îśliḓè"/>
              <p:cNvGrpSpPr/>
              <p:nvPr/>
            </p:nvGrpSpPr>
            <p:grpSpPr>
              <a:xfrm>
                <a:off x="989462" y="2099015"/>
                <a:ext cx="1673951" cy="1643697"/>
                <a:chOff x="1929719" y="2203878"/>
                <a:chExt cx="2231936" cy="2191594"/>
              </a:xfrm>
            </p:grpSpPr>
            <p:sp>
              <p:nvSpPr>
                <p:cNvPr id="47" name="i$1ïḑè"/>
                <p:cNvSpPr/>
                <p:nvPr/>
              </p:nvSpPr>
              <p:spPr>
                <a:xfrm rot="15099353">
                  <a:off x="1785497" y="2348100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48" name="îslíďè"/>
                <p:cNvSpPr/>
                <p:nvPr/>
              </p:nvSpPr>
              <p:spPr>
                <a:xfrm rot="4304382">
                  <a:off x="2036779" y="3292479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49" name="íSliḑe"/>
                <p:cNvSpPr/>
                <p:nvPr/>
              </p:nvSpPr>
              <p:spPr>
                <a:xfrm rot="9623180" flipH="1" flipV="1">
                  <a:off x="2860707" y="3191723"/>
                  <a:ext cx="1251052" cy="994445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  <a:gd name="connsiteX0-41" fmla="*/ 1247462 w 1247462"/>
                    <a:gd name="connsiteY0-42" fmla="*/ 305534 h 959140"/>
                    <a:gd name="connsiteX1-43" fmla="*/ 728755 w 1247462"/>
                    <a:gd name="connsiteY1-44" fmla="*/ 866825 h 959140"/>
                    <a:gd name="connsiteX2-45" fmla="*/ 0 w 1247462"/>
                    <a:gd name="connsiteY2-46" fmla="*/ 915305 h 959140"/>
                    <a:gd name="connsiteX3-47" fmla="*/ 304370 w 1247462"/>
                    <a:gd name="connsiteY3-48" fmla="*/ 0 h 959140"/>
                    <a:gd name="connsiteX4-49" fmla="*/ 1247462 w 1247462"/>
                    <a:gd name="connsiteY4-50" fmla="*/ 305534 h 959140"/>
                    <a:gd name="connsiteX0-51" fmla="*/ 1294962 w 1294962"/>
                    <a:gd name="connsiteY0-52" fmla="*/ 305534 h 952059"/>
                    <a:gd name="connsiteX1-53" fmla="*/ 776255 w 1294962"/>
                    <a:gd name="connsiteY1-54" fmla="*/ 866825 h 952059"/>
                    <a:gd name="connsiteX2-55" fmla="*/ 0 w 1294962"/>
                    <a:gd name="connsiteY2-56" fmla="*/ 904829 h 952059"/>
                    <a:gd name="connsiteX3-57" fmla="*/ 351870 w 1294962"/>
                    <a:gd name="connsiteY3-58" fmla="*/ 0 h 952059"/>
                    <a:gd name="connsiteX4-59" fmla="*/ 1294962 w 1294962"/>
                    <a:gd name="connsiteY4-60" fmla="*/ 305534 h 95205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94962" h="952059">
                      <a:moveTo>
                        <a:pt x="1294962" y="305534"/>
                      </a:moveTo>
                      <a:cubicBezTo>
                        <a:pt x="1210416" y="548771"/>
                        <a:pt x="992082" y="766942"/>
                        <a:pt x="776255" y="866825"/>
                      </a:cubicBezTo>
                      <a:cubicBezTo>
                        <a:pt x="560428" y="966708"/>
                        <a:pt x="242552" y="978045"/>
                        <a:pt x="0" y="904829"/>
                      </a:cubicBezTo>
                      <a:lnTo>
                        <a:pt x="351870" y="0"/>
                      </a:lnTo>
                      <a:lnTo>
                        <a:pt x="1294962" y="305534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50" name="íSļíďê"/>
                <p:cNvSpPr/>
                <p:nvPr/>
              </p:nvSpPr>
              <p:spPr>
                <a:xfrm rot="9660772">
                  <a:off x="2952049" y="2449507"/>
                  <a:ext cx="1209606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42" name="ïṧļîḍê"/>
              <p:cNvGrpSpPr/>
              <p:nvPr/>
            </p:nvGrpSpPr>
            <p:grpSpPr>
              <a:xfrm>
                <a:off x="1695687" y="1985775"/>
                <a:ext cx="316108" cy="269323"/>
                <a:chOff x="6738973" y="2269078"/>
                <a:chExt cx="1114524" cy="949566"/>
              </a:xfrm>
              <a:solidFill>
                <a:schemeClr val="accent3"/>
              </a:solidFill>
            </p:grpSpPr>
            <p:sp>
              <p:nvSpPr>
                <p:cNvPr id="43" name="îSľiḋè"/>
                <p:cNvSpPr/>
                <p:nvPr/>
              </p:nvSpPr>
              <p:spPr>
                <a:xfrm>
                  <a:off x="6738973" y="2476583"/>
                  <a:ext cx="361536" cy="53505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44" name="iślîḋê"/>
                <p:cNvSpPr/>
                <p:nvPr/>
              </p:nvSpPr>
              <p:spPr>
                <a:xfrm rot="16200000" flipV="1">
                  <a:off x="6771938" y="2625600"/>
                  <a:ext cx="893737" cy="236520"/>
                </a:xfrm>
                <a:prstGeom prst="flowChartManualOperati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45" name="ïṧḻiďe"/>
                <p:cNvSpPr/>
                <p:nvPr/>
              </p:nvSpPr>
              <p:spPr>
                <a:xfrm rot="12166380">
                  <a:off x="7225500" y="2500908"/>
                  <a:ext cx="445772" cy="445772"/>
                </a:xfrm>
                <a:prstGeom prst="chord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46" name="íṧḻídè"/>
                <p:cNvSpPr/>
                <p:nvPr/>
              </p:nvSpPr>
              <p:spPr>
                <a:xfrm rot="5574077">
                  <a:off x="6903931" y="2269078"/>
                  <a:ext cx="949566" cy="949566"/>
                </a:xfrm>
                <a:prstGeom prst="blockArc">
                  <a:avLst>
                    <a:gd name="adj1" fmla="val 10800000"/>
                    <a:gd name="adj2" fmla="val 21371602"/>
                    <a:gd name="adj3" fmla="val 8832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</p:grpSp>
        </p:grpSp>
        <p:grpSp>
          <p:nvGrpSpPr>
            <p:cNvPr id="6" name="í$ľiḓè"/>
            <p:cNvGrpSpPr/>
            <p:nvPr/>
          </p:nvGrpSpPr>
          <p:grpSpPr>
            <a:xfrm>
              <a:off x="3930007" y="2602350"/>
              <a:ext cx="2247731" cy="2380857"/>
              <a:chOff x="2403046" y="2099299"/>
              <a:chExt cx="1685799" cy="1785642"/>
            </a:xfrm>
          </p:grpSpPr>
          <p:grpSp>
            <p:nvGrpSpPr>
              <p:cNvPr id="26" name="ïšḻiḍê"/>
              <p:cNvGrpSpPr/>
              <p:nvPr/>
            </p:nvGrpSpPr>
            <p:grpSpPr>
              <a:xfrm>
                <a:off x="2403046" y="2099299"/>
                <a:ext cx="1685799" cy="1625303"/>
                <a:chOff x="3973046" y="2204258"/>
                <a:chExt cx="2247733" cy="2167070"/>
              </a:xfrm>
            </p:grpSpPr>
            <p:sp>
              <p:nvSpPr>
                <p:cNvPr id="37" name="iŝ1iḑe"/>
                <p:cNvSpPr/>
                <p:nvPr/>
              </p:nvSpPr>
              <p:spPr>
                <a:xfrm rot="6571606" flipV="1">
                  <a:off x="3823441" y="3281671"/>
                  <a:ext cx="1239262" cy="940052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  <a:gd name="connsiteX0-41" fmla="*/ 1247214 w 1247214"/>
                    <a:gd name="connsiteY0-42" fmla="*/ 294507 h 940050"/>
                    <a:gd name="connsiteX1-43" fmla="*/ 728755 w 1247214"/>
                    <a:gd name="connsiteY1-44" fmla="*/ 848106 h 940050"/>
                    <a:gd name="connsiteX2-45" fmla="*/ 0 w 1247214"/>
                    <a:gd name="connsiteY2-46" fmla="*/ 896586 h 940050"/>
                    <a:gd name="connsiteX3-47" fmla="*/ 332681 w 1247214"/>
                    <a:gd name="connsiteY3-48" fmla="*/ 0 h 940050"/>
                    <a:gd name="connsiteX4-49" fmla="*/ 1247214 w 1247214"/>
                    <a:gd name="connsiteY4-50" fmla="*/ 294507 h 94005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40050">
                      <a:moveTo>
                        <a:pt x="1247214" y="294507"/>
                      </a:moveTo>
                      <a:cubicBezTo>
                        <a:pt x="1162668" y="537744"/>
                        <a:pt x="936624" y="747760"/>
                        <a:pt x="728755" y="848106"/>
                      </a:cubicBezTo>
                      <a:cubicBezTo>
                        <a:pt x="520886" y="948453"/>
                        <a:pt x="242552" y="969802"/>
                        <a:pt x="0" y="896586"/>
                      </a:cubicBezTo>
                      <a:lnTo>
                        <a:pt x="332681" y="0"/>
                      </a:lnTo>
                      <a:lnTo>
                        <a:pt x="1247214" y="2945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38" name="îšliḋé"/>
                <p:cNvSpPr/>
                <p:nvPr/>
              </p:nvSpPr>
              <p:spPr>
                <a:xfrm rot="17295618" flipV="1">
                  <a:off x="4071856" y="2348480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39" name="ïṩḻïḋé"/>
                <p:cNvSpPr/>
                <p:nvPr/>
              </p:nvSpPr>
              <p:spPr>
                <a:xfrm rot="11976820" flipH="1">
                  <a:off x="4895784" y="2413562"/>
                  <a:ext cx="1251052" cy="994445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  <a:gd name="connsiteX0-41" fmla="*/ 1247462 w 1247462"/>
                    <a:gd name="connsiteY0-42" fmla="*/ 305534 h 959140"/>
                    <a:gd name="connsiteX1-43" fmla="*/ 728755 w 1247462"/>
                    <a:gd name="connsiteY1-44" fmla="*/ 866825 h 959140"/>
                    <a:gd name="connsiteX2-45" fmla="*/ 0 w 1247462"/>
                    <a:gd name="connsiteY2-46" fmla="*/ 915305 h 959140"/>
                    <a:gd name="connsiteX3-47" fmla="*/ 304370 w 1247462"/>
                    <a:gd name="connsiteY3-48" fmla="*/ 0 h 959140"/>
                    <a:gd name="connsiteX4-49" fmla="*/ 1247462 w 1247462"/>
                    <a:gd name="connsiteY4-50" fmla="*/ 305534 h 959140"/>
                    <a:gd name="connsiteX0-51" fmla="*/ 1294962 w 1294962"/>
                    <a:gd name="connsiteY0-52" fmla="*/ 305534 h 952059"/>
                    <a:gd name="connsiteX1-53" fmla="*/ 776255 w 1294962"/>
                    <a:gd name="connsiteY1-54" fmla="*/ 866825 h 952059"/>
                    <a:gd name="connsiteX2-55" fmla="*/ 0 w 1294962"/>
                    <a:gd name="connsiteY2-56" fmla="*/ 904829 h 952059"/>
                    <a:gd name="connsiteX3-57" fmla="*/ 351870 w 1294962"/>
                    <a:gd name="connsiteY3-58" fmla="*/ 0 h 952059"/>
                    <a:gd name="connsiteX4-59" fmla="*/ 1294962 w 1294962"/>
                    <a:gd name="connsiteY4-60" fmla="*/ 305534 h 95205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94962" h="952059">
                      <a:moveTo>
                        <a:pt x="1294962" y="305534"/>
                      </a:moveTo>
                      <a:cubicBezTo>
                        <a:pt x="1210416" y="548771"/>
                        <a:pt x="992082" y="766942"/>
                        <a:pt x="776255" y="866825"/>
                      </a:cubicBezTo>
                      <a:cubicBezTo>
                        <a:pt x="560428" y="966708"/>
                        <a:pt x="242552" y="978045"/>
                        <a:pt x="0" y="904829"/>
                      </a:cubicBezTo>
                      <a:lnTo>
                        <a:pt x="351870" y="0"/>
                      </a:lnTo>
                      <a:lnTo>
                        <a:pt x="1294962" y="30553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40" name="iṣḷíḋê"/>
                <p:cNvSpPr/>
                <p:nvPr/>
              </p:nvSpPr>
              <p:spPr>
                <a:xfrm rot="11904031" flipV="1">
                  <a:off x="5011173" y="3187160"/>
                  <a:ext cx="1209606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27" name="ïŝḷídè"/>
              <p:cNvGrpSpPr/>
              <p:nvPr/>
            </p:nvGrpSpPr>
            <p:grpSpPr>
              <a:xfrm>
                <a:off x="3019493" y="3487058"/>
                <a:ext cx="352105" cy="397883"/>
                <a:chOff x="3413759" y="3230880"/>
                <a:chExt cx="2065662" cy="2334217"/>
              </a:xfrm>
              <a:solidFill>
                <a:schemeClr val="accent2"/>
              </a:solidFill>
            </p:grpSpPr>
            <p:sp>
              <p:nvSpPr>
                <p:cNvPr id="28" name="íś1íďe"/>
                <p:cNvSpPr/>
                <p:nvPr/>
              </p:nvSpPr>
              <p:spPr>
                <a:xfrm rot="1328585">
                  <a:off x="4071435" y="3735976"/>
                  <a:ext cx="945943" cy="844732"/>
                </a:xfrm>
                <a:prstGeom prst="moon">
                  <a:avLst>
                    <a:gd name="adj" fmla="val 26272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29" name="ï$ḻïďè"/>
                <p:cNvSpPr/>
                <p:nvPr/>
              </p:nvSpPr>
              <p:spPr>
                <a:xfrm rot="16956431">
                  <a:off x="3413759" y="3431176"/>
                  <a:ext cx="1968139" cy="1968139"/>
                </a:xfrm>
                <a:prstGeom prst="chord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30" name="íšḷidè"/>
                <p:cNvSpPr/>
                <p:nvPr/>
              </p:nvSpPr>
              <p:spPr>
                <a:xfrm>
                  <a:off x="4223657" y="3230880"/>
                  <a:ext cx="1184366" cy="118436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31" name="íṥļíḋè"/>
                <p:cNvSpPr/>
                <p:nvPr/>
              </p:nvSpPr>
              <p:spPr>
                <a:xfrm rot="14732761">
                  <a:off x="3929190" y="4152589"/>
                  <a:ext cx="418950" cy="837900"/>
                </a:xfrm>
                <a:prstGeom prst="moon">
                  <a:avLst>
                    <a:gd name="adj" fmla="val 71161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32" name="iṥļíḋè"/>
                <p:cNvSpPr/>
                <p:nvPr/>
              </p:nvSpPr>
              <p:spPr>
                <a:xfrm>
                  <a:off x="4837816" y="3502691"/>
                  <a:ext cx="172326" cy="1723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33" name="îṣľíďè"/>
                <p:cNvSpPr/>
                <p:nvPr/>
              </p:nvSpPr>
              <p:spPr>
                <a:xfrm rot="16931003">
                  <a:off x="4850996" y="3479191"/>
                  <a:ext cx="418950" cy="837900"/>
                </a:xfrm>
                <a:prstGeom prst="moon">
                  <a:avLst>
                    <a:gd name="adj" fmla="val 56366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34" name="i$ḻiḋe"/>
                <p:cNvSpPr/>
                <p:nvPr/>
              </p:nvSpPr>
              <p:spPr>
                <a:xfrm rot="2556512">
                  <a:off x="4920253" y="3512478"/>
                  <a:ext cx="418950" cy="837900"/>
                </a:xfrm>
                <a:prstGeom prst="moon">
                  <a:avLst>
                    <a:gd name="adj" fmla="val 56366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35" name="îşļíḑè"/>
                <p:cNvSpPr/>
                <p:nvPr/>
              </p:nvSpPr>
              <p:spPr>
                <a:xfrm>
                  <a:off x="4223657" y="5346401"/>
                  <a:ext cx="95794" cy="21869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36" name="ïšļíďé"/>
                <p:cNvSpPr/>
                <p:nvPr/>
              </p:nvSpPr>
              <p:spPr>
                <a:xfrm>
                  <a:off x="4476119" y="5346401"/>
                  <a:ext cx="95794" cy="21869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</p:grpSp>
        </p:grpSp>
        <p:grpSp>
          <p:nvGrpSpPr>
            <p:cNvPr id="7" name="ïṧľiḓé"/>
            <p:cNvGrpSpPr/>
            <p:nvPr/>
          </p:nvGrpSpPr>
          <p:grpSpPr>
            <a:xfrm>
              <a:off x="8098793" y="2601933"/>
              <a:ext cx="2247175" cy="2284924"/>
              <a:chOff x="5624406" y="2098985"/>
              <a:chExt cx="1685381" cy="1713692"/>
            </a:xfrm>
          </p:grpSpPr>
          <p:sp>
            <p:nvSpPr>
              <p:cNvPr id="20" name="íş1îḍè"/>
              <p:cNvSpPr/>
              <p:nvPr/>
            </p:nvSpPr>
            <p:spPr>
              <a:xfrm>
                <a:off x="6309679" y="3541406"/>
                <a:ext cx="314834" cy="271271"/>
              </a:xfrm>
              <a:custGeom>
                <a:avLst/>
                <a:gdLst>
                  <a:gd name="connsiteX0" fmla="*/ 860020 w 1730875"/>
                  <a:gd name="connsiteY0" fmla="*/ 0 h 1491374"/>
                  <a:gd name="connsiteX1" fmla="*/ 1147402 w 1730875"/>
                  <a:gd name="connsiteY1" fmla="*/ 287382 h 1491374"/>
                  <a:gd name="connsiteX2" fmla="*/ 860020 w 1730875"/>
                  <a:gd name="connsiteY2" fmla="*/ 574764 h 1491374"/>
                  <a:gd name="connsiteX3" fmla="*/ 802103 w 1730875"/>
                  <a:gd name="connsiteY3" fmla="*/ 568925 h 1491374"/>
                  <a:gd name="connsiteX4" fmla="*/ 772043 w 1730875"/>
                  <a:gd name="connsiteY4" fmla="*/ 559594 h 1491374"/>
                  <a:gd name="connsiteX5" fmla="*/ 493022 w 1730875"/>
                  <a:gd name="connsiteY5" fmla="*/ 1006545 h 1491374"/>
                  <a:gd name="connsiteX6" fmla="*/ 509140 w 1730875"/>
                  <a:gd name="connsiteY6" fmla="*/ 1021190 h 1491374"/>
                  <a:gd name="connsiteX7" fmla="*/ 552180 w 1730875"/>
                  <a:gd name="connsiteY7" fmla="*/ 1092130 h 1491374"/>
                  <a:gd name="connsiteX8" fmla="*/ 565286 w 1730875"/>
                  <a:gd name="connsiteY8" fmla="*/ 1134348 h 1491374"/>
                  <a:gd name="connsiteX9" fmla="*/ 1165590 w 1730875"/>
                  <a:gd name="connsiteY9" fmla="*/ 1134348 h 1491374"/>
                  <a:gd name="connsiteX10" fmla="*/ 1178695 w 1730875"/>
                  <a:gd name="connsiteY10" fmla="*/ 1092130 h 1491374"/>
                  <a:gd name="connsiteX11" fmla="*/ 1443493 w 1730875"/>
                  <a:gd name="connsiteY11" fmla="*/ 916610 h 1491374"/>
                  <a:gd name="connsiteX12" fmla="*/ 1730875 w 1730875"/>
                  <a:gd name="connsiteY12" fmla="*/ 1203992 h 1491374"/>
                  <a:gd name="connsiteX13" fmla="*/ 1443493 w 1730875"/>
                  <a:gd name="connsiteY13" fmla="*/ 1491374 h 1491374"/>
                  <a:gd name="connsiteX14" fmla="*/ 1178695 w 1730875"/>
                  <a:gd name="connsiteY14" fmla="*/ 1315854 h 1491374"/>
                  <a:gd name="connsiteX15" fmla="*/ 1165590 w 1730875"/>
                  <a:gd name="connsiteY15" fmla="*/ 1273636 h 1491374"/>
                  <a:gd name="connsiteX16" fmla="*/ 565286 w 1730875"/>
                  <a:gd name="connsiteY16" fmla="*/ 1273636 h 1491374"/>
                  <a:gd name="connsiteX17" fmla="*/ 552180 w 1730875"/>
                  <a:gd name="connsiteY17" fmla="*/ 1315854 h 1491374"/>
                  <a:gd name="connsiteX18" fmla="*/ 287382 w 1730875"/>
                  <a:gd name="connsiteY18" fmla="*/ 1491374 h 1491374"/>
                  <a:gd name="connsiteX19" fmla="*/ 0 w 1730875"/>
                  <a:gd name="connsiteY19" fmla="*/ 1203992 h 1491374"/>
                  <a:gd name="connsiteX20" fmla="*/ 287382 w 1730875"/>
                  <a:gd name="connsiteY20" fmla="*/ 916610 h 1491374"/>
                  <a:gd name="connsiteX21" fmla="*/ 372841 w 1730875"/>
                  <a:gd name="connsiteY21" fmla="*/ 929530 h 1491374"/>
                  <a:gd name="connsiteX22" fmla="*/ 399952 w 1730875"/>
                  <a:gd name="connsiteY22" fmla="*/ 942563 h 1491374"/>
                  <a:gd name="connsiteX23" fmla="*/ 673507 w 1730875"/>
                  <a:gd name="connsiteY23" fmla="*/ 504368 h 1491374"/>
                  <a:gd name="connsiteX24" fmla="*/ 656810 w 1730875"/>
                  <a:gd name="connsiteY24" fmla="*/ 490592 h 1491374"/>
                  <a:gd name="connsiteX25" fmla="*/ 572638 w 1730875"/>
                  <a:gd name="connsiteY25" fmla="*/ 287382 h 1491374"/>
                  <a:gd name="connsiteX26" fmla="*/ 860020 w 1730875"/>
                  <a:gd name="connsiteY26" fmla="*/ 0 h 1491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730875" h="1491374">
                    <a:moveTo>
                      <a:pt x="860020" y="0"/>
                    </a:moveTo>
                    <a:cubicBezTo>
                      <a:pt x="1018737" y="0"/>
                      <a:pt x="1147402" y="128665"/>
                      <a:pt x="1147402" y="287382"/>
                    </a:cubicBezTo>
                    <a:cubicBezTo>
                      <a:pt x="1147402" y="446099"/>
                      <a:pt x="1018737" y="574764"/>
                      <a:pt x="860020" y="574764"/>
                    </a:cubicBezTo>
                    <a:cubicBezTo>
                      <a:pt x="840181" y="574764"/>
                      <a:pt x="820811" y="572754"/>
                      <a:pt x="802103" y="568925"/>
                    </a:cubicBezTo>
                    <a:lnTo>
                      <a:pt x="772043" y="559594"/>
                    </a:lnTo>
                    <a:lnTo>
                      <a:pt x="493022" y="1006545"/>
                    </a:lnTo>
                    <a:lnTo>
                      <a:pt x="509140" y="1021190"/>
                    </a:lnTo>
                    <a:cubicBezTo>
                      <a:pt x="526710" y="1042480"/>
                      <a:pt x="541274" y="1066343"/>
                      <a:pt x="552180" y="1092130"/>
                    </a:cubicBezTo>
                    <a:lnTo>
                      <a:pt x="565286" y="1134348"/>
                    </a:lnTo>
                    <a:lnTo>
                      <a:pt x="1165590" y="1134348"/>
                    </a:lnTo>
                    <a:lnTo>
                      <a:pt x="1178695" y="1092130"/>
                    </a:lnTo>
                    <a:cubicBezTo>
                      <a:pt x="1222322" y="988984"/>
                      <a:pt x="1324455" y="916610"/>
                      <a:pt x="1443493" y="916610"/>
                    </a:cubicBezTo>
                    <a:cubicBezTo>
                      <a:pt x="1602210" y="916610"/>
                      <a:pt x="1730875" y="1045275"/>
                      <a:pt x="1730875" y="1203992"/>
                    </a:cubicBezTo>
                    <a:cubicBezTo>
                      <a:pt x="1730875" y="1362709"/>
                      <a:pt x="1602210" y="1491374"/>
                      <a:pt x="1443493" y="1491374"/>
                    </a:cubicBezTo>
                    <a:cubicBezTo>
                      <a:pt x="1324455" y="1491374"/>
                      <a:pt x="1222322" y="1419000"/>
                      <a:pt x="1178695" y="1315854"/>
                    </a:cubicBezTo>
                    <a:lnTo>
                      <a:pt x="1165590" y="1273636"/>
                    </a:lnTo>
                    <a:lnTo>
                      <a:pt x="565286" y="1273636"/>
                    </a:lnTo>
                    <a:lnTo>
                      <a:pt x="552180" y="1315854"/>
                    </a:lnTo>
                    <a:cubicBezTo>
                      <a:pt x="508554" y="1419000"/>
                      <a:pt x="406420" y="1491374"/>
                      <a:pt x="287382" y="1491374"/>
                    </a:cubicBezTo>
                    <a:cubicBezTo>
                      <a:pt x="128665" y="1491374"/>
                      <a:pt x="0" y="1362709"/>
                      <a:pt x="0" y="1203992"/>
                    </a:cubicBezTo>
                    <a:cubicBezTo>
                      <a:pt x="0" y="1045275"/>
                      <a:pt x="128665" y="916610"/>
                      <a:pt x="287382" y="916610"/>
                    </a:cubicBezTo>
                    <a:cubicBezTo>
                      <a:pt x="317141" y="916610"/>
                      <a:pt x="345844" y="921133"/>
                      <a:pt x="372841" y="929530"/>
                    </a:cubicBezTo>
                    <a:lnTo>
                      <a:pt x="399952" y="942563"/>
                    </a:lnTo>
                    <a:lnTo>
                      <a:pt x="673507" y="504368"/>
                    </a:lnTo>
                    <a:lnTo>
                      <a:pt x="656810" y="490592"/>
                    </a:lnTo>
                    <a:cubicBezTo>
                      <a:pt x="604805" y="438586"/>
                      <a:pt x="572638" y="366740"/>
                      <a:pt x="572638" y="287382"/>
                    </a:cubicBezTo>
                    <a:cubicBezTo>
                      <a:pt x="572638" y="128665"/>
                      <a:pt x="701303" y="0"/>
                      <a:pt x="8600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accent1"/>
                  </a:solidFill>
                  <a:latin typeface="+mn-ea"/>
                </a:endParaRPr>
              </a:p>
            </p:txBody>
          </p:sp>
          <p:grpSp>
            <p:nvGrpSpPr>
              <p:cNvPr id="21" name="ïṣľïdé"/>
              <p:cNvGrpSpPr/>
              <p:nvPr/>
            </p:nvGrpSpPr>
            <p:grpSpPr>
              <a:xfrm>
                <a:off x="5624406" y="2098985"/>
                <a:ext cx="1685381" cy="1622593"/>
                <a:chOff x="8078266" y="2223112"/>
                <a:chExt cx="2247175" cy="2163456"/>
              </a:xfrm>
            </p:grpSpPr>
            <p:sp>
              <p:nvSpPr>
                <p:cNvPr id="22" name="îṣḻíḋè"/>
                <p:cNvSpPr/>
                <p:nvPr/>
              </p:nvSpPr>
              <p:spPr>
                <a:xfrm rot="6571606" flipV="1">
                  <a:off x="7928661" y="3296911"/>
                  <a:ext cx="1239262" cy="940052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  <a:gd name="connsiteX0-41" fmla="*/ 1247214 w 1247214"/>
                    <a:gd name="connsiteY0-42" fmla="*/ 294507 h 940050"/>
                    <a:gd name="connsiteX1-43" fmla="*/ 728755 w 1247214"/>
                    <a:gd name="connsiteY1-44" fmla="*/ 848106 h 940050"/>
                    <a:gd name="connsiteX2-45" fmla="*/ 0 w 1247214"/>
                    <a:gd name="connsiteY2-46" fmla="*/ 896586 h 940050"/>
                    <a:gd name="connsiteX3-47" fmla="*/ 332681 w 1247214"/>
                    <a:gd name="connsiteY3-48" fmla="*/ 0 h 940050"/>
                    <a:gd name="connsiteX4-49" fmla="*/ 1247214 w 1247214"/>
                    <a:gd name="connsiteY4-50" fmla="*/ 294507 h 94005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40050">
                      <a:moveTo>
                        <a:pt x="1247214" y="294507"/>
                      </a:moveTo>
                      <a:cubicBezTo>
                        <a:pt x="1162668" y="537744"/>
                        <a:pt x="936624" y="747760"/>
                        <a:pt x="728755" y="848106"/>
                      </a:cubicBezTo>
                      <a:cubicBezTo>
                        <a:pt x="520886" y="948453"/>
                        <a:pt x="242552" y="969802"/>
                        <a:pt x="0" y="896586"/>
                      </a:cubicBezTo>
                      <a:lnTo>
                        <a:pt x="332681" y="0"/>
                      </a:lnTo>
                      <a:lnTo>
                        <a:pt x="1247214" y="29450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23" name="işḻídê"/>
                <p:cNvSpPr/>
                <p:nvPr/>
              </p:nvSpPr>
              <p:spPr>
                <a:xfrm rot="11904031" flipV="1">
                  <a:off x="9115835" y="3202400"/>
                  <a:ext cx="1209606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24" name="íṡlíḓe"/>
                <p:cNvSpPr/>
                <p:nvPr/>
              </p:nvSpPr>
              <p:spPr>
                <a:xfrm rot="17295618" flipV="1">
                  <a:off x="8184889" y="2367334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25" name="ïŝḻiḍè"/>
                <p:cNvSpPr/>
                <p:nvPr/>
              </p:nvSpPr>
              <p:spPr>
                <a:xfrm rot="11976820" flipH="1">
                  <a:off x="9008817" y="2428802"/>
                  <a:ext cx="1251052" cy="994445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  <a:gd name="connsiteX0-41" fmla="*/ 1247462 w 1247462"/>
                    <a:gd name="connsiteY0-42" fmla="*/ 305534 h 959140"/>
                    <a:gd name="connsiteX1-43" fmla="*/ 728755 w 1247462"/>
                    <a:gd name="connsiteY1-44" fmla="*/ 866825 h 959140"/>
                    <a:gd name="connsiteX2-45" fmla="*/ 0 w 1247462"/>
                    <a:gd name="connsiteY2-46" fmla="*/ 915305 h 959140"/>
                    <a:gd name="connsiteX3-47" fmla="*/ 304370 w 1247462"/>
                    <a:gd name="connsiteY3-48" fmla="*/ 0 h 959140"/>
                    <a:gd name="connsiteX4-49" fmla="*/ 1247462 w 1247462"/>
                    <a:gd name="connsiteY4-50" fmla="*/ 305534 h 959140"/>
                    <a:gd name="connsiteX0-51" fmla="*/ 1294962 w 1294962"/>
                    <a:gd name="connsiteY0-52" fmla="*/ 305534 h 952059"/>
                    <a:gd name="connsiteX1-53" fmla="*/ 776255 w 1294962"/>
                    <a:gd name="connsiteY1-54" fmla="*/ 866825 h 952059"/>
                    <a:gd name="connsiteX2-55" fmla="*/ 0 w 1294962"/>
                    <a:gd name="connsiteY2-56" fmla="*/ 904829 h 952059"/>
                    <a:gd name="connsiteX3-57" fmla="*/ 351870 w 1294962"/>
                    <a:gd name="connsiteY3-58" fmla="*/ 0 h 952059"/>
                    <a:gd name="connsiteX4-59" fmla="*/ 1294962 w 1294962"/>
                    <a:gd name="connsiteY4-60" fmla="*/ 305534 h 95205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94962" h="952059">
                      <a:moveTo>
                        <a:pt x="1294962" y="305534"/>
                      </a:moveTo>
                      <a:cubicBezTo>
                        <a:pt x="1210416" y="548771"/>
                        <a:pt x="992082" y="766942"/>
                        <a:pt x="776255" y="866825"/>
                      </a:cubicBezTo>
                      <a:cubicBezTo>
                        <a:pt x="560428" y="966708"/>
                        <a:pt x="242552" y="978045"/>
                        <a:pt x="0" y="904829"/>
                      </a:cubicBezTo>
                      <a:lnTo>
                        <a:pt x="351870" y="0"/>
                      </a:lnTo>
                      <a:lnTo>
                        <a:pt x="1294962" y="30553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</p:grpSp>
        </p:grpSp>
        <p:grpSp>
          <p:nvGrpSpPr>
            <p:cNvPr id="8" name="íSḻidê"/>
            <p:cNvGrpSpPr/>
            <p:nvPr/>
          </p:nvGrpSpPr>
          <p:grpSpPr>
            <a:xfrm>
              <a:off x="1762632" y="1368464"/>
              <a:ext cx="2549181" cy="1082518"/>
              <a:chOff x="1762632" y="1197195"/>
              <a:chExt cx="2549181" cy="1082518"/>
            </a:xfrm>
          </p:grpSpPr>
          <p:sp>
            <p:nvSpPr>
              <p:cNvPr id="18" name="ï$ļïďê"/>
              <p:cNvSpPr txBox="1"/>
              <p:nvPr/>
            </p:nvSpPr>
            <p:spPr>
              <a:xfrm>
                <a:off x="1762632" y="1197195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1"/>
                    </a:solidFill>
                    <a:latin typeface="+mn-ea"/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19" name="iṩḻîḑé"/>
              <p:cNvSpPr txBox="1"/>
              <p:nvPr/>
            </p:nvSpPr>
            <p:spPr>
              <a:xfrm>
                <a:off x="1762632" y="1585420"/>
                <a:ext cx="2549181" cy="694293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  <a:t>此部分内容作为文字排版占位显示 </a:t>
                </a:r>
                <a:b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</a:br>
                <a: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  <a:t>（建议使用主题字体）</a:t>
                </a:r>
                <a:endParaRPr lang="zh-CN" altLang="en-US" sz="1050" b="1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  <p:grpSp>
          <p:nvGrpSpPr>
            <p:cNvPr id="9" name="ïṩ1íďé"/>
            <p:cNvGrpSpPr/>
            <p:nvPr/>
          </p:nvGrpSpPr>
          <p:grpSpPr>
            <a:xfrm>
              <a:off x="5877558" y="1285385"/>
              <a:ext cx="2549181" cy="1082518"/>
              <a:chOff x="5877558" y="1197195"/>
              <a:chExt cx="2549181" cy="1082518"/>
            </a:xfrm>
          </p:grpSpPr>
          <p:sp>
            <p:nvSpPr>
              <p:cNvPr id="16" name="i$ḷiḍé"/>
              <p:cNvSpPr txBox="1"/>
              <p:nvPr/>
            </p:nvSpPr>
            <p:spPr>
              <a:xfrm>
                <a:off x="5877558" y="1197195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1"/>
                    </a:solidFill>
                    <a:latin typeface="+mn-ea"/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17" name="íṩḷîdé"/>
              <p:cNvSpPr txBox="1"/>
              <p:nvPr/>
            </p:nvSpPr>
            <p:spPr>
              <a:xfrm>
                <a:off x="5877558" y="1585420"/>
                <a:ext cx="2549181" cy="694293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  <a:t>此部分内容作为文字排版占位显示 </a:t>
                </a:r>
                <a:b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</a:br>
                <a: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  <a:t>（建议使用主题字体）</a:t>
                </a:r>
                <a:endParaRPr lang="zh-CN" altLang="en-US" sz="1050" b="1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  <p:grpSp>
          <p:nvGrpSpPr>
            <p:cNvPr id="10" name="íṥḻiḋe"/>
            <p:cNvGrpSpPr/>
            <p:nvPr/>
          </p:nvGrpSpPr>
          <p:grpSpPr>
            <a:xfrm>
              <a:off x="3701001" y="4983201"/>
              <a:ext cx="2549181" cy="1253787"/>
              <a:chOff x="4948086" y="339361"/>
              <a:chExt cx="2549181" cy="1253787"/>
            </a:xfrm>
          </p:grpSpPr>
          <p:sp>
            <p:nvSpPr>
              <p:cNvPr id="14" name="íšlïḑé"/>
              <p:cNvSpPr txBox="1"/>
              <p:nvPr/>
            </p:nvSpPr>
            <p:spPr>
              <a:xfrm>
                <a:off x="4948086" y="339361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1"/>
                    </a:solidFill>
                    <a:latin typeface="+mn-ea"/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15" name="íś1íḑê"/>
              <p:cNvSpPr txBox="1"/>
              <p:nvPr/>
            </p:nvSpPr>
            <p:spPr>
              <a:xfrm>
                <a:off x="4948086" y="727586"/>
                <a:ext cx="2549181" cy="865562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  <a:t>此部分内容作为文字排版占位显示 </a:t>
                </a:r>
                <a:b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</a:br>
                <a: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  <a:t>（建议使用主题字体）</a:t>
                </a:r>
                <a:endParaRPr lang="zh-CN" altLang="en-US" sz="1050" b="1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  <p:grpSp>
          <p:nvGrpSpPr>
            <p:cNvPr id="11" name="îṥḷiḓé"/>
            <p:cNvGrpSpPr/>
            <p:nvPr/>
          </p:nvGrpSpPr>
          <p:grpSpPr>
            <a:xfrm>
              <a:off x="7944331" y="4886854"/>
              <a:ext cx="2549181" cy="1253787"/>
              <a:chOff x="4948086" y="339361"/>
              <a:chExt cx="2549181" cy="1253787"/>
            </a:xfrm>
          </p:grpSpPr>
          <p:sp>
            <p:nvSpPr>
              <p:cNvPr id="12" name="ï$1iḋé"/>
              <p:cNvSpPr txBox="1"/>
              <p:nvPr/>
            </p:nvSpPr>
            <p:spPr>
              <a:xfrm>
                <a:off x="4948086" y="339361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1"/>
                    </a:solidFill>
                    <a:latin typeface="+mn-ea"/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13" name="ïṧḷîḋé"/>
              <p:cNvSpPr txBox="1"/>
              <p:nvPr/>
            </p:nvSpPr>
            <p:spPr>
              <a:xfrm>
                <a:off x="4948086" y="727586"/>
                <a:ext cx="2549181" cy="865562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  <a:t>此部分内容作为文字排版占位显示 </a:t>
                </a:r>
                <a:b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</a:br>
                <a:r>
                  <a:rPr lang="zh-CN" altLang="en-US" sz="1050" b="1">
                    <a:solidFill>
                      <a:schemeClr val="accent1"/>
                    </a:solidFill>
                    <a:latin typeface="+mn-ea"/>
                  </a:rPr>
                  <a:t>（建议使用主题字体）</a:t>
                </a:r>
                <a:endParaRPr lang="zh-CN" altLang="en-US" sz="1050" b="1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500">
        <p:checker/>
      </p:transition>
    </mc:Choice>
    <mc:Fallback>
      <p:transition spd="slow" advTm="2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4af1eef1-55ec-472b-aa87-ff141f5160d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038350" y="1844809"/>
            <a:ext cx="8115300" cy="3168382"/>
            <a:chOff x="2109800" y="1808820"/>
            <a:chExt cx="8115300" cy="3168382"/>
          </a:xfrm>
        </p:grpSpPr>
        <p:sp>
          <p:nvSpPr>
            <p:cNvPr id="4" name="ïśļîde"/>
            <p:cNvSpPr/>
            <p:nvPr/>
          </p:nvSpPr>
          <p:spPr>
            <a:xfrm>
              <a:off x="2109800" y="2114712"/>
              <a:ext cx="759735" cy="759735"/>
            </a:xfrm>
            <a:prstGeom prst="ellipse">
              <a:avLst/>
            </a:prstGeom>
            <a:solidFill>
              <a:schemeClr val="accent1"/>
            </a:soli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" name="išļïdé"/>
            <p:cNvSpPr/>
            <p:nvPr/>
          </p:nvSpPr>
          <p:spPr>
            <a:xfrm>
              <a:off x="9465365" y="2114712"/>
              <a:ext cx="759735" cy="759735"/>
            </a:xfrm>
            <a:prstGeom prst="ellipse">
              <a:avLst/>
            </a:prstGeom>
            <a:solidFill>
              <a:schemeClr val="accent2"/>
            </a:soli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cxnSp>
          <p:nvCxnSpPr>
            <p:cNvPr id="6" name="Straight Connector 24"/>
            <p:cNvCxnSpPr/>
            <p:nvPr/>
          </p:nvCxnSpPr>
          <p:spPr>
            <a:xfrm>
              <a:off x="2876289" y="2494578"/>
              <a:ext cx="6579624" cy="0"/>
            </a:xfrm>
            <a:prstGeom prst="line">
              <a:avLst/>
            </a:prstGeom>
            <a:ln w="19050">
              <a:solidFill>
                <a:schemeClr val="accent1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iṩľiḓê"/>
            <p:cNvSpPr/>
            <p:nvPr/>
          </p:nvSpPr>
          <p:spPr>
            <a:xfrm>
              <a:off x="5159896" y="1808820"/>
              <a:ext cx="1943100" cy="19430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sz="1600" b="1">
                  <a:solidFill>
                    <a:schemeClr val="bg1"/>
                  </a:solidFill>
                </a:rPr>
                <a:t>标题文本</a:t>
              </a:r>
              <a:br>
                <a:rPr lang="zh-CN" altLang="en-US" sz="1600" b="1">
                  <a:solidFill>
                    <a:schemeClr val="bg1"/>
                  </a:solidFill>
                </a:rPr>
              </a:br>
              <a:r>
                <a:rPr lang="zh-CN" altLang="en-US" sz="1600" b="1">
                  <a:solidFill>
                    <a:schemeClr val="bg1"/>
                  </a:solidFill>
                </a:rPr>
                <a:t>预设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8" name="iṧlîḑè"/>
            <p:cNvSpPr txBox="1"/>
            <p:nvPr/>
          </p:nvSpPr>
          <p:spPr>
            <a:xfrm>
              <a:off x="2869535" y="2172432"/>
              <a:ext cx="1261884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>
                <a:buClr>
                  <a:srgbClr val="F9BD45"/>
                </a:buClr>
                <a:buSzPct val="150000"/>
              </a:pPr>
              <a:r>
                <a:rPr lang="zh-CN" altLang="en-US" sz="1400" b="1">
                  <a:solidFill>
                    <a:schemeClr val="accent1"/>
                  </a:solidFill>
                </a:rPr>
                <a:t>标题文本预设</a:t>
              </a:r>
              <a:endParaRPr lang="zh-CN" altLang="en-US" sz="1400" b="1">
                <a:solidFill>
                  <a:schemeClr val="accent1"/>
                </a:solidFill>
              </a:endParaRPr>
            </a:p>
          </p:txBody>
        </p:sp>
        <p:sp>
          <p:nvSpPr>
            <p:cNvPr id="9" name="ïšľiḋê"/>
            <p:cNvSpPr/>
            <p:nvPr/>
          </p:nvSpPr>
          <p:spPr>
            <a:xfrm>
              <a:off x="2314024" y="3361950"/>
              <a:ext cx="38814" cy="5195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ïŝ1ïḋê"/>
            <p:cNvSpPr/>
            <p:nvPr/>
          </p:nvSpPr>
          <p:spPr>
            <a:xfrm>
              <a:off x="2314024" y="4457635"/>
              <a:ext cx="38814" cy="5195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íṣḻídè"/>
            <p:cNvSpPr/>
            <p:nvPr/>
          </p:nvSpPr>
          <p:spPr>
            <a:xfrm flipH="1">
              <a:off x="9982062" y="3361950"/>
              <a:ext cx="38814" cy="5195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îŝļiḓê"/>
            <p:cNvSpPr/>
            <p:nvPr/>
          </p:nvSpPr>
          <p:spPr>
            <a:xfrm flipH="1">
              <a:off x="9982062" y="4457635"/>
              <a:ext cx="38814" cy="5195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îṩḷïḍe"/>
            <p:cNvSpPr/>
            <p:nvPr/>
          </p:nvSpPr>
          <p:spPr>
            <a:xfrm>
              <a:off x="5510223" y="3403305"/>
              <a:ext cx="1314452" cy="1314450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14" name="ïṡḷíḓe"/>
            <p:cNvSpPr/>
            <p:nvPr/>
          </p:nvSpPr>
          <p:spPr bwMode="auto">
            <a:xfrm>
              <a:off x="2285656" y="2254064"/>
              <a:ext cx="481027" cy="481027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ïSḷîdè"/>
            <p:cNvSpPr/>
            <p:nvPr/>
          </p:nvSpPr>
          <p:spPr bwMode="auto">
            <a:xfrm>
              <a:off x="9608409" y="2260156"/>
              <a:ext cx="481027" cy="481027"/>
            </a:xfrm>
            <a:custGeom>
              <a:avLst/>
              <a:gdLst>
                <a:gd name="T0" fmla="*/ 187 w 228"/>
                <a:gd name="T1" fmla="*/ 114 h 240"/>
                <a:gd name="T2" fmla="*/ 114 w 228"/>
                <a:gd name="T3" fmla="*/ 40 h 240"/>
                <a:gd name="T4" fmla="*/ 40 w 228"/>
                <a:gd name="T5" fmla="*/ 114 h 240"/>
                <a:gd name="T6" fmla="*/ 68 w 228"/>
                <a:gd name="T7" fmla="*/ 171 h 240"/>
                <a:gd name="T8" fmla="*/ 74 w 228"/>
                <a:gd name="T9" fmla="*/ 173 h 240"/>
                <a:gd name="T10" fmla="*/ 81 w 228"/>
                <a:gd name="T11" fmla="*/ 169 h 240"/>
                <a:gd name="T12" fmla="*/ 79 w 228"/>
                <a:gd name="T13" fmla="*/ 156 h 240"/>
                <a:gd name="T14" fmla="*/ 59 w 228"/>
                <a:gd name="T15" fmla="*/ 114 h 240"/>
                <a:gd name="T16" fmla="*/ 114 w 228"/>
                <a:gd name="T17" fmla="*/ 59 h 240"/>
                <a:gd name="T18" fmla="*/ 169 w 228"/>
                <a:gd name="T19" fmla="*/ 114 h 240"/>
                <a:gd name="T20" fmla="*/ 152 w 228"/>
                <a:gd name="T21" fmla="*/ 153 h 240"/>
                <a:gd name="T22" fmla="*/ 151 w 228"/>
                <a:gd name="T23" fmla="*/ 166 h 240"/>
                <a:gd name="T24" fmla="*/ 165 w 228"/>
                <a:gd name="T25" fmla="*/ 167 h 240"/>
                <a:gd name="T26" fmla="*/ 187 w 228"/>
                <a:gd name="T27" fmla="*/ 114 h 240"/>
                <a:gd name="T28" fmla="*/ 116 w 228"/>
                <a:gd name="T29" fmla="*/ 79 h 240"/>
                <a:gd name="T30" fmla="*/ 81 w 228"/>
                <a:gd name="T31" fmla="*/ 114 h 240"/>
                <a:gd name="T32" fmla="*/ 101 w 228"/>
                <a:gd name="T33" fmla="*/ 144 h 240"/>
                <a:gd name="T34" fmla="*/ 101 w 228"/>
                <a:gd name="T35" fmla="*/ 226 h 240"/>
                <a:gd name="T36" fmla="*/ 115 w 228"/>
                <a:gd name="T37" fmla="*/ 240 h 240"/>
                <a:gd name="T38" fmla="*/ 129 w 228"/>
                <a:gd name="T39" fmla="*/ 226 h 240"/>
                <a:gd name="T40" fmla="*/ 129 w 228"/>
                <a:gd name="T41" fmla="*/ 145 h 240"/>
                <a:gd name="T42" fmla="*/ 150 w 228"/>
                <a:gd name="T43" fmla="*/ 114 h 240"/>
                <a:gd name="T44" fmla="*/ 116 w 228"/>
                <a:gd name="T45" fmla="*/ 79 h 240"/>
                <a:gd name="T46" fmla="*/ 114 w 228"/>
                <a:gd name="T47" fmla="*/ 0 h 240"/>
                <a:gd name="T48" fmla="*/ 0 w 228"/>
                <a:gd name="T49" fmla="*/ 114 h 240"/>
                <a:gd name="T50" fmla="*/ 52 w 228"/>
                <a:gd name="T51" fmla="*/ 209 h 240"/>
                <a:gd name="T52" fmla="*/ 57 w 228"/>
                <a:gd name="T53" fmla="*/ 211 h 240"/>
                <a:gd name="T54" fmla="*/ 65 w 228"/>
                <a:gd name="T55" fmla="*/ 206 h 240"/>
                <a:gd name="T56" fmla="*/ 62 w 228"/>
                <a:gd name="T57" fmla="*/ 193 h 240"/>
                <a:gd name="T58" fmla="*/ 19 w 228"/>
                <a:gd name="T59" fmla="*/ 114 h 240"/>
                <a:gd name="T60" fmla="*/ 114 w 228"/>
                <a:gd name="T61" fmla="*/ 18 h 240"/>
                <a:gd name="T62" fmla="*/ 209 w 228"/>
                <a:gd name="T63" fmla="*/ 114 h 240"/>
                <a:gd name="T64" fmla="*/ 168 w 228"/>
                <a:gd name="T65" fmla="*/ 192 h 240"/>
                <a:gd name="T66" fmla="*/ 165 w 228"/>
                <a:gd name="T67" fmla="*/ 205 h 240"/>
                <a:gd name="T68" fmla="*/ 178 w 228"/>
                <a:gd name="T69" fmla="*/ 208 h 240"/>
                <a:gd name="T70" fmla="*/ 228 w 228"/>
                <a:gd name="T71" fmla="*/ 114 h 240"/>
                <a:gd name="T72" fmla="*/ 114 w 228"/>
                <a:gd name="T7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8" h="240">
                  <a:moveTo>
                    <a:pt x="187" y="114"/>
                  </a:moveTo>
                  <a:cubicBezTo>
                    <a:pt x="187" y="73"/>
                    <a:pt x="154" y="40"/>
                    <a:pt x="114" y="40"/>
                  </a:cubicBezTo>
                  <a:cubicBezTo>
                    <a:pt x="73" y="40"/>
                    <a:pt x="40" y="73"/>
                    <a:pt x="40" y="114"/>
                  </a:cubicBezTo>
                  <a:cubicBezTo>
                    <a:pt x="40" y="136"/>
                    <a:pt x="50" y="157"/>
                    <a:pt x="68" y="171"/>
                  </a:cubicBezTo>
                  <a:cubicBezTo>
                    <a:pt x="69" y="172"/>
                    <a:pt x="71" y="173"/>
                    <a:pt x="74" y="173"/>
                  </a:cubicBezTo>
                  <a:cubicBezTo>
                    <a:pt x="76" y="173"/>
                    <a:pt x="79" y="171"/>
                    <a:pt x="81" y="169"/>
                  </a:cubicBezTo>
                  <a:cubicBezTo>
                    <a:pt x="84" y="165"/>
                    <a:pt x="83" y="159"/>
                    <a:pt x="79" y="156"/>
                  </a:cubicBezTo>
                  <a:cubicBezTo>
                    <a:pt x="67" y="146"/>
                    <a:pt x="59" y="130"/>
                    <a:pt x="59" y="114"/>
                  </a:cubicBezTo>
                  <a:cubicBezTo>
                    <a:pt x="59" y="83"/>
                    <a:pt x="84" y="59"/>
                    <a:pt x="114" y="59"/>
                  </a:cubicBezTo>
                  <a:cubicBezTo>
                    <a:pt x="144" y="59"/>
                    <a:pt x="169" y="83"/>
                    <a:pt x="169" y="114"/>
                  </a:cubicBezTo>
                  <a:cubicBezTo>
                    <a:pt x="169" y="129"/>
                    <a:pt x="163" y="143"/>
                    <a:pt x="152" y="153"/>
                  </a:cubicBezTo>
                  <a:cubicBezTo>
                    <a:pt x="148" y="157"/>
                    <a:pt x="148" y="163"/>
                    <a:pt x="151" y="166"/>
                  </a:cubicBezTo>
                  <a:cubicBezTo>
                    <a:pt x="155" y="170"/>
                    <a:pt x="161" y="170"/>
                    <a:pt x="165" y="167"/>
                  </a:cubicBezTo>
                  <a:cubicBezTo>
                    <a:pt x="179" y="153"/>
                    <a:pt x="187" y="134"/>
                    <a:pt x="187" y="114"/>
                  </a:cubicBezTo>
                  <a:close/>
                  <a:moveTo>
                    <a:pt x="116" y="79"/>
                  </a:moveTo>
                  <a:cubicBezTo>
                    <a:pt x="97" y="79"/>
                    <a:pt x="81" y="95"/>
                    <a:pt x="81" y="114"/>
                  </a:cubicBezTo>
                  <a:cubicBezTo>
                    <a:pt x="81" y="127"/>
                    <a:pt x="89" y="139"/>
                    <a:pt x="101" y="144"/>
                  </a:cubicBezTo>
                  <a:cubicBezTo>
                    <a:pt x="101" y="226"/>
                    <a:pt x="101" y="226"/>
                    <a:pt x="101" y="226"/>
                  </a:cubicBezTo>
                  <a:cubicBezTo>
                    <a:pt x="101" y="233"/>
                    <a:pt x="107" y="240"/>
                    <a:pt x="115" y="240"/>
                  </a:cubicBezTo>
                  <a:cubicBezTo>
                    <a:pt x="123" y="240"/>
                    <a:pt x="129" y="233"/>
                    <a:pt x="129" y="22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41" y="140"/>
                    <a:pt x="150" y="128"/>
                    <a:pt x="150" y="114"/>
                  </a:cubicBezTo>
                  <a:cubicBezTo>
                    <a:pt x="150" y="95"/>
                    <a:pt x="134" y="79"/>
                    <a:pt x="116" y="79"/>
                  </a:cubicBezTo>
                  <a:close/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52"/>
                    <a:pt x="19" y="188"/>
                    <a:pt x="52" y="209"/>
                  </a:cubicBezTo>
                  <a:cubicBezTo>
                    <a:pt x="54" y="210"/>
                    <a:pt x="55" y="211"/>
                    <a:pt x="57" y="211"/>
                  </a:cubicBezTo>
                  <a:cubicBezTo>
                    <a:pt x="60" y="211"/>
                    <a:pt x="63" y="209"/>
                    <a:pt x="65" y="206"/>
                  </a:cubicBezTo>
                  <a:cubicBezTo>
                    <a:pt x="68" y="202"/>
                    <a:pt x="67" y="196"/>
                    <a:pt x="62" y="193"/>
                  </a:cubicBezTo>
                  <a:cubicBezTo>
                    <a:pt x="35" y="176"/>
                    <a:pt x="19" y="146"/>
                    <a:pt x="19" y="114"/>
                  </a:cubicBezTo>
                  <a:cubicBezTo>
                    <a:pt x="19" y="61"/>
                    <a:pt x="61" y="18"/>
                    <a:pt x="114" y="18"/>
                  </a:cubicBezTo>
                  <a:cubicBezTo>
                    <a:pt x="166" y="18"/>
                    <a:pt x="209" y="61"/>
                    <a:pt x="209" y="114"/>
                  </a:cubicBezTo>
                  <a:cubicBezTo>
                    <a:pt x="209" y="145"/>
                    <a:pt x="194" y="174"/>
                    <a:pt x="168" y="192"/>
                  </a:cubicBezTo>
                  <a:cubicBezTo>
                    <a:pt x="163" y="195"/>
                    <a:pt x="162" y="201"/>
                    <a:pt x="165" y="205"/>
                  </a:cubicBezTo>
                  <a:cubicBezTo>
                    <a:pt x="168" y="209"/>
                    <a:pt x="174" y="211"/>
                    <a:pt x="178" y="208"/>
                  </a:cubicBezTo>
                  <a:cubicBezTo>
                    <a:pt x="209" y="186"/>
                    <a:pt x="228" y="151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íṡlîḓe"/>
            <p:cNvSpPr txBox="1"/>
            <p:nvPr/>
          </p:nvSpPr>
          <p:spPr>
            <a:xfrm>
              <a:off x="8203481" y="2172432"/>
              <a:ext cx="1261884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r">
                <a:buClr>
                  <a:srgbClr val="F9BD45"/>
                </a:buClr>
                <a:buSzPct val="150000"/>
              </a:pPr>
              <a:r>
                <a:rPr lang="zh-CN" altLang="en-US" sz="1400" b="1">
                  <a:solidFill>
                    <a:schemeClr val="accent2"/>
                  </a:solidFill>
                </a:rPr>
                <a:t>标题文本预设</a:t>
              </a:r>
              <a:endParaRPr lang="zh-CN" altLang="en-US" sz="1400" b="1">
                <a:solidFill>
                  <a:schemeClr val="accent2"/>
                </a:solidFill>
              </a:endParaRPr>
            </a:p>
          </p:txBody>
        </p:sp>
        <p:sp>
          <p:nvSpPr>
            <p:cNvPr id="17" name="ïṣḷïdê"/>
            <p:cNvSpPr txBox="1"/>
            <p:nvPr/>
          </p:nvSpPr>
          <p:spPr bwMode="auto">
            <a:xfrm>
              <a:off x="2352838" y="3392920"/>
              <a:ext cx="2100266" cy="461665"/>
            </a:xfrm>
            <a:prstGeom prst="rect">
              <a:avLst/>
            </a:prstGeom>
          </p:spPr>
          <p:txBody>
            <a:bodyPr wrap="square" lIns="144000" tIns="0" rIns="0" bIns="0" anchor="t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b="1">
                  <a:solidFill>
                    <a:schemeClr val="accent1"/>
                  </a:solidFill>
                </a:rPr>
                <a:t>此部分内容作为文字排版占位显示 </a:t>
              </a:r>
              <a:br>
                <a:rPr lang="zh-CN" altLang="en-US" sz="1000" b="1">
                  <a:solidFill>
                    <a:schemeClr val="accent1"/>
                  </a:solidFill>
                </a:rPr>
              </a:br>
              <a:r>
                <a:rPr lang="zh-CN" altLang="en-US" sz="1000" b="1">
                  <a:solidFill>
                    <a:schemeClr val="accent1"/>
                  </a:solidFill>
                </a:rPr>
                <a:t>（建议使用主题字体）</a:t>
              </a:r>
              <a:endParaRPr lang="zh-CN" altLang="en-US" sz="1000" b="1">
                <a:solidFill>
                  <a:schemeClr val="accent1"/>
                </a:solidFill>
              </a:endParaRPr>
            </a:p>
          </p:txBody>
        </p:sp>
        <p:sp>
          <p:nvSpPr>
            <p:cNvPr id="18" name="îŝ1íḑé"/>
            <p:cNvSpPr txBox="1"/>
            <p:nvPr/>
          </p:nvSpPr>
          <p:spPr bwMode="auto">
            <a:xfrm>
              <a:off x="2352838" y="4473928"/>
              <a:ext cx="2100266" cy="461665"/>
            </a:xfrm>
            <a:prstGeom prst="rect">
              <a:avLst/>
            </a:prstGeom>
          </p:spPr>
          <p:txBody>
            <a:bodyPr wrap="square" lIns="144000" tIns="0" rIns="0" bIns="0" anchor="t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b="1">
                  <a:solidFill>
                    <a:schemeClr val="accent1"/>
                  </a:solidFill>
                </a:rPr>
                <a:t>此部分内容作为文字排版占位显示</a:t>
              </a:r>
              <a:br>
                <a:rPr lang="zh-CN" altLang="en-US" sz="1000" b="1">
                  <a:solidFill>
                    <a:schemeClr val="accent1"/>
                  </a:solidFill>
                </a:rPr>
              </a:br>
              <a:r>
                <a:rPr lang="zh-CN" altLang="en-US" sz="1000" b="1">
                  <a:solidFill>
                    <a:schemeClr val="accent1"/>
                  </a:solidFill>
                </a:rPr>
                <a:t> （建议使用主题字体）</a:t>
              </a:r>
              <a:endParaRPr lang="zh-CN" altLang="en-US" sz="1000" b="1">
                <a:solidFill>
                  <a:schemeClr val="accent1"/>
                </a:solidFill>
              </a:endParaRPr>
            </a:p>
          </p:txBody>
        </p:sp>
        <p:sp>
          <p:nvSpPr>
            <p:cNvPr id="19" name="iSľïdê"/>
            <p:cNvSpPr txBox="1"/>
            <p:nvPr/>
          </p:nvSpPr>
          <p:spPr bwMode="auto">
            <a:xfrm>
              <a:off x="7907142" y="3392920"/>
              <a:ext cx="2074920" cy="461665"/>
            </a:xfrm>
            <a:prstGeom prst="rect">
              <a:avLst/>
            </a:prstGeom>
          </p:spPr>
          <p:txBody>
            <a:bodyPr wrap="square" lIns="0" tIns="0" rIns="144000" bIns="0" anchor="t" anchorCtr="0">
              <a:normAutofit/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b="1">
                  <a:solidFill>
                    <a:schemeClr val="accent1"/>
                  </a:solidFill>
                </a:rPr>
                <a:t>此部分内容作为文字排版占位显示 </a:t>
              </a:r>
              <a:br>
                <a:rPr lang="zh-CN" altLang="en-US" sz="1000" b="1">
                  <a:solidFill>
                    <a:schemeClr val="accent1"/>
                  </a:solidFill>
                </a:rPr>
              </a:br>
              <a:r>
                <a:rPr lang="zh-CN" altLang="en-US" sz="1000" b="1">
                  <a:solidFill>
                    <a:schemeClr val="accent1"/>
                  </a:solidFill>
                </a:rPr>
                <a:t>（建议使用主题字体）</a:t>
              </a:r>
              <a:endParaRPr lang="zh-CN" altLang="en-US" sz="1000" b="1">
                <a:solidFill>
                  <a:schemeClr val="accent1"/>
                </a:solidFill>
              </a:endParaRPr>
            </a:p>
          </p:txBody>
        </p:sp>
        <p:sp>
          <p:nvSpPr>
            <p:cNvPr id="20" name="iSḻîḓe"/>
            <p:cNvSpPr txBox="1"/>
            <p:nvPr/>
          </p:nvSpPr>
          <p:spPr bwMode="auto">
            <a:xfrm>
              <a:off x="7907142" y="4473928"/>
              <a:ext cx="2074920" cy="461665"/>
            </a:xfrm>
            <a:prstGeom prst="rect">
              <a:avLst/>
            </a:prstGeom>
          </p:spPr>
          <p:txBody>
            <a:bodyPr wrap="square" lIns="0" tIns="0" rIns="144000" bIns="0" anchor="t" anchorCtr="0">
              <a:normAutofit/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b="1">
                  <a:solidFill>
                    <a:schemeClr val="accent1"/>
                  </a:solidFill>
                </a:rPr>
                <a:t>此部分内容作为文字排版占位显示 </a:t>
              </a:r>
              <a:br>
                <a:rPr lang="zh-CN" altLang="en-US" sz="1000" b="1">
                  <a:solidFill>
                    <a:schemeClr val="accent1"/>
                  </a:solidFill>
                </a:rPr>
              </a:br>
              <a:r>
                <a:rPr lang="zh-CN" altLang="en-US" sz="1000" b="1">
                  <a:solidFill>
                    <a:schemeClr val="accent1"/>
                  </a:solidFill>
                </a:rPr>
                <a:t>（建议使用主题字体）</a:t>
              </a:r>
              <a:endParaRPr lang="zh-CN" altLang="en-US" sz="1000" b="1">
                <a:solidFill>
                  <a:schemeClr val="accent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2500">
        <p15:prstTrans prst="airplane"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1375117"/>
            <a:ext cx="12192000" cy="4107766"/>
          </a:xfrm>
          <a:prstGeom prst="rect">
            <a:avLst/>
          </a:prstGeom>
          <a:solidFill>
            <a:srgbClr val="E600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426" y="377236"/>
            <a:ext cx="4225519" cy="610352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452014" y="2317346"/>
            <a:ext cx="6082412" cy="2223308"/>
            <a:chOff x="5099938" y="2519186"/>
            <a:chExt cx="6082412" cy="2223308"/>
          </a:xfrm>
        </p:grpSpPr>
        <p:sp>
          <p:nvSpPr>
            <p:cNvPr id="6" name="矩形 5"/>
            <p:cNvSpPr/>
            <p:nvPr/>
          </p:nvSpPr>
          <p:spPr>
            <a:xfrm>
              <a:off x="5099938" y="2519186"/>
              <a:ext cx="4468623" cy="6771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4400" i="1" dirty="0" smtClean="0">
                  <a:solidFill>
                    <a:schemeClr val="accent1"/>
                  </a:solidFill>
                  <a:latin typeface="造字工房力黑（非商用）常规体" pitchFamily="50" charset="-122"/>
                  <a:ea typeface="造字工房力黑（非商用）常规体" pitchFamily="50" charset="-122"/>
                  <a:cs typeface="+mn-ea"/>
                  <a:sym typeface="Arial" panose="020B0604020202020204" pitchFamily="34" charset="0"/>
                </a:rPr>
                <a:t>活动受众分析</a:t>
              </a:r>
              <a:endParaRPr lang="zh-CN" altLang="en-US" sz="4400" i="1" dirty="0">
                <a:solidFill>
                  <a:schemeClr val="accent1"/>
                </a:solidFill>
                <a:latin typeface="造字工房力黑（非商用）常规体" pitchFamily="50" charset="-122"/>
                <a:ea typeface="造字工房力黑（非商用）常规体" pitchFamily="50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321983" y="3344588"/>
              <a:ext cx="3061581" cy="743744"/>
              <a:chOff x="5664883" y="3248360"/>
              <a:chExt cx="3061581" cy="743744"/>
            </a:xfrm>
          </p:grpSpPr>
          <p:sp>
            <p:nvSpPr>
              <p:cNvPr id="9" name="TextBox 11"/>
              <p:cNvSpPr txBox="1"/>
              <p:nvPr/>
            </p:nvSpPr>
            <p:spPr>
              <a:xfrm>
                <a:off x="5664883" y="3248360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dirty="0" smtClean="0">
                    <a:solidFill>
                      <a:schemeClr val="accent1"/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输入小标题</a:t>
                </a:r>
                <a:endParaRPr lang="zh-CN" altLang="en-US" dirty="0">
                  <a:solidFill>
                    <a:schemeClr val="accent1"/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TextBox 11"/>
              <p:cNvSpPr txBox="1"/>
              <p:nvPr/>
            </p:nvSpPr>
            <p:spPr>
              <a:xfrm>
                <a:off x="7214512" y="3248360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accent1"/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输入小标题</a:t>
                </a:r>
                <a:endParaRPr lang="zh-CN" altLang="en-US" dirty="0">
                  <a:solidFill>
                    <a:schemeClr val="accent1"/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5664883" y="3622772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accent1"/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输入小标题</a:t>
                </a:r>
                <a:endParaRPr lang="zh-CN" altLang="en-US" dirty="0">
                  <a:solidFill>
                    <a:schemeClr val="accent1"/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7214510" y="3622772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accent1"/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输入小标题</a:t>
                </a:r>
                <a:endParaRPr lang="zh-CN" altLang="en-US" dirty="0">
                  <a:solidFill>
                    <a:schemeClr val="accent1"/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321983" y="4168170"/>
              <a:ext cx="5860367" cy="574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spc="300" dirty="0">
                  <a:solidFill>
                    <a:schemeClr val="accent1"/>
                  </a:solidFill>
                  <a:latin typeface="+mn-ea"/>
                </a:rPr>
                <a:t>Lorem ipsum dolor sit amet, Lorem dolor sit Lorem ipsum dolor sit amet,consectetur. </a:t>
              </a:r>
              <a:endParaRPr lang="en-US" altLang="zh-CN" sz="1100" spc="300" dirty="0">
                <a:solidFill>
                  <a:schemeClr val="accent1"/>
                </a:solidFill>
                <a:latin typeface="+mn-ea"/>
              </a:endParaRPr>
            </a:p>
          </p:txBody>
        </p:sp>
      </p:grpSp>
    </p:spTree>
  </p:cSld>
  <p:clrMapOvr>
    <a:masterClrMapping/>
  </p:clrMapOvr>
  <p:transition spd="slow" advTm="25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LIDE.DIAGRAM" val="144ecbe1-b9da-4c0e-bae8-b00cb955d28f"/>
</p:tagLst>
</file>

<file path=ppt/tags/tag10.xml><?xml version="1.0" encoding="utf-8"?>
<p:tagLst xmlns:p="http://schemas.openxmlformats.org/presentationml/2006/main">
  <p:tag name="ISLIDE.DIAGRAM" val="146bd707-42b0-4fdf-ae59-5494bf31c315"/>
</p:tagLst>
</file>

<file path=ppt/tags/tag11.xml><?xml version="1.0" encoding="utf-8"?>
<p:tagLst xmlns:p="http://schemas.openxmlformats.org/presentationml/2006/main">
  <p:tag name="ISLIDE.DIAGRAM" val="f907e82e-5445-45b0-a100-842b736d7c1e"/>
</p:tagLst>
</file>

<file path=ppt/tags/tag12.xml><?xml version="1.0" encoding="utf-8"?>
<p:tagLst xmlns:p="http://schemas.openxmlformats.org/presentationml/2006/main">
  <p:tag name="ISLIDE.DIAGRAM" val="a13183a6-33e9-463e-a850-73fb95380f3e"/>
</p:tagLst>
</file>

<file path=ppt/tags/tag13.xml><?xml version="1.0" encoding="utf-8"?>
<p:tagLst xmlns:p="http://schemas.openxmlformats.org/presentationml/2006/main">
  <p:tag name="ISLIDE.DIAGRAM" val="477ce025-36d4-48a6-a7a3-38f008f74a76"/>
</p:tagLst>
</file>

<file path=ppt/tags/tag14.xml><?xml version="1.0" encoding="utf-8"?>
<p:tagLst xmlns:p="http://schemas.openxmlformats.org/presentationml/2006/main">
  <p:tag name="ISLIDE.DIAGRAM" val="b324c34e-6594-4e67-8f9d-3224973e3b48"/>
</p:tagLst>
</file>

<file path=ppt/tags/tag15.xml><?xml version="1.0" encoding="utf-8"?>
<p:tagLst xmlns:p="http://schemas.openxmlformats.org/presentationml/2006/main">
  <p:tag name="ISLIDE.DIAGRAM" val="aabf6c66-33f2-4d2f-bcbd-e9a6068dccfd"/>
</p:tagLst>
</file>

<file path=ppt/tags/tag16.xml><?xml version="1.0" encoding="utf-8"?>
<p:tagLst xmlns:p="http://schemas.openxmlformats.org/presentationml/2006/main">
  <p:tag name="ISLIDE.DIAGRAM" val="7226b523-c4e6-410e-8682-798180d02a5c"/>
</p:tagLst>
</file>

<file path=ppt/tags/tag17.xml><?xml version="1.0" encoding="utf-8"?>
<p:tagLst xmlns:p="http://schemas.openxmlformats.org/presentationml/2006/main">
  <p:tag name="ISLIDE.DIAGRAM" val="c18c6f35-1af3-4251-9ec8-e7eb47e56508"/>
</p:tagLst>
</file>

<file path=ppt/tags/tag18.xml><?xml version="1.0" encoding="utf-8"?>
<p:tagLst xmlns:p="http://schemas.openxmlformats.org/presentationml/2006/main">
  <p:tag name="ISLIDE.DIAGRAM" val="502b0c04-38b6-4e63-8265-c0838c32024d"/>
</p:tagLst>
</file>

<file path=ppt/tags/tag2.xml><?xml version="1.0" encoding="utf-8"?>
<p:tagLst xmlns:p="http://schemas.openxmlformats.org/presentationml/2006/main">
  <p:tag name="ISLIDE.DIAGRAM" val="66e8d97f-ca2f-4b95-a911-a79933ebd8c4"/>
</p:tagLst>
</file>

<file path=ppt/tags/tag3.xml><?xml version="1.0" encoding="utf-8"?>
<p:tagLst xmlns:p="http://schemas.openxmlformats.org/presentationml/2006/main">
  <p:tag name="ISLIDE.DIAGRAM" val="a82e4c16-a33e-40b8-9880-a315caba4a80"/>
</p:tagLst>
</file>

<file path=ppt/tags/tag4.xml><?xml version="1.0" encoding="utf-8"?>
<p:tagLst xmlns:p="http://schemas.openxmlformats.org/presentationml/2006/main">
  <p:tag name="ISLIDE.DIAGRAM" val="4af1eef1-55ec-472b-aa87-ff141f5160db"/>
</p:tagLst>
</file>

<file path=ppt/tags/tag5.xml><?xml version="1.0" encoding="utf-8"?>
<p:tagLst xmlns:p="http://schemas.openxmlformats.org/presentationml/2006/main">
  <p:tag name="ISLIDE.DIAGRAM" val="a5815c0d-6545-42e2-8108-829a9b91d0ea"/>
</p:tagLst>
</file>

<file path=ppt/tags/tag6.xml><?xml version="1.0" encoding="utf-8"?>
<p:tagLst xmlns:p="http://schemas.openxmlformats.org/presentationml/2006/main">
  <p:tag name="ISLIDE.DIAGRAM" val="a8a92165-a7ac-4ed6-9f89-2a692eda5e33"/>
</p:tagLst>
</file>

<file path=ppt/tags/tag7.xml><?xml version="1.0" encoding="utf-8"?>
<p:tagLst xmlns:p="http://schemas.openxmlformats.org/presentationml/2006/main">
  <p:tag name="ISLIDE.DIAGRAM" val="4fa1beeb-2c3c-429c-8c7c-19408bb784df"/>
</p:tagLst>
</file>

<file path=ppt/tags/tag8.xml><?xml version="1.0" encoding="utf-8"?>
<p:tagLst xmlns:p="http://schemas.openxmlformats.org/presentationml/2006/main">
  <p:tag name="ISLIDE.DIAGRAM" val="ebba2635-672c-44a3-9a32-a22c2432cc90"/>
</p:tagLst>
</file>

<file path=ppt/tags/tag9.xml><?xml version="1.0" encoding="utf-8"?>
<p:tagLst xmlns:p="http://schemas.openxmlformats.org/presentationml/2006/main">
  <p:tag name="ISLIDE.DIAGRAM" val="e285cad1-94d8-42c7-a3c2-adbf8f19834b"/>
</p:tagLst>
</file>

<file path=ppt/theme/theme1.xml><?xml version="1.0" encoding="utf-8"?>
<a:theme xmlns:a="http://schemas.openxmlformats.org/drawingml/2006/main" name="Office Theme">
  <a:themeElements>
    <a:clrScheme name="自定义 44">
      <a:dk1>
        <a:sysClr val="windowText" lastClr="000000"/>
      </a:dk1>
      <a:lt1>
        <a:srgbClr val="E60011"/>
      </a:lt1>
      <a:dk2>
        <a:srgbClr val="1F497D"/>
      </a:dk2>
      <a:lt2>
        <a:srgbClr val="EEECE1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3372</Words>
  <Application>WPS 演示</Application>
  <PresentationFormat>宽屏</PresentationFormat>
  <Paragraphs>424</Paragraphs>
  <Slides>26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造字工房力黑（非商用）常规体</vt:lpstr>
      <vt:lpstr>Century Gothic</vt:lpstr>
      <vt:lpstr>Nirmala UI Semilight</vt:lpstr>
      <vt:lpstr>Segoe UI</vt:lpstr>
      <vt:lpstr>Calibri</vt:lpstr>
      <vt:lpstr>Arial Unicode MS</vt:lpstr>
      <vt:lpstr>等线</vt:lpstr>
      <vt:lpstr>等线 Light</vt:lpstr>
      <vt:lpstr>Calibri Light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112702</dc:title>
  <dc:creator>WIN7</dc:creator>
  <cp:lastModifiedBy>Administrator</cp:lastModifiedBy>
  <cp:revision>37</cp:revision>
  <dcterms:created xsi:type="dcterms:W3CDTF">2017-08-18T03:02:00Z</dcterms:created>
  <dcterms:modified xsi:type="dcterms:W3CDTF">2018-10-06T13:56:16Z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