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2"/>
    <p:sldId id="257" r:id="rId3"/>
    <p:sldId id="258" r:id="rId4"/>
    <p:sldId id="259" r:id="rId5"/>
    <p:sldId id="260" r:id="rId6"/>
    <p:sldId id="261" r:id="rId7"/>
    <p:sldId id="262" r:id="rId8"/>
    <p:sldId id="263" r:id="rId9"/>
    <p:sldId id="269" r:id="rId10"/>
    <p:sldId id="264" r:id="rId11"/>
    <p:sldId id="265" r:id="rId12"/>
    <p:sldId id="266" r:id="rId13"/>
    <p:sldId id="267" r:id="rId14"/>
    <p:sldId id="270" r:id="rId15"/>
    <p:sldId id="268" r:id="rId16"/>
    <p:sldId id="272" r:id="rId17"/>
    <p:sldId id="273" r:id="rId18"/>
    <p:sldId id="274" r:id="rId19"/>
    <p:sldId id="271" r:id="rId20"/>
    <p:sldId id="275" r:id="rId21"/>
    <p:sldId id="276" r:id="rId22"/>
    <p:sldId id="277" r:id="rId23"/>
    <p:sldId id="278" r:id="rId24"/>
    <p:sldId id="281" r:id="rId25"/>
    <p:sldId id="282" r:id="rId26"/>
    <p:sldId id="283"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77FC6"/>
    <a:srgbClr val="6FCEC8"/>
    <a:srgbClr val="1F4E79"/>
    <a:srgbClr val="EBF5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p:scale>
          <a:sx n="90" d="100"/>
          <a:sy n="90" d="100"/>
        </p:scale>
        <p:origin x="-678" y="-492"/>
      </p:cViewPr>
      <p:guideLst>
        <p:guide orient="horz" pos="2160"/>
        <p:guide pos="3840"/>
      </p:guideLst>
    </p:cSldViewPr>
  </p:slideViewPr>
  <p:notesTextViewPr>
    <p:cViewPr>
      <p:scale>
        <a:sx n="1" d="1"/>
        <a:sy n="1" d="1"/>
      </p:scale>
      <p:origin x="0" y="0"/>
    </p:cViewPr>
  </p:notesTextViewPr>
  <p:sorterViewPr>
    <p:cViewPr>
      <p:scale>
        <a:sx n="70" d="100"/>
        <a:sy n="7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4A63A4E-F370-4E43-88DF-FF35117A42C8}" type="datetimeFigureOut">
              <a:rPr lang="zh-CN" altLang="en-US" smtClean="0"/>
              <a:t>2017/11/15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A63A4E-F370-4E43-88DF-FF35117A42C8}" type="datetimeFigureOut">
              <a:rPr lang="zh-CN" altLang="en-US" smtClean="0"/>
              <a:t>2017/11/15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9E3902-3291-4BB3-9961-88462FB3455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26" Type="http://schemas.openxmlformats.org/officeDocument/2006/relationships/image" Target="../media/image25.png"/><Relationship Id="rId3" Type="http://schemas.openxmlformats.org/officeDocument/2006/relationships/image" Target="../media/image2.png"/><Relationship Id="rId21" Type="http://schemas.openxmlformats.org/officeDocument/2006/relationships/image" Target="../media/image20.png"/><Relationship Id="rId34" Type="http://schemas.openxmlformats.org/officeDocument/2006/relationships/image" Target="../media/image33.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5" Type="http://schemas.openxmlformats.org/officeDocument/2006/relationships/image" Target="../media/image24.png"/><Relationship Id="rId33" Type="http://schemas.openxmlformats.org/officeDocument/2006/relationships/image" Target="../media/image32.png"/><Relationship Id="rId2" Type="http://schemas.openxmlformats.org/officeDocument/2006/relationships/image" Target="../media/image1.emf"/><Relationship Id="rId16" Type="http://schemas.openxmlformats.org/officeDocument/2006/relationships/image" Target="../media/image15.png"/><Relationship Id="rId20" Type="http://schemas.openxmlformats.org/officeDocument/2006/relationships/image" Target="../media/image19.png"/><Relationship Id="rId29"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image" Target="../media/image5.png"/><Relationship Id="rId11" Type="http://schemas.openxmlformats.org/officeDocument/2006/relationships/image" Target="../media/image10.png"/><Relationship Id="rId24" Type="http://schemas.openxmlformats.org/officeDocument/2006/relationships/image" Target="../media/image23.png"/><Relationship Id="rId32" Type="http://schemas.openxmlformats.org/officeDocument/2006/relationships/image" Target="../media/image31.png"/><Relationship Id="rId37" Type="http://schemas.openxmlformats.org/officeDocument/2006/relationships/image" Target="../media/image36.emf"/><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28" Type="http://schemas.openxmlformats.org/officeDocument/2006/relationships/image" Target="../media/image27.png"/><Relationship Id="rId36" Type="http://schemas.openxmlformats.org/officeDocument/2006/relationships/image" Target="../media/image35.emf"/><Relationship Id="rId10" Type="http://schemas.openxmlformats.org/officeDocument/2006/relationships/image" Target="../media/image9.png"/><Relationship Id="rId19" Type="http://schemas.openxmlformats.org/officeDocument/2006/relationships/image" Target="../media/image18.png"/><Relationship Id="rId31" Type="http://schemas.openxmlformats.org/officeDocument/2006/relationships/image" Target="../media/image30.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 Id="rId27" Type="http://schemas.openxmlformats.org/officeDocument/2006/relationships/image" Target="../media/image26.png"/><Relationship Id="rId30" Type="http://schemas.openxmlformats.org/officeDocument/2006/relationships/image" Target="../media/image29.png"/><Relationship Id="rId35" Type="http://schemas.openxmlformats.org/officeDocument/2006/relationships/image" Target="../media/image34.png"/></Relationships>
</file>

<file path=ppt/slides/_rels/slide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4.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_rels/slide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9.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0.emf"/></Relationships>
</file>

<file path=ppt/slides/_rels/slide2.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36.emf"/><Relationship Id="rId4" Type="http://schemas.openxmlformats.org/officeDocument/2006/relationships/image" Target="../media/image39.emf"/></Relationships>
</file>

<file path=ppt/slides/_rels/slide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2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26" Type="http://schemas.openxmlformats.org/officeDocument/2006/relationships/image" Target="../media/image25.png"/><Relationship Id="rId3" Type="http://schemas.openxmlformats.org/officeDocument/2006/relationships/image" Target="../media/image2.png"/><Relationship Id="rId21" Type="http://schemas.openxmlformats.org/officeDocument/2006/relationships/image" Target="../media/image20.png"/><Relationship Id="rId34" Type="http://schemas.openxmlformats.org/officeDocument/2006/relationships/image" Target="../media/image33.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5" Type="http://schemas.openxmlformats.org/officeDocument/2006/relationships/image" Target="../media/image24.png"/><Relationship Id="rId33" Type="http://schemas.openxmlformats.org/officeDocument/2006/relationships/image" Target="../media/image32.png"/><Relationship Id="rId2" Type="http://schemas.openxmlformats.org/officeDocument/2006/relationships/image" Target="../media/image1.emf"/><Relationship Id="rId16" Type="http://schemas.openxmlformats.org/officeDocument/2006/relationships/image" Target="../media/image15.png"/><Relationship Id="rId20" Type="http://schemas.openxmlformats.org/officeDocument/2006/relationships/image" Target="../media/image19.png"/><Relationship Id="rId29"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image" Target="../media/image5.png"/><Relationship Id="rId11" Type="http://schemas.openxmlformats.org/officeDocument/2006/relationships/image" Target="../media/image10.png"/><Relationship Id="rId24" Type="http://schemas.openxmlformats.org/officeDocument/2006/relationships/image" Target="../media/image23.png"/><Relationship Id="rId32" Type="http://schemas.openxmlformats.org/officeDocument/2006/relationships/image" Target="../media/image31.png"/><Relationship Id="rId37" Type="http://schemas.openxmlformats.org/officeDocument/2006/relationships/image" Target="../media/image36.emf"/><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28" Type="http://schemas.openxmlformats.org/officeDocument/2006/relationships/image" Target="../media/image27.png"/><Relationship Id="rId36" Type="http://schemas.openxmlformats.org/officeDocument/2006/relationships/image" Target="../media/image35.emf"/><Relationship Id="rId10" Type="http://schemas.openxmlformats.org/officeDocument/2006/relationships/image" Target="../media/image9.png"/><Relationship Id="rId19" Type="http://schemas.openxmlformats.org/officeDocument/2006/relationships/image" Target="../media/image18.png"/><Relationship Id="rId31" Type="http://schemas.openxmlformats.org/officeDocument/2006/relationships/image" Target="../media/image30.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 Id="rId27" Type="http://schemas.openxmlformats.org/officeDocument/2006/relationships/image" Target="../media/image26.png"/><Relationship Id="rId30" Type="http://schemas.openxmlformats.org/officeDocument/2006/relationships/image" Target="../media/image29.png"/><Relationship Id="rId35" Type="http://schemas.openxmlformats.org/officeDocument/2006/relationships/image" Target="../media/image34.png"/></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_rels/slide4.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5.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6.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7.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2"/>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6"/>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7"/>
          <a:stretch>
            <a:fillRect/>
          </a:stretch>
        </p:blipFill>
        <p:spPr>
          <a:xfrm>
            <a:off x="2616629" y="1302258"/>
            <a:ext cx="694080" cy="982188"/>
          </a:xfrm>
          <a:prstGeom prst="rect">
            <a:avLst/>
          </a:prstGeom>
        </p:spPr>
      </p:pic>
      <p:sp>
        <p:nvSpPr>
          <p:cNvPr id="1443" name="文本框 1442"/>
          <p:cNvSpPr txBox="1"/>
          <p:nvPr/>
        </p:nvSpPr>
        <p:spPr>
          <a:xfrm>
            <a:off x="921504" y="2432150"/>
            <a:ext cx="6518227"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清新卡通手绘模板</a:t>
            </a:r>
            <a:endParaRPr lang="zh-CN" altLang="en-US" sz="6000" b="1" dirty="0">
              <a:latin typeface="方正静蕾简体" panose="02000000000000000000" pitchFamily="2" charset="-122"/>
              <a:ea typeface="方正静蕾简体" panose="02000000000000000000" pitchFamily="2" charset="-122"/>
            </a:endParaRPr>
          </a:p>
        </p:txBody>
      </p:sp>
      <p:sp>
        <p:nvSpPr>
          <p:cNvPr id="321" name="文本框 320"/>
          <p:cNvSpPr txBox="1"/>
          <p:nvPr/>
        </p:nvSpPr>
        <p:spPr>
          <a:xfrm>
            <a:off x="1088474" y="3468924"/>
            <a:ext cx="3487092" cy="523220"/>
          </a:xfrm>
          <a:prstGeom prst="rect">
            <a:avLst/>
          </a:prstGeom>
          <a:noFill/>
        </p:spPr>
        <p:txBody>
          <a:bodyPr wrap="square" rtlCol="0">
            <a:spAutoFit/>
          </a:bodyPr>
          <a:lstStyle/>
          <a:p>
            <a:r>
              <a:rPr lang="zh-CN" altLang="en-US" sz="2800" b="1" dirty="0" smtClean="0">
                <a:latin typeface="方正静蕾简体" panose="02000000000000000000" pitchFamily="2" charset="-122"/>
                <a:ea typeface="方正静蕾简体" panose="02000000000000000000" pitchFamily="2" charset="-122"/>
              </a:rPr>
              <a:t>汇报人</a:t>
            </a:r>
            <a:r>
              <a:rPr lang="zh-CN" altLang="en-US" sz="2800" b="1" dirty="0" smtClean="0">
                <a:latin typeface="方正静蕾简体" panose="02000000000000000000" pitchFamily="2" charset="-122"/>
                <a:ea typeface="方正静蕾简体" panose="02000000000000000000" pitchFamily="2" charset="-122"/>
              </a:rPr>
              <a:t>：</a:t>
            </a:r>
            <a:r>
              <a:rPr lang="zh-CN" altLang="en-US" sz="2800" b="1" dirty="0">
                <a:latin typeface="方正静蕾简体" panose="02000000000000000000" pitchFamily="2" charset="-122"/>
                <a:ea typeface="方正静蕾简体" panose="02000000000000000000" pitchFamily="2" charset="-122"/>
              </a:rPr>
              <a:t>大侠素材</a:t>
            </a:r>
            <a:r>
              <a:rPr lang="zh-CN" altLang="en-US" sz="2800" b="1" dirty="0" smtClean="0">
                <a:latin typeface="方正静蕾简体" panose="02000000000000000000" pitchFamily="2" charset="-122"/>
                <a:ea typeface="方正静蕾简体" panose="02000000000000000000" pitchFamily="2" charset="-122"/>
              </a:rPr>
              <a:t>铺</a:t>
            </a:r>
            <a:endParaRPr lang="zh-CN" altLang="en-US" sz="2800" b="1" dirty="0">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126" name="任意多边形 125"/>
          <p:cNvSpPr/>
          <p:nvPr/>
        </p:nvSpPr>
        <p:spPr>
          <a:xfrm rot="5400000">
            <a:off x="1699339"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7" name="椭圆 31"/>
          <p:cNvSpPr/>
          <p:nvPr/>
        </p:nvSpPr>
        <p:spPr>
          <a:xfrm rot="15654318">
            <a:off x="973980"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28" name="任意多边形 127"/>
          <p:cNvSpPr/>
          <p:nvPr/>
        </p:nvSpPr>
        <p:spPr>
          <a:xfrm rot="5400000">
            <a:off x="4311492"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9" name="椭圆 31"/>
          <p:cNvSpPr/>
          <p:nvPr/>
        </p:nvSpPr>
        <p:spPr>
          <a:xfrm rot="15654318">
            <a:off x="3586133"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0" name="任意多边形 129"/>
          <p:cNvSpPr/>
          <p:nvPr/>
        </p:nvSpPr>
        <p:spPr>
          <a:xfrm rot="5400000">
            <a:off x="6923645"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1" name="椭圆 31"/>
          <p:cNvSpPr/>
          <p:nvPr/>
        </p:nvSpPr>
        <p:spPr>
          <a:xfrm rot="15654318">
            <a:off x="6198286"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2" name="任意多边形 131"/>
          <p:cNvSpPr/>
          <p:nvPr/>
        </p:nvSpPr>
        <p:spPr>
          <a:xfrm rot="5400000">
            <a:off x="9535798"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3" name="椭圆 31"/>
          <p:cNvSpPr/>
          <p:nvPr/>
        </p:nvSpPr>
        <p:spPr>
          <a:xfrm rot="15654318">
            <a:off x="8810439"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134" name="组合 133"/>
          <p:cNvGrpSpPr/>
          <p:nvPr/>
        </p:nvGrpSpPr>
        <p:grpSpPr>
          <a:xfrm>
            <a:off x="6973911" y="2895415"/>
            <a:ext cx="545984" cy="575920"/>
            <a:chOff x="4197350" y="2182813"/>
            <a:chExt cx="608013" cy="641350"/>
          </a:xfrm>
          <a:solidFill>
            <a:schemeClr val="bg1"/>
          </a:solidFill>
        </p:grpSpPr>
        <p:sp>
          <p:nvSpPr>
            <p:cNvPr id="135"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8"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9"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0"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1"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2"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3"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4"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5"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6"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7"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8"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9"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0"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1"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2"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3"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4"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5"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6"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7"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8"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9"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0"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1"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2"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3"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4"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5"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6"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7"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8"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9"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0"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1"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2"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3"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4"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5"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6"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7"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8"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9"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0"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81" name="组合 180"/>
          <p:cNvGrpSpPr/>
          <p:nvPr/>
        </p:nvGrpSpPr>
        <p:grpSpPr>
          <a:xfrm>
            <a:off x="1913916" y="2904879"/>
            <a:ext cx="585899" cy="598729"/>
            <a:chOff x="5268913" y="4124325"/>
            <a:chExt cx="652463" cy="666751"/>
          </a:xfrm>
          <a:solidFill>
            <a:schemeClr val="bg1"/>
          </a:solidFill>
        </p:grpSpPr>
        <p:sp>
          <p:nvSpPr>
            <p:cNvPr id="182"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202" name="组合 201"/>
          <p:cNvGrpSpPr/>
          <p:nvPr/>
        </p:nvGrpSpPr>
        <p:grpSpPr>
          <a:xfrm>
            <a:off x="4506853" y="2858313"/>
            <a:ext cx="601582" cy="608708"/>
            <a:chOff x="4194175" y="1193800"/>
            <a:chExt cx="669926" cy="677863"/>
          </a:xfrm>
          <a:solidFill>
            <a:schemeClr val="bg1"/>
          </a:solidFill>
        </p:grpSpPr>
        <p:sp>
          <p:nvSpPr>
            <p:cNvPr id="203"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4"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5"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6"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7"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8"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9"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0"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1"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2"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3"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4"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5"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6"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7"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8"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9"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0"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1"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2"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3"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4"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5"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6"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7"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8"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9"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0"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1"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2"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3"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4"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5"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6"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7"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8"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9"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0"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241" name="组合 240"/>
          <p:cNvGrpSpPr/>
          <p:nvPr/>
        </p:nvGrpSpPr>
        <p:grpSpPr>
          <a:xfrm>
            <a:off x="9668836" y="2870849"/>
            <a:ext cx="627241" cy="642921"/>
            <a:chOff x="3282950" y="1154113"/>
            <a:chExt cx="698501" cy="715963"/>
          </a:xfrm>
          <a:solidFill>
            <a:schemeClr val="bg1"/>
          </a:solidFill>
        </p:grpSpPr>
        <p:sp>
          <p:nvSpPr>
            <p:cNvPr id="242"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3"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4"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5"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6"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7"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8"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9"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0"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1"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2"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3"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4"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5"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6"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7"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8"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9"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0"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1"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2"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3"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4"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sp>
        <p:nvSpPr>
          <p:cNvPr id="265" name="文本框 264"/>
          <p:cNvSpPr txBox="1"/>
          <p:nvPr/>
        </p:nvSpPr>
        <p:spPr>
          <a:xfrm>
            <a:off x="1149192" y="2705276"/>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1</a:t>
            </a:r>
            <a:endParaRPr lang="zh-CN" altLang="en-US" sz="6000" b="1" dirty="0">
              <a:latin typeface="方正静蕾简体" panose="02000000000000000000" pitchFamily="2" charset="-122"/>
              <a:ea typeface="方正静蕾简体" panose="02000000000000000000" pitchFamily="2" charset="-122"/>
            </a:endParaRPr>
          </a:p>
        </p:txBody>
      </p:sp>
      <p:sp>
        <p:nvSpPr>
          <p:cNvPr id="266" name="文本框 265"/>
          <p:cNvSpPr txBox="1"/>
          <p:nvPr/>
        </p:nvSpPr>
        <p:spPr>
          <a:xfrm>
            <a:off x="3730701" y="2720327"/>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2</a:t>
            </a:r>
            <a:endParaRPr lang="zh-CN" altLang="en-US" sz="6000" b="1" dirty="0">
              <a:latin typeface="方正静蕾简体" panose="02000000000000000000" pitchFamily="2" charset="-122"/>
              <a:ea typeface="方正静蕾简体" panose="02000000000000000000" pitchFamily="2" charset="-122"/>
            </a:endParaRPr>
          </a:p>
        </p:txBody>
      </p:sp>
      <p:sp>
        <p:nvSpPr>
          <p:cNvPr id="267" name="文本框 266"/>
          <p:cNvSpPr txBox="1"/>
          <p:nvPr/>
        </p:nvSpPr>
        <p:spPr>
          <a:xfrm>
            <a:off x="6377476"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3</a:t>
            </a:r>
            <a:endParaRPr lang="zh-CN" altLang="en-US" sz="6000" b="1" dirty="0">
              <a:latin typeface="方正静蕾简体" panose="02000000000000000000" pitchFamily="2" charset="-122"/>
              <a:ea typeface="方正静蕾简体" panose="02000000000000000000" pitchFamily="2" charset="-122"/>
            </a:endParaRPr>
          </a:p>
        </p:txBody>
      </p:sp>
      <p:sp>
        <p:nvSpPr>
          <p:cNvPr id="268" name="文本框 267"/>
          <p:cNvSpPr txBox="1"/>
          <p:nvPr/>
        </p:nvSpPr>
        <p:spPr>
          <a:xfrm>
            <a:off x="8945741"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4</a:t>
            </a:r>
            <a:endParaRPr lang="zh-CN" altLang="en-US" sz="6000" b="1" dirty="0">
              <a:latin typeface="方正静蕾简体" panose="02000000000000000000" pitchFamily="2" charset="-122"/>
              <a:ea typeface="方正静蕾简体" panose="02000000000000000000" pitchFamily="2" charset="-122"/>
            </a:endParaRPr>
          </a:p>
        </p:txBody>
      </p:sp>
      <p:sp>
        <p:nvSpPr>
          <p:cNvPr id="269" name="文本框 268"/>
          <p:cNvSpPr txBox="1"/>
          <p:nvPr/>
        </p:nvSpPr>
        <p:spPr>
          <a:xfrm>
            <a:off x="1201671" y="4164272"/>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0" name="文本框 269"/>
          <p:cNvSpPr txBox="1"/>
          <p:nvPr/>
        </p:nvSpPr>
        <p:spPr>
          <a:xfrm>
            <a:off x="622054" y="4633342"/>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1" name="文本框 270"/>
          <p:cNvSpPr txBox="1"/>
          <p:nvPr/>
        </p:nvSpPr>
        <p:spPr>
          <a:xfrm>
            <a:off x="3998462" y="414218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2" name="文本框 271"/>
          <p:cNvSpPr txBox="1"/>
          <p:nvPr/>
        </p:nvSpPr>
        <p:spPr>
          <a:xfrm>
            <a:off x="3418845" y="4611259"/>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3" name="文本框 272"/>
          <p:cNvSpPr txBox="1"/>
          <p:nvPr/>
        </p:nvSpPr>
        <p:spPr>
          <a:xfrm>
            <a:off x="6600623" y="412573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4" name="文本框 273"/>
          <p:cNvSpPr txBox="1"/>
          <p:nvPr/>
        </p:nvSpPr>
        <p:spPr>
          <a:xfrm>
            <a:off x="6021006" y="4594808"/>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5" name="文本框 274"/>
          <p:cNvSpPr txBox="1"/>
          <p:nvPr/>
        </p:nvSpPr>
        <p:spPr>
          <a:xfrm>
            <a:off x="9397414" y="4103655"/>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6" name="文本框 275"/>
          <p:cNvSpPr txBox="1"/>
          <p:nvPr/>
        </p:nvSpPr>
        <p:spPr>
          <a:xfrm>
            <a:off x="8817797" y="4572725"/>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277" name="弧形 276"/>
          <p:cNvSpPr/>
          <p:nvPr/>
        </p:nvSpPr>
        <p:spPr>
          <a:xfrm>
            <a:off x="4329502" y="2136338"/>
            <a:ext cx="3431267" cy="3431267"/>
          </a:xfrm>
          <a:prstGeom prst="arc">
            <a:avLst>
              <a:gd name="adj1" fmla="val 13254030"/>
              <a:gd name="adj2" fmla="val 12234999"/>
            </a:avLst>
          </a:prstGeom>
          <a:ln w="57150" cap="rnd">
            <a:solidFill>
              <a:srgbClr val="A77FC6"/>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bg1"/>
              </a:solidFill>
              <a:latin typeface="华文细黑" panose="02010600040101010101" pitchFamily="2" charset="-122"/>
              <a:ea typeface="华文细黑" panose="02010600040101010101" pitchFamily="2" charset="-122"/>
            </a:endParaRPr>
          </a:p>
        </p:txBody>
      </p:sp>
      <p:grpSp>
        <p:nvGrpSpPr>
          <p:cNvPr id="278" name="组合 277"/>
          <p:cNvGrpSpPr/>
          <p:nvPr/>
        </p:nvGrpSpPr>
        <p:grpSpPr>
          <a:xfrm>
            <a:off x="6807596" y="2117983"/>
            <a:ext cx="889884" cy="898847"/>
            <a:chOff x="6480051" y="1981505"/>
            <a:chExt cx="889884" cy="898847"/>
          </a:xfrm>
        </p:grpSpPr>
        <p:sp useBgFill="1">
          <p:nvSpPr>
            <p:cNvPr id="279" name="椭圆 31"/>
            <p:cNvSpPr/>
            <p:nvPr/>
          </p:nvSpPr>
          <p:spPr>
            <a:xfrm rot="15654318">
              <a:off x="6475569"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280" name="组合 279"/>
            <p:cNvGrpSpPr/>
            <p:nvPr/>
          </p:nvGrpSpPr>
          <p:grpSpPr>
            <a:xfrm>
              <a:off x="6686480" y="2176528"/>
              <a:ext cx="499267" cy="527865"/>
              <a:chOff x="5181601" y="2120900"/>
              <a:chExt cx="665163" cy="703263"/>
            </a:xfrm>
            <a:solidFill>
              <a:schemeClr val="bg1"/>
            </a:solidFill>
          </p:grpSpPr>
          <p:sp>
            <p:nvSpPr>
              <p:cNvPr id="281"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2"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3"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4"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5"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6"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7"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8"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9"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0"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1"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2"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3"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4"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5"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6"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7"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8"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9"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0"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1"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2"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3"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4"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5"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6"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7"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8"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9"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0"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1"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2"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3"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4"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5"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6"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7"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8"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9"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0"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1"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2"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3"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4"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5"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6"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7"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8"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9"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0"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1"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2"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3"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4"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5"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6"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7"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8"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9"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0"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1"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2"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3"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4"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5"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6"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7"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48" name="组合 347"/>
          <p:cNvGrpSpPr/>
          <p:nvPr/>
        </p:nvGrpSpPr>
        <p:grpSpPr>
          <a:xfrm>
            <a:off x="6986505" y="4371855"/>
            <a:ext cx="889884" cy="898847"/>
            <a:chOff x="6480051" y="4589712"/>
            <a:chExt cx="889884" cy="898847"/>
          </a:xfrm>
        </p:grpSpPr>
        <p:sp useBgFill="1">
          <p:nvSpPr>
            <p:cNvPr id="349" name="椭圆 31"/>
            <p:cNvSpPr/>
            <p:nvPr/>
          </p:nvSpPr>
          <p:spPr>
            <a:xfrm rot="15654318">
              <a:off x="6475569" y="4594194"/>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50" name="组合 349"/>
            <p:cNvGrpSpPr/>
            <p:nvPr/>
          </p:nvGrpSpPr>
          <p:grpSpPr>
            <a:xfrm>
              <a:off x="6679330" y="4803299"/>
              <a:ext cx="489734" cy="500458"/>
              <a:chOff x="5268913" y="4124325"/>
              <a:chExt cx="652463" cy="666751"/>
            </a:xfrm>
            <a:solidFill>
              <a:schemeClr val="bg1"/>
            </a:solidFill>
          </p:grpSpPr>
          <p:sp>
            <p:nvSpPr>
              <p:cNvPr id="351"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2"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3"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4"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5"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6"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7"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8"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9"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0"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1"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2"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3"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4"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5"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6"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7"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8"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9"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0"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71" name="组合 370"/>
          <p:cNvGrpSpPr/>
          <p:nvPr/>
        </p:nvGrpSpPr>
        <p:grpSpPr>
          <a:xfrm>
            <a:off x="4361907" y="4381976"/>
            <a:ext cx="889884" cy="898847"/>
            <a:chOff x="6480052" y="3317013"/>
            <a:chExt cx="889884" cy="898847"/>
          </a:xfrm>
        </p:grpSpPr>
        <p:sp useBgFill="1">
          <p:nvSpPr>
            <p:cNvPr id="372" name="椭圆 31"/>
            <p:cNvSpPr/>
            <p:nvPr/>
          </p:nvSpPr>
          <p:spPr>
            <a:xfrm rot="15654318">
              <a:off x="6475570" y="3321495"/>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73" name="组合 372"/>
            <p:cNvGrpSpPr/>
            <p:nvPr/>
          </p:nvGrpSpPr>
          <p:grpSpPr>
            <a:xfrm>
              <a:off x="6686480" y="3540620"/>
              <a:ext cx="530247" cy="465902"/>
              <a:chOff x="6208713" y="1243013"/>
              <a:chExt cx="706438" cy="620713"/>
            </a:xfrm>
            <a:solidFill>
              <a:schemeClr val="bg1"/>
            </a:solidFill>
          </p:grpSpPr>
          <p:sp>
            <p:nvSpPr>
              <p:cNvPr id="374"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5"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6"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7"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8"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9"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0"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1"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2"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3"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4"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5"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6"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7"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8"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9"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0"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1"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2"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3"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4"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5"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6"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7"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8"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99" name="组合 398"/>
          <p:cNvGrpSpPr/>
          <p:nvPr/>
        </p:nvGrpSpPr>
        <p:grpSpPr>
          <a:xfrm>
            <a:off x="4414044" y="2141814"/>
            <a:ext cx="889884" cy="898847"/>
            <a:chOff x="1746814" y="1981505"/>
            <a:chExt cx="889884" cy="898847"/>
          </a:xfrm>
        </p:grpSpPr>
        <p:sp useBgFill="1">
          <p:nvSpPr>
            <p:cNvPr id="400" name="椭圆 31"/>
            <p:cNvSpPr/>
            <p:nvPr/>
          </p:nvSpPr>
          <p:spPr>
            <a:xfrm rot="15654318">
              <a:off x="1742332"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401" name="组合 400"/>
            <p:cNvGrpSpPr/>
            <p:nvPr/>
          </p:nvGrpSpPr>
          <p:grpSpPr>
            <a:xfrm>
              <a:off x="1927519" y="2159252"/>
              <a:ext cx="555270" cy="543354"/>
              <a:chOff x="2159000" y="1141413"/>
              <a:chExt cx="739775" cy="723900"/>
            </a:xfrm>
            <a:solidFill>
              <a:schemeClr val="bg1"/>
            </a:solidFill>
          </p:grpSpPr>
          <p:sp>
            <p:nvSpPr>
              <p:cNvPr id="402"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3"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4"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5"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6"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7"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8"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9"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0"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1"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2"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3"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4"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5"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6"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7"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8"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9"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0"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1"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2"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3"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4"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5"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6"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7"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8"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9"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0"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1"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2"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3"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4"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sp>
        <p:nvSpPr>
          <p:cNvPr id="436" name="矩形 435"/>
          <p:cNvSpPr/>
          <p:nvPr/>
        </p:nvSpPr>
        <p:spPr>
          <a:xfrm>
            <a:off x="1711427" y="1960371"/>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37" name="Freeform 30"/>
          <p:cNvSpPr>
            <a:spLocks noEditPoints="1"/>
          </p:cNvSpPr>
          <p:nvPr/>
        </p:nvSpPr>
        <p:spPr bwMode="auto">
          <a:xfrm>
            <a:off x="1440535" y="203620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39" name="矩形 438"/>
          <p:cNvSpPr/>
          <p:nvPr/>
        </p:nvSpPr>
        <p:spPr>
          <a:xfrm>
            <a:off x="1701811" y="4123777"/>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0" name="Freeform 30"/>
          <p:cNvSpPr>
            <a:spLocks noEditPoints="1"/>
          </p:cNvSpPr>
          <p:nvPr/>
        </p:nvSpPr>
        <p:spPr bwMode="auto">
          <a:xfrm>
            <a:off x="1430919" y="419961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2" name="矩形 441"/>
          <p:cNvSpPr/>
          <p:nvPr/>
        </p:nvSpPr>
        <p:spPr>
          <a:xfrm>
            <a:off x="8417668" y="2033209"/>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3" name="Freeform 30"/>
          <p:cNvSpPr>
            <a:spLocks noEditPoints="1"/>
          </p:cNvSpPr>
          <p:nvPr/>
        </p:nvSpPr>
        <p:spPr bwMode="auto">
          <a:xfrm>
            <a:off x="8146776" y="210904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5" name="矩形 444"/>
          <p:cNvSpPr/>
          <p:nvPr/>
        </p:nvSpPr>
        <p:spPr>
          <a:xfrm>
            <a:off x="8408052" y="4196615"/>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6" name="Freeform 30"/>
          <p:cNvSpPr>
            <a:spLocks noEditPoints="1"/>
          </p:cNvSpPr>
          <p:nvPr/>
        </p:nvSpPr>
        <p:spPr bwMode="auto">
          <a:xfrm>
            <a:off x="8137160" y="427245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grpSp>
        <p:nvGrpSpPr>
          <p:cNvPr id="447" name="组合 446"/>
          <p:cNvGrpSpPr/>
          <p:nvPr/>
        </p:nvGrpSpPr>
        <p:grpSpPr>
          <a:xfrm>
            <a:off x="5388469" y="2992947"/>
            <a:ext cx="1204998" cy="1604309"/>
            <a:chOff x="3213101" y="3067051"/>
            <a:chExt cx="541337" cy="720725"/>
          </a:xfrm>
          <a:solidFill>
            <a:srgbClr val="A77FC6"/>
          </a:solidFill>
        </p:grpSpPr>
        <p:sp>
          <p:nvSpPr>
            <p:cNvPr id="448"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49"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0"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1"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2"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3"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4"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5"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6"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7"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8"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9"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0"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1"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2"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3"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4"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5"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6"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7"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8"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9"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0"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1"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2"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3"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4"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5"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6"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7"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8"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9"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0"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1"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2"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3"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4"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5"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6"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7"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8"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9"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0"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1"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2"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3"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4"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5"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6"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7"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8"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499" name="文本框 498"/>
          <p:cNvSpPr txBox="1"/>
          <p:nvPr/>
        </p:nvSpPr>
        <p:spPr>
          <a:xfrm>
            <a:off x="1424669" y="239081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0" name="文本框 499"/>
          <p:cNvSpPr txBox="1"/>
          <p:nvPr/>
        </p:nvSpPr>
        <p:spPr>
          <a:xfrm>
            <a:off x="1385503" y="455708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1" name="文本框 500"/>
          <p:cNvSpPr txBox="1"/>
          <p:nvPr/>
        </p:nvSpPr>
        <p:spPr>
          <a:xfrm>
            <a:off x="8170318" y="2488167"/>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2" name="文本框 501"/>
          <p:cNvSpPr txBox="1"/>
          <p:nvPr/>
        </p:nvSpPr>
        <p:spPr>
          <a:xfrm>
            <a:off x="8131152" y="4654437"/>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rot="9860699">
            <a:off x="1466528" y="2772016"/>
            <a:ext cx="1836737" cy="1384300"/>
            <a:chOff x="1011" y="1724"/>
            <a:chExt cx="1157" cy="872"/>
          </a:xfrm>
        </p:grpSpPr>
        <p:sp>
          <p:nvSpPr>
            <p:cNvPr id="4"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1" name="Group 4"/>
          <p:cNvGrpSpPr>
            <a:grpSpLocks noChangeAspect="1"/>
          </p:cNvGrpSpPr>
          <p:nvPr/>
        </p:nvGrpSpPr>
        <p:grpSpPr bwMode="auto">
          <a:xfrm rot="9860699">
            <a:off x="3857902" y="2772016"/>
            <a:ext cx="1836737" cy="1384300"/>
            <a:chOff x="1011" y="1724"/>
            <a:chExt cx="1157" cy="872"/>
          </a:xfrm>
        </p:grpSpPr>
        <p:sp>
          <p:nvSpPr>
            <p:cNvPr id="252"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3"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4" name="Group 4"/>
          <p:cNvGrpSpPr>
            <a:grpSpLocks noChangeAspect="1"/>
          </p:cNvGrpSpPr>
          <p:nvPr/>
        </p:nvGrpSpPr>
        <p:grpSpPr bwMode="auto">
          <a:xfrm rot="9860699">
            <a:off x="6206214" y="2768583"/>
            <a:ext cx="1836737" cy="1384300"/>
            <a:chOff x="1011" y="1724"/>
            <a:chExt cx="1157" cy="872"/>
          </a:xfrm>
        </p:grpSpPr>
        <p:sp>
          <p:nvSpPr>
            <p:cNvPr id="275"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9" name="Group 4"/>
          <p:cNvGrpSpPr>
            <a:grpSpLocks noChangeAspect="1"/>
          </p:cNvGrpSpPr>
          <p:nvPr/>
        </p:nvGrpSpPr>
        <p:grpSpPr bwMode="auto">
          <a:xfrm rot="9860699">
            <a:off x="8622416" y="2763396"/>
            <a:ext cx="1836737" cy="1384300"/>
            <a:chOff x="1011" y="1724"/>
            <a:chExt cx="1157" cy="872"/>
          </a:xfrm>
        </p:grpSpPr>
        <p:sp>
          <p:nvSpPr>
            <p:cNvPr id="520"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1"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2" name="文本框 541"/>
          <p:cNvSpPr txBox="1"/>
          <p:nvPr/>
        </p:nvSpPr>
        <p:spPr>
          <a:xfrm>
            <a:off x="1460776" y="425900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43" name="文本框 542"/>
          <p:cNvSpPr txBox="1"/>
          <p:nvPr/>
        </p:nvSpPr>
        <p:spPr>
          <a:xfrm>
            <a:off x="881159" y="4730209"/>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0" name="文本框 549"/>
          <p:cNvSpPr txBox="1"/>
          <p:nvPr/>
        </p:nvSpPr>
        <p:spPr>
          <a:xfrm>
            <a:off x="4028991" y="425076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1" name="文本框 550"/>
          <p:cNvSpPr txBox="1"/>
          <p:nvPr/>
        </p:nvSpPr>
        <p:spPr>
          <a:xfrm>
            <a:off x="3449374" y="4721977"/>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2" name="文本框 551"/>
          <p:cNvSpPr txBox="1"/>
          <p:nvPr/>
        </p:nvSpPr>
        <p:spPr>
          <a:xfrm>
            <a:off x="6558997" y="4242410"/>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3" name="文本框 552"/>
          <p:cNvSpPr txBox="1"/>
          <p:nvPr/>
        </p:nvSpPr>
        <p:spPr>
          <a:xfrm>
            <a:off x="5979380" y="4713618"/>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4" name="文本框 553"/>
          <p:cNvSpPr txBox="1"/>
          <p:nvPr/>
        </p:nvSpPr>
        <p:spPr>
          <a:xfrm>
            <a:off x="9014581" y="424606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5" name="文本框 554"/>
          <p:cNvSpPr txBox="1"/>
          <p:nvPr/>
        </p:nvSpPr>
        <p:spPr>
          <a:xfrm>
            <a:off x="8434964" y="471727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9" name="Group 4"/>
          <p:cNvGrpSpPr>
            <a:grpSpLocks noChangeAspect="1"/>
          </p:cNvGrpSpPr>
          <p:nvPr/>
        </p:nvGrpSpPr>
        <p:grpSpPr bwMode="auto">
          <a:xfrm>
            <a:off x="1114425" y="2047875"/>
            <a:ext cx="4524375" cy="3814763"/>
            <a:chOff x="702" y="1290"/>
            <a:chExt cx="2850" cy="2403"/>
          </a:xfrm>
        </p:grpSpPr>
        <p:sp>
          <p:nvSpPr>
            <p:cNvPr id="31" name="Freeform 5"/>
            <p:cNvSpPr/>
            <p:nvPr/>
          </p:nvSpPr>
          <p:spPr bwMode="auto">
            <a:xfrm>
              <a:off x="2638" y="1290"/>
              <a:ext cx="914" cy="1932"/>
            </a:xfrm>
            <a:custGeom>
              <a:avLst/>
              <a:gdLst>
                <a:gd name="T0" fmla="*/ 144 w 144"/>
                <a:gd name="T1" fmla="*/ 301 h 304"/>
                <a:gd name="T2" fmla="*/ 143 w 144"/>
                <a:gd name="T3" fmla="*/ 303 h 304"/>
                <a:gd name="T4" fmla="*/ 142 w 144"/>
                <a:gd name="T5" fmla="*/ 304 h 304"/>
                <a:gd name="T6" fmla="*/ 141 w 144"/>
                <a:gd name="T7" fmla="*/ 304 h 304"/>
                <a:gd name="T8" fmla="*/ 28 w 144"/>
                <a:gd name="T9" fmla="*/ 264 h 304"/>
                <a:gd name="T10" fmla="*/ 27 w 144"/>
                <a:gd name="T11" fmla="*/ 260 h 304"/>
                <a:gd name="T12" fmla="*/ 139 w 144"/>
                <a:gd name="T13" fmla="*/ 299 h 304"/>
                <a:gd name="T14" fmla="*/ 80 w 144"/>
                <a:gd name="T15" fmla="*/ 5 h 304"/>
                <a:gd name="T16" fmla="*/ 16 w 144"/>
                <a:gd name="T17" fmla="*/ 61 h 304"/>
                <a:gd name="T18" fmla="*/ 6 w 144"/>
                <a:gd name="T19" fmla="*/ 70 h 304"/>
                <a:gd name="T20" fmla="*/ 2 w 144"/>
                <a:gd name="T21" fmla="*/ 75 h 304"/>
                <a:gd name="T22" fmla="*/ 0 w 144"/>
                <a:gd name="T23" fmla="*/ 76 h 304"/>
                <a:gd name="T24" fmla="*/ 0 w 144"/>
                <a:gd name="T25" fmla="*/ 72 h 304"/>
                <a:gd name="T26" fmla="*/ 3 w 144"/>
                <a:gd name="T27" fmla="*/ 67 h 304"/>
                <a:gd name="T28" fmla="*/ 13 w 144"/>
                <a:gd name="T29" fmla="*/ 58 h 304"/>
                <a:gd name="T30" fmla="*/ 41 w 144"/>
                <a:gd name="T31" fmla="*/ 33 h 304"/>
                <a:gd name="T32" fmla="*/ 68 w 144"/>
                <a:gd name="T33" fmla="*/ 10 h 304"/>
                <a:gd name="T34" fmla="*/ 80 w 144"/>
                <a:gd name="T35" fmla="*/ 0 h 304"/>
                <a:gd name="T36" fmla="*/ 81 w 144"/>
                <a:gd name="T37" fmla="*/ 0 h 304"/>
                <a:gd name="T38" fmla="*/ 82 w 144"/>
                <a:gd name="T39" fmla="*/ 0 h 304"/>
                <a:gd name="T40" fmla="*/ 83 w 144"/>
                <a:gd name="T41" fmla="*/ 1 h 304"/>
                <a:gd name="T42" fmla="*/ 144 w 144"/>
                <a:gd name="T43" fmla="*/ 30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304">
                  <a:moveTo>
                    <a:pt x="144" y="301"/>
                  </a:moveTo>
                  <a:cubicBezTo>
                    <a:pt x="144" y="302"/>
                    <a:pt x="144" y="303"/>
                    <a:pt x="143" y="303"/>
                  </a:cubicBezTo>
                  <a:cubicBezTo>
                    <a:pt x="143" y="304"/>
                    <a:pt x="142" y="304"/>
                    <a:pt x="142" y="304"/>
                  </a:cubicBezTo>
                  <a:cubicBezTo>
                    <a:pt x="142" y="304"/>
                    <a:pt x="141" y="304"/>
                    <a:pt x="141" y="304"/>
                  </a:cubicBezTo>
                  <a:cubicBezTo>
                    <a:pt x="28" y="264"/>
                    <a:pt x="28" y="264"/>
                    <a:pt x="28" y="264"/>
                  </a:cubicBezTo>
                  <a:cubicBezTo>
                    <a:pt x="27" y="260"/>
                    <a:pt x="27" y="260"/>
                    <a:pt x="27" y="260"/>
                  </a:cubicBezTo>
                  <a:cubicBezTo>
                    <a:pt x="139" y="299"/>
                    <a:pt x="139" y="299"/>
                    <a:pt x="139" y="299"/>
                  </a:cubicBezTo>
                  <a:cubicBezTo>
                    <a:pt x="80" y="5"/>
                    <a:pt x="80" y="5"/>
                    <a:pt x="80" y="5"/>
                  </a:cubicBezTo>
                  <a:cubicBezTo>
                    <a:pt x="70" y="13"/>
                    <a:pt x="36" y="42"/>
                    <a:pt x="16" y="61"/>
                  </a:cubicBezTo>
                  <a:cubicBezTo>
                    <a:pt x="12" y="64"/>
                    <a:pt x="8" y="68"/>
                    <a:pt x="6" y="70"/>
                  </a:cubicBezTo>
                  <a:cubicBezTo>
                    <a:pt x="3" y="73"/>
                    <a:pt x="2" y="74"/>
                    <a:pt x="2" y="75"/>
                  </a:cubicBezTo>
                  <a:cubicBezTo>
                    <a:pt x="1" y="76"/>
                    <a:pt x="1" y="76"/>
                    <a:pt x="0" y="76"/>
                  </a:cubicBezTo>
                  <a:cubicBezTo>
                    <a:pt x="0" y="72"/>
                    <a:pt x="0" y="72"/>
                    <a:pt x="0" y="72"/>
                  </a:cubicBezTo>
                  <a:cubicBezTo>
                    <a:pt x="0" y="70"/>
                    <a:pt x="2" y="69"/>
                    <a:pt x="3" y="67"/>
                  </a:cubicBezTo>
                  <a:cubicBezTo>
                    <a:pt x="6" y="65"/>
                    <a:pt x="9" y="62"/>
                    <a:pt x="13" y="58"/>
                  </a:cubicBezTo>
                  <a:cubicBezTo>
                    <a:pt x="21" y="51"/>
                    <a:pt x="31" y="42"/>
                    <a:pt x="41" y="33"/>
                  </a:cubicBezTo>
                  <a:cubicBezTo>
                    <a:pt x="51" y="25"/>
                    <a:pt x="60" y="17"/>
                    <a:pt x="68" y="10"/>
                  </a:cubicBezTo>
                  <a:cubicBezTo>
                    <a:pt x="75" y="4"/>
                    <a:pt x="80" y="0"/>
                    <a:pt x="80" y="0"/>
                  </a:cubicBezTo>
                  <a:cubicBezTo>
                    <a:pt x="80" y="0"/>
                    <a:pt x="81" y="0"/>
                    <a:pt x="81" y="0"/>
                  </a:cubicBezTo>
                  <a:cubicBezTo>
                    <a:pt x="81" y="0"/>
                    <a:pt x="82" y="0"/>
                    <a:pt x="82" y="0"/>
                  </a:cubicBezTo>
                  <a:cubicBezTo>
                    <a:pt x="82" y="0"/>
                    <a:pt x="83" y="1"/>
                    <a:pt x="83" y="1"/>
                  </a:cubicBezTo>
                  <a:lnTo>
                    <a:pt x="144" y="30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
            <p:cNvSpPr/>
            <p:nvPr/>
          </p:nvSpPr>
          <p:spPr bwMode="auto">
            <a:xfrm>
              <a:off x="2879" y="2727"/>
              <a:ext cx="553" cy="279"/>
            </a:xfrm>
            <a:custGeom>
              <a:avLst/>
              <a:gdLst>
                <a:gd name="T0" fmla="*/ 86 w 87"/>
                <a:gd name="T1" fmla="*/ 42 h 44"/>
                <a:gd name="T2" fmla="*/ 85 w 87"/>
                <a:gd name="T3" fmla="*/ 44 h 44"/>
                <a:gd name="T4" fmla="*/ 84 w 87"/>
                <a:gd name="T5" fmla="*/ 44 h 44"/>
                <a:gd name="T6" fmla="*/ 68 w 87"/>
                <a:gd name="T7" fmla="*/ 39 h 44"/>
                <a:gd name="T8" fmla="*/ 41 w 87"/>
                <a:gd name="T9" fmla="*/ 29 h 44"/>
                <a:gd name="T10" fmla="*/ 3 w 87"/>
                <a:gd name="T11" fmla="*/ 14 h 44"/>
                <a:gd name="T12" fmla="*/ 2 w 87"/>
                <a:gd name="T13" fmla="*/ 13 h 44"/>
                <a:gd name="T14" fmla="*/ 0 w 87"/>
                <a:gd name="T15" fmla="*/ 0 h 44"/>
                <a:gd name="T16" fmla="*/ 0 w 87"/>
                <a:gd name="T17" fmla="*/ 0 h 44"/>
                <a:gd name="T18" fmla="*/ 1 w 87"/>
                <a:gd name="T19" fmla="*/ 2 h 44"/>
                <a:gd name="T20" fmla="*/ 4 w 87"/>
                <a:gd name="T21" fmla="*/ 2 h 44"/>
                <a:gd name="T22" fmla="*/ 5 w 87"/>
                <a:gd name="T23" fmla="*/ 11 h 44"/>
                <a:gd name="T24" fmla="*/ 42 w 87"/>
                <a:gd name="T25" fmla="*/ 26 h 44"/>
                <a:gd name="T26" fmla="*/ 82 w 87"/>
                <a:gd name="T27" fmla="*/ 40 h 44"/>
                <a:gd name="T28" fmla="*/ 78 w 87"/>
                <a:gd name="T29" fmla="*/ 19 h 44"/>
                <a:gd name="T30" fmla="*/ 79 w 87"/>
                <a:gd name="T31" fmla="*/ 20 h 44"/>
                <a:gd name="T32" fmla="*/ 80 w 87"/>
                <a:gd name="T33" fmla="*/ 20 h 44"/>
                <a:gd name="T34" fmla="*/ 81 w 87"/>
                <a:gd name="T35" fmla="*/ 18 h 44"/>
                <a:gd name="T36" fmla="*/ 82 w 87"/>
                <a:gd name="T37" fmla="*/ 18 h 44"/>
                <a:gd name="T38" fmla="*/ 86 w 87"/>
                <a:gd name="T39" fmla="*/ 42 h 44"/>
                <a:gd name="T40" fmla="*/ 86 w 87"/>
                <a:gd name="T4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44">
                  <a:moveTo>
                    <a:pt x="86" y="42"/>
                  </a:moveTo>
                  <a:cubicBezTo>
                    <a:pt x="87" y="43"/>
                    <a:pt x="86" y="44"/>
                    <a:pt x="85" y="44"/>
                  </a:cubicBezTo>
                  <a:cubicBezTo>
                    <a:pt x="85" y="44"/>
                    <a:pt x="84" y="44"/>
                    <a:pt x="84" y="44"/>
                  </a:cubicBezTo>
                  <a:cubicBezTo>
                    <a:pt x="82" y="44"/>
                    <a:pt x="76" y="42"/>
                    <a:pt x="68" y="39"/>
                  </a:cubicBezTo>
                  <a:cubicBezTo>
                    <a:pt x="60" y="37"/>
                    <a:pt x="51" y="33"/>
                    <a:pt x="41" y="29"/>
                  </a:cubicBezTo>
                  <a:cubicBezTo>
                    <a:pt x="21" y="22"/>
                    <a:pt x="3" y="14"/>
                    <a:pt x="3" y="14"/>
                  </a:cubicBezTo>
                  <a:cubicBezTo>
                    <a:pt x="2" y="14"/>
                    <a:pt x="2" y="13"/>
                    <a:pt x="2" y="13"/>
                  </a:cubicBezTo>
                  <a:cubicBezTo>
                    <a:pt x="0" y="0"/>
                    <a:pt x="0" y="0"/>
                    <a:pt x="0" y="0"/>
                  </a:cubicBezTo>
                  <a:cubicBezTo>
                    <a:pt x="0" y="0"/>
                    <a:pt x="0" y="0"/>
                    <a:pt x="0" y="0"/>
                  </a:cubicBezTo>
                  <a:cubicBezTo>
                    <a:pt x="0" y="1"/>
                    <a:pt x="0" y="2"/>
                    <a:pt x="1" y="2"/>
                  </a:cubicBezTo>
                  <a:cubicBezTo>
                    <a:pt x="4" y="2"/>
                    <a:pt x="4" y="2"/>
                    <a:pt x="4" y="2"/>
                  </a:cubicBezTo>
                  <a:cubicBezTo>
                    <a:pt x="5" y="11"/>
                    <a:pt x="5" y="11"/>
                    <a:pt x="5" y="11"/>
                  </a:cubicBezTo>
                  <a:cubicBezTo>
                    <a:pt x="9" y="13"/>
                    <a:pt x="25" y="19"/>
                    <a:pt x="42" y="26"/>
                  </a:cubicBezTo>
                  <a:cubicBezTo>
                    <a:pt x="59" y="32"/>
                    <a:pt x="76" y="38"/>
                    <a:pt x="82" y="40"/>
                  </a:cubicBezTo>
                  <a:cubicBezTo>
                    <a:pt x="82" y="36"/>
                    <a:pt x="80" y="29"/>
                    <a:pt x="78" y="19"/>
                  </a:cubicBezTo>
                  <a:cubicBezTo>
                    <a:pt x="79" y="20"/>
                    <a:pt x="79" y="20"/>
                    <a:pt x="79" y="20"/>
                  </a:cubicBezTo>
                  <a:cubicBezTo>
                    <a:pt x="79" y="20"/>
                    <a:pt x="79" y="20"/>
                    <a:pt x="80" y="20"/>
                  </a:cubicBezTo>
                  <a:cubicBezTo>
                    <a:pt x="80" y="20"/>
                    <a:pt x="81" y="19"/>
                    <a:pt x="81" y="18"/>
                  </a:cubicBezTo>
                  <a:cubicBezTo>
                    <a:pt x="81" y="18"/>
                    <a:pt x="82" y="18"/>
                    <a:pt x="82" y="18"/>
                  </a:cubicBezTo>
                  <a:cubicBezTo>
                    <a:pt x="84" y="32"/>
                    <a:pt x="86" y="41"/>
                    <a:pt x="86" y="42"/>
                  </a:cubicBezTo>
                  <a:cubicBezTo>
                    <a:pt x="86" y="42"/>
                    <a:pt x="86" y="42"/>
                    <a:pt x="86"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
            <p:cNvSpPr/>
            <p:nvPr/>
          </p:nvSpPr>
          <p:spPr bwMode="auto">
            <a:xfrm>
              <a:off x="3368" y="2822"/>
              <a:ext cx="32" cy="32"/>
            </a:xfrm>
            <a:custGeom>
              <a:avLst/>
              <a:gdLst>
                <a:gd name="T0" fmla="*/ 4 w 5"/>
                <a:gd name="T1" fmla="*/ 2 h 5"/>
                <a:gd name="T2" fmla="*/ 5 w 5"/>
                <a:gd name="T3" fmla="*/ 3 h 5"/>
                <a:gd name="T4" fmla="*/ 4 w 5"/>
                <a:gd name="T5" fmla="*/ 3 h 5"/>
                <a:gd name="T6" fmla="*/ 3 w 5"/>
                <a:gd name="T7" fmla="*/ 5 h 5"/>
                <a:gd name="T8" fmla="*/ 2 w 5"/>
                <a:gd name="T9" fmla="*/ 5 h 5"/>
                <a:gd name="T10" fmla="*/ 1 w 5"/>
                <a:gd name="T11" fmla="*/ 4 h 5"/>
                <a:gd name="T12" fmla="*/ 0 w 5"/>
                <a:gd name="T13" fmla="*/ 0 h 5"/>
                <a:gd name="T14" fmla="*/ 3 w 5"/>
                <a:gd name="T15" fmla="*/ 1 h 5"/>
                <a:gd name="T16" fmla="*/ 4 w 5"/>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2"/>
                  </a:moveTo>
                  <a:cubicBezTo>
                    <a:pt x="4" y="2"/>
                    <a:pt x="5" y="2"/>
                    <a:pt x="5" y="3"/>
                  </a:cubicBezTo>
                  <a:cubicBezTo>
                    <a:pt x="5" y="3"/>
                    <a:pt x="4" y="3"/>
                    <a:pt x="4" y="3"/>
                  </a:cubicBezTo>
                  <a:cubicBezTo>
                    <a:pt x="4" y="4"/>
                    <a:pt x="3" y="5"/>
                    <a:pt x="3" y="5"/>
                  </a:cubicBezTo>
                  <a:cubicBezTo>
                    <a:pt x="2" y="5"/>
                    <a:pt x="2" y="5"/>
                    <a:pt x="2" y="5"/>
                  </a:cubicBezTo>
                  <a:cubicBezTo>
                    <a:pt x="1" y="4"/>
                    <a:pt x="1" y="4"/>
                    <a:pt x="1" y="4"/>
                  </a:cubicBezTo>
                  <a:cubicBezTo>
                    <a:pt x="1" y="3"/>
                    <a:pt x="0" y="2"/>
                    <a:pt x="0" y="0"/>
                  </a:cubicBezTo>
                  <a:cubicBezTo>
                    <a:pt x="3" y="1"/>
                    <a:pt x="3" y="1"/>
                    <a:pt x="3"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
            <p:cNvSpPr/>
            <p:nvPr/>
          </p:nvSpPr>
          <p:spPr bwMode="auto">
            <a:xfrm>
              <a:off x="3349" y="2695"/>
              <a:ext cx="45" cy="140"/>
            </a:xfrm>
            <a:custGeom>
              <a:avLst/>
              <a:gdLst>
                <a:gd name="T0" fmla="*/ 7 w 7"/>
                <a:gd name="T1" fmla="*/ 22 h 22"/>
                <a:gd name="T2" fmla="*/ 6 w 7"/>
                <a:gd name="T3" fmla="*/ 21 h 22"/>
                <a:gd name="T4" fmla="*/ 3 w 7"/>
                <a:gd name="T5" fmla="*/ 20 h 22"/>
                <a:gd name="T6" fmla="*/ 0 w 7"/>
                <a:gd name="T7" fmla="*/ 2 h 22"/>
                <a:gd name="T8" fmla="*/ 1 w 7"/>
                <a:gd name="T9" fmla="*/ 2 h 22"/>
                <a:gd name="T10" fmla="*/ 1 w 7"/>
                <a:gd name="T11" fmla="*/ 2 h 22"/>
                <a:gd name="T12" fmla="*/ 3 w 7"/>
                <a:gd name="T13" fmla="*/ 1 h 22"/>
                <a:gd name="T14" fmla="*/ 3 w 7"/>
                <a:gd name="T15" fmla="*/ 0 h 22"/>
                <a:gd name="T16" fmla="*/ 5 w 7"/>
                <a:gd name="T17" fmla="*/ 10 h 22"/>
                <a:gd name="T18" fmla="*/ 7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7" y="22"/>
                  </a:moveTo>
                  <a:cubicBezTo>
                    <a:pt x="7" y="22"/>
                    <a:pt x="7" y="21"/>
                    <a:pt x="6" y="21"/>
                  </a:cubicBezTo>
                  <a:cubicBezTo>
                    <a:pt x="3" y="20"/>
                    <a:pt x="3" y="20"/>
                    <a:pt x="3" y="20"/>
                  </a:cubicBezTo>
                  <a:cubicBezTo>
                    <a:pt x="2" y="15"/>
                    <a:pt x="1" y="9"/>
                    <a:pt x="0" y="2"/>
                  </a:cubicBezTo>
                  <a:cubicBezTo>
                    <a:pt x="1" y="2"/>
                    <a:pt x="1" y="2"/>
                    <a:pt x="1" y="2"/>
                  </a:cubicBezTo>
                  <a:cubicBezTo>
                    <a:pt x="1" y="2"/>
                    <a:pt x="1" y="2"/>
                    <a:pt x="1" y="2"/>
                  </a:cubicBezTo>
                  <a:cubicBezTo>
                    <a:pt x="2" y="2"/>
                    <a:pt x="3" y="2"/>
                    <a:pt x="3" y="1"/>
                  </a:cubicBezTo>
                  <a:cubicBezTo>
                    <a:pt x="3" y="0"/>
                    <a:pt x="3" y="0"/>
                    <a:pt x="3" y="0"/>
                  </a:cubicBezTo>
                  <a:cubicBezTo>
                    <a:pt x="4" y="3"/>
                    <a:pt x="4" y="7"/>
                    <a:pt x="5" y="10"/>
                  </a:cubicBezTo>
                  <a:cubicBezTo>
                    <a:pt x="6" y="14"/>
                    <a:pt x="7" y="18"/>
                    <a:pt x="7"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9"/>
            <p:cNvSpPr/>
            <p:nvPr/>
          </p:nvSpPr>
          <p:spPr bwMode="auto">
            <a:xfrm>
              <a:off x="2898" y="2714"/>
              <a:ext cx="476" cy="133"/>
            </a:xfrm>
            <a:custGeom>
              <a:avLst/>
              <a:gdLst>
                <a:gd name="T0" fmla="*/ 75 w 75"/>
                <a:gd name="T1" fmla="*/ 21 h 21"/>
                <a:gd name="T2" fmla="*/ 1 w 75"/>
                <a:gd name="T3" fmla="*/ 4 h 21"/>
                <a:gd name="T4" fmla="*/ 0 w 75"/>
                <a:gd name="T5" fmla="*/ 0 h 21"/>
                <a:gd name="T6" fmla="*/ 74 w 75"/>
                <a:gd name="T7" fmla="*/ 17 h 21"/>
                <a:gd name="T8" fmla="*/ 75 w 75"/>
                <a:gd name="T9" fmla="*/ 21 h 21"/>
              </a:gdLst>
              <a:ahLst/>
              <a:cxnLst>
                <a:cxn ang="0">
                  <a:pos x="T0" y="T1"/>
                </a:cxn>
                <a:cxn ang="0">
                  <a:pos x="T2" y="T3"/>
                </a:cxn>
                <a:cxn ang="0">
                  <a:pos x="T4" y="T5"/>
                </a:cxn>
                <a:cxn ang="0">
                  <a:pos x="T6" y="T7"/>
                </a:cxn>
                <a:cxn ang="0">
                  <a:pos x="T8" y="T9"/>
                </a:cxn>
              </a:cxnLst>
              <a:rect l="0" t="0" r="r" b="b"/>
              <a:pathLst>
                <a:path w="75" h="21">
                  <a:moveTo>
                    <a:pt x="75" y="21"/>
                  </a:moveTo>
                  <a:cubicBezTo>
                    <a:pt x="1" y="4"/>
                    <a:pt x="1" y="4"/>
                    <a:pt x="1" y="4"/>
                  </a:cubicBezTo>
                  <a:cubicBezTo>
                    <a:pt x="0" y="0"/>
                    <a:pt x="0" y="0"/>
                    <a:pt x="0" y="0"/>
                  </a:cubicBezTo>
                  <a:cubicBezTo>
                    <a:pt x="74" y="17"/>
                    <a:pt x="74" y="17"/>
                    <a:pt x="74" y="17"/>
                  </a:cubicBezTo>
                  <a:cubicBezTo>
                    <a:pt x="74" y="19"/>
                    <a:pt x="75" y="20"/>
                    <a:pt x="75"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
            <p:cNvSpPr/>
            <p:nvPr/>
          </p:nvSpPr>
          <p:spPr bwMode="auto">
            <a:xfrm>
              <a:off x="3343" y="2682"/>
              <a:ext cx="25" cy="25"/>
            </a:xfrm>
            <a:custGeom>
              <a:avLst/>
              <a:gdLst>
                <a:gd name="T0" fmla="*/ 4 w 4"/>
                <a:gd name="T1" fmla="*/ 2 h 4"/>
                <a:gd name="T2" fmla="*/ 4 w 4"/>
                <a:gd name="T3" fmla="*/ 3 h 4"/>
                <a:gd name="T4" fmla="*/ 2 w 4"/>
                <a:gd name="T5" fmla="*/ 4 h 4"/>
                <a:gd name="T6" fmla="*/ 2 w 4"/>
                <a:gd name="T7" fmla="*/ 4 h 4"/>
                <a:gd name="T8" fmla="*/ 1 w 4"/>
                <a:gd name="T9" fmla="*/ 4 h 4"/>
                <a:gd name="T10" fmla="*/ 0 w 4"/>
                <a:gd name="T11" fmla="*/ 0 h 4"/>
                <a:gd name="T12" fmla="*/ 2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3"/>
                  </a:cubicBezTo>
                  <a:cubicBezTo>
                    <a:pt x="4" y="4"/>
                    <a:pt x="3" y="4"/>
                    <a:pt x="2" y="4"/>
                  </a:cubicBezTo>
                  <a:cubicBezTo>
                    <a:pt x="2" y="4"/>
                    <a:pt x="2" y="4"/>
                    <a:pt x="2" y="4"/>
                  </a:cubicBezTo>
                  <a:cubicBezTo>
                    <a:pt x="1" y="4"/>
                    <a:pt x="1" y="4"/>
                    <a:pt x="1" y="4"/>
                  </a:cubicBezTo>
                  <a:cubicBezTo>
                    <a:pt x="0" y="3"/>
                    <a:pt x="0" y="2"/>
                    <a:pt x="0" y="0"/>
                  </a:cubicBezTo>
                  <a:cubicBezTo>
                    <a:pt x="2" y="1"/>
                    <a:pt x="2" y="1"/>
                    <a:pt x="2" y="1"/>
                  </a:cubicBezTo>
                  <a:cubicBezTo>
                    <a:pt x="3" y="1"/>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
            <p:cNvSpPr/>
            <p:nvPr/>
          </p:nvSpPr>
          <p:spPr bwMode="auto">
            <a:xfrm>
              <a:off x="3311" y="2523"/>
              <a:ext cx="57" cy="172"/>
            </a:xfrm>
            <a:custGeom>
              <a:avLst/>
              <a:gdLst>
                <a:gd name="T0" fmla="*/ 9 w 9"/>
                <a:gd name="T1" fmla="*/ 27 h 27"/>
                <a:gd name="T2" fmla="*/ 7 w 9"/>
                <a:gd name="T3" fmla="*/ 26 h 27"/>
                <a:gd name="T4" fmla="*/ 5 w 9"/>
                <a:gd name="T5" fmla="*/ 25 h 27"/>
                <a:gd name="T6" fmla="*/ 0 w 9"/>
                <a:gd name="T7" fmla="*/ 3 h 27"/>
                <a:gd name="T8" fmla="*/ 2 w 9"/>
                <a:gd name="T9" fmla="*/ 3 h 27"/>
                <a:gd name="T10" fmla="*/ 4 w 9"/>
                <a:gd name="T11" fmla="*/ 1 h 27"/>
                <a:gd name="T12" fmla="*/ 4 w 9"/>
                <a:gd name="T13" fmla="*/ 0 h 27"/>
                <a:gd name="T14" fmla="*/ 9 w 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7">
                  <a:moveTo>
                    <a:pt x="9" y="27"/>
                  </a:moveTo>
                  <a:cubicBezTo>
                    <a:pt x="9" y="26"/>
                    <a:pt x="8" y="26"/>
                    <a:pt x="7" y="26"/>
                  </a:cubicBezTo>
                  <a:cubicBezTo>
                    <a:pt x="5" y="25"/>
                    <a:pt x="5" y="25"/>
                    <a:pt x="5" y="25"/>
                  </a:cubicBezTo>
                  <a:cubicBezTo>
                    <a:pt x="3" y="18"/>
                    <a:pt x="2" y="11"/>
                    <a:pt x="0" y="3"/>
                  </a:cubicBezTo>
                  <a:cubicBezTo>
                    <a:pt x="2" y="3"/>
                    <a:pt x="2" y="3"/>
                    <a:pt x="2" y="3"/>
                  </a:cubicBezTo>
                  <a:cubicBezTo>
                    <a:pt x="3" y="3"/>
                    <a:pt x="4" y="2"/>
                    <a:pt x="4" y="1"/>
                  </a:cubicBezTo>
                  <a:cubicBezTo>
                    <a:pt x="4" y="1"/>
                    <a:pt x="4" y="1"/>
                    <a:pt x="4" y="0"/>
                  </a:cubicBezTo>
                  <a:cubicBezTo>
                    <a:pt x="5" y="10"/>
                    <a:pt x="7" y="19"/>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
            <p:cNvSpPr/>
            <p:nvPr/>
          </p:nvSpPr>
          <p:spPr bwMode="auto">
            <a:xfrm>
              <a:off x="2879" y="2612"/>
              <a:ext cx="470" cy="95"/>
            </a:xfrm>
            <a:custGeom>
              <a:avLst/>
              <a:gdLst>
                <a:gd name="T0" fmla="*/ 74 w 74"/>
                <a:gd name="T1" fmla="*/ 15 h 15"/>
                <a:gd name="T2" fmla="*/ 1 w 74"/>
                <a:gd name="T3" fmla="*/ 4 h 15"/>
                <a:gd name="T4" fmla="*/ 0 w 74"/>
                <a:gd name="T5" fmla="*/ 0 h 15"/>
                <a:gd name="T6" fmla="*/ 73 w 74"/>
                <a:gd name="T7" fmla="*/ 11 h 15"/>
                <a:gd name="T8" fmla="*/ 74 w 74"/>
                <a:gd name="T9" fmla="*/ 15 h 15"/>
              </a:gdLst>
              <a:ahLst/>
              <a:cxnLst>
                <a:cxn ang="0">
                  <a:pos x="T0" y="T1"/>
                </a:cxn>
                <a:cxn ang="0">
                  <a:pos x="T2" y="T3"/>
                </a:cxn>
                <a:cxn ang="0">
                  <a:pos x="T4" y="T5"/>
                </a:cxn>
                <a:cxn ang="0">
                  <a:pos x="T6" y="T7"/>
                </a:cxn>
                <a:cxn ang="0">
                  <a:pos x="T8" y="T9"/>
                </a:cxn>
              </a:cxnLst>
              <a:rect l="0" t="0" r="r" b="b"/>
              <a:pathLst>
                <a:path w="74" h="15">
                  <a:moveTo>
                    <a:pt x="74" y="15"/>
                  </a:moveTo>
                  <a:cubicBezTo>
                    <a:pt x="1" y="4"/>
                    <a:pt x="1" y="4"/>
                    <a:pt x="1" y="4"/>
                  </a:cubicBezTo>
                  <a:cubicBezTo>
                    <a:pt x="0" y="0"/>
                    <a:pt x="0" y="0"/>
                    <a:pt x="0" y="0"/>
                  </a:cubicBezTo>
                  <a:cubicBezTo>
                    <a:pt x="73" y="11"/>
                    <a:pt x="73" y="11"/>
                    <a:pt x="73" y="11"/>
                  </a:cubicBezTo>
                  <a:cubicBezTo>
                    <a:pt x="73" y="13"/>
                    <a:pt x="73" y="14"/>
                    <a:pt x="74"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
            <p:cNvSpPr/>
            <p:nvPr/>
          </p:nvSpPr>
          <p:spPr bwMode="auto">
            <a:xfrm>
              <a:off x="2867" y="2536"/>
              <a:ext cx="476" cy="146"/>
            </a:xfrm>
            <a:custGeom>
              <a:avLst/>
              <a:gdLst>
                <a:gd name="T0" fmla="*/ 75 w 75"/>
                <a:gd name="T1" fmla="*/ 23 h 23"/>
                <a:gd name="T2" fmla="*/ 2 w 75"/>
                <a:gd name="T3" fmla="*/ 12 h 23"/>
                <a:gd name="T4" fmla="*/ 0 w 75"/>
                <a:gd name="T5" fmla="*/ 0 h 23"/>
                <a:gd name="T6" fmla="*/ 70 w 75"/>
                <a:gd name="T7" fmla="*/ 1 h 23"/>
                <a:gd name="T8" fmla="*/ 75 w 75"/>
                <a:gd name="T9" fmla="*/ 23 h 23"/>
              </a:gdLst>
              <a:ahLst/>
              <a:cxnLst>
                <a:cxn ang="0">
                  <a:pos x="T0" y="T1"/>
                </a:cxn>
                <a:cxn ang="0">
                  <a:pos x="T2" y="T3"/>
                </a:cxn>
                <a:cxn ang="0">
                  <a:pos x="T4" y="T5"/>
                </a:cxn>
                <a:cxn ang="0">
                  <a:pos x="T6" y="T7"/>
                </a:cxn>
                <a:cxn ang="0">
                  <a:pos x="T8" y="T9"/>
                </a:cxn>
              </a:cxnLst>
              <a:rect l="0" t="0" r="r" b="b"/>
              <a:pathLst>
                <a:path w="75" h="23">
                  <a:moveTo>
                    <a:pt x="75" y="23"/>
                  </a:moveTo>
                  <a:cubicBezTo>
                    <a:pt x="2" y="12"/>
                    <a:pt x="2" y="12"/>
                    <a:pt x="2" y="12"/>
                  </a:cubicBezTo>
                  <a:cubicBezTo>
                    <a:pt x="0" y="0"/>
                    <a:pt x="0" y="0"/>
                    <a:pt x="0" y="0"/>
                  </a:cubicBezTo>
                  <a:cubicBezTo>
                    <a:pt x="70" y="1"/>
                    <a:pt x="70" y="1"/>
                    <a:pt x="70" y="1"/>
                  </a:cubicBezTo>
                  <a:cubicBezTo>
                    <a:pt x="72" y="9"/>
                    <a:pt x="73" y="16"/>
                    <a:pt x="7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
            <p:cNvSpPr/>
            <p:nvPr/>
          </p:nvSpPr>
          <p:spPr bwMode="auto">
            <a:xfrm>
              <a:off x="3305" y="2517"/>
              <a:ext cx="31" cy="25"/>
            </a:xfrm>
            <a:custGeom>
              <a:avLst/>
              <a:gdLst>
                <a:gd name="T0" fmla="*/ 5 w 5"/>
                <a:gd name="T1" fmla="*/ 1 h 4"/>
                <a:gd name="T2" fmla="*/ 5 w 5"/>
                <a:gd name="T3" fmla="*/ 2 h 4"/>
                <a:gd name="T4" fmla="*/ 3 w 5"/>
                <a:gd name="T5" fmla="*/ 4 h 4"/>
                <a:gd name="T6" fmla="*/ 1 w 5"/>
                <a:gd name="T7" fmla="*/ 4 h 4"/>
                <a:gd name="T8" fmla="*/ 0 w 5"/>
                <a:gd name="T9" fmla="*/ 0 h 4"/>
                <a:gd name="T10" fmla="*/ 3 w 5"/>
                <a:gd name="T11" fmla="*/ 0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5"/>
            <p:cNvSpPr/>
            <p:nvPr/>
          </p:nvSpPr>
          <p:spPr bwMode="auto">
            <a:xfrm>
              <a:off x="3279" y="2358"/>
              <a:ext cx="57" cy="165"/>
            </a:xfrm>
            <a:custGeom>
              <a:avLst/>
              <a:gdLst>
                <a:gd name="T0" fmla="*/ 9 w 9"/>
                <a:gd name="T1" fmla="*/ 26 h 26"/>
                <a:gd name="T2" fmla="*/ 7 w 9"/>
                <a:gd name="T3" fmla="*/ 25 h 26"/>
                <a:gd name="T4" fmla="*/ 4 w 9"/>
                <a:gd name="T5" fmla="*/ 25 h 26"/>
                <a:gd name="T6" fmla="*/ 0 w 9"/>
                <a:gd name="T7" fmla="*/ 2 h 26"/>
                <a:gd name="T8" fmla="*/ 1 w 9"/>
                <a:gd name="T9" fmla="*/ 2 h 26"/>
                <a:gd name="T10" fmla="*/ 3 w 9"/>
                <a:gd name="T11" fmla="*/ 0 h 26"/>
                <a:gd name="T12" fmla="*/ 3 w 9"/>
                <a:gd name="T13" fmla="*/ 0 h 26"/>
                <a:gd name="T14" fmla="*/ 9 w 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6">
                  <a:moveTo>
                    <a:pt x="9" y="26"/>
                  </a:moveTo>
                  <a:cubicBezTo>
                    <a:pt x="8" y="26"/>
                    <a:pt x="8" y="25"/>
                    <a:pt x="7" y="25"/>
                  </a:cubicBezTo>
                  <a:cubicBezTo>
                    <a:pt x="4" y="25"/>
                    <a:pt x="4" y="25"/>
                    <a:pt x="4" y="25"/>
                  </a:cubicBezTo>
                  <a:cubicBezTo>
                    <a:pt x="3" y="17"/>
                    <a:pt x="1" y="10"/>
                    <a:pt x="0" y="2"/>
                  </a:cubicBezTo>
                  <a:cubicBezTo>
                    <a:pt x="1" y="2"/>
                    <a:pt x="1" y="2"/>
                    <a:pt x="1" y="2"/>
                  </a:cubicBezTo>
                  <a:cubicBezTo>
                    <a:pt x="2" y="2"/>
                    <a:pt x="3" y="1"/>
                    <a:pt x="3" y="0"/>
                  </a:cubicBezTo>
                  <a:cubicBezTo>
                    <a:pt x="3" y="0"/>
                    <a:pt x="3" y="0"/>
                    <a:pt x="3" y="0"/>
                  </a:cubicBezTo>
                  <a:cubicBezTo>
                    <a:pt x="5" y="9"/>
                    <a:pt x="7" y="18"/>
                    <a:pt x="9"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
            <p:cNvSpPr/>
            <p:nvPr/>
          </p:nvSpPr>
          <p:spPr bwMode="auto">
            <a:xfrm>
              <a:off x="2867" y="2510"/>
              <a:ext cx="444" cy="32"/>
            </a:xfrm>
            <a:custGeom>
              <a:avLst/>
              <a:gdLst>
                <a:gd name="T0" fmla="*/ 70 w 70"/>
                <a:gd name="T1" fmla="*/ 5 h 5"/>
                <a:gd name="T2" fmla="*/ 0 w 70"/>
                <a:gd name="T3" fmla="*/ 4 h 5"/>
                <a:gd name="T4" fmla="*/ 0 w 70"/>
                <a:gd name="T5" fmla="*/ 0 h 5"/>
                <a:gd name="T6" fmla="*/ 69 w 70"/>
                <a:gd name="T7" fmla="*/ 1 h 5"/>
                <a:gd name="T8" fmla="*/ 70 w 70"/>
                <a:gd name="T9" fmla="*/ 5 h 5"/>
              </a:gdLst>
              <a:ahLst/>
              <a:cxnLst>
                <a:cxn ang="0">
                  <a:pos x="T0" y="T1"/>
                </a:cxn>
                <a:cxn ang="0">
                  <a:pos x="T2" y="T3"/>
                </a:cxn>
                <a:cxn ang="0">
                  <a:pos x="T4" y="T5"/>
                </a:cxn>
                <a:cxn ang="0">
                  <a:pos x="T6" y="T7"/>
                </a:cxn>
                <a:cxn ang="0">
                  <a:pos x="T8" y="T9"/>
                </a:cxn>
              </a:cxnLst>
              <a:rect l="0" t="0" r="r" b="b"/>
              <a:pathLst>
                <a:path w="70" h="5">
                  <a:moveTo>
                    <a:pt x="70" y="5"/>
                  </a:moveTo>
                  <a:cubicBezTo>
                    <a:pt x="0" y="4"/>
                    <a:pt x="0" y="4"/>
                    <a:pt x="0" y="4"/>
                  </a:cubicBezTo>
                  <a:cubicBezTo>
                    <a:pt x="0" y="0"/>
                    <a:pt x="0" y="0"/>
                    <a:pt x="0" y="0"/>
                  </a:cubicBezTo>
                  <a:cubicBezTo>
                    <a:pt x="69" y="1"/>
                    <a:pt x="69" y="1"/>
                    <a:pt x="69" y="1"/>
                  </a:cubicBezTo>
                  <a:cubicBezTo>
                    <a:pt x="70" y="2"/>
                    <a:pt x="70" y="3"/>
                    <a:pt x="7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7"/>
            <p:cNvSpPr/>
            <p:nvPr/>
          </p:nvSpPr>
          <p:spPr bwMode="auto">
            <a:xfrm>
              <a:off x="3273" y="2345"/>
              <a:ext cx="25" cy="25"/>
            </a:xfrm>
            <a:custGeom>
              <a:avLst/>
              <a:gdLst>
                <a:gd name="T0" fmla="*/ 4 w 4"/>
                <a:gd name="T1" fmla="*/ 2 h 4"/>
                <a:gd name="T2" fmla="*/ 4 w 4"/>
                <a:gd name="T3" fmla="*/ 2 h 4"/>
                <a:gd name="T4" fmla="*/ 2 w 4"/>
                <a:gd name="T5" fmla="*/ 4 h 4"/>
                <a:gd name="T6" fmla="*/ 1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1" y="4"/>
                    <a:pt x="1" y="4"/>
                    <a:pt x="1"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8"/>
            <p:cNvSpPr/>
            <p:nvPr/>
          </p:nvSpPr>
          <p:spPr bwMode="auto">
            <a:xfrm>
              <a:off x="3241" y="2180"/>
              <a:ext cx="57" cy="178"/>
            </a:xfrm>
            <a:custGeom>
              <a:avLst/>
              <a:gdLst>
                <a:gd name="T0" fmla="*/ 9 w 9"/>
                <a:gd name="T1" fmla="*/ 28 h 28"/>
                <a:gd name="T2" fmla="*/ 7 w 9"/>
                <a:gd name="T3" fmla="*/ 26 h 28"/>
                <a:gd name="T4" fmla="*/ 5 w 9"/>
                <a:gd name="T5" fmla="*/ 26 h 28"/>
                <a:gd name="T6" fmla="*/ 3 w 9"/>
                <a:gd name="T7" fmla="*/ 16 h 28"/>
                <a:gd name="T8" fmla="*/ 0 w 9"/>
                <a:gd name="T9" fmla="*/ 3 h 28"/>
                <a:gd name="T10" fmla="*/ 2 w 9"/>
                <a:gd name="T11" fmla="*/ 2 h 28"/>
                <a:gd name="T12" fmla="*/ 3 w 9"/>
                <a:gd name="T13" fmla="*/ 0 h 28"/>
                <a:gd name="T14" fmla="*/ 3 w 9"/>
                <a:gd name="T15" fmla="*/ 0 h 28"/>
                <a:gd name="T16" fmla="*/ 3 w 9"/>
                <a:gd name="T17" fmla="*/ 0 h 28"/>
                <a:gd name="T18" fmla="*/ 6 w 9"/>
                <a:gd name="T19" fmla="*/ 14 h 28"/>
                <a:gd name="T20" fmla="*/ 9 w 9"/>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8">
                  <a:moveTo>
                    <a:pt x="9" y="28"/>
                  </a:moveTo>
                  <a:cubicBezTo>
                    <a:pt x="9" y="27"/>
                    <a:pt x="8" y="26"/>
                    <a:pt x="7" y="26"/>
                  </a:cubicBezTo>
                  <a:cubicBezTo>
                    <a:pt x="5" y="26"/>
                    <a:pt x="5" y="26"/>
                    <a:pt x="5" y="26"/>
                  </a:cubicBezTo>
                  <a:cubicBezTo>
                    <a:pt x="4" y="23"/>
                    <a:pt x="4" y="20"/>
                    <a:pt x="3" y="16"/>
                  </a:cubicBezTo>
                  <a:cubicBezTo>
                    <a:pt x="2" y="12"/>
                    <a:pt x="1" y="7"/>
                    <a:pt x="0" y="3"/>
                  </a:cubicBezTo>
                  <a:cubicBezTo>
                    <a:pt x="1" y="2"/>
                    <a:pt x="2" y="2"/>
                    <a:pt x="2" y="2"/>
                  </a:cubicBezTo>
                  <a:cubicBezTo>
                    <a:pt x="3" y="2"/>
                    <a:pt x="3" y="1"/>
                    <a:pt x="3" y="0"/>
                  </a:cubicBezTo>
                  <a:cubicBezTo>
                    <a:pt x="3" y="0"/>
                    <a:pt x="3" y="0"/>
                    <a:pt x="3" y="0"/>
                  </a:cubicBezTo>
                  <a:cubicBezTo>
                    <a:pt x="3" y="0"/>
                    <a:pt x="3" y="0"/>
                    <a:pt x="3" y="0"/>
                  </a:cubicBezTo>
                  <a:cubicBezTo>
                    <a:pt x="4" y="5"/>
                    <a:pt x="5" y="9"/>
                    <a:pt x="6" y="14"/>
                  </a:cubicBezTo>
                  <a:cubicBezTo>
                    <a:pt x="7" y="18"/>
                    <a:pt x="8" y="23"/>
                    <a:pt x="9" y="2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9"/>
            <p:cNvSpPr/>
            <p:nvPr/>
          </p:nvSpPr>
          <p:spPr bwMode="auto">
            <a:xfrm>
              <a:off x="2848" y="2345"/>
              <a:ext cx="431" cy="83"/>
            </a:xfrm>
            <a:custGeom>
              <a:avLst/>
              <a:gdLst>
                <a:gd name="T0" fmla="*/ 67 w 68"/>
                <a:gd name="T1" fmla="*/ 0 h 13"/>
                <a:gd name="T2" fmla="*/ 68 w 68"/>
                <a:gd name="T3" fmla="*/ 4 h 13"/>
                <a:gd name="T4" fmla="*/ 1 w 68"/>
                <a:gd name="T5" fmla="*/ 13 h 13"/>
                <a:gd name="T6" fmla="*/ 0 w 68"/>
                <a:gd name="T7" fmla="*/ 9 h 13"/>
                <a:gd name="T8" fmla="*/ 67 w 68"/>
                <a:gd name="T9" fmla="*/ 0 h 13"/>
              </a:gdLst>
              <a:ahLst/>
              <a:cxnLst>
                <a:cxn ang="0">
                  <a:pos x="T0" y="T1"/>
                </a:cxn>
                <a:cxn ang="0">
                  <a:pos x="T2" y="T3"/>
                </a:cxn>
                <a:cxn ang="0">
                  <a:pos x="T4" y="T5"/>
                </a:cxn>
                <a:cxn ang="0">
                  <a:pos x="T6" y="T7"/>
                </a:cxn>
                <a:cxn ang="0">
                  <a:pos x="T8" y="T9"/>
                </a:cxn>
              </a:cxnLst>
              <a:rect l="0" t="0" r="r" b="b"/>
              <a:pathLst>
                <a:path w="68" h="13">
                  <a:moveTo>
                    <a:pt x="67" y="0"/>
                  </a:moveTo>
                  <a:cubicBezTo>
                    <a:pt x="67" y="2"/>
                    <a:pt x="67" y="3"/>
                    <a:pt x="68" y="4"/>
                  </a:cubicBezTo>
                  <a:cubicBezTo>
                    <a:pt x="1" y="13"/>
                    <a:pt x="1" y="13"/>
                    <a:pt x="1" y="13"/>
                  </a:cubicBezTo>
                  <a:cubicBezTo>
                    <a:pt x="0" y="9"/>
                    <a:pt x="0" y="9"/>
                    <a:pt x="0" y="9"/>
                  </a:cubicBez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
            <p:cNvSpPr/>
            <p:nvPr/>
          </p:nvSpPr>
          <p:spPr bwMode="auto">
            <a:xfrm>
              <a:off x="3235" y="2173"/>
              <a:ext cx="25" cy="26"/>
            </a:xfrm>
            <a:custGeom>
              <a:avLst/>
              <a:gdLst>
                <a:gd name="T0" fmla="*/ 4 w 4"/>
                <a:gd name="T1" fmla="*/ 1 h 4"/>
                <a:gd name="T2" fmla="*/ 4 w 4"/>
                <a:gd name="T3" fmla="*/ 1 h 4"/>
                <a:gd name="T4" fmla="*/ 3 w 4"/>
                <a:gd name="T5" fmla="*/ 3 h 4"/>
                <a:gd name="T6" fmla="*/ 1 w 4"/>
                <a:gd name="T7" fmla="*/ 4 h 4"/>
                <a:gd name="T8" fmla="*/ 0 w 4"/>
                <a:gd name="T9" fmla="*/ 0 h 4"/>
                <a:gd name="T10" fmla="*/ 2 w 4"/>
                <a:gd name="T11" fmla="*/ 0 h 4"/>
                <a:gd name="T12" fmla="*/ 3 w 4"/>
                <a:gd name="T13" fmla="*/ 0 h 4"/>
                <a:gd name="T14" fmla="*/ 4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1"/>
                  </a:moveTo>
                  <a:cubicBezTo>
                    <a:pt x="4" y="1"/>
                    <a:pt x="4" y="1"/>
                    <a:pt x="4" y="1"/>
                  </a:cubicBezTo>
                  <a:cubicBezTo>
                    <a:pt x="4" y="2"/>
                    <a:pt x="4" y="3"/>
                    <a:pt x="3" y="3"/>
                  </a:cubicBezTo>
                  <a:cubicBezTo>
                    <a:pt x="3" y="3"/>
                    <a:pt x="2" y="3"/>
                    <a:pt x="1" y="4"/>
                  </a:cubicBezTo>
                  <a:cubicBezTo>
                    <a:pt x="1" y="3"/>
                    <a:pt x="1" y="1"/>
                    <a:pt x="0" y="0"/>
                  </a:cubicBezTo>
                  <a:cubicBezTo>
                    <a:pt x="1" y="0"/>
                    <a:pt x="2" y="0"/>
                    <a:pt x="2" y="0"/>
                  </a:cubicBezTo>
                  <a:cubicBezTo>
                    <a:pt x="2" y="0"/>
                    <a:pt x="2"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1"/>
            <p:cNvSpPr/>
            <p:nvPr/>
          </p:nvSpPr>
          <p:spPr bwMode="auto">
            <a:xfrm>
              <a:off x="3216" y="2046"/>
              <a:ext cx="44" cy="134"/>
            </a:xfrm>
            <a:custGeom>
              <a:avLst/>
              <a:gdLst>
                <a:gd name="T0" fmla="*/ 7 w 7"/>
                <a:gd name="T1" fmla="*/ 21 h 21"/>
                <a:gd name="T2" fmla="*/ 7 w 7"/>
                <a:gd name="T3" fmla="*/ 21 h 21"/>
                <a:gd name="T4" fmla="*/ 6 w 7"/>
                <a:gd name="T5" fmla="*/ 20 h 21"/>
                <a:gd name="T6" fmla="*/ 5 w 7"/>
                <a:gd name="T7" fmla="*/ 20 h 21"/>
                <a:gd name="T8" fmla="*/ 3 w 7"/>
                <a:gd name="T9" fmla="*/ 20 h 21"/>
                <a:gd name="T10" fmla="*/ 0 w 7"/>
                <a:gd name="T11" fmla="*/ 3 h 21"/>
                <a:gd name="T12" fmla="*/ 2 w 7"/>
                <a:gd name="T13" fmla="*/ 2 h 21"/>
                <a:gd name="T14" fmla="*/ 3 w 7"/>
                <a:gd name="T15" fmla="*/ 1 h 21"/>
                <a:gd name="T16" fmla="*/ 3 w 7"/>
                <a:gd name="T17" fmla="*/ 0 h 21"/>
                <a:gd name="T18" fmla="*/ 7 w 7"/>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7" y="21"/>
                  </a:moveTo>
                  <a:cubicBezTo>
                    <a:pt x="7" y="21"/>
                    <a:pt x="7" y="21"/>
                    <a:pt x="7" y="21"/>
                  </a:cubicBezTo>
                  <a:cubicBezTo>
                    <a:pt x="7" y="20"/>
                    <a:pt x="6" y="20"/>
                    <a:pt x="6" y="20"/>
                  </a:cubicBezTo>
                  <a:cubicBezTo>
                    <a:pt x="5" y="20"/>
                    <a:pt x="5" y="20"/>
                    <a:pt x="5" y="20"/>
                  </a:cubicBezTo>
                  <a:cubicBezTo>
                    <a:pt x="5" y="20"/>
                    <a:pt x="4" y="20"/>
                    <a:pt x="3" y="20"/>
                  </a:cubicBezTo>
                  <a:cubicBezTo>
                    <a:pt x="2" y="14"/>
                    <a:pt x="1" y="9"/>
                    <a:pt x="0" y="3"/>
                  </a:cubicBezTo>
                  <a:cubicBezTo>
                    <a:pt x="2" y="2"/>
                    <a:pt x="2" y="2"/>
                    <a:pt x="2" y="2"/>
                  </a:cubicBezTo>
                  <a:cubicBezTo>
                    <a:pt x="3" y="2"/>
                    <a:pt x="3" y="1"/>
                    <a:pt x="3" y="1"/>
                  </a:cubicBezTo>
                  <a:cubicBezTo>
                    <a:pt x="3" y="0"/>
                    <a:pt x="3" y="0"/>
                    <a:pt x="3" y="0"/>
                  </a:cubicBezTo>
                  <a:cubicBezTo>
                    <a:pt x="5" y="7"/>
                    <a:pt x="6" y="14"/>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2"/>
            <p:cNvSpPr/>
            <p:nvPr/>
          </p:nvSpPr>
          <p:spPr bwMode="auto">
            <a:xfrm>
              <a:off x="2829" y="2173"/>
              <a:ext cx="412" cy="147"/>
            </a:xfrm>
            <a:custGeom>
              <a:avLst/>
              <a:gdLst>
                <a:gd name="T0" fmla="*/ 64 w 65"/>
                <a:gd name="T1" fmla="*/ 0 h 23"/>
                <a:gd name="T2" fmla="*/ 65 w 65"/>
                <a:gd name="T3" fmla="*/ 4 h 23"/>
                <a:gd name="T4" fmla="*/ 34 w 65"/>
                <a:gd name="T5" fmla="*/ 13 h 23"/>
                <a:gd name="T6" fmla="*/ 1 w 65"/>
                <a:gd name="T7" fmla="*/ 23 h 23"/>
                <a:gd name="T8" fmla="*/ 0 w 65"/>
                <a:gd name="T9" fmla="*/ 19 h 23"/>
                <a:gd name="T10" fmla="*/ 33 w 65"/>
                <a:gd name="T11" fmla="*/ 10 h 23"/>
                <a:gd name="T12" fmla="*/ 64 w 6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65" h="23">
                  <a:moveTo>
                    <a:pt x="64" y="0"/>
                  </a:moveTo>
                  <a:cubicBezTo>
                    <a:pt x="65" y="1"/>
                    <a:pt x="65" y="3"/>
                    <a:pt x="65" y="4"/>
                  </a:cubicBezTo>
                  <a:cubicBezTo>
                    <a:pt x="60" y="5"/>
                    <a:pt x="47" y="9"/>
                    <a:pt x="34" y="13"/>
                  </a:cubicBezTo>
                  <a:cubicBezTo>
                    <a:pt x="20" y="17"/>
                    <a:pt x="6" y="22"/>
                    <a:pt x="1" y="23"/>
                  </a:cubicBezTo>
                  <a:cubicBezTo>
                    <a:pt x="0" y="19"/>
                    <a:pt x="0" y="19"/>
                    <a:pt x="0" y="19"/>
                  </a:cubicBezTo>
                  <a:cubicBezTo>
                    <a:pt x="5" y="18"/>
                    <a:pt x="19" y="14"/>
                    <a:pt x="33" y="10"/>
                  </a:cubicBezTo>
                  <a:cubicBezTo>
                    <a:pt x="46" y="6"/>
                    <a:pt x="60" y="1"/>
                    <a:pt x="6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3"/>
            <p:cNvSpPr/>
            <p:nvPr/>
          </p:nvSpPr>
          <p:spPr bwMode="auto">
            <a:xfrm>
              <a:off x="3209" y="2034"/>
              <a:ext cx="26" cy="31"/>
            </a:xfrm>
            <a:custGeom>
              <a:avLst/>
              <a:gdLst>
                <a:gd name="T0" fmla="*/ 4 w 4"/>
                <a:gd name="T1" fmla="*/ 2 h 5"/>
                <a:gd name="T2" fmla="*/ 4 w 4"/>
                <a:gd name="T3" fmla="*/ 3 h 5"/>
                <a:gd name="T4" fmla="*/ 3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3"/>
                  </a:cubicBezTo>
                  <a:cubicBezTo>
                    <a:pt x="4" y="3"/>
                    <a:pt x="4" y="4"/>
                    <a:pt x="3" y="4"/>
                  </a:cubicBezTo>
                  <a:cubicBezTo>
                    <a:pt x="1" y="5"/>
                    <a:pt x="1" y="5"/>
                    <a:pt x="1" y="5"/>
                  </a:cubicBezTo>
                  <a:cubicBezTo>
                    <a:pt x="1" y="4"/>
                    <a:pt x="0" y="3"/>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4"/>
            <p:cNvSpPr/>
            <p:nvPr/>
          </p:nvSpPr>
          <p:spPr bwMode="auto">
            <a:xfrm>
              <a:off x="3184" y="1887"/>
              <a:ext cx="51" cy="159"/>
            </a:xfrm>
            <a:custGeom>
              <a:avLst/>
              <a:gdLst>
                <a:gd name="T0" fmla="*/ 8 w 8"/>
                <a:gd name="T1" fmla="*/ 25 h 25"/>
                <a:gd name="T2" fmla="*/ 6 w 8"/>
                <a:gd name="T3" fmla="*/ 24 h 25"/>
                <a:gd name="T4" fmla="*/ 4 w 8"/>
                <a:gd name="T5" fmla="*/ 24 h 25"/>
                <a:gd name="T6" fmla="*/ 0 w 8"/>
                <a:gd name="T7" fmla="*/ 3 h 25"/>
                <a:gd name="T8" fmla="*/ 2 w 8"/>
                <a:gd name="T9" fmla="*/ 2 h 25"/>
                <a:gd name="T10" fmla="*/ 3 w 8"/>
                <a:gd name="T11" fmla="*/ 0 h 25"/>
                <a:gd name="T12" fmla="*/ 3 w 8"/>
                <a:gd name="T13" fmla="*/ 0 h 25"/>
                <a:gd name="T14" fmla="*/ 8 w 8"/>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5">
                  <a:moveTo>
                    <a:pt x="8" y="25"/>
                  </a:moveTo>
                  <a:cubicBezTo>
                    <a:pt x="8" y="24"/>
                    <a:pt x="7" y="23"/>
                    <a:pt x="6" y="24"/>
                  </a:cubicBezTo>
                  <a:cubicBezTo>
                    <a:pt x="4" y="24"/>
                    <a:pt x="4" y="24"/>
                    <a:pt x="4" y="24"/>
                  </a:cubicBezTo>
                  <a:cubicBezTo>
                    <a:pt x="3" y="17"/>
                    <a:pt x="1" y="10"/>
                    <a:pt x="0" y="3"/>
                  </a:cubicBezTo>
                  <a:cubicBezTo>
                    <a:pt x="2" y="2"/>
                    <a:pt x="2" y="2"/>
                    <a:pt x="2" y="2"/>
                  </a:cubicBezTo>
                  <a:cubicBezTo>
                    <a:pt x="3" y="2"/>
                    <a:pt x="3" y="1"/>
                    <a:pt x="3" y="0"/>
                  </a:cubicBezTo>
                  <a:cubicBezTo>
                    <a:pt x="3" y="0"/>
                    <a:pt x="3" y="0"/>
                    <a:pt x="3" y="0"/>
                  </a:cubicBezTo>
                  <a:cubicBezTo>
                    <a:pt x="5" y="8"/>
                    <a:pt x="6" y="16"/>
                    <a:pt x="8"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
            <p:cNvSpPr/>
            <p:nvPr/>
          </p:nvSpPr>
          <p:spPr bwMode="auto">
            <a:xfrm>
              <a:off x="2816" y="2065"/>
              <a:ext cx="419" cy="229"/>
            </a:xfrm>
            <a:custGeom>
              <a:avLst/>
              <a:gdLst>
                <a:gd name="T0" fmla="*/ 63 w 66"/>
                <a:gd name="T1" fmla="*/ 0 h 36"/>
                <a:gd name="T2" fmla="*/ 66 w 66"/>
                <a:gd name="T3" fmla="*/ 17 h 36"/>
                <a:gd name="T4" fmla="*/ 35 w 66"/>
                <a:gd name="T5" fmla="*/ 27 h 36"/>
                <a:gd name="T6" fmla="*/ 2 w 66"/>
                <a:gd name="T7" fmla="*/ 36 h 36"/>
                <a:gd name="T8" fmla="*/ 0 w 66"/>
                <a:gd name="T9" fmla="*/ 21 h 36"/>
                <a:gd name="T10" fmla="*/ 63 w 66"/>
                <a:gd name="T11" fmla="*/ 0 h 36"/>
              </a:gdLst>
              <a:ahLst/>
              <a:cxnLst>
                <a:cxn ang="0">
                  <a:pos x="T0" y="T1"/>
                </a:cxn>
                <a:cxn ang="0">
                  <a:pos x="T2" y="T3"/>
                </a:cxn>
                <a:cxn ang="0">
                  <a:pos x="T4" y="T5"/>
                </a:cxn>
                <a:cxn ang="0">
                  <a:pos x="T6" y="T7"/>
                </a:cxn>
                <a:cxn ang="0">
                  <a:pos x="T8" y="T9"/>
                </a:cxn>
                <a:cxn ang="0">
                  <a:pos x="T10" y="T11"/>
                </a:cxn>
              </a:cxnLst>
              <a:rect l="0" t="0" r="r" b="b"/>
              <a:pathLst>
                <a:path w="66" h="36">
                  <a:moveTo>
                    <a:pt x="63" y="0"/>
                  </a:moveTo>
                  <a:cubicBezTo>
                    <a:pt x="64" y="6"/>
                    <a:pt x="65" y="11"/>
                    <a:pt x="66" y="17"/>
                  </a:cubicBezTo>
                  <a:cubicBezTo>
                    <a:pt x="62" y="18"/>
                    <a:pt x="48" y="23"/>
                    <a:pt x="35" y="27"/>
                  </a:cubicBezTo>
                  <a:cubicBezTo>
                    <a:pt x="21" y="31"/>
                    <a:pt x="7" y="35"/>
                    <a:pt x="2" y="36"/>
                  </a:cubicBezTo>
                  <a:cubicBezTo>
                    <a:pt x="0" y="21"/>
                    <a:pt x="0" y="21"/>
                    <a:pt x="0" y="21"/>
                  </a:cubicBezTo>
                  <a:lnTo>
                    <a:pt x="63" y="0"/>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2810" y="2040"/>
              <a:ext cx="406" cy="159"/>
            </a:xfrm>
            <a:custGeom>
              <a:avLst/>
              <a:gdLst>
                <a:gd name="T0" fmla="*/ 64 w 64"/>
                <a:gd name="T1" fmla="*/ 4 h 25"/>
                <a:gd name="T2" fmla="*/ 1 w 64"/>
                <a:gd name="T3" fmla="*/ 25 h 25"/>
                <a:gd name="T4" fmla="*/ 0 w 64"/>
                <a:gd name="T5" fmla="*/ 22 h 25"/>
                <a:gd name="T6" fmla="*/ 63 w 64"/>
                <a:gd name="T7" fmla="*/ 0 h 25"/>
                <a:gd name="T8" fmla="*/ 64 w 64"/>
                <a:gd name="T9" fmla="*/ 4 h 25"/>
              </a:gdLst>
              <a:ahLst/>
              <a:cxnLst>
                <a:cxn ang="0">
                  <a:pos x="T0" y="T1"/>
                </a:cxn>
                <a:cxn ang="0">
                  <a:pos x="T2" y="T3"/>
                </a:cxn>
                <a:cxn ang="0">
                  <a:pos x="T4" y="T5"/>
                </a:cxn>
                <a:cxn ang="0">
                  <a:pos x="T6" y="T7"/>
                </a:cxn>
                <a:cxn ang="0">
                  <a:pos x="T8" y="T9"/>
                </a:cxn>
              </a:cxnLst>
              <a:rect l="0" t="0" r="r" b="b"/>
              <a:pathLst>
                <a:path w="64" h="25">
                  <a:moveTo>
                    <a:pt x="64" y="4"/>
                  </a:moveTo>
                  <a:cubicBezTo>
                    <a:pt x="1" y="25"/>
                    <a:pt x="1" y="25"/>
                    <a:pt x="1" y="25"/>
                  </a:cubicBezTo>
                  <a:cubicBezTo>
                    <a:pt x="0" y="22"/>
                    <a:pt x="0" y="22"/>
                    <a:pt x="0" y="22"/>
                  </a:cubicBezTo>
                  <a:cubicBezTo>
                    <a:pt x="63" y="0"/>
                    <a:pt x="63" y="0"/>
                    <a:pt x="63" y="0"/>
                  </a:cubicBezTo>
                  <a:cubicBezTo>
                    <a:pt x="63" y="2"/>
                    <a:pt x="64" y="3"/>
                    <a:pt x="6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3178" y="1875"/>
              <a:ext cx="25" cy="31"/>
            </a:xfrm>
            <a:custGeom>
              <a:avLst/>
              <a:gdLst>
                <a:gd name="T0" fmla="*/ 4 w 4"/>
                <a:gd name="T1" fmla="*/ 2 h 5"/>
                <a:gd name="T2" fmla="*/ 4 w 4"/>
                <a:gd name="T3" fmla="*/ 2 h 5"/>
                <a:gd name="T4" fmla="*/ 3 w 4"/>
                <a:gd name="T5" fmla="*/ 4 h 5"/>
                <a:gd name="T6" fmla="*/ 1 w 4"/>
                <a:gd name="T7" fmla="*/ 5 h 5"/>
                <a:gd name="T8" fmla="*/ 0 w 4"/>
                <a:gd name="T9" fmla="*/ 1 h 5"/>
                <a:gd name="T10" fmla="*/ 1 w 4"/>
                <a:gd name="T11" fmla="*/ 0 h 5"/>
                <a:gd name="T12" fmla="*/ 4 w 4"/>
                <a:gd name="T13" fmla="*/ 1 h 5"/>
                <a:gd name="T14" fmla="*/ 4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2"/>
                  </a:moveTo>
                  <a:cubicBezTo>
                    <a:pt x="4" y="2"/>
                    <a:pt x="4" y="2"/>
                    <a:pt x="4" y="2"/>
                  </a:cubicBezTo>
                  <a:cubicBezTo>
                    <a:pt x="4" y="3"/>
                    <a:pt x="4" y="4"/>
                    <a:pt x="3" y="4"/>
                  </a:cubicBezTo>
                  <a:cubicBezTo>
                    <a:pt x="1" y="5"/>
                    <a:pt x="1" y="5"/>
                    <a:pt x="1" y="5"/>
                  </a:cubicBezTo>
                  <a:cubicBezTo>
                    <a:pt x="1" y="3"/>
                    <a:pt x="0" y="2"/>
                    <a:pt x="0" y="1"/>
                  </a:cubicBezTo>
                  <a:cubicBezTo>
                    <a:pt x="1" y="0"/>
                    <a:pt x="1" y="0"/>
                    <a:pt x="1" y="0"/>
                  </a:cubicBezTo>
                  <a:cubicBezTo>
                    <a:pt x="2" y="0"/>
                    <a:pt x="3" y="0"/>
                    <a:pt x="4"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3146" y="1716"/>
              <a:ext cx="57" cy="171"/>
            </a:xfrm>
            <a:custGeom>
              <a:avLst/>
              <a:gdLst>
                <a:gd name="T0" fmla="*/ 9 w 9"/>
                <a:gd name="T1" fmla="*/ 27 h 27"/>
                <a:gd name="T2" fmla="*/ 9 w 9"/>
                <a:gd name="T3" fmla="*/ 26 h 27"/>
                <a:gd name="T4" fmla="*/ 6 w 9"/>
                <a:gd name="T5" fmla="*/ 25 h 27"/>
                <a:gd name="T6" fmla="*/ 5 w 9"/>
                <a:gd name="T7" fmla="*/ 26 h 27"/>
                <a:gd name="T8" fmla="*/ 0 w 9"/>
                <a:gd name="T9" fmla="*/ 3 h 27"/>
                <a:gd name="T10" fmla="*/ 2 w 9"/>
                <a:gd name="T11" fmla="*/ 2 h 27"/>
                <a:gd name="T12" fmla="*/ 4 w 9"/>
                <a:gd name="T13" fmla="*/ 0 h 27"/>
                <a:gd name="T14" fmla="*/ 6 w 9"/>
                <a:gd name="T15" fmla="*/ 10 h 27"/>
                <a:gd name="T16" fmla="*/ 9 w 9"/>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7">
                  <a:moveTo>
                    <a:pt x="9" y="27"/>
                  </a:moveTo>
                  <a:cubicBezTo>
                    <a:pt x="9" y="27"/>
                    <a:pt x="9" y="26"/>
                    <a:pt x="9" y="26"/>
                  </a:cubicBezTo>
                  <a:cubicBezTo>
                    <a:pt x="8" y="25"/>
                    <a:pt x="7" y="25"/>
                    <a:pt x="6" y="25"/>
                  </a:cubicBezTo>
                  <a:cubicBezTo>
                    <a:pt x="5" y="26"/>
                    <a:pt x="5" y="26"/>
                    <a:pt x="5" y="26"/>
                  </a:cubicBezTo>
                  <a:cubicBezTo>
                    <a:pt x="3" y="17"/>
                    <a:pt x="2" y="10"/>
                    <a:pt x="0" y="3"/>
                  </a:cubicBezTo>
                  <a:cubicBezTo>
                    <a:pt x="2" y="2"/>
                    <a:pt x="2" y="2"/>
                    <a:pt x="2" y="2"/>
                  </a:cubicBezTo>
                  <a:cubicBezTo>
                    <a:pt x="3" y="2"/>
                    <a:pt x="4" y="1"/>
                    <a:pt x="4" y="0"/>
                  </a:cubicBezTo>
                  <a:cubicBezTo>
                    <a:pt x="4" y="3"/>
                    <a:pt x="5" y="7"/>
                    <a:pt x="6" y="10"/>
                  </a:cubicBezTo>
                  <a:cubicBezTo>
                    <a:pt x="7" y="15"/>
                    <a:pt x="8" y="21"/>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2791" y="1881"/>
              <a:ext cx="393" cy="184"/>
            </a:xfrm>
            <a:custGeom>
              <a:avLst/>
              <a:gdLst>
                <a:gd name="T0" fmla="*/ 62 w 62"/>
                <a:gd name="T1" fmla="*/ 4 h 29"/>
                <a:gd name="T2" fmla="*/ 0 w 62"/>
                <a:gd name="T3" fmla="*/ 29 h 29"/>
                <a:gd name="T4" fmla="*/ 0 w 62"/>
                <a:gd name="T5" fmla="*/ 25 h 29"/>
                <a:gd name="T6" fmla="*/ 61 w 62"/>
                <a:gd name="T7" fmla="*/ 0 h 29"/>
                <a:gd name="T8" fmla="*/ 62 w 62"/>
                <a:gd name="T9" fmla="*/ 4 h 29"/>
              </a:gdLst>
              <a:ahLst/>
              <a:cxnLst>
                <a:cxn ang="0">
                  <a:pos x="T0" y="T1"/>
                </a:cxn>
                <a:cxn ang="0">
                  <a:pos x="T2" y="T3"/>
                </a:cxn>
                <a:cxn ang="0">
                  <a:pos x="T4" y="T5"/>
                </a:cxn>
                <a:cxn ang="0">
                  <a:pos x="T6" y="T7"/>
                </a:cxn>
                <a:cxn ang="0">
                  <a:pos x="T8" y="T9"/>
                </a:cxn>
              </a:cxnLst>
              <a:rect l="0" t="0" r="r" b="b"/>
              <a:pathLst>
                <a:path w="62" h="29">
                  <a:moveTo>
                    <a:pt x="62" y="4"/>
                  </a:moveTo>
                  <a:cubicBezTo>
                    <a:pt x="0" y="29"/>
                    <a:pt x="0" y="29"/>
                    <a:pt x="0" y="29"/>
                  </a:cubicBezTo>
                  <a:cubicBezTo>
                    <a:pt x="0" y="25"/>
                    <a:pt x="0" y="25"/>
                    <a:pt x="0" y="25"/>
                  </a:cubicBezTo>
                  <a:cubicBezTo>
                    <a:pt x="61" y="0"/>
                    <a:pt x="61" y="0"/>
                    <a:pt x="61" y="0"/>
                  </a:cubicBezTo>
                  <a:cubicBezTo>
                    <a:pt x="61" y="1"/>
                    <a:pt x="62" y="2"/>
                    <a:pt x="62"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2765" y="1735"/>
              <a:ext cx="413" cy="305"/>
            </a:xfrm>
            <a:custGeom>
              <a:avLst/>
              <a:gdLst>
                <a:gd name="T0" fmla="*/ 65 w 65"/>
                <a:gd name="T1" fmla="*/ 23 h 48"/>
                <a:gd name="T2" fmla="*/ 4 w 65"/>
                <a:gd name="T3" fmla="*/ 48 h 48"/>
                <a:gd name="T4" fmla="*/ 0 w 65"/>
                <a:gd name="T5" fmla="*/ 26 h 48"/>
                <a:gd name="T6" fmla="*/ 60 w 65"/>
                <a:gd name="T7" fmla="*/ 0 h 48"/>
                <a:gd name="T8" fmla="*/ 65 w 65"/>
                <a:gd name="T9" fmla="*/ 23 h 48"/>
              </a:gdLst>
              <a:ahLst/>
              <a:cxnLst>
                <a:cxn ang="0">
                  <a:pos x="T0" y="T1"/>
                </a:cxn>
                <a:cxn ang="0">
                  <a:pos x="T2" y="T3"/>
                </a:cxn>
                <a:cxn ang="0">
                  <a:pos x="T4" y="T5"/>
                </a:cxn>
                <a:cxn ang="0">
                  <a:pos x="T6" y="T7"/>
                </a:cxn>
                <a:cxn ang="0">
                  <a:pos x="T8" y="T9"/>
                </a:cxn>
              </a:cxnLst>
              <a:rect l="0" t="0" r="r" b="b"/>
              <a:pathLst>
                <a:path w="65" h="48">
                  <a:moveTo>
                    <a:pt x="65" y="23"/>
                  </a:moveTo>
                  <a:cubicBezTo>
                    <a:pt x="4" y="48"/>
                    <a:pt x="4" y="48"/>
                    <a:pt x="4" y="48"/>
                  </a:cubicBezTo>
                  <a:cubicBezTo>
                    <a:pt x="0" y="26"/>
                    <a:pt x="0" y="26"/>
                    <a:pt x="0" y="26"/>
                  </a:cubicBezTo>
                  <a:cubicBezTo>
                    <a:pt x="60" y="0"/>
                    <a:pt x="60" y="0"/>
                    <a:pt x="60" y="0"/>
                  </a:cubicBezTo>
                  <a:cubicBezTo>
                    <a:pt x="62" y="7"/>
                    <a:pt x="63" y="14"/>
                    <a:pt x="6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3146" y="1703"/>
              <a:ext cx="25" cy="32"/>
            </a:xfrm>
            <a:custGeom>
              <a:avLst/>
              <a:gdLst>
                <a:gd name="T0" fmla="*/ 3 w 4"/>
                <a:gd name="T1" fmla="*/ 2 h 5"/>
                <a:gd name="T2" fmla="*/ 4 w 4"/>
                <a:gd name="T3" fmla="*/ 2 h 5"/>
                <a:gd name="T4" fmla="*/ 2 w 4"/>
                <a:gd name="T5" fmla="*/ 4 h 5"/>
                <a:gd name="T6" fmla="*/ 0 w 4"/>
                <a:gd name="T7" fmla="*/ 5 h 5"/>
                <a:gd name="T8" fmla="*/ 0 w 4"/>
                <a:gd name="T9" fmla="*/ 1 h 5"/>
                <a:gd name="T10" fmla="*/ 1 w 4"/>
                <a:gd name="T11" fmla="*/ 1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cubicBezTo>
                    <a:pt x="4" y="2"/>
                    <a:pt x="4" y="2"/>
                    <a:pt x="4" y="2"/>
                  </a:cubicBezTo>
                  <a:cubicBezTo>
                    <a:pt x="4" y="3"/>
                    <a:pt x="3" y="4"/>
                    <a:pt x="2" y="4"/>
                  </a:cubicBezTo>
                  <a:cubicBezTo>
                    <a:pt x="0" y="5"/>
                    <a:pt x="0" y="5"/>
                    <a:pt x="0" y="5"/>
                  </a:cubicBezTo>
                  <a:cubicBezTo>
                    <a:pt x="0" y="4"/>
                    <a:pt x="0" y="2"/>
                    <a:pt x="0" y="1"/>
                  </a:cubicBezTo>
                  <a:cubicBezTo>
                    <a:pt x="1" y="1"/>
                    <a:pt x="1" y="1"/>
                    <a:pt x="1" y="1"/>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2721" y="1550"/>
              <a:ext cx="444" cy="344"/>
            </a:xfrm>
            <a:custGeom>
              <a:avLst/>
              <a:gdLst>
                <a:gd name="T0" fmla="*/ 70 w 70"/>
                <a:gd name="T1" fmla="*/ 26 h 54"/>
                <a:gd name="T2" fmla="*/ 68 w 70"/>
                <a:gd name="T3" fmla="*/ 25 h 54"/>
                <a:gd name="T4" fmla="*/ 67 w 70"/>
                <a:gd name="T5" fmla="*/ 25 h 54"/>
                <a:gd name="T6" fmla="*/ 62 w 70"/>
                <a:gd name="T7" fmla="*/ 5 h 54"/>
                <a:gd name="T8" fmla="*/ 4 w 70"/>
                <a:gd name="T9" fmla="*/ 39 h 54"/>
                <a:gd name="T10" fmla="*/ 6 w 70"/>
                <a:gd name="T11" fmla="*/ 52 h 54"/>
                <a:gd name="T12" fmla="*/ 4 w 70"/>
                <a:gd name="T13" fmla="*/ 53 h 54"/>
                <a:gd name="T14" fmla="*/ 3 w 70"/>
                <a:gd name="T15" fmla="*/ 54 h 54"/>
                <a:gd name="T16" fmla="*/ 0 w 70"/>
                <a:gd name="T17" fmla="*/ 39 h 54"/>
                <a:gd name="T18" fmla="*/ 1 w 70"/>
                <a:gd name="T19" fmla="*/ 37 h 54"/>
                <a:gd name="T20" fmla="*/ 63 w 70"/>
                <a:gd name="T21" fmla="*/ 0 h 54"/>
                <a:gd name="T22" fmla="*/ 65 w 70"/>
                <a:gd name="T23" fmla="*/ 0 h 54"/>
                <a:gd name="T24" fmla="*/ 66 w 70"/>
                <a:gd name="T25" fmla="*/ 2 h 54"/>
                <a:gd name="T26" fmla="*/ 70 w 70"/>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4">
                  <a:moveTo>
                    <a:pt x="70" y="26"/>
                  </a:moveTo>
                  <a:cubicBezTo>
                    <a:pt x="70" y="25"/>
                    <a:pt x="69" y="24"/>
                    <a:pt x="68" y="25"/>
                  </a:cubicBezTo>
                  <a:cubicBezTo>
                    <a:pt x="67" y="25"/>
                    <a:pt x="67" y="25"/>
                    <a:pt x="67" y="25"/>
                  </a:cubicBezTo>
                  <a:cubicBezTo>
                    <a:pt x="65" y="16"/>
                    <a:pt x="63" y="9"/>
                    <a:pt x="62" y="5"/>
                  </a:cubicBezTo>
                  <a:cubicBezTo>
                    <a:pt x="4" y="39"/>
                    <a:pt x="4" y="39"/>
                    <a:pt x="4" y="39"/>
                  </a:cubicBezTo>
                  <a:cubicBezTo>
                    <a:pt x="6" y="52"/>
                    <a:pt x="6" y="52"/>
                    <a:pt x="6" y="52"/>
                  </a:cubicBezTo>
                  <a:cubicBezTo>
                    <a:pt x="4" y="53"/>
                    <a:pt x="4" y="53"/>
                    <a:pt x="4" y="53"/>
                  </a:cubicBezTo>
                  <a:cubicBezTo>
                    <a:pt x="3" y="53"/>
                    <a:pt x="3" y="54"/>
                    <a:pt x="3" y="54"/>
                  </a:cubicBezTo>
                  <a:cubicBezTo>
                    <a:pt x="0" y="39"/>
                    <a:pt x="0" y="39"/>
                    <a:pt x="0" y="39"/>
                  </a:cubicBezTo>
                  <a:cubicBezTo>
                    <a:pt x="0" y="38"/>
                    <a:pt x="1" y="37"/>
                    <a:pt x="1" y="37"/>
                  </a:cubicBezTo>
                  <a:cubicBezTo>
                    <a:pt x="63" y="0"/>
                    <a:pt x="63" y="0"/>
                    <a:pt x="63" y="0"/>
                  </a:cubicBezTo>
                  <a:cubicBezTo>
                    <a:pt x="63" y="0"/>
                    <a:pt x="64" y="0"/>
                    <a:pt x="65" y="0"/>
                  </a:cubicBezTo>
                  <a:cubicBezTo>
                    <a:pt x="65" y="1"/>
                    <a:pt x="66" y="1"/>
                    <a:pt x="66" y="2"/>
                  </a:cubicBezTo>
                  <a:cubicBezTo>
                    <a:pt x="66" y="2"/>
                    <a:pt x="68" y="11"/>
                    <a:pt x="70"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2759" y="1709"/>
              <a:ext cx="387" cy="191"/>
            </a:xfrm>
            <a:custGeom>
              <a:avLst/>
              <a:gdLst>
                <a:gd name="T0" fmla="*/ 61 w 61"/>
                <a:gd name="T1" fmla="*/ 4 h 30"/>
                <a:gd name="T2" fmla="*/ 1 w 61"/>
                <a:gd name="T3" fmla="*/ 30 h 30"/>
                <a:gd name="T4" fmla="*/ 0 w 61"/>
                <a:gd name="T5" fmla="*/ 27 h 30"/>
                <a:gd name="T6" fmla="*/ 61 w 61"/>
                <a:gd name="T7" fmla="*/ 0 h 30"/>
                <a:gd name="T8" fmla="*/ 61 w 61"/>
                <a:gd name="T9" fmla="*/ 4 h 30"/>
              </a:gdLst>
              <a:ahLst/>
              <a:cxnLst>
                <a:cxn ang="0">
                  <a:pos x="T0" y="T1"/>
                </a:cxn>
                <a:cxn ang="0">
                  <a:pos x="T2" y="T3"/>
                </a:cxn>
                <a:cxn ang="0">
                  <a:pos x="T4" y="T5"/>
                </a:cxn>
                <a:cxn ang="0">
                  <a:pos x="T6" y="T7"/>
                </a:cxn>
                <a:cxn ang="0">
                  <a:pos x="T8" y="T9"/>
                </a:cxn>
              </a:cxnLst>
              <a:rect l="0" t="0" r="r" b="b"/>
              <a:pathLst>
                <a:path w="61" h="30">
                  <a:moveTo>
                    <a:pt x="61" y="4"/>
                  </a:moveTo>
                  <a:cubicBezTo>
                    <a:pt x="1" y="30"/>
                    <a:pt x="1" y="30"/>
                    <a:pt x="1" y="30"/>
                  </a:cubicBezTo>
                  <a:cubicBezTo>
                    <a:pt x="0" y="27"/>
                    <a:pt x="0" y="27"/>
                    <a:pt x="0" y="27"/>
                  </a:cubicBezTo>
                  <a:cubicBezTo>
                    <a:pt x="61" y="0"/>
                    <a:pt x="61" y="0"/>
                    <a:pt x="61" y="0"/>
                  </a:cubicBezTo>
                  <a:cubicBezTo>
                    <a:pt x="61" y="1"/>
                    <a:pt x="61" y="3"/>
                    <a:pt x="6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2879" y="2714"/>
              <a:ext cx="26" cy="25"/>
            </a:xfrm>
            <a:custGeom>
              <a:avLst/>
              <a:gdLst>
                <a:gd name="T0" fmla="*/ 3 w 4"/>
                <a:gd name="T1" fmla="*/ 0 h 4"/>
                <a:gd name="T2" fmla="*/ 4 w 4"/>
                <a:gd name="T3" fmla="*/ 4 h 4"/>
                <a:gd name="T4" fmla="*/ 1 w 4"/>
                <a:gd name="T5" fmla="*/ 4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4"/>
                    <a:pt x="1" y="4"/>
                    <a:pt x="1" y="4"/>
                  </a:cubicBezTo>
                  <a:cubicBezTo>
                    <a:pt x="0" y="4"/>
                    <a:pt x="0" y="3"/>
                    <a:pt x="0" y="2"/>
                  </a:cubicBezTo>
                  <a:cubicBezTo>
                    <a:pt x="0" y="2"/>
                    <a:pt x="0" y="2"/>
                    <a:pt x="0" y="1"/>
                  </a:cubicBezTo>
                  <a:cubicBezTo>
                    <a:pt x="0" y="1"/>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2860" y="2625"/>
              <a:ext cx="38" cy="102"/>
            </a:xfrm>
            <a:custGeom>
              <a:avLst/>
              <a:gdLst>
                <a:gd name="T0" fmla="*/ 4 w 6"/>
                <a:gd name="T1" fmla="*/ 2 h 16"/>
                <a:gd name="T2" fmla="*/ 6 w 6"/>
                <a:gd name="T3" fmla="*/ 14 h 16"/>
                <a:gd name="T4" fmla="*/ 5 w 6"/>
                <a:gd name="T5" fmla="*/ 14 h 16"/>
                <a:gd name="T6" fmla="*/ 5 w 6"/>
                <a:gd name="T7" fmla="*/ 14 h 16"/>
                <a:gd name="T8" fmla="*/ 3 w 6"/>
                <a:gd name="T9" fmla="*/ 15 h 16"/>
                <a:gd name="T10" fmla="*/ 3 w 6"/>
                <a:gd name="T11" fmla="*/ 16 h 16"/>
                <a:gd name="T12" fmla="*/ 3 w 6"/>
                <a:gd name="T13" fmla="*/ 16 h 16"/>
                <a:gd name="T14" fmla="*/ 0 w 6"/>
                <a:gd name="T15" fmla="*/ 0 h 16"/>
                <a:gd name="T16" fmla="*/ 1 w 6"/>
                <a:gd name="T17" fmla="*/ 1 h 16"/>
                <a:gd name="T18" fmla="*/ 4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4" y="2"/>
                  </a:moveTo>
                  <a:cubicBezTo>
                    <a:pt x="6" y="14"/>
                    <a:pt x="6" y="14"/>
                    <a:pt x="6" y="14"/>
                  </a:cubicBezTo>
                  <a:cubicBezTo>
                    <a:pt x="5" y="14"/>
                    <a:pt x="5" y="14"/>
                    <a:pt x="5" y="14"/>
                  </a:cubicBezTo>
                  <a:cubicBezTo>
                    <a:pt x="5" y="14"/>
                    <a:pt x="5" y="14"/>
                    <a:pt x="5" y="14"/>
                  </a:cubicBezTo>
                  <a:cubicBezTo>
                    <a:pt x="4" y="14"/>
                    <a:pt x="3" y="15"/>
                    <a:pt x="3" y="15"/>
                  </a:cubicBezTo>
                  <a:cubicBezTo>
                    <a:pt x="3" y="16"/>
                    <a:pt x="3" y="16"/>
                    <a:pt x="3" y="16"/>
                  </a:cubicBezTo>
                  <a:cubicBezTo>
                    <a:pt x="3" y="16"/>
                    <a:pt x="3" y="16"/>
                    <a:pt x="3" y="16"/>
                  </a:cubicBezTo>
                  <a:cubicBezTo>
                    <a:pt x="0" y="0"/>
                    <a:pt x="0" y="0"/>
                    <a:pt x="0" y="0"/>
                  </a:cubicBezTo>
                  <a:cubicBezTo>
                    <a:pt x="0" y="1"/>
                    <a:pt x="1" y="1"/>
                    <a:pt x="1"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2860" y="2606"/>
              <a:ext cx="26" cy="32"/>
            </a:xfrm>
            <a:custGeom>
              <a:avLst/>
              <a:gdLst>
                <a:gd name="T0" fmla="*/ 3 w 4"/>
                <a:gd name="T1" fmla="*/ 1 h 5"/>
                <a:gd name="T2" fmla="*/ 4 w 4"/>
                <a:gd name="T3" fmla="*/ 5 h 5"/>
                <a:gd name="T4" fmla="*/ 1 w 4"/>
                <a:gd name="T5" fmla="*/ 4 h 5"/>
                <a:gd name="T6" fmla="*/ 0 w 4"/>
                <a:gd name="T7" fmla="*/ 3 h 5"/>
                <a:gd name="T8" fmla="*/ 0 w 4"/>
                <a:gd name="T9" fmla="*/ 2 h 5"/>
                <a:gd name="T10" fmla="*/ 0 w 4"/>
                <a:gd name="T11" fmla="*/ 2 h 5"/>
                <a:gd name="T12" fmla="*/ 2 w 4"/>
                <a:gd name="T13" fmla="*/ 0 h 5"/>
                <a:gd name="T14" fmla="*/ 2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5"/>
                    <a:pt x="4" y="5"/>
                    <a:pt x="4" y="5"/>
                  </a:cubicBezTo>
                  <a:cubicBezTo>
                    <a:pt x="1" y="4"/>
                    <a:pt x="1" y="4"/>
                    <a:pt x="1" y="4"/>
                  </a:cubicBezTo>
                  <a:cubicBezTo>
                    <a:pt x="1" y="4"/>
                    <a:pt x="0" y="4"/>
                    <a:pt x="0" y="3"/>
                  </a:cubicBezTo>
                  <a:cubicBezTo>
                    <a:pt x="0" y="3"/>
                    <a:pt x="0" y="2"/>
                    <a:pt x="0" y="2"/>
                  </a:cubicBezTo>
                  <a:cubicBezTo>
                    <a:pt x="0" y="2"/>
                    <a:pt x="0" y="2"/>
                    <a:pt x="0" y="2"/>
                  </a:cubicBezTo>
                  <a:cubicBezTo>
                    <a:pt x="0" y="1"/>
                    <a:pt x="1" y="0"/>
                    <a:pt x="2" y="0"/>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841" y="2529"/>
              <a:ext cx="38" cy="89"/>
            </a:xfrm>
            <a:custGeom>
              <a:avLst/>
              <a:gdLst>
                <a:gd name="T0" fmla="*/ 4 w 6"/>
                <a:gd name="T1" fmla="*/ 1 h 14"/>
                <a:gd name="T2" fmla="*/ 6 w 6"/>
                <a:gd name="T3" fmla="*/ 13 h 14"/>
                <a:gd name="T4" fmla="*/ 5 w 6"/>
                <a:gd name="T5" fmla="*/ 12 h 14"/>
                <a:gd name="T6" fmla="*/ 5 w 6"/>
                <a:gd name="T7" fmla="*/ 12 h 14"/>
                <a:gd name="T8" fmla="*/ 3 w 6"/>
                <a:gd name="T9" fmla="*/ 14 h 14"/>
                <a:gd name="T10" fmla="*/ 3 w 6"/>
                <a:gd name="T11" fmla="*/ 14 h 14"/>
                <a:gd name="T12" fmla="*/ 0 w 6"/>
                <a:gd name="T13" fmla="*/ 0 h 14"/>
                <a:gd name="T14" fmla="*/ 2 w 6"/>
                <a:gd name="T15" fmla="*/ 1 h 14"/>
                <a:gd name="T16" fmla="*/ 4 w 6"/>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4" y="1"/>
                  </a:moveTo>
                  <a:cubicBezTo>
                    <a:pt x="6" y="13"/>
                    <a:pt x="6" y="13"/>
                    <a:pt x="6" y="13"/>
                  </a:cubicBezTo>
                  <a:cubicBezTo>
                    <a:pt x="5" y="12"/>
                    <a:pt x="5" y="12"/>
                    <a:pt x="5" y="12"/>
                  </a:cubicBezTo>
                  <a:cubicBezTo>
                    <a:pt x="5" y="12"/>
                    <a:pt x="5" y="12"/>
                    <a:pt x="5" y="12"/>
                  </a:cubicBezTo>
                  <a:cubicBezTo>
                    <a:pt x="4" y="12"/>
                    <a:pt x="3" y="13"/>
                    <a:pt x="3" y="14"/>
                  </a:cubicBezTo>
                  <a:cubicBezTo>
                    <a:pt x="3" y="14"/>
                    <a:pt x="3" y="14"/>
                    <a:pt x="3" y="14"/>
                  </a:cubicBezTo>
                  <a:cubicBezTo>
                    <a:pt x="0" y="0"/>
                    <a:pt x="0" y="0"/>
                    <a:pt x="0" y="0"/>
                  </a:cubicBezTo>
                  <a:cubicBezTo>
                    <a:pt x="1" y="0"/>
                    <a:pt x="1"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2841" y="2510"/>
              <a:ext cx="26" cy="26"/>
            </a:xfrm>
            <a:custGeom>
              <a:avLst/>
              <a:gdLst>
                <a:gd name="T0" fmla="*/ 4 w 4"/>
                <a:gd name="T1" fmla="*/ 4 h 4"/>
                <a:gd name="T2" fmla="*/ 2 w 4"/>
                <a:gd name="T3" fmla="*/ 4 h 4"/>
                <a:gd name="T4" fmla="*/ 0 w 4"/>
                <a:gd name="T5" fmla="*/ 3 h 4"/>
                <a:gd name="T6" fmla="*/ 0 w 4"/>
                <a:gd name="T7" fmla="*/ 2 h 4"/>
                <a:gd name="T8" fmla="*/ 2 w 4"/>
                <a:gd name="T9" fmla="*/ 0 h 4"/>
                <a:gd name="T10" fmla="*/ 4 w 4"/>
                <a:gd name="T11" fmla="*/ 0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cubicBezTo>
                    <a:pt x="2" y="4"/>
                    <a:pt x="2" y="4"/>
                    <a:pt x="2" y="4"/>
                  </a:cubicBezTo>
                  <a:cubicBezTo>
                    <a:pt x="1" y="4"/>
                    <a:pt x="1" y="3"/>
                    <a:pt x="0" y="3"/>
                  </a:cubicBezTo>
                  <a:cubicBezTo>
                    <a:pt x="0" y="2"/>
                    <a:pt x="0" y="2"/>
                    <a:pt x="0" y="2"/>
                  </a:cubicBezTo>
                  <a:cubicBezTo>
                    <a:pt x="0" y="1"/>
                    <a:pt x="1" y="0"/>
                    <a:pt x="2" y="0"/>
                  </a:cubicBezTo>
                  <a:cubicBezTo>
                    <a:pt x="4" y="0"/>
                    <a:pt x="4" y="0"/>
                    <a:pt x="4" y="0"/>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p:nvPr/>
          </p:nvSpPr>
          <p:spPr bwMode="auto">
            <a:xfrm>
              <a:off x="2829" y="2421"/>
              <a:ext cx="38" cy="108"/>
            </a:xfrm>
            <a:custGeom>
              <a:avLst/>
              <a:gdLst>
                <a:gd name="T0" fmla="*/ 4 w 6"/>
                <a:gd name="T1" fmla="*/ 1 h 17"/>
                <a:gd name="T2" fmla="*/ 6 w 6"/>
                <a:gd name="T3" fmla="*/ 14 h 17"/>
                <a:gd name="T4" fmla="*/ 4 w 6"/>
                <a:gd name="T5" fmla="*/ 14 h 17"/>
                <a:gd name="T6" fmla="*/ 2 w 6"/>
                <a:gd name="T7" fmla="*/ 16 h 17"/>
                <a:gd name="T8" fmla="*/ 2 w 6"/>
                <a:gd name="T9" fmla="*/ 17 h 17"/>
                <a:gd name="T10" fmla="*/ 0 w 6"/>
                <a:gd name="T11" fmla="*/ 0 h 17"/>
                <a:gd name="T12" fmla="*/ 1 w 6"/>
                <a:gd name="T13" fmla="*/ 1 h 17"/>
                <a:gd name="T14" fmla="*/ 2 w 6"/>
                <a:gd name="T15" fmla="*/ 1 h 17"/>
                <a:gd name="T16" fmla="*/ 4 w 6"/>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4" y="1"/>
                  </a:moveTo>
                  <a:cubicBezTo>
                    <a:pt x="6" y="14"/>
                    <a:pt x="6" y="14"/>
                    <a:pt x="6" y="14"/>
                  </a:cubicBezTo>
                  <a:cubicBezTo>
                    <a:pt x="4" y="14"/>
                    <a:pt x="4" y="14"/>
                    <a:pt x="4" y="14"/>
                  </a:cubicBezTo>
                  <a:cubicBezTo>
                    <a:pt x="3" y="14"/>
                    <a:pt x="2" y="15"/>
                    <a:pt x="2" y="16"/>
                  </a:cubicBezTo>
                  <a:cubicBezTo>
                    <a:pt x="2" y="16"/>
                    <a:pt x="2" y="16"/>
                    <a:pt x="2" y="17"/>
                  </a:cubicBezTo>
                  <a:cubicBezTo>
                    <a:pt x="0" y="0"/>
                    <a:pt x="0" y="0"/>
                    <a:pt x="0" y="0"/>
                  </a:cubicBezTo>
                  <a:cubicBezTo>
                    <a:pt x="0" y="1"/>
                    <a:pt x="1" y="1"/>
                    <a:pt x="1"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2829" y="2402"/>
              <a:ext cx="25" cy="26"/>
            </a:xfrm>
            <a:custGeom>
              <a:avLst/>
              <a:gdLst>
                <a:gd name="T0" fmla="*/ 3 w 4"/>
                <a:gd name="T1" fmla="*/ 0 h 4"/>
                <a:gd name="T2" fmla="*/ 4 w 4"/>
                <a:gd name="T3" fmla="*/ 4 h 4"/>
                <a:gd name="T4" fmla="*/ 2 w 4"/>
                <a:gd name="T5" fmla="*/ 4 h 4"/>
                <a:gd name="T6" fmla="*/ 1 w 4"/>
                <a:gd name="T7" fmla="*/ 4 h 4"/>
                <a:gd name="T8" fmla="*/ 0 w 4"/>
                <a:gd name="T9" fmla="*/ 3 h 4"/>
                <a:gd name="T10" fmla="*/ 0 w 4"/>
                <a:gd name="T11" fmla="*/ 3 h 4"/>
                <a:gd name="T12" fmla="*/ 1 w 4"/>
                <a:gd name="T13" fmla="*/ 1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1" y="4"/>
                  </a:cubicBezTo>
                  <a:cubicBezTo>
                    <a:pt x="1" y="4"/>
                    <a:pt x="0" y="4"/>
                    <a:pt x="0" y="3"/>
                  </a:cubicBezTo>
                  <a:cubicBezTo>
                    <a:pt x="0" y="3"/>
                    <a:pt x="0" y="3"/>
                    <a:pt x="0" y="3"/>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2810" y="2313"/>
              <a:ext cx="38" cy="108"/>
            </a:xfrm>
            <a:custGeom>
              <a:avLst/>
              <a:gdLst>
                <a:gd name="T0" fmla="*/ 4 w 6"/>
                <a:gd name="T1" fmla="*/ 1 h 17"/>
                <a:gd name="T2" fmla="*/ 6 w 6"/>
                <a:gd name="T3" fmla="*/ 14 h 17"/>
                <a:gd name="T4" fmla="*/ 4 w 6"/>
                <a:gd name="T5" fmla="*/ 15 h 17"/>
                <a:gd name="T6" fmla="*/ 3 w 6"/>
                <a:gd name="T7" fmla="*/ 17 h 17"/>
                <a:gd name="T8" fmla="*/ 0 w 6"/>
                <a:gd name="T9" fmla="*/ 0 h 17"/>
                <a:gd name="T10" fmla="*/ 2 w 6"/>
                <a:gd name="T11" fmla="*/ 1 h 17"/>
                <a:gd name="T12" fmla="*/ 2 w 6"/>
                <a:gd name="T13" fmla="*/ 1 h 17"/>
                <a:gd name="T14" fmla="*/ 4 w 6"/>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7">
                  <a:moveTo>
                    <a:pt x="4" y="1"/>
                  </a:moveTo>
                  <a:cubicBezTo>
                    <a:pt x="6" y="14"/>
                    <a:pt x="6" y="14"/>
                    <a:pt x="6" y="14"/>
                  </a:cubicBezTo>
                  <a:cubicBezTo>
                    <a:pt x="4" y="15"/>
                    <a:pt x="4" y="15"/>
                    <a:pt x="4" y="15"/>
                  </a:cubicBezTo>
                  <a:cubicBezTo>
                    <a:pt x="3" y="15"/>
                    <a:pt x="3" y="16"/>
                    <a:pt x="3" y="17"/>
                  </a:cubicBezTo>
                  <a:cubicBezTo>
                    <a:pt x="0" y="0"/>
                    <a:pt x="0" y="0"/>
                    <a:pt x="0" y="0"/>
                  </a:cubicBezTo>
                  <a:cubicBezTo>
                    <a:pt x="0" y="1"/>
                    <a:pt x="1" y="1"/>
                    <a:pt x="2" y="1"/>
                  </a:cubicBezTo>
                  <a:cubicBezTo>
                    <a:pt x="2" y="1"/>
                    <a:pt x="2" y="1"/>
                    <a:pt x="2"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2810" y="2294"/>
              <a:ext cx="25" cy="26"/>
            </a:xfrm>
            <a:custGeom>
              <a:avLst/>
              <a:gdLst>
                <a:gd name="T0" fmla="*/ 3 w 4"/>
                <a:gd name="T1" fmla="*/ 0 h 4"/>
                <a:gd name="T2" fmla="*/ 4 w 4"/>
                <a:gd name="T3" fmla="*/ 4 h 4"/>
                <a:gd name="T4" fmla="*/ 2 w 4"/>
                <a:gd name="T5" fmla="*/ 4 h 4"/>
                <a:gd name="T6" fmla="*/ 2 w 4"/>
                <a:gd name="T7" fmla="*/ 4 h 4"/>
                <a:gd name="T8" fmla="*/ 0 w 4"/>
                <a:gd name="T9" fmla="*/ 3 h 4"/>
                <a:gd name="T10" fmla="*/ 1 w 4"/>
                <a:gd name="T11" fmla="*/ 1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4"/>
                    <a:pt x="4" y="4"/>
                    <a:pt x="4" y="4"/>
                  </a:cubicBezTo>
                  <a:cubicBezTo>
                    <a:pt x="3" y="4"/>
                    <a:pt x="2" y="4"/>
                    <a:pt x="2" y="4"/>
                  </a:cubicBezTo>
                  <a:cubicBezTo>
                    <a:pt x="2" y="4"/>
                    <a:pt x="2" y="4"/>
                    <a:pt x="2" y="4"/>
                  </a:cubicBezTo>
                  <a:cubicBezTo>
                    <a:pt x="1" y="4"/>
                    <a:pt x="0" y="4"/>
                    <a:pt x="0" y="3"/>
                  </a:cubicBezTo>
                  <a:cubicBezTo>
                    <a:pt x="0" y="2"/>
                    <a:pt x="0" y="1"/>
                    <a:pt x="1"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p:nvPr/>
          </p:nvSpPr>
          <p:spPr bwMode="auto">
            <a:xfrm>
              <a:off x="2791" y="2199"/>
              <a:ext cx="38" cy="114"/>
            </a:xfrm>
            <a:custGeom>
              <a:avLst/>
              <a:gdLst>
                <a:gd name="T0" fmla="*/ 4 w 6"/>
                <a:gd name="T1" fmla="*/ 0 h 18"/>
                <a:gd name="T2" fmla="*/ 6 w 6"/>
                <a:gd name="T3" fmla="*/ 15 h 18"/>
                <a:gd name="T4" fmla="*/ 4 w 6"/>
                <a:gd name="T5" fmla="*/ 16 h 18"/>
                <a:gd name="T6" fmla="*/ 3 w 6"/>
                <a:gd name="T7" fmla="*/ 18 h 18"/>
                <a:gd name="T8" fmla="*/ 0 w 6"/>
                <a:gd name="T9" fmla="*/ 0 h 18"/>
                <a:gd name="T10" fmla="*/ 0 w 6"/>
                <a:gd name="T11" fmla="*/ 0 h 18"/>
                <a:gd name="T12" fmla="*/ 2 w 6"/>
                <a:gd name="T13" fmla="*/ 1 h 18"/>
                <a:gd name="T14" fmla="*/ 2 w 6"/>
                <a:gd name="T15" fmla="*/ 1 h 18"/>
                <a:gd name="T16" fmla="*/ 4 w 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4" y="0"/>
                  </a:moveTo>
                  <a:cubicBezTo>
                    <a:pt x="6" y="15"/>
                    <a:pt x="6" y="15"/>
                    <a:pt x="6" y="15"/>
                  </a:cubicBezTo>
                  <a:cubicBezTo>
                    <a:pt x="5" y="16"/>
                    <a:pt x="4" y="16"/>
                    <a:pt x="4" y="16"/>
                  </a:cubicBezTo>
                  <a:cubicBezTo>
                    <a:pt x="3" y="16"/>
                    <a:pt x="3" y="17"/>
                    <a:pt x="3" y="18"/>
                  </a:cubicBezTo>
                  <a:cubicBezTo>
                    <a:pt x="0" y="0"/>
                    <a:pt x="0" y="0"/>
                    <a:pt x="0" y="0"/>
                  </a:cubicBezTo>
                  <a:cubicBezTo>
                    <a:pt x="0" y="0"/>
                    <a:pt x="0" y="0"/>
                    <a:pt x="0" y="0"/>
                  </a:cubicBezTo>
                  <a:cubicBezTo>
                    <a:pt x="0" y="0"/>
                    <a:pt x="1" y="1"/>
                    <a:pt x="2" y="1"/>
                  </a:cubicBezTo>
                  <a:cubicBezTo>
                    <a:pt x="2"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1800" y="2955"/>
              <a:ext cx="1022" cy="337"/>
            </a:xfrm>
            <a:custGeom>
              <a:avLst/>
              <a:gdLst>
                <a:gd name="T0" fmla="*/ 160 w 161"/>
                <a:gd name="T1" fmla="*/ 5 h 53"/>
                <a:gd name="T2" fmla="*/ 159 w 161"/>
                <a:gd name="T3" fmla="*/ 7 h 53"/>
                <a:gd name="T4" fmla="*/ 0 w 161"/>
                <a:gd name="T5" fmla="*/ 53 h 53"/>
                <a:gd name="T6" fmla="*/ 1 w 161"/>
                <a:gd name="T7" fmla="*/ 52 h 53"/>
                <a:gd name="T8" fmla="*/ 0 w 161"/>
                <a:gd name="T9" fmla="*/ 50 h 53"/>
                <a:gd name="T10" fmla="*/ 32 w 161"/>
                <a:gd name="T11" fmla="*/ 40 h 53"/>
                <a:gd name="T12" fmla="*/ 32 w 161"/>
                <a:gd name="T13" fmla="*/ 42 h 53"/>
                <a:gd name="T14" fmla="*/ 36 w 161"/>
                <a:gd name="T15" fmla="*/ 41 h 53"/>
                <a:gd name="T16" fmla="*/ 35 w 161"/>
                <a:gd name="T17" fmla="*/ 39 h 53"/>
                <a:gd name="T18" fmla="*/ 134 w 161"/>
                <a:gd name="T19" fmla="*/ 10 h 53"/>
                <a:gd name="T20" fmla="*/ 135 w 161"/>
                <a:gd name="T21" fmla="*/ 12 h 53"/>
                <a:gd name="T22" fmla="*/ 138 w 161"/>
                <a:gd name="T23" fmla="*/ 11 h 53"/>
                <a:gd name="T24" fmla="*/ 138 w 161"/>
                <a:gd name="T25" fmla="*/ 9 h 53"/>
                <a:gd name="T26" fmla="*/ 156 w 161"/>
                <a:gd name="T27" fmla="*/ 4 h 53"/>
                <a:gd name="T28" fmla="*/ 156 w 161"/>
                <a:gd name="T29" fmla="*/ 0 h 53"/>
                <a:gd name="T30" fmla="*/ 157 w 161"/>
                <a:gd name="T31" fmla="*/ 1 h 53"/>
                <a:gd name="T32" fmla="*/ 160 w 161"/>
                <a:gd name="T33" fmla="*/ 2 h 53"/>
                <a:gd name="T34" fmla="*/ 160 w 161"/>
                <a:gd name="T35"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53">
                  <a:moveTo>
                    <a:pt x="160" y="5"/>
                  </a:moveTo>
                  <a:cubicBezTo>
                    <a:pt x="161" y="6"/>
                    <a:pt x="160" y="7"/>
                    <a:pt x="159" y="7"/>
                  </a:cubicBezTo>
                  <a:cubicBezTo>
                    <a:pt x="0" y="53"/>
                    <a:pt x="0" y="53"/>
                    <a:pt x="0" y="53"/>
                  </a:cubicBezTo>
                  <a:cubicBezTo>
                    <a:pt x="1" y="53"/>
                    <a:pt x="1" y="52"/>
                    <a:pt x="1" y="52"/>
                  </a:cubicBezTo>
                  <a:cubicBezTo>
                    <a:pt x="0" y="50"/>
                    <a:pt x="0" y="50"/>
                    <a:pt x="0" y="50"/>
                  </a:cubicBezTo>
                  <a:cubicBezTo>
                    <a:pt x="32" y="40"/>
                    <a:pt x="32" y="40"/>
                    <a:pt x="32" y="40"/>
                  </a:cubicBezTo>
                  <a:cubicBezTo>
                    <a:pt x="32" y="41"/>
                    <a:pt x="32" y="42"/>
                    <a:pt x="32" y="42"/>
                  </a:cubicBezTo>
                  <a:cubicBezTo>
                    <a:pt x="36" y="41"/>
                    <a:pt x="36" y="41"/>
                    <a:pt x="36" y="41"/>
                  </a:cubicBezTo>
                  <a:cubicBezTo>
                    <a:pt x="36" y="40"/>
                    <a:pt x="36" y="40"/>
                    <a:pt x="35" y="39"/>
                  </a:cubicBezTo>
                  <a:cubicBezTo>
                    <a:pt x="134" y="10"/>
                    <a:pt x="134" y="10"/>
                    <a:pt x="134" y="10"/>
                  </a:cubicBezTo>
                  <a:cubicBezTo>
                    <a:pt x="134" y="11"/>
                    <a:pt x="134" y="11"/>
                    <a:pt x="135" y="12"/>
                  </a:cubicBezTo>
                  <a:cubicBezTo>
                    <a:pt x="138" y="11"/>
                    <a:pt x="138" y="11"/>
                    <a:pt x="138" y="11"/>
                  </a:cubicBezTo>
                  <a:cubicBezTo>
                    <a:pt x="138" y="11"/>
                    <a:pt x="138" y="10"/>
                    <a:pt x="138" y="9"/>
                  </a:cubicBezTo>
                  <a:cubicBezTo>
                    <a:pt x="156" y="4"/>
                    <a:pt x="156" y="4"/>
                    <a:pt x="156" y="4"/>
                  </a:cubicBezTo>
                  <a:cubicBezTo>
                    <a:pt x="156" y="0"/>
                    <a:pt x="156" y="0"/>
                    <a:pt x="156" y="0"/>
                  </a:cubicBezTo>
                  <a:cubicBezTo>
                    <a:pt x="156" y="1"/>
                    <a:pt x="157" y="1"/>
                    <a:pt x="157" y="1"/>
                  </a:cubicBezTo>
                  <a:cubicBezTo>
                    <a:pt x="160" y="2"/>
                    <a:pt x="160" y="2"/>
                    <a:pt x="160" y="2"/>
                  </a:cubicBezTo>
                  <a:lnTo>
                    <a:pt x="160" y="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2791" y="2943"/>
              <a:ext cx="25" cy="25"/>
            </a:xfrm>
            <a:custGeom>
              <a:avLst/>
              <a:gdLst>
                <a:gd name="T0" fmla="*/ 3 w 4"/>
                <a:gd name="T1" fmla="*/ 0 h 4"/>
                <a:gd name="T2" fmla="*/ 4 w 4"/>
                <a:gd name="T3" fmla="*/ 4 h 4"/>
                <a:gd name="T4" fmla="*/ 1 w 4"/>
                <a:gd name="T5" fmla="*/ 3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3"/>
                    <a:pt x="1" y="3"/>
                    <a:pt x="1" y="3"/>
                  </a:cubicBezTo>
                  <a:cubicBezTo>
                    <a:pt x="1" y="3"/>
                    <a:pt x="0" y="3"/>
                    <a:pt x="0" y="2"/>
                  </a:cubicBezTo>
                  <a:cubicBezTo>
                    <a:pt x="0" y="2"/>
                    <a:pt x="0" y="1"/>
                    <a:pt x="0" y="1"/>
                  </a:cubicBezTo>
                  <a:cubicBezTo>
                    <a:pt x="0" y="0"/>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p:nvPr/>
          </p:nvSpPr>
          <p:spPr bwMode="auto">
            <a:xfrm>
              <a:off x="2791" y="2180"/>
              <a:ext cx="25" cy="25"/>
            </a:xfrm>
            <a:custGeom>
              <a:avLst/>
              <a:gdLst>
                <a:gd name="T0" fmla="*/ 3 w 4"/>
                <a:gd name="T1" fmla="*/ 0 h 4"/>
                <a:gd name="T2" fmla="*/ 4 w 4"/>
                <a:gd name="T3" fmla="*/ 3 h 4"/>
                <a:gd name="T4" fmla="*/ 2 w 4"/>
                <a:gd name="T5" fmla="*/ 4 h 4"/>
                <a:gd name="T6" fmla="*/ 2 w 4"/>
                <a:gd name="T7" fmla="*/ 4 h 4"/>
                <a:gd name="T8" fmla="*/ 0 w 4"/>
                <a:gd name="T9" fmla="*/ 3 h 4"/>
                <a:gd name="T10" fmla="*/ 1 w 4"/>
                <a:gd name="T11" fmla="*/ 0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3"/>
                    <a:pt x="4" y="3"/>
                    <a:pt x="4" y="3"/>
                  </a:cubicBezTo>
                  <a:cubicBezTo>
                    <a:pt x="2" y="4"/>
                    <a:pt x="2" y="4"/>
                    <a:pt x="2" y="4"/>
                  </a:cubicBezTo>
                  <a:cubicBezTo>
                    <a:pt x="2" y="4"/>
                    <a:pt x="2" y="4"/>
                    <a:pt x="2" y="4"/>
                  </a:cubicBezTo>
                  <a:cubicBezTo>
                    <a:pt x="1" y="4"/>
                    <a:pt x="0" y="3"/>
                    <a:pt x="0" y="3"/>
                  </a:cubicBezTo>
                  <a:cubicBezTo>
                    <a:pt x="0" y="2"/>
                    <a:pt x="0" y="1"/>
                    <a:pt x="1"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47"/>
            <p:cNvSpPr/>
            <p:nvPr/>
          </p:nvSpPr>
          <p:spPr bwMode="auto">
            <a:xfrm>
              <a:off x="1521" y="1677"/>
              <a:ext cx="1289" cy="1278"/>
            </a:xfrm>
            <a:custGeom>
              <a:avLst/>
              <a:gdLst>
                <a:gd name="T0" fmla="*/ 176 w 203"/>
                <a:gd name="T1" fmla="*/ 15 h 201"/>
                <a:gd name="T2" fmla="*/ 203 w 203"/>
                <a:gd name="T3" fmla="*/ 199 h 201"/>
                <a:gd name="T4" fmla="*/ 202 w 203"/>
                <a:gd name="T5" fmla="*/ 199 h 201"/>
                <a:gd name="T6" fmla="*/ 202 w 203"/>
                <a:gd name="T7" fmla="*/ 199 h 201"/>
                <a:gd name="T8" fmla="*/ 200 w 203"/>
                <a:gd name="T9" fmla="*/ 200 h 201"/>
                <a:gd name="T10" fmla="*/ 200 w 203"/>
                <a:gd name="T11" fmla="*/ 201 h 201"/>
                <a:gd name="T12" fmla="*/ 171 w 203"/>
                <a:gd name="T13" fmla="*/ 4 h 201"/>
                <a:gd name="T14" fmla="*/ 2 w 203"/>
                <a:gd name="T15" fmla="*/ 58 h 201"/>
                <a:gd name="T16" fmla="*/ 2 w 203"/>
                <a:gd name="T17" fmla="*/ 57 h 201"/>
                <a:gd name="T18" fmla="*/ 0 w 203"/>
                <a:gd name="T19" fmla="*/ 55 h 201"/>
                <a:gd name="T20" fmla="*/ 0 w 203"/>
                <a:gd name="T21" fmla="*/ 55 h 201"/>
                <a:gd name="T22" fmla="*/ 172 w 203"/>
                <a:gd name="T23" fmla="*/ 0 h 201"/>
                <a:gd name="T24" fmla="*/ 173 w 203"/>
                <a:gd name="T25" fmla="*/ 0 h 201"/>
                <a:gd name="T26" fmla="*/ 174 w 203"/>
                <a:gd name="T27" fmla="*/ 1 h 201"/>
                <a:gd name="T28" fmla="*/ 176 w 203"/>
                <a:gd name="T29" fmla="*/ 11 h 201"/>
                <a:gd name="T30" fmla="*/ 174 w 203"/>
                <a:gd name="T31" fmla="*/ 12 h 201"/>
                <a:gd name="T32" fmla="*/ 174 w 203"/>
                <a:gd name="T33" fmla="*/ 13 h 201"/>
                <a:gd name="T34" fmla="*/ 175 w 203"/>
                <a:gd name="T35" fmla="*/ 15 h 201"/>
                <a:gd name="T36" fmla="*/ 176 w 203"/>
                <a:gd name="T37" fmla="*/ 15 h 201"/>
                <a:gd name="T38" fmla="*/ 176 w 203"/>
                <a:gd name="T39" fmla="*/ 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 h="201">
                  <a:moveTo>
                    <a:pt x="176" y="15"/>
                  </a:moveTo>
                  <a:cubicBezTo>
                    <a:pt x="203" y="199"/>
                    <a:pt x="203" y="199"/>
                    <a:pt x="203" y="199"/>
                  </a:cubicBezTo>
                  <a:cubicBezTo>
                    <a:pt x="202" y="199"/>
                    <a:pt x="202" y="199"/>
                    <a:pt x="202" y="199"/>
                  </a:cubicBezTo>
                  <a:cubicBezTo>
                    <a:pt x="202" y="199"/>
                    <a:pt x="202" y="199"/>
                    <a:pt x="202" y="199"/>
                  </a:cubicBezTo>
                  <a:cubicBezTo>
                    <a:pt x="201" y="199"/>
                    <a:pt x="200" y="199"/>
                    <a:pt x="200" y="200"/>
                  </a:cubicBezTo>
                  <a:cubicBezTo>
                    <a:pt x="200" y="200"/>
                    <a:pt x="200" y="201"/>
                    <a:pt x="200" y="201"/>
                  </a:cubicBezTo>
                  <a:cubicBezTo>
                    <a:pt x="171" y="4"/>
                    <a:pt x="171" y="4"/>
                    <a:pt x="171" y="4"/>
                  </a:cubicBezTo>
                  <a:cubicBezTo>
                    <a:pt x="2" y="58"/>
                    <a:pt x="2" y="58"/>
                    <a:pt x="2" y="58"/>
                  </a:cubicBezTo>
                  <a:cubicBezTo>
                    <a:pt x="2" y="57"/>
                    <a:pt x="2" y="57"/>
                    <a:pt x="2" y="57"/>
                  </a:cubicBezTo>
                  <a:cubicBezTo>
                    <a:pt x="1" y="56"/>
                    <a:pt x="1" y="55"/>
                    <a:pt x="0" y="55"/>
                  </a:cubicBezTo>
                  <a:cubicBezTo>
                    <a:pt x="0" y="55"/>
                    <a:pt x="0" y="55"/>
                    <a:pt x="0" y="55"/>
                  </a:cubicBezTo>
                  <a:cubicBezTo>
                    <a:pt x="172" y="0"/>
                    <a:pt x="172" y="0"/>
                    <a:pt x="172" y="0"/>
                  </a:cubicBezTo>
                  <a:cubicBezTo>
                    <a:pt x="172" y="0"/>
                    <a:pt x="173" y="0"/>
                    <a:pt x="173" y="0"/>
                  </a:cubicBezTo>
                  <a:cubicBezTo>
                    <a:pt x="174" y="0"/>
                    <a:pt x="174" y="1"/>
                    <a:pt x="174" y="1"/>
                  </a:cubicBezTo>
                  <a:cubicBezTo>
                    <a:pt x="176" y="11"/>
                    <a:pt x="176" y="11"/>
                    <a:pt x="176" y="11"/>
                  </a:cubicBezTo>
                  <a:cubicBezTo>
                    <a:pt x="175" y="11"/>
                    <a:pt x="175" y="12"/>
                    <a:pt x="174" y="12"/>
                  </a:cubicBezTo>
                  <a:cubicBezTo>
                    <a:pt x="174" y="13"/>
                    <a:pt x="174" y="13"/>
                    <a:pt x="174" y="13"/>
                  </a:cubicBezTo>
                  <a:cubicBezTo>
                    <a:pt x="174" y="14"/>
                    <a:pt x="174" y="15"/>
                    <a:pt x="175" y="15"/>
                  </a:cubicBezTo>
                  <a:cubicBezTo>
                    <a:pt x="175" y="15"/>
                    <a:pt x="176" y="15"/>
                    <a:pt x="176" y="15"/>
                  </a:cubicBezTo>
                  <a:cubicBezTo>
                    <a:pt x="176" y="15"/>
                    <a:pt x="176" y="15"/>
                    <a:pt x="176"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48"/>
            <p:cNvSpPr/>
            <p:nvPr/>
          </p:nvSpPr>
          <p:spPr bwMode="auto">
            <a:xfrm>
              <a:off x="2765" y="2065"/>
              <a:ext cx="45" cy="134"/>
            </a:xfrm>
            <a:custGeom>
              <a:avLst/>
              <a:gdLst>
                <a:gd name="T0" fmla="*/ 4 w 7"/>
                <a:gd name="T1" fmla="*/ 0 h 21"/>
                <a:gd name="T2" fmla="*/ 7 w 7"/>
                <a:gd name="T3" fmla="*/ 18 h 21"/>
                <a:gd name="T4" fmla="*/ 5 w 7"/>
                <a:gd name="T5" fmla="*/ 18 h 21"/>
                <a:gd name="T6" fmla="*/ 4 w 7"/>
                <a:gd name="T7" fmla="*/ 21 h 21"/>
                <a:gd name="T8" fmla="*/ 4 w 7"/>
                <a:gd name="T9" fmla="*/ 21 h 21"/>
                <a:gd name="T10" fmla="*/ 0 w 7"/>
                <a:gd name="T11" fmla="*/ 0 h 21"/>
                <a:gd name="T12" fmla="*/ 0 w 7"/>
                <a:gd name="T13" fmla="*/ 0 h 21"/>
                <a:gd name="T14" fmla="*/ 2 w 7"/>
                <a:gd name="T15" fmla="*/ 1 h 21"/>
                <a:gd name="T16" fmla="*/ 3 w 7"/>
                <a:gd name="T17" fmla="*/ 1 h 21"/>
                <a:gd name="T18" fmla="*/ 4 w 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4" y="0"/>
                  </a:moveTo>
                  <a:cubicBezTo>
                    <a:pt x="7" y="18"/>
                    <a:pt x="7" y="18"/>
                    <a:pt x="7" y="18"/>
                  </a:cubicBezTo>
                  <a:cubicBezTo>
                    <a:pt x="5" y="18"/>
                    <a:pt x="5" y="18"/>
                    <a:pt x="5" y="18"/>
                  </a:cubicBezTo>
                  <a:cubicBezTo>
                    <a:pt x="4" y="19"/>
                    <a:pt x="4" y="20"/>
                    <a:pt x="4" y="21"/>
                  </a:cubicBezTo>
                  <a:cubicBezTo>
                    <a:pt x="4" y="21"/>
                    <a:pt x="4" y="21"/>
                    <a:pt x="4" y="21"/>
                  </a:cubicBezTo>
                  <a:cubicBezTo>
                    <a:pt x="0" y="0"/>
                    <a:pt x="0" y="0"/>
                    <a:pt x="0" y="0"/>
                  </a:cubicBezTo>
                  <a:cubicBezTo>
                    <a:pt x="0" y="0"/>
                    <a:pt x="0" y="0"/>
                    <a:pt x="0" y="0"/>
                  </a:cubicBezTo>
                  <a:cubicBezTo>
                    <a:pt x="1" y="0"/>
                    <a:pt x="1" y="1"/>
                    <a:pt x="2" y="1"/>
                  </a:cubicBezTo>
                  <a:cubicBezTo>
                    <a:pt x="2" y="1"/>
                    <a:pt x="3"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49"/>
            <p:cNvSpPr/>
            <p:nvPr/>
          </p:nvSpPr>
          <p:spPr bwMode="auto">
            <a:xfrm>
              <a:off x="2765" y="2040"/>
              <a:ext cx="26" cy="32"/>
            </a:xfrm>
            <a:custGeom>
              <a:avLst/>
              <a:gdLst>
                <a:gd name="T0" fmla="*/ 4 w 4"/>
                <a:gd name="T1" fmla="*/ 0 h 5"/>
                <a:gd name="T2" fmla="*/ 4 w 4"/>
                <a:gd name="T3" fmla="*/ 4 h 5"/>
                <a:gd name="T4" fmla="*/ 3 w 4"/>
                <a:gd name="T5" fmla="*/ 5 h 5"/>
                <a:gd name="T6" fmla="*/ 2 w 4"/>
                <a:gd name="T7" fmla="*/ 5 h 5"/>
                <a:gd name="T8" fmla="*/ 0 w 4"/>
                <a:gd name="T9" fmla="*/ 4 h 5"/>
                <a:gd name="T10" fmla="*/ 0 w 4"/>
                <a:gd name="T11" fmla="*/ 4 h 5"/>
                <a:gd name="T12" fmla="*/ 0 w 4"/>
                <a:gd name="T13" fmla="*/ 3 h 5"/>
                <a:gd name="T14" fmla="*/ 0 w 4"/>
                <a:gd name="T15" fmla="*/ 3 h 5"/>
                <a:gd name="T16" fmla="*/ 1 w 4"/>
                <a:gd name="T17" fmla="*/ 1 h 5"/>
                <a:gd name="T18" fmla="*/ 4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0"/>
                  </a:moveTo>
                  <a:cubicBezTo>
                    <a:pt x="4" y="4"/>
                    <a:pt x="4" y="4"/>
                    <a:pt x="4" y="4"/>
                  </a:cubicBezTo>
                  <a:cubicBezTo>
                    <a:pt x="3" y="5"/>
                    <a:pt x="3" y="5"/>
                    <a:pt x="3" y="5"/>
                  </a:cubicBezTo>
                  <a:cubicBezTo>
                    <a:pt x="3" y="5"/>
                    <a:pt x="2" y="5"/>
                    <a:pt x="2" y="5"/>
                  </a:cubicBezTo>
                  <a:cubicBezTo>
                    <a:pt x="1" y="5"/>
                    <a:pt x="1" y="4"/>
                    <a:pt x="0" y="4"/>
                  </a:cubicBezTo>
                  <a:cubicBezTo>
                    <a:pt x="0" y="4"/>
                    <a:pt x="0" y="4"/>
                    <a:pt x="0" y="4"/>
                  </a:cubicBezTo>
                  <a:cubicBezTo>
                    <a:pt x="0" y="3"/>
                    <a:pt x="0" y="3"/>
                    <a:pt x="0" y="3"/>
                  </a:cubicBezTo>
                  <a:cubicBezTo>
                    <a:pt x="0" y="3"/>
                    <a:pt x="0" y="3"/>
                    <a:pt x="0" y="3"/>
                  </a:cubicBezTo>
                  <a:cubicBezTo>
                    <a:pt x="0" y="2"/>
                    <a:pt x="1" y="2"/>
                    <a:pt x="1"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0"/>
            <p:cNvSpPr/>
            <p:nvPr/>
          </p:nvSpPr>
          <p:spPr bwMode="auto">
            <a:xfrm>
              <a:off x="2740" y="1900"/>
              <a:ext cx="51" cy="159"/>
            </a:xfrm>
            <a:custGeom>
              <a:avLst/>
              <a:gdLst>
                <a:gd name="T0" fmla="*/ 4 w 8"/>
                <a:gd name="T1" fmla="*/ 0 h 25"/>
                <a:gd name="T2" fmla="*/ 8 w 8"/>
                <a:gd name="T3" fmla="*/ 22 h 25"/>
                <a:gd name="T4" fmla="*/ 5 w 8"/>
                <a:gd name="T5" fmla="*/ 23 h 25"/>
                <a:gd name="T6" fmla="*/ 4 w 8"/>
                <a:gd name="T7" fmla="*/ 25 h 25"/>
                <a:gd name="T8" fmla="*/ 0 w 8"/>
                <a:gd name="T9" fmla="*/ 0 h 25"/>
                <a:gd name="T10" fmla="*/ 0 w 8"/>
                <a:gd name="T11" fmla="*/ 0 h 25"/>
                <a:gd name="T12" fmla="*/ 2 w 8"/>
                <a:gd name="T13" fmla="*/ 1 h 25"/>
                <a:gd name="T14" fmla="*/ 3 w 8"/>
                <a:gd name="T15" fmla="*/ 1 h 25"/>
                <a:gd name="T16" fmla="*/ 4 w 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5">
                  <a:moveTo>
                    <a:pt x="4" y="0"/>
                  </a:moveTo>
                  <a:cubicBezTo>
                    <a:pt x="8" y="22"/>
                    <a:pt x="8" y="22"/>
                    <a:pt x="8" y="22"/>
                  </a:cubicBezTo>
                  <a:cubicBezTo>
                    <a:pt x="5" y="23"/>
                    <a:pt x="5" y="23"/>
                    <a:pt x="5" y="23"/>
                  </a:cubicBezTo>
                  <a:cubicBezTo>
                    <a:pt x="5" y="24"/>
                    <a:pt x="4" y="24"/>
                    <a:pt x="4" y="25"/>
                  </a:cubicBezTo>
                  <a:cubicBezTo>
                    <a:pt x="0" y="0"/>
                    <a:pt x="0" y="0"/>
                    <a:pt x="0" y="0"/>
                  </a:cubicBezTo>
                  <a:cubicBezTo>
                    <a:pt x="0" y="0"/>
                    <a:pt x="0" y="0"/>
                    <a:pt x="0" y="0"/>
                  </a:cubicBezTo>
                  <a:cubicBezTo>
                    <a:pt x="0" y="1"/>
                    <a:pt x="1" y="1"/>
                    <a:pt x="2" y="1"/>
                  </a:cubicBezTo>
                  <a:cubicBezTo>
                    <a:pt x="2" y="1"/>
                    <a:pt x="2"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1"/>
            <p:cNvSpPr/>
            <p:nvPr/>
          </p:nvSpPr>
          <p:spPr bwMode="auto">
            <a:xfrm>
              <a:off x="2765" y="2059"/>
              <a:ext cx="0" cy="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2"/>
            <p:cNvSpPr/>
            <p:nvPr/>
          </p:nvSpPr>
          <p:spPr bwMode="auto">
            <a:xfrm>
              <a:off x="2740" y="1881"/>
              <a:ext cx="25" cy="25"/>
            </a:xfrm>
            <a:custGeom>
              <a:avLst/>
              <a:gdLst>
                <a:gd name="T0" fmla="*/ 3 w 4"/>
                <a:gd name="T1" fmla="*/ 0 h 4"/>
                <a:gd name="T2" fmla="*/ 4 w 4"/>
                <a:gd name="T3" fmla="*/ 3 h 4"/>
                <a:gd name="T4" fmla="*/ 3 w 4"/>
                <a:gd name="T5" fmla="*/ 4 h 4"/>
                <a:gd name="T6" fmla="*/ 2 w 4"/>
                <a:gd name="T7" fmla="*/ 4 h 4"/>
                <a:gd name="T8" fmla="*/ 0 w 4"/>
                <a:gd name="T9" fmla="*/ 3 h 4"/>
                <a:gd name="T10" fmla="*/ 0 w 4"/>
                <a:gd name="T11" fmla="*/ 3 h 4"/>
                <a:gd name="T12" fmla="*/ 0 w 4"/>
                <a:gd name="T13" fmla="*/ 2 h 4"/>
                <a:gd name="T14" fmla="*/ 1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4" y="3"/>
                    <a:pt x="4" y="3"/>
                    <a:pt x="4" y="3"/>
                  </a:cubicBezTo>
                  <a:cubicBezTo>
                    <a:pt x="3" y="4"/>
                    <a:pt x="3" y="4"/>
                    <a:pt x="3" y="4"/>
                  </a:cubicBezTo>
                  <a:cubicBezTo>
                    <a:pt x="2" y="4"/>
                    <a:pt x="2" y="4"/>
                    <a:pt x="2" y="4"/>
                  </a:cubicBezTo>
                  <a:cubicBezTo>
                    <a:pt x="1" y="4"/>
                    <a:pt x="0" y="4"/>
                    <a:pt x="0" y="3"/>
                  </a:cubicBezTo>
                  <a:cubicBezTo>
                    <a:pt x="0" y="3"/>
                    <a:pt x="0" y="3"/>
                    <a:pt x="0" y="3"/>
                  </a:cubicBezTo>
                  <a:cubicBezTo>
                    <a:pt x="0" y="3"/>
                    <a:pt x="0" y="2"/>
                    <a:pt x="0" y="2"/>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3"/>
            <p:cNvSpPr/>
            <p:nvPr/>
          </p:nvSpPr>
          <p:spPr bwMode="auto">
            <a:xfrm>
              <a:off x="2651" y="3013"/>
              <a:ext cx="25" cy="19"/>
            </a:xfrm>
            <a:custGeom>
              <a:avLst/>
              <a:gdLst>
                <a:gd name="T0" fmla="*/ 4 w 4"/>
                <a:gd name="T1" fmla="*/ 0 h 3"/>
                <a:gd name="T2" fmla="*/ 4 w 4"/>
                <a:gd name="T3" fmla="*/ 2 h 3"/>
                <a:gd name="T4" fmla="*/ 1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4" y="1"/>
                    <a:pt x="4" y="2"/>
                    <a:pt x="4" y="2"/>
                  </a:cubicBezTo>
                  <a:cubicBezTo>
                    <a:pt x="1" y="3"/>
                    <a:pt x="1" y="3"/>
                    <a:pt x="1" y="3"/>
                  </a:cubicBezTo>
                  <a:cubicBezTo>
                    <a:pt x="0" y="2"/>
                    <a:pt x="0" y="2"/>
                    <a:pt x="0"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4"/>
            <p:cNvSpPr/>
            <p:nvPr/>
          </p:nvSpPr>
          <p:spPr bwMode="auto">
            <a:xfrm>
              <a:off x="2537" y="2822"/>
              <a:ext cx="139" cy="197"/>
            </a:xfrm>
            <a:custGeom>
              <a:avLst/>
              <a:gdLst>
                <a:gd name="T0" fmla="*/ 22 w 22"/>
                <a:gd name="T1" fmla="*/ 30 h 31"/>
                <a:gd name="T2" fmla="*/ 18 w 22"/>
                <a:gd name="T3" fmla="*/ 31 h 31"/>
                <a:gd name="T4" fmla="*/ 7 w 22"/>
                <a:gd name="T5" fmla="*/ 11 h 31"/>
                <a:gd name="T6" fmla="*/ 0 w 22"/>
                <a:gd name="T7" fmla="*/ 2 h 31"/>
                <a:gd name="T8" fmla="*/ 1 w 22"/>
                <a:gd name="T9" fmla="*/ 1 h 31"/>
                <a:gd name="T10" fmla="*/ 3 w 22"/>
                <a:gd name="T11" fmla="*/ 0 h 31"/>
                <a:gd name="T12" fmla="*/ 22 w 22"/>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22" h="31">
                  <a:moveTo>
                    <a:pt x="22" y="30"/>
                  </a:moveTo>
                  <a:cubicBezTo>
                    <a:pt x="18" y="31"/>
                    <a:pt x="18" y="31"/>
                    <a:pt x="18" y="31"/>
                  </a:cubicBezTo>
                  <a:cubicBezTo>
                    <a:pt x="16" y="23"/>
                    <a:pt x="11" y="16"/>
                    <a:pt x="7" y="11"/>
                  </a:cubicBezTo>
                  <a:cubicBezTo>
                    <a:pt x="4" y="7"/>
                    <a:pt x="2" y="4"/>
                    <a:pt x="0" y="2"/>
                  </a:cubicBezTo>
                  <a:cubicBezTo>
                    <a:pt x="0" y="2"/>
                    <a:pt x="1" y="2"/>
                    <a:pt x="1" y="1"/>
                  </a:cubicBezTo>
                  <a:cubicBezTo>
                    <a:pt x="2" y="1"/>
                    <a:pt x="2" y="0"/>
                    <a:pt x="3" y="0"/>
                  </a:cubicBezTo>
                  <a:cubicBezTo>
                    <a:pt x="7" y="4"/>
                    <a:pt x="18" y="16"/>
                    <a:pt x="22" y="3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5"/>
            <p:cNvSpPr/>
            <p:nvPr/>
          </p:nvSpPr>
          <p:spPr bwMode="auto">
            <a:xfrm>
              <a:off x="2626" y="1747"/>
              <a:ext cx="12" cy="26"/>
            </a:xfrm>
            <a:custGeom>
              <a:avLst/>
              <a:gdLst>
                <a:gd name="T0" fmla="*/ 2 w 2"/>
                <a:gd name="T1" fmla="*/ 0 h 4"/>
                <a:gd name="T2" fmla="*/ 2 w 2"/>
                <a:gd name="T3" fmla="*/ 4 h 4"/>
                <a:gd name="T4" fmla="*/ 2 w 2"/>
                <a:gd name="T5" fmla="*/ 4 h 4"/>
                <a:gd name="T6" fmla="*/ 1 w 2"/>
                <a:gd name="T7" fmla="*/ 4 h 4"/>
                <a:gd name="T8" fmla="*/ 0 w 2"/>
                <a:gd name="T9" fmla="*/ 2 h 4"/>
                <a:gd name="T10" fmla="*/ 0 w 2"/>
                <a:gd name="T11" fmla="*/ 1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cubicBezTo>
                    <a:pt x="2" y="4"/>
                    <a:pt x="2" y="4"/>
                    <a:pt x="2" y="4"/>
                  </a:cubicBezTo>
                  <a:cubicBezTo>
                    <a:pt x="2" y="4"/>
                    <a:pt x="2" y="4"/>
                    <a:pt x="2" y="4"/>
                  </a:cubicBezTo>
                  <a:cubicBezTo>
                    <a:pt x="2" y="4"/>
                    <a:pt x="1" y="4"/>
                    <a:pt x="1" y="4"/>
                  </a:cubicBezTo>
                  <a:cubicBezTo>
                    <a:pt x="0" y="4"/>
                    <a:pt x="0" y="3"/>
                    <a:pt x="0" y="2"/>
                  </a:cubicBezTo>
                  <a:cubicBezTo>
                    <a:pt x="0" y="2"/>
                    <a:pt x="0"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56"/>
            <p:cNvSpPr/>
            <p:nvPr/>
          </p:nvSpPr>
          <p:spPr bwMode="auto">
            <a:xfrm>
              <a:off x="1991" y="2517"/>
              <a:ext cx="615" cy="540"/>
            </a:xfrm>
            <a:custGeom>
              <a:avLst/>
              <a:gdLst>
                <a:gd name="T0" fmla="*/ 96 w 97"/>
                <a:gd name="T1" fmla="*/ 25 h 85"/>
                <a:gd name="T2" fmla="*/ 97 w 97"/>
                <a:gd name="T3" fmla="*/ 30 h 85"/>
                <a:gd name="T4" fmla="*/ 89 w 97"/>
                <a:gd name="T5" fmla="*/ 48 h 85"/>
                <a:gd name="T6" fmla="*/ 87 w 97"/>
                <a:gd name="T7" fmla="*/ 46 h 85"/>
                <a:gd name="T8" fmla="*/ 85 w 97"/>
                <a:gd name="T9" fmla="*/ 49 h 85"/>
                <a:gd name="T10" fmla="*/ 85 w 97"/>
                <a:gd name="T11" fmla="*/ 49 h 85"/>
                <a:gd name="T12" fmla="*/ 86 w 97"/>
                <a:gd name="T13" fmla="*/ 50 h 85"/>
                <a:gd name="T14" fmla="*/ 64 w 97"/>
                <a:gd name="T15" fmla="*/ 65 h 85"/>
                <a:gd name="T16" fmla="*/ 39 w 97"/>
                <a:gd name="T17" fmla="*/ 76 h 85"/>
                <a:gd name="T18" fmla="*/ 20 w 97"/>
                <a:gd name="T19" fmla="*/ 84 h 85"/>
                <a:gd name="T20" fmla="*/ 14 w 97"/>
                <a:gd name="T21" fmla="*/ 85 h 85"/>
                <a:gd name="T22" fmla="*/ 1 w 97"/>
                <a:gd name="T23" fmla="*/ 80 h 85"/>
                <a:gd name="T24" fmla="*/ 0 w 97"/>
                <a:gd name="T25" fmla="*/ 79 h 85"/>
                <a:gd name="T26" fmla="*/ 0 w 97"/>
                <a:gd name="T27" fmla="*/ 75 h 85"/>
                <a:gd name="T28" fmla="*/ 0 w 97"/>
                <a:gd name="T29" fmla="*/ 75 h 85"/>
                <a:gd name="T30" fmla="*/ 0 w 97"/>
                <a:gd name="T31" fmla="*/ 74 h 85"/>
                <a:gd name="T32" fmla="*/ 0 w 97"/>
                <a:gd name="T33" fmla="*/ 74 h 85"/>
                <a:gd name="T34" fmla="*/ 13 w 97"/>
                <a:gd name="T35" fmla="*/ 81 h 85"/>
                <a:gd name="T36" fmla="*/ 14 w 97"/>
                <a:gd name="T37" fmla="*/ 81 h 85"/>
                <a:gd name="T38" fmla="*/ 18 w 97"/>
                <a:gd name="T39" fmla="*/ 80 h 85"/>
                <a:gd name="T40" fmla="*/ 37 w 97"/>
                <a:gd name="T41" fmla="*/ 73 h 85"/>
                <a:gd name="T42" fmla="*/ 63 w 97"/>
                <a:gd name="T43" fmla="*/ 61 h 85"/>
                <a:gd name="T44" fmla="*/ 93 w 97"/>
                <a:gd name="T45" fmla="*/ 31 h 85"/>
                <a:gd name="T46" fmla="*/ 93 w 97"/>
                <a:gd name="T47" fmla="*/ 30 h 85"/>
                <a:gd name="T48" fmla="*/ 93 w 97"/>
                <a:gd name="T49" fmla="*/ 27 h 85"/>
                <a:gd name="T50" fmla="*/ 93 w 97"/>
                <a:gd name="T51" fmla="*/ 26 h 85"/>
                <a:gd name="T52" fmla="*/ 83 w 97"/>
                <a:gd name="T53" fmla="*/ 1 h 85"/>
                <a:gd name="T54" fmla="*/ 83 w 97"/>
                <a:gd name="T55" fmla="*/ 1 h 85"/>
                <a:gd name="T56" fmla="*/ 86 w 97"/>
                <a:gd name="T57" fmla="*/ 1 h 85"/>
                <a:gd name="T58" fmla="*/ 86 w 97"/>
                <a:gd name="T59" fmla="*/ 0 h 85"/>
                <a:gd name="T60" fmla="*/ 96 w 97"/>
                <a:gd name="T61"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85">
                  <a:moveTo>
                    <a:pt x="96" y="25"/>
                  </a:moveTo>
                  <a:cubicBezTo>
                    <a:pt x="97" y="27"/>
                    <a:pt x="97" y="29"/>
                    <a:pt x="97" y="30"/>
                  </a:cubicBezTo>
                  <a:cubicBezTo>
                    <a:pt x="97" y="37"/>
                    <a:pt x="94" y="42"/>
                    <a:pt x="89" y="48"/>
                  </a:cubicBezTo>
                  <a:cubicBezTo>
                    <a:pt x="88" y="47"/>
                    <a:pt x="87" y="46"/>
                    <a:pt x="87" y="46"/>
                  </a:cubicBezTo>
                  <a:cubicBezTo>
                    <a:pt x="85" y="49"/>
                    <a:pt x="85" y="49"/>
                    <a:pt x="85" y="49"/>
                  </a:cubicBezTo>
                  <a:cubicBezTo>
                    <a:pt x="85" y="49"/>
                    <a:pt x="85" y="49"/>
                    <a:pt x="85" y="49"/>
                  </a:cubicBezTo>
                  <a:cubicBezTo>
                    <a:pt x="85" y="49"/>
                    <a:pt x="85" y="49"/>
                    <a:pt x="86" y="50"/>
                  </a:cubicBezTo>
                  <a:cubicBezTo>
                    <a:pt x="80" y="56"/>
                    <a:pt x="72" y="60"/>
                    <a:pt x="64" y="65"/>
                  </a:cubicBezTo>
                  <a:cubicBezTo>
                    <a:pt x="56" y="69"/>
                    <a:pt x="47" y="73"/>
                    <a:pt x="39" y="76"/>
                  </a:cubicBezTo>
                  <a:cubicBezTo>
                    <a:pt x="31" y="79"/>
                    <a:pt x="24" y="82"/>
                    <a:pt x="20" y="84"/>
                  </a:cubicBezTo>
                  <a:cubicBezTo>
                    <a:pt x="18" y="85"/>
                    <a:pt x="16" y="85"/>
                    <a:pt x="14" y="85"/>
                  </a:cubicBezTo>
                  <a:cubicBezTo>
                    <a:pt x="9" y="85"/>
                    <a:pt x="5" y="83"/>
                    <a:pt x="1" y="80"/>
                  </a:cubicBezTo>
                  <a:cubicBezTo>
                    <a:pt x="1" y="79"/>
                    <a:pt x="0" y="79"/>
                    <a:pt x="0" y="79"/>
                  </a:cubicBezTo>
                  <a:cubicBezTo>
                    <a:pt x="0" y="78"/>
                    <a:pt x="0" y="76"/>
                    <a:pt x="0" y="75"/>
                  </a:cubicBezTo>
                  <a:cubicBezTo>
                    <a:pt x="0" y="75"/>
                    <a:pt x="0" y="75"/>
                    <a:pt x="0" y="75"/>
                  </a:cubicBezTo>
                  <a:cubicBezTo>
                    <a:pt x="0" y="75"/>
                    <a:pt x="0" y="74"/>
                    <a:pt x="0" y="74"/>
                  </a:cubicBezTo>
                  <a:cubicBezTo>
                    <a:pt x="0" y="74"/>
                    <a:pt x="0" y="74"/>
                    <a:pt x="0" y="74"/>
                  </a:cubicBezTo>
                  <a:cubicBezTo>
                    <a:pt x="5" y="79"/>
                    <a:pt x="9" y="81"/>
                    <a:pt x="13" y="81"/>
                  </a:cubicBezTo>
                  <a:cubicBezTo>
                    <a:pt x="14" y="81"/>
                    <a:pt x="14" y="81"/>
                    <a:pt x="14" y="81"/>
                  </a:cubicBezTo>
                  <a:cubicBezTo>
                    <a:pt x="15" y="81"/>
                    <a:pt x="17" y="81"/>
                    <a:pt x="18" y="80"/>
                  </a:cubicBezTo>
                  <a:cubicBezTo>
                    <a:pt x="22" y="79"/>
                    <a:pt x="29" y="76"/>
                    <a:pt x="37" y="73"/>
                  </a:cubicBezTo>
                  <a:cubicBezTo>
                    <a:pt x="45" y="69"/>
                    <a:pt x="54" y="66"/>
                    <a:pt x="63" y="61"/>
                  </a:cubicBezTo>
                  <a:cubicBezTo>
                    <a:pt x="79" y="53"/>
                    <a:pt x="93" y="41"/>
                    <a:pt x="93" y="31"/>
                  </a:cubicBezTo>
                  <a:cubicBezTo>
                    <a:pt x="93" y="31"/>
                    <a:pt x="93" y="30"/>
                    <a:pt x="93" y="30"/>
                  </a:cubicBezTo>
                  <a:cubicBezTo>
                    <a:pt x="93" y="29"/>
                    <a:pt x="93" y="28"/>
                    <a:pt x="93" y="27"/>
                  </a:cubicBezTo>
                  <a:cubicBezTo>
                    <a:pt x="93" y="27"/>
                    <a:pt x="93" y="26"/>
                    <a:pt x="93" y="26"/>
                  </a:cubicBezTo>
                  <a:cubicBezTo>
                    <a:pt x="89" y="15"/>
                    <a:pt x="86" y="7"/>
                    <a:pt x="83" y="1"/>
                  </a:cubicBezTo>
                  <a:cubicBezTo>
                    <a:pt x="83" y="1"/>
                    <a:pt x="83" y="1"/>
                    <a:pt x="83" y="1"/>
                  </a:cubicBezTo>
                  <a:cubicBezTo>
                    <a:pt x="86" y="1"/>
                    <a:pt x="86" y="1"/>
                    <a:pt x="86" y="1"/>
                  </a:cubicBezTo>
                  <a:cubicBezTo>
                    <a:pt x="86" y="1"/>
                    <a:pt x="86" y="0"/>
                    <a:pt x="86" y="0"/>
                  </a:cubicBezTo>
                  <a:cubicBezTo>
                    <a:pt x="90" y="6"/>
                    <a:pt x="93" y="15"/>
                    <a:pt x="96"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57"/>
            <p:cNvSpPr/>
            <p:nvPr/>
          </p:nvSpPr>
          <p:spPr bwMode="auto">
            <a:xfrm>
              <a:off x="2448" y="2676"/>
              <a:ext cx="108" cy="57"/>
            </a:xfrm>
            <a:custGeom>
              <a:avLst/>
              <a:gdLst>
                <a:gd name="T0" fmla="*/ 17 w 17"/>
                <a:gd name="T1" fmla="*/ 2 h 9"/>
                <a:gd name="T2" fmla="*/ 17 w 17"/>
                <a:gd name="T3" fmla="*/ 3 h 9"/>
                <a:gd name="T4" fmla="*/ 15 w 17"/>
                <a:gd name="T5" fmla="*/ 4 h 9"/>
                <a:gd name="T6" fmla="*/ 3 w 17"/>
                <a:gd name="T7" fmla="*/ 9 h 9"/>
                <a:gd name="T8" fmla="*/ 3 w 17"/>
                <a:gd name="T9" fmla="*/ 9 h 9"/>
                <a:gd name="T10" fmla="*/ 2 w 17"/>
                <a:gd name="T11" fmla="*/ 9 h 9"/>
                <a:gd name="T12" fmla="*/ 1 w 17"/>
                <a:gd name="T13" fmla="*/ 8 h 9"/>
                <a:gd name="T14" fmla="*/ 2 w 17"/>
                <a:gd name="T15" fmla="*/ 5 h 9"/>
                <a:gd name="T16" fmla="*/ 14 w 17"/>
                <a:gd name="T17" fmla="*/ 1 h 9"/>
                <a:gd name="T18" fmla="*/ 17 w 1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2"/>
                  </a:moveTo>
                  <a:cubicBezTo>
                    <a:pt x="17" y="2"/>
                    <a:pt x="17" y="2"/>
                    <a:pt x="17" y="3"/>
                  </a:cubicBezTo>
                  <a:cubicBezTo>
                    <a:pt x="17" y="3"/>
                    <a:pt x="16" y="4"/>
                    <a:pt x="15" y="4"/>
                  </a:cubicBezTo>
                  <a:cubicBezTo>
                    <a:pt x="3" y="9"/>
                    <a:pt x="3" y="9"/>
                    <a:pt x="3" y="9"/>
                  </a:cubicBezTo>
                  <a:cubicBezTo>
                    <a:pt x="3" y="9"/>
                    <a:pt x="3" y="9"/>
                    <a:pt x="3" y="9"/>
                  </a:cubicBezTo>
                  <a:cubicBezTo>
                    <a:pt x="2" y="9"/>
                    <a:pt x="2" y="9"/>
                    <a:pt x="2" y="9"/>
                  </a:cubicBezTo>
                  <a:cubicBezTo>
                    <a:pt x="2" y="9"/>
                    <a:pt x="1" y="8"/>
                    <a:pt x="1" y="8"/>
                  </a:cubicBezTo>
                  <a:cubicBezTo>
                    <a:pt x="0" y="7"/>
                    <a:pt x="1" y="6"/>
                    <a:pt x="2" y="5"/>
                  </a:cubicBezTo>
                  <a:cubicBezTo>
                    <a:pt x="14" y="1"/>
                    <a:pt x="14" y="1"/>
                    <a:pt x="14" y="1"/>
                  </a:cubicBezTo>
                  <a:cubicBezTo>
                    <a:pt x="15" y="0"/>
                    <a:pt x="16" y="1"/>
                    <a:pt x="17"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58"/>
            <p:cNvSpPr/>
            <p:nvPr/>
          </p:nvSpPr>
          <p:spPr bwMode="auto">
            <a:xfrm>
              <a:off x="2530" y="2809"/>
              <a:ext cx="26" cy="26"/>
            </a:xfrm>
            <a:custGeom>
              <a:avLst/>
              <a:gdLst>
                <a:gd name="T0" fmla="*/ 4 w 4"/>
                <a:gd name="T1" fmla="*/ 2 h 4"/>
                <a:gd name="T2" fmla="*/ 2 w 4"/>
                <a:gd name="T3" fmla="*/ 3 h 4"/>
                <a:gd name="T4" fmla="*/ 1 w 4"/>
                <a:gd name="T5" fmla="*/ 4 h 4"/>
                <a:gd name="T6" fmla="*/ 0 w 4"/>
                <a:gd name="T7" fmla="*/ 3 h 4"/>
                <a:gd name="T8" fmla="*/ 0 w 4"/>
                <a:gd name="T9" fmla="*/ 3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2"/>
                    <a:pt x="3" y="3"/>
                    <a:pt x="2" y="3"/>
                  </a:cubicBezTo>
                  <a:cubicBezTo>
                    <a:pt x="2" y="4"/>
                    <a:pt x="1" y="4"/>
                    <a:pt x="1" y="4"/>
                  </a:cubicBezTo>
                  <a:cubicBezTo>
                    <a:pt x="0" y="3"/>
                    <a:pt x="0" y="3"/>
                    <a:pt x="0" y="3"/>
                  </a:cubicBezTo>
                  <a:cubicBezTo>
                    <a:pt x="0" y="3"/>
                    <a:pt x="0" y="3"/>
                    <a:pt x="0" y="3"/>
                  </a:cubicBezTo>
                  <a:cubicBezTo>
                    <a:pt x="2" y="0"/>
                    <a:pt x="2" y="0"/>
                    <a:pt x="2"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59"/>
            <p:cNvSpPr/>
            <p:nvPr/>
          </p:nvSpPr>
          <p:spPr bwMode="auto">
            <a:xfrm>
              <a:off x="2511" y="2472"/>
              <a:ext cx="26" cy="51"/>
            </a:xfrm>
            <a:custGeom>
              <a:avLst/>
              <a:gdLst>
                <a:gd name="T0" fmla="*/ 4 w 4"/>
                <a:gd name="T1" fmla="*/ 8 h 8"/>
                <a:gd name="T2" fmla="*/ 1 w 4"/>
                <a:gd name="T3" fmla="*/ 8 h 8"/>
                <a:gd name="T4" fmla="*/ 0 w 4"/>
                <a:gd name="T5" fmla="*/ 0 h 8"/>
                <a:gd name="T6" fmla="*/ 2 w 4"/>
                <a:gd name="T7" fmla="*/ 4 h 8"/>
                <a:gd name="T8" fmla="*/ 4 w 4"/>
                <a:gd name="T9" fmla="*/ 7 h 8"/>
                <a:gd name="T10" fmla="*/ 4 w 4"/>
                <a:gd name="T11" fmla="*/ 8 h 8"/>
              </a:gdLst>
              <a:ahLst/>
              <a:cxnLst>
                <a:cxn ang="0">
                  <a:pos x="T0" y="T1"/>
                </a:cxn>
                <a:cxn ang="0">
                  <a:pos x="T2" y="T3"/>
                </a:cxn>
                <a:cxn ang="0">
                  <a:pos x="T4" y="T5"/>
                </a:cxn>
                <a:cxn ang="0">
                  <a:pos x="T6" y="T7"/>
                </a:cxn>
                <a:cxn ang="0">
                  <a:pos x="T8" y="T9"/>
                </a:cxn>
                <a:cxn ang="0">
                  <a:pos x="T10" y="T11"/>
                </a:cxn>
              </a:cxnLst>
              <a:rect l="0" t="0" r="r" b="b"/>
              <a:pathLst>
                <a:path w="4" h="8">
                  <a:moveTo>
                    <a:pt x="4" y="8"/>
                  </a:moveTo>
                  <a:cubicBezTo>
                    <a:pt x="1" y="8"/>
                    <a:pt x="1" y="8"/>
                    <a:pt x="1" y="8"/>
                  </a:cubicBezTo>
                  <a:cubicBezTo>
                    <a:pt x="1" y="8"/>
                    <a:pt x="0" y="5"/>
                    <a:pt x="0" y="0"/>
                  </a:cubicBezTo>
                  <a:cubicBezTo>
                    <a:pt x="0" y="1"/>
                    <a:pt x="1" y="2"/>
                    <a:pt x="2" y="4"/>
                  </a:cubicBezTo>
                  <a:cubicBezTo>
                    <a:pt x="3" y="5"/>
                    <a:pt x="4" y="6"/>
                    <a:pt x="4" y="7"/>
                  </a:cubicBezTo>
                  <a:cubicBezTo>
                    <a:pt x="4" y="7"/>
                    <a:pt x="4"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
            <p:cNvSpPr/>
            <p:nvPr/>
          </p:nvSpPr>
          <p:spPr bwMode="auto">
            <a:xfrm>
              <a:off x="2359" y="2212"/>
              <a:ext cx="178" cy="305"/>
            </a:xfrm>
            <a:custGeom>
              <a:avLst/>
              <a:gdLst>
                <a:gd name="T0" fmla="*/ 28 w 28"/>
                <a:gd name="T1" fmla="*/ 48 h 48"/>
                <a:gd name="T2" fmla="*/ 26 w 28"/>
                <a:gd name="T3" fmla="*/ 45 h 48"/>
                <a:gd name="T4" fmla="*/ 24 w 28"/>
                <a:gd name="T5" fmla="*/ 41 h 48"/>
                <a:gd name="T6" fmla="*/ 22 w 28"/>
                <a:gd name="T7" fmla="*/ 30 h 48"/>
                <a:gd name="T8" fmla="*/ 14 w 28"/>
                <a:gd name="T9" fmla="*/ 5 h 48"/>
                <a:gd name="T10" fmla="*/ 12 w 28"/>
                <a:gd name="T11" fmla="*/ 4 h 48"/>
                <a:gd name="T12" fmla="*/ 12 w 28"/>
                <a:gd name="T13" fmla="*/ 4 h 48"/>
                <a:gd name="T14" fmla="*/ 12 w 28"/>
                <a:gd name="T15" fmla="*/ 4 h 48"/>
                <a:gd name="T16" fmla="*/ 8 w 28"/>
                <a:gd name="T17" fmla="*/ 9 h 48"/>
                <a:gd name="T18" fmla="*/ 5 w 28"/>
                <a:gd name="T19" fmla="*/ 20 h 48"/>
                <a:gd name="T20" fmla="*/ 4 w 28"/>
                <a:gd name="T21" fmla="*/ 30 h 48"/>
                <a:gd name="T22" fmla="*/ 3 w 28"/>
                <a:gd name="T23" fmla="*/ 35 h 48"/>
                <a:gd name="T24" fmla="*/ 0 w 28"/>
                <a:gd name="T25" fmla="*/ 35 h 48"/>
                <a:gd name="T26" fmla="*/ 1 w 28"/>
                <a:gd name="T27" fmla="*/ 19 h 48"/>
                <a:gd name="T28" fmla="*/ 4 w 28"/>
                <a:gd name="T29" fmla="*/ 8 h 48"/>
                <a:gd name="T30" fmla="*/ 11 w 28"/>
                <a:gd name="T31" fmla="*/ 0 h 48"/>
                <a:gd name="T32" fmla="*/ 12 w 28"/>
                <a:gd name="T33" fmla="*/ 0 h 48"/>
                <a:gd name="T34" fmla="*/ 17 w 28"/>
                <a:gd name="T35" fmla="*/ 3 h 48"/>
                <a:gd name="T36" fmla="*/ 20 w 28"/>
                <a:gd name="T37" fmla="*/ 9 h 48"/>
                <a:gd name="T38" fmla="*/ 24 w 28"/>
                <a:gd name="T39" fmla="*/ 25 h 48"/>
                <a:gd name="T40" fmla="*/ 27 w 28"/>
                <a:gd name="T41" fmla="*/ 41 h 48"/>
                <a:gd name="T42" fmla="*/ 28 w 28"/>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8">
                  <a:moveTo>
                    <a:pt x="28" y="48"/>
                  </a:moveTo>
                  <a:cubicBezTo>
                    <a:pt x="28" y="47"/>
                    <a:pt x="27" y="46"/>
                    <a:pt x="26" y="45"/>
                  </a:cubicBezTo>
                  <a:cubicBezTo>
                    <a:pt x="25" y="43"/>
                    <a:pt x="24" y="42"/>
                    <a:pt x="24" y="41"/>
                  </a:cubicBezTo>
                  <a:cubicBezTo>
                    <a:pt x="23" y="38"/>
                    <a:pt x="22" y="34"/>
                    <a:pt x="22" y="30"/>
                  </a:cubicBezTo>
                  <a:cubicBezTo>
                    <a:pt x="20" y="20"/>
                    <a:pt x="17" y="9"/>
                    <a:pt x="14" y="5"/>
                  </a:cubicBezTo>
                  <a:cubicBezTo>
                    <a:pt x="13" y="4"/>
                    <a:pt x="12" y="4"/>
                    <a:pt x="12" y="4"/>
                  </a:cubicBezTo>
                  <a:cubicBezTo>
                    <a:pt x="12" y="4"/>
                    <a:pt x="12" y="4"/>
                    <a:pt x="12" y="4"/>
                  </a:cubicBezTo>
                  <a:cubicBezTo>
                    <a:pt x="12" y="4"/>
                    <a:pt x="12" y="4"/>
                    <a:pt x="12" y="4"/>
                  </a:cubicBezTo>
                  <a:cubicBezTo>
                    <a:pt x="11" y="4"/>
                    <a:pt x="9" y="6"/>
                    <a:pt x="8" y="9"/>
                  </a:cubicBezTo>
                  <a:cubicBezTo>
                    <a:pt x="7" y="12"/>
                    <a:pt x="6" y="16"/>
                    <a:pt x="5" y="20"/>
                  </a:cubicBezTo>
                  <a:cubicBezTo>
                    <a:pt x="4" y="23"/>
                    <a:pt x="4" y="27"/>
                    <a:pt x="4" y="30"/>
                  </a:cubicBezTo>
                  <a:cubicBezTo>
                    <a:pt x="4" y="33"/>
                    <a:pt x="3" y="35"/>
                    <a:pt x="3" y="35"/>
                  </a:cubicBezTo>
                  <a:cubicBezTo>
                    <a:pt x="0" y="35"/>
                    <a:pt x="0" y="35"/>
                    <a:pt x="0" y="35"/>
                  </a:cubicBezTo>
                  <a:cubicBezTo>
                    <a:pt x="0" y="35"/>
                    <a:pt x="0" y="27"/>
                    <a:pt x="1" y="19"/>
                  </a:cubicBezTo>
                  <a:cubicBezTo>
                    <a:pt x="2" y="15"/>
                    <a:pt x="3" y="11"/>
                    <a:pt x="4" y="8"/>
                  </a:cubicBezTo>
                  <a:cubicBezTo>
                    <a:pt x="6" y="4"/>
                    <a:pt x="8" y="1"/>
                    <a:pt x="11" y="0"/>
                  </a:cubicBezTo>
                  <a:cubicBezTo>
                    <a:pt x="11" y="0"/>
                    <a:pt x="12" y="0"/>
                    <a:pt x="12" y="0"/>
                  </a:cubicBezTo>
                  <a:cubicBezTo>
                    <a:pt x="14" y="1"/>
                    <a:pt x="15" y="2"/>
                    <a:pt x="17" y="3"/>
                  </a:cubicBezTo>
                  <a:cubicBezTo>
                    <a:pt x="18" y="5"/>
                    <a:pt x="19" y="7"/>
                    <a:pt x="20" y="9"/>
                  </a:cubicBezTo>
                  <a:cubicBezTo>
                    <a:pt x="21" y="13"/>
                    <a:pt x="23" y="19"/>
                    <a:pt x="24" y="25"/>
                  </a:cubicBezTo>
                  <a:cubicBezTo>
                    <a:pt x="26" y="31"/>
                    <a:pt x="27" y="37"/>
                    <a:pt x="27" y="41"/>
                  </a:cubicBezTo>
                  <a:cubicBezTo>
                    <a:pt x="28" y="45"/>
                    <a:pt x="28" y="47"/>
                    <a:pt x="28" y="4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1"/>
            <p:cNvSpPr/>
            <p:nvPr/>
          </p:nvSpPr>
          <p:spPr bwMode="auto">
            <a:xfrm>
              <a:off x="2410" y="2580"/>
              <a:ext cx="127" cy="102"/>
            </a:xfrm>
            <a:custGeom>
              <a:avLst/>
              <a:gdLst>
                <a:gd name="T0" fmla="*/ 19 w 20"/>
                <a:gd name="T1" fmla="*/ 1 h 16"/>
                <a:gd name="T2" fmla="*/ 20 w 20"/>
                <a:gd name="T3" fmla="*/ 2 h 16"/>
                <a:gd name="T4" fmla="*/ 19 w 20"/>
                <a:gd name="T5" fmla="*/ 3 h 16"/>
                <a:gd name="T6" fmla="*/ 3 w 20"/>
                <a:gd name="T7" fmla="*/ 16 h 16"/>
                <a:gd name="T8" fmla="*/ 2 w 20"/>
                <a:gd name="T9" fmla="*/ 16 h 16"/>
                <a:gd name="T10" fmla="*/ 1 w 20"/>
                <a:gd name="T11" fmla="*/ 16 h 16"/>
                <a:gd name="T12" fmla="*/ 1 w 20"/>
                <a:gd name="T13" fmla="*/ 13 h 16"/>
                <a:gd name="T14" fmla="*/ 17 w 20"/>
                <a:gd name="T15" fmla="*/ 0 h 16"/>
                <a:gd name="T16" fmla="*/ 19 w 20"/>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19" y="1"/>
                  </a:moveTo>
                  <a:cubicBezTo>
                    <a:pt x="20" y="1"/>
                    <a:pt x="20" y="2"/>
                    <a:pt x="20" y="2"/>
                  </a:cubicBezTo>
                  <a:cubicBezTo>
                    <a:pt x="20" y="2"/>
                    <a:pt x="20" y="3"/>
                    <a:pt x="19" y="3"/>
                  </a:cubicBezTo>
                  <a:cubicBezTo>
                    <a:pt x="3" y="16"/>
                    <a:pt x="3" y="16"/>
                    <a:pt x="3" y="16"/>
                  </a:cubicBezTo>
                  <a:cubicBezTo>
                    <a:pt x="3" y="16"/>
                    <a:pt x="3" y="16"/>
                    <a:pt x="2" y="16"/>
                  </a:cubicBezTo>
                  <a:cubicBezTo>
                    <a:pt x="2" y="16"/>
                    <a:pt x="1" y="16"/>
                    <a:pt x="1" y="16"/>
                  </a:cubicBezTo>
                  <a:cubicBezTo>
                    <a:pt x="0" y="15"/>
                    <a:pt x="0" y="14"/>
                    <a:pt x="1" y="13"/>
                  </a:cubicBezTo>
                  <a:cubicBezTo>
                    <a:pt x="17" y="0"/>
                    <a:pt x="17" y="0"/>
                    <a:pt x="17" y="0"/>
                  </a:cubicBezTo>
                  <a:cubicBezTo>
                    <a:pt x="18" y="0"/>
                    <a:pt x="19"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2"/>
            <p:cNvSpPr/>
            <p:nvPr/>
          </p:nvSpPr>
          <p:spPr bwMode="auto">
            <a:xfrm>
              <a:off x="1870" y="2428"/>
              <a:ext cx="648" cy="292"/>
            </a:xfrm>
            <a:custGeom>
              <a:avLst/>
              <a:gdLst>
                <a:gd name="T0" fmla="*/ 102 w 102"/>
                <a:gd name="T1" fmla="*/ 15 h 46"/>
                <a:gd name="T2" fmla="*/ 102 w 102"/>
                <a:gd name="T3" fmla="*/ 15 h 46"/>
                <a:gd name="T4" fmla="*/ 100 w 102"/>
                <a:gd name="T5" fmla="*/ 13 h 46"/>
                <a:gd name="T6" fmla="*/ 94 w 102"/>
                <a:gd name="T7" fmla="*/ 6 h 46"/>
                <a:gd name="T8" fmla="*/ 86 w 102"/>
                <a:gd name="T9" fmla="*/ 4 h 46"/>
                <a:gd name="T10" fmla="*/ 82 w 102"/>
                <a:gd name="T11" fmla="*/ 5 h 46"/>
                <a:gd name="T12" fmla="*/ 63 w 102"/>
                <a:gd name="T13" fmla="*/ 9 h 46"/>
                <a:gd name="T14" fmla="*/ 37 w 102"/>
                <a:gd name="T15" fmla="*/ 18 h 46"/>
                <a:gd name="T16" fmla="*/ 4 w 102"/>
                <a:gd name="T17" fmla="*/ 46 h 46"/>
                <a:gd name="T18" fmla="*/ 4 w 102"/>
                <a:gd name="T19" fmla="*/ 46 h 46"/>
                <a:gd name="T20" fmla="*/ 2 w 102"/>
                <a:gd name="T21" fmla="*/ 46 h 46"/>
                <a:gd name="T22" fmla="*/ 3 w 102"/>
                <a:gd name="T23" fmla="*/ 45 h 46"/>
                <a:gd name="T24" fmla="*/ 0 w 102"/>
                <a:gd name="T25" fmla="*/ 41 h 46"/>
                <a:gd name="T26" fmla="*/ 0 w 102"/>
                <a:gd name="T27" fmla="*/ 41 h 46"/>
                <a:gd name="T28" fmla="*/ 11 w 102"/>
                <a:gd name="T29" fmla="*/ 27 h 46"/>
                <a:gd name="T30" fmla="*/ 14 w 102"/>
                <a:gd name="T31" fmla="*/ 29 h 46"/>
                <a:gd name="T32" fmla="*/ 15 w 102"/>
                <a:gd name="T33" fmla="*/ 25 h 46"/>
                <a:gd name="T34" fmla="*/ 14 w 102"/>
                <a:gd name="T35" fmla="*/ 25 h 46"/>
                <a:gd name="T36" fmla="*/ 35 w 102"/>
                <a:gd name="T37" fmla="*/ 14 h 46"/>
                <a:gd name="T38" fmla="*/ 63 w 102"/>
                <a:gd name="T39" fmla="*/ 5 h 46"/>
                <a:gd name="T40" fmla="*/ 81 w 102"/>
                <a:gd name="T41" fmla="*/ 1 h 46"/>
                <a:gd name="T42" fmla="*/ 82 w 102"/>
                <a:gd name="T43" fmla="*/ 1 h 46"/>
                <a:gd name="T44" fmla="*/ 86 w 102"/>
                <a:gd name="T45" fmla="*/ 0 h 46"/>
                <a:gd name="T46" fmla="*/ 86 w 102"/>
                <a:gd name="T47" fmla="*/ 0 h 46"/>
                <a:gd name="T48" fmla="*/ 101 w 102"/>
                <a:gd name="T49" fmla="*/ 7 h 46"/>
                <a:gd name="T50" fmla="*/ 102 w 102"/>
                <a:gd name="T51"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46">
                  <a:moveTo>
                    <a:pt x="102" y="15"/>
                  </a:moveTo>
                  <a:cubicBezTo>
                    <a:pt x="102" y="15"/>
                    <a:pt x="102" y="15"/>
                    <a:pt x="102" y="15"/>
                  </a:cubicBezTo>
                  <a:cubicBezTo>
                    <a:pt x="101" y="14"/>
                    <a:pt x="101" y="13"/>
                    <a:pt x="100" y="13"/>
                  </a:cubicBezTo>
                  <a:cubicBezTo>
                    <a:pt x="98" y="10"/>
                    <a:pt x="96" y="8"/>
                    <a:pt x="94" y="6"/>
                  </a:cubicBezTo>
                  <a:cubicBezTo>
                    <a:pt x="91" y="5"/>
                    <a:pt x="89" y="4"/>
                    <a:pt x="86" y="4"/>
                  </a:cubicBezTo>
                  <a:cubicBezTo>
                    <a:pt x="85" y="4"/>
                    <a:pt x="84" y="4"/>
                    <a:pt x="82" y="5"/>
                  </a:cubicBezTo>
                  <a:cubicBezTo>
                    <a:pt x="79" y="5"/>
                    <a:pt x="72" y="7"/>
                    <a:pt x="63" y="9"/>
                  </a:cubicBezTo>
                  <a:cubicBezTo>
                    <a:pt x="55" y="11"/>
                    <a:pt x="46" y="14"/>
                    <a:pt x="37" y="18"/>
                  </a:cubicBezTo>
                  <a:cubicBezTo>
                    <a:pt x="19" y="24"/>
                    <a:pt x="4" y="34"/>
                    <a:pt x="4" y="46"/>
                  </a:cubicBezTo>
                  <a:cubicBezTo>
                    <a:pt x="4" y="46"/>
                    <a:pt x="4" y="46"/>
                    <a:pt x="4" y="46"/>
                  </a:cubicBezTo>
                  <a:cubicBezTo>
                    <a:pt x="2" y="46"/>
                    <a:pt x="2" y="46"/>
                    <a:pt x="2" y="46"/>
                  </a:cubicBezTo>
                  <a:cubicBezTo>
                    <a:pt x="3" y="45"/>
                    <a:pt x="3" y="45"/>
                    <a:pt x="3" y="45"/>
                  </a:cubicBezTo>
                  <a:cubicBezTo>
                    <a:pt x="3" y="45"/>
                    <a:pt x="2" y="43"/>
                    <a:pt x="0" y="41"/>
                  </a:cubicBezTo>
                  <a:cubicBezTo>
                    <a:pt x="0" y="41"/>
                    <a:pt x="0" y="41"/>
                    <a:pt x="0" y="41"/>
                  </a:cubicBezTo>
                  <a:cubicBezTo>
                    <a:pt x="2" y="36"/>
                    <a:pt x="6" y="31"/>
                    <a:pt x="11" y="27"/>
                  </a:cubicBezTo>
                  <a:cubicBezTo>
                    <a:pt x="13" y="28"/>
                    <a:pt x="14" y="29"/>
                    <a:pt x="14" y="29"/>
                  </a:cubicBezTo>
                  <a:cubicBezTo>
                    <a:pt x="15" y="25"/>
                    <a:pt x="15" y="25"/>
                    <a:pt x="15" y="25"/>
                  </a:cubicBezTo>
                  <a:cubicBezTo>
                    <a:pt x="15" y="25"/>
                    <a:pt x="15" y="25"/>
                    <a:pt x="14" y="25"/>
                  </a:cubicBezTo>
                  <a:cubicBezTo>
                    <a:pt x="20" y="21"/>
                    <a:pt x="28" y="17"/>
                    <a:pt x="35" y="14"/>
                  </a:cubicBezTo>
                  <a:cubicBezTo>
                    <a:pt x="45" y="10"/>
                    <a:pt x="54" y="8"/>
                    <a:pt x="63" y="5"/>
                  </a:cubicBezTo>
                  <a:cubicBezTo>
                    <a:pt x="70" y="3"/>
                    <a:pt x="77" y="2"/>
                    <a:pt x="81" y="1"/>
                  </a:cubicBezTo>
                  <a:cubicBezTo>
                    <a:pt x="81" y="1"/>
                    <a:pt x="81" y="1"/>
                    <a:pt x="82" y="1"/>
                  </a:cubicBezTo>
                  <a:cubicBezTo>
                    <a:pt x="83" y="1"/>
                    <a:pt x="85" y="0"/>
                    <a:pt x="86" y="0"/>
                  </a:cubicBezTo>
                  <a:cubicBezTo>
                    <a:pt x="86" y="0"/>
                    <a:pt x="86" y="0"/>
                    <a:pt x="86" y="0"/>
                  </a:cubicBezTo>
                  <a:cubicBezTo>
                    <a:pt x="92" y="0"/>
                    <a:pt x="97" y="3"/>
                    <a:pt x="101" y="7"/>
                  </a:cubicBezTo>
                  <a:cubicBezTo>
                    <a:pt x="101" y="12"/>
                    <a:pt x="102" y="15"/>
                    <a:pt x="10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63"/>
            <p:cNvSpPr/>
            <p:nvPr/>
          </p:nvSpPr>
          <p:spPr bwMode="auto">
            <a:xfrm>
              <a:off x="2137" y="2727"/>
              <a:ext cx="311" cy="152"/>
            </a:xfrm>
            <a:custGeom>
              <a:avLst/>
              <a:gdLst>
                <a:gd name="T0" fmla="*/ 46 w 49"/>
                <a:gd name="T1" fmla="*/ 1 h 24"/>
                <a:gd name="T2" fmla="*/ 49 w 49"/>
                <a:gd name="T3" fmla="*/ 6 h 24"/>
                <a:gd name="T4" fmla="*/ 43 w 49"/>
                <a:gd name="T5" fmla="*/ 13 h 24"/>
                <a:gd name="T6" fmla="*/ 30 w 49"/>
                <a:gd name="T7" fmla="*/ 16 h 24"/>
                <a:gd name="T8" fmla="*/ 27 w 49"/>
                <a:gd name="T9" fmla="*/ 16 h 24"/>
                <a:gd name="T10" fmla="*/ 20 w 49"/>
                <a:gd name="T11" fmla="*/ 22 h 24"/>
                <a:gd name="T12" fmla="*/ 12 w 49"/>
                <a:gd name="T13" fmla="*/ 24 h 24"/>
                <a:gd name="T14" fmla="*/ 12 w 49"/>
                <a:gd name="T15" fmla="*/ 24 h 24"/>
                <a:gd name="T16" fmla="*/ 0 w 49"/>
                <a:gd name="T17" fmla="*/ 17 h 24"/>
                <a:gd name="T18" fmla="*/ 0 w 49"/>
                <a:gd name="T19" fmla="*/ 16 h 24"/>
                <a:gd name="T20" fmla="*/ 0 w 49"/>
                <a:gd name="T21" fmla="*/ 15 h 24"/>
                <a:gd name="T22" fmla="*/ 2 w 49"/>
                <a:gd name="T23" fmla="*/ 14 h 24"/>
                <a:gd name="T24" fmla="*/ 2 w 49"/>
                <a:gd name="T25" fmla="*/ 14 h 24"/>
                <a:gd name="T26" fmla="*/ 3 w 49"/>
                <a:gd name="T27" fmla="*/ 16 h 24"/>
                <a:gd name="T28" fmla="*/ 3 w 49"/>
                <a:gd name="T29" fmla="*/ 16 h 24"/>
                <a:gd name="T30" fmla="*/ 3 w 49"/>
                <a:gd name="T31" fmla="*/ 16 h 24"/>
                <a:gd name="T32" fmla="*/ 6 w 49"/>
                <a:gd name="T33" fmla="*/ 19 h 24"/>
                <a:gd name="T34" fmla="*/ 12 w 49"/>
                <a:gd name="T35" fmla="*/ 20 h 24"/>
                <a:gd name="T36" fmla="*/ 12 w 49"/>
                <a:gd name="T37" fmla="*/ 20 h 24"/>
                <a:gd name="T38" fmla="*/ 18 w 49"/>
                <a:gd name="T39" fmla="*/ 19 h 24"/>
                <a:gd name="T40" fmla="*/ 24 w 49"/>
                <a:gd name="T41" fmla="*/ 13 h 24"/>
                <a:gd name="T42" fmla="*/ 26 w 49"/>
                <a:gd name="T43" fmla="*/ 12 h 24"/>
                <a:gd name="T44" fmla="*/ 26 w 49"/>
                <a:gd name="T45" fmla="*/ 12 h 24"/>
                <a:gd name="T46" fmla="*/ 30 w 49"/>
                <a:gd name="T47" fmla="*/ 13 h 24"/>
                <a:gd name="T48" fmla="*/ 41 w 49"/>
                <a:gd name="T49" fmla="*/ 10 h 24"/>
                <a:gd name="T50" fmla="*/ 45 w 49"/>
                <a:gd name="T51" fmla="*/ 6 h 24"/>
                <a:gd name="T52" fmla="*/ 45 w 49"/>
                <a:gd name="T53" fmla="*/ 6 h 24"/>
                <a:gd name="T54" fmla="*/ 43 w 49"/>
                <a:gd name="T55" fmla="*/ 4 h 24"/>
                <a:gd name="T56" fmla="*/ 43 w 49"/>
                <a:gd name="T57" fmla="*/ 2 h 24"/>
                <a:gd name="T58" fmla="*/ 43 w 49"/>
                <a:gd name="T59" fmla="*/ 1 h 24"/>
                <a:gd name="T60" fmla="*/ 44 w 49"/>
                <a:gd name="T61" fmla="*/ 0 h 24"/>
                <a:gd name="T62" fmla="*/ 45 w 49"/>
                <a:gd name="T63" fmla="*/ 0 h 24"/>
                <a:gd name="T64" fmla="*/ 46 w 49"/>
                <a:gd name="T6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4">
                  <a:moveTo>
                    <a:pt x="46" y="1"/>
                  </a:moveTo>
                  <a:cubicBezTo>
                    <a:pt x="48" y="2"/>
                    <a:pt x="49" y="4"/>
                    <a:pt x="49" y="6"/>
                  </a:cubicBezTo>
                  <a:cubicBezTo>
                    <a:pt x="49" y="9"/>
                    <a:pt x="46" y="12"/>
                    <a:pt x="43" y="13"/>
                  </a:cubicBezTo>
                  <a:cubicBezTo>
                    <a:pt x="39" y="15"/>
                    <a:pt x="34" y="16"/>
                    <a:pt x="30" y="16"/>
                  </a:cubicBezTo>
                  <a:cubicBezTo>
                    <a:pt x="29" y="16"/>
                    <a:pt x="28" y="16"/>
                    <a:pt x="27" y="16"/>
                  </a:cubicBezTo>
                  <a:cubicBezTo>
                    <a:pt x="25" y="19"/>
                    <a:pt x="22" y="21"/>
                    <a:pt x="20" y="22"/>
                  </a:cubicBezTo>
                  <a:cubicBezTo>
                    <a:pt x="17" y="24"/>
                    <a:pt x="15" y="24"/>
                    <a:pt x="12" y="24"/>
                  </a:cubicBezTo>
                  <a:cubicBezTo>
                    <a:pt x="12" y="24"/>
                    <a:pt x="12" y="24"/>
                    <a:pt x="12" y="24"/>
                  </a:cubicBezTo>
                  <a:cubicBezTo>
                    <a:pt x="6" y="24"/>
                    <a:pt x="1" y="21"/>
                    <a:pt x="0" y="17"/>
                  </a:cubicBezTo>
                  <a:cubicBezTo>
                    <a:pt x="0" y="17"/>
                    <a:pt x="0" y="17"/>
                    <a:pt x="0" y="16"/>
                  </a:cubicBezTo>
                  <a:cubicBezTo>
                    <a:pt x="0" y="16"/>
                    <a:pt x="0" y="16"/>
                    <a:pt x="0" y="15"/>
                  </a:cubicBezTo>
                  <a:cubicBezTo>
                    <a:pt x="0" y="14"/>
                    <a:pt x="1" y="14"/>
                    <a:pt x="2" y="14"/>
                  </a:cubicBezTo>
                  <a:cubicBezTo>
                    <a:pt x="2" y="14"/>
                    <a:pt x="2" y="14"/>
                    <a:pt x="2" y="14"/>
                  </a:cubicBezTo>
                  <a:cubicBezTo>
                    <a:pt x="3" y="14"/>
                    <a:pt x="3" y="15"/>
                    <a:pt x="3" y="16"/>
                  </a:cubicBezTo>
                  <a:cubicBezTo>
                    <a:pt x="3" y="16"/>
                    <a:pt x="3" y="16"/>
                    <a:pt x="3" y="16"/>
                  </a:cubicBezTo>
                  <a:cubicBezTo>
                    <a:pt x="3" y="16"/>
                    <a:pt x="3" y="16"/>
                    <a:pt x="3" y="16"/>
                  </a:cubicBezTo>
                  <a:cubicBezTo>
                    <a:pt x="3" y="16"/>
                    <a:pt x="4" y="18"/>
                    <a:pt x="6" y="19"/>
                  </a:cubicBezTo>
                  <a:cubicBezTo>
                    <a:pt x="7" y="20"/>
                    <a:pt x="10" y="20"/>
                    <a:pt x="12" y="20"/>
                  </a:cubicBezTo>
                  <a:cubicBezTo>
                    <a:pt x="12" y="20"/>
                    <a:pt x="12" y="20"/>
                    <a:pt x="12" y="20"/>
                  </a:cubicBezTo>
                  <a:cubicBezTo>
                    <a:pt x="14" y="20"/>
                    <a:pt x="16" y="20"/>
                    <a:pt x="18" y="19"/>
                  </a:cubicBezTo>
                  <a:cubicBezTo>
                    <a:pt x="20" y="18"/>
                    <a:pt x="22" y="16"/>
                    <a:pt x="24" y="13"/>
                  </a:cubicBezTo>
                  <a:cubicBezTo>
                    <a:pt x="24" y="12"/>
                    <a:pt x="25" y="12"/>
                    <a:pt x="26" y="12"/>
                  </a:cubicBezTo>
                  <a:cubicBezTo>
                    <a:pt x="26" y="12"/>
                    <a:pt x="26" y="12"/>
                    <a:pt x="26" y="12"/>
                  </a:cubicBezTo>
                  <a:cubicBezTo>
                    <a:pt x="27" y="12"/>
                    <a:pt x="29" y="13"/>
                    <a:pt x="30" y="13"/>
                  </a:cubicBezTo>
                  <a:cubicBezTo>
                    <a:pt x="34" y="13"/>
                    <a:pt x="38" y="11"/>
                    <a:pt x="41" y="10"/>
                  </a:cubicBezTo>
                  <a:cubicBezTo>
                    <a:pt x="44" y="9"/>
                    <a:pt x="45" y="7"/>
                    <a:pt x="45" y="6"/>
                  </a:cubicBezTo>
                  <a:cubicBezTo>
                    <a:pt x="45" y="6"/>
                    <a:pt x="45" y="6"/>
                    <a:pt x="45" y="6"/>
                  </a:cubicBezTo>
                  <a:cubicBezTo>
                    <a:pt x="45" y="5"/>
                    <a:pt x="45" y="5"/>
                    <a:pt x="43" y="4"/>
                  </a:cubicBezTo>
                  <a:cubicBezTo>
                    <a:pt x="43" y="3"/>
                    <a:pt x="43" y="3"/>
                    <a:pt x="43" y="2"/>
                  </a:cubicBezTo>
                  <a:cubicBezTo>
                    <a:pt x="43" y="2"/>
                    <a:pt x="43" y="1"/>
                    <a:pt x="43" y="1"/>
                  </a:cubicBezTo>
                  <a:cubicBezTo>
                    <a:pt x="43" y="0"/>
                    <a:pt x="44" y="0"/>
                    <a:pt x="44" y="0"/>
                  </a:cubicBezTo>
                  <a:cubicBezTo>
                    <a:pt x="45" y="0"/>
                    <a:pt x="45" y="0"/>
                    <a:pt x="45" y="0"/>
                  </a:cubicBezTo>
                  <a:cubicBezTo>
                    <a:pt x="46" y="0"/>
                    <a:pt x="46" y="1"/>
                    <a:pt x="4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64"/>
            <p:cNvSpPr/>
            <p:nvPr/>
          </p:nvSpPr>
          <p:spPr bwMode="auto">
            <a:xfrm>
              <a:off x="2264" y="2529"/>
              <a:ext cx="101" cy="198"/>
            </a:xfrm>
            <a:custGeom>
              <a:avLst/>
              <a:gdLst>
                <a:gd name="T0" fmla="*/ 4 w 16"/>
                <a:gd name="T1" fmla="*/ 9 h 31"/>
                <a:gd name="T2" fmla="*/ 11 w 16"/>
                <a:gd name="T3" fmla="*/ 24 h 31"/>
                <a:gd name="T4" fmla="*/ 4 w 16"/>
                <a:gd name="T5" fmla="*/ 9 h 31"/>
              </a:gdLst>
              <a:ahLst/>
              <a:cxnLst>
                <a:cxn ang="0">
                  <a:pos x="T0" y="T1"/>
                </a:cxn>
                <a:cxn ang="0">
                  <a:pos x="T2" y="T3"/>
                </a:cxn>
                <a:cxn ang="0">
                  <a:pos x="T4" y="T5"/>
                </a:cxn>
              </a:cxnLst>
              <a:rect l="0" t="0" r="r" b="b"/>
              <a:pathLst>
                <a:path w="16" h="31">
                  <a:moveTo>
                    <a:pt x="4" y="9"/>
                  </a:moveTo>
                  <a:cubicBezTo>
                    <a:pt x="9" y="0"/>
                    <a:pt x="16" y="16"/>
                    <a:pt x="11" y="24"/>
                  </a:cubicBezTo>
                  <a:cubicBezTo>
                    <a:pt x="7" y="31"/>
                    <a:pt x="0" y="16"/>
                    <a:pt x="4"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65"/>
            <p:cNvSpPr/>
            <p:nvPr/>
          </p:nvSpPr>
          <p:spPr bwMode="auto">
            <a:xfrm>
              <a:off x="2080" y="2599"/>
              <a:ext cx="101" cy="197"/>
            </a:xfrm>
            <a:custGeom>
              <a:avLst/>
              <a:gdLst>
                <a:gd name="T0" fmla="*/ 4 w 16"/>
                <a:gd name="T1" fmla="*/ 8 h 31"/>
                <a:gd name="T2" fmla="*/ 11 w 16"/>
                <a:gd name="T3" fmla="*/ 23 h 31"/>
                <a:gd name="T4" fmla="*/ 4 w 16"/>
                <a:gd name="T5" fmla="*/ 8 h 31"/>
              </a:gdLst>
              <a:ahLst/>
              <a:cxnLst>
                <a:cxn ang="0">
                  <a:pos x="T0" y="T1"/>
                </a:cxn>
                <a:cxn ang="0">
                  <a:pos x="T2" y="T3"/>
                </a:cxn>
                <a:cxn ang="0">
                  <a:pos x="T4" y="T5"/>
                </a:cxn>
              </a:cxnLst>
              <a:rect l="0" t="0" r="r" b="b"/>
              <a:pathLst>
                <a:path w="16" h="31">
                  <a:moveTo>
                    <a:pt x="4" y="8"/>
                  </a:moveTo>
                  <a:cubicBezTo>
                    <a:pt x="10" y="0"/>
                    <a:pt x="16" y="16"/>
                    <a:pt x="11" y="23"/>
                  </a:cubicBezTo>
                  <a:cubicBezTo>
                    <a:pt x="7" y="31"/>
                    <a:pt x="0" y="15"/>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66"/>
            <p:cNvSpPr/>
            <p:nvPr/>
          </p:nvSpPr>
          <p:spPr bwMode="auto">
            <a:xfrm>
              <a:off x="1953" y="2828"/>
              <a:ext cx="139" cy="96"/>
            </a:xfrm>
            <a:custGeom>
              <a:avLst/>
              <a:gdLst>
                <a:gd name="T0" fmla="*/ 22 w 22"/>
                <a:gd name="T1" fmla="*/ 2 h 15"/>
                <a:gd name="T2" fmla="*/ 22 w 22"/>
                <a:gd name="T3" fmla="*/ 2 h 15"/>
                <a:gd name="T4" fmla="*/ 21 w 22"/>
                <a:gd name="T5" fmla="*/ 4 h 15"/>
                <a:gd name="T6" fmla="*/ 3 w 22"/>
                <a:gd name="T7" fmla="*/ 14 h 15"/>
                <a:gd name="T8" fmla="*/ 2 w 22"/>
                <a:gd name="T9" fmla="*/ 15 h 15"/>
                <a:gd name="T10" fmla="*/ 1 w 22"/>
                <a:gd name="T11" fmla="*/ 14 h 15"/>
                <a:gd name="T12" fmla="*/ 1 w 22"/>
                <a:gd name="T13" fmla="*/ 11 h 15"/>
                <a:gd name="T14" fmla="*/ 19 w 22"/>
                <a:gd name="T15" fmla="*/ 0 h 15"/>
                <a:gd name="T16" fmla="*/ 21 w 22"/>
                <a:gd name="T17" fmla="*/ 1 h 15"/>
                <a:gd name="T18" fmla="*/ 22 w 22"/>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5">
                  <a:moveTo>
                    <a:pt x="22" y="2"/>
                  </a:moveTo>
                  <a:cubicBezTo>
                    <a:pt x="22" y="2"/>
                    <a:pt x="22" y="2"/>
                    <a:pt x="22" y="2"/>
                  </a:cubicBezTo>
                  <a:cubicBezTo>
                    <a:pt x="22" y="3"/>
                    <a:pt x="21" y="3"/>
                    <a:pt x="21" y="4"/>
                  </a:cubicBezTo>
                  <a:cubicBezTo>
                    <a:pt x="3" y="14"/>
                    <a:pt x="3" y="14"/>
                    <a:pt x="3" y="14"/>
                  </a:cubicBezTo>
                  <a:cubicBezTo>
                    <a:pt x="3" y="14"/>
                    <a:pt x="3" y="15"/>
                    <a:pt x="2" y="15"/>
                  </a:cubicBezTo>
                  <a:cubicBezTo>
                    <a:pt x="2" y="15"/>
                    <a:pt x="1" y="14"/>
                    <a:pt x="1" y="14"/>
                  </a:cubicBezTo>
                  <a:cubicBezTo>
                    <a:pt x="0" y="13"/>
                    <a:pt x="1" y="12"/>
                    <a:pt x="1" y="11"/>
                  </a:cubicBezTo>
                  <a:cubicBezTo>
                    <a:pt x="19" y="0"/>
                    <a:pt x="19" y="0"/>
                    <a:pt x="19" y="0"/>
                  </a:cubicBezTo>
                  <a:cubicBezTo>
                    <a:pt x="20" y="0"/>
                    <a:pt x="21" y="0"/>
                    <a:pt x="21" y="1"/>
                  </a:cubicBezTo>
                  <a:cubicBezTo>
                    <a:pt x="21" y="1"/>
                    <a:pt x="22" y="1"/>
                    <a:pt x="22"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67"/>
            <p:cNvSpPr/>
            <p:nvPr/>
          </p:nvSpPr>
          <p:spPr bwMode="auto">
            <a:xfrm>
              <a:off x="1927" y="2771"/>
              <a:ext cx="140" cy="70"/>
            </a:xfrm>
            <a:custGeom>
              <a:avLst/>
              <a:gdLst>
                <a:gd name="T0" fmla="*/ 22 w 22"/>
                <a:gd name="T1" fmla="*/ 1 h 11"/>
                <a:gd name="T2" fmla="*/ 22 w 22"/>
                <a:gd name="T3" fmla="*/ 2 h 11"/>
                <a:gd name="T4" fmla="*/ 21 w 22"/>
                <a:gd name="T5" fmla="*/ 4 h 11"/>
                <a:gd name="T6" fmla="*/ 3 w 22"/>
                <a:gd name="T7" fmla="*/ 11 h 11"/>
                <a:gd name="T8" fmla="*/ 2 w 22"/>
                <a:gd name="T9" fmla="*/ 11 h 11"/>
                <a:gd name="T10" fmla="*/ 0 w 22"/>
                <a:gd name="T11" fmla="*/ 9 h 11"/>
                <a:gd name="T12" fmla="*/ 1 w 22"/>
                <a:gd name="T13" fmla="*/ 7 h 11"/>
                <a:gd name="T14" fmla="*/ 20 w 22"/>
                <a:gd name="T15" fmla="*/ 0 h 11"/>
                <a:gd name="T16" fmla="*/ 22 w 2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1">
                  <a:moveTo>
                    <a:pt x="22" y="1"/>
                  </a:moveTo>
                  <a:cubicBezTo>
                    <a:pt x="22" y="1"/>
                    <a:pt x="22" y="2"/>
                    <a:pt x="22" y="2"/>
                  </a:cubicBezTo>
                  <a:cubicBezTo>
                    <a:pt x="22" y="3"/>
                    <a:pt x="22" y="3"/>
                    <a:pt x="21" y="4"/>
                  </a:cubicBezTo>
                  <a:cubicBezTo>
                    <a:pt x="3" y="11"/>
                    <a:pt x="3" y="11"/>
                    <a:pt x="3" y="11"/>
                  </a:cubicBezTo>
                  <a:cubicBezTo>
                    <a:pt x="2" y="11"/>
                    <a:pt x="2" y="11"/>
                    <a:pt x="2" y="11"/>
                  </a:cubicBezTo>
                  <a:cubicBezTo>
                    <a:pt x="1" y="11"/>
                    <a:pt x="0" y="10"/>
                    <a:pt x="0" y="9"/>
                  </a:cubicBezTo>
                  <a:cubicBezTo>
                    <a:pt x="0" y="8"/>
                    <a:pt x="0" y="7"/>
                    <a:pt x="1" y="7"/>
                  </a:cubicBezTo>
                  <a:cubicBezTo>
                    <a:pt x="20" y="0"/>
                    <a:pt x="20" y="0"/>
                    <a:pt x="20" y="0"/>
                  </a:cubicBezTo>
                  <a:cubicBezTo>
                    <a:pt x="21" y="0"/>
                    <a:pt x="22" y="0"/>
                    <a:pt x="2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68"/>
            <p:cNvSpPr/>
            <p:nvPr/>
          </p:nvSpPr>
          <p:spPr bwMode="auto">
            <a:xfrm>
              <a:off x="2003" y="3203"/>
              <a:ext cx="26" cy="19"/>
            </a:xfrm>
            <a:custGeom>
              <a:avLst/>
              <a:gdLst>
                <a:gd name="T0" fmla="*/ 3 w 4"/>
                <a:gd name="T1" fmla="*/ 0 h 3"/>
                <a:gd name="T2" fmla="*/ 4 w 4"/>
                <a:gd name="T3" fmla="*/ 2 h 3"/>
                <a:gd name="T4" fmla="*/ 0 w 4"/>
                <a:gd name="T5" fmla="*/ 3 h 3"/>
                <a:gd name="T6" fmla="*/ 0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4" y="1"/>
                    <a:pt x="4" y="2"/>
                  </a:cubicBezTo>
                  <a:cubicBezTo>
                    <a:pt x="0" y="3"/>
                    <a:pt x="0" y="3"/>
                    <a:pt x="0" y="3"/>
                  </a:cubicBezTo>
                  <a:cubicBezTo>
                    <a:pt x="0" y="3"/>
                    <a:pt x="0" y="2"/>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69"/>
            <p:cNvSpPr/>
            <p:nvPr/>
          </p:nvSpPr>
          <p:spPr bwMode="auto">
            <a:xfrm>
              <a:off x="1965" y="2994"/>
              <a:ext cx="58" cy="216"/>
            </a:xfrm>
            <a:custGeom>
              <a:avLst/>
              <a:gdLst>
                <a:gd name="T0" fmla="*/ 9 w 9"/>
                <a:gd name="T1" fmla="*/ 33 h 34"/>
                <a:gd name="T2" fmla="*/ 6 w 9"/>
                <a:gd name="T3" fmla="*/ 34 h 34"/>
                <a:gd name="T4" fmla="*/ 0 w 9"/>
                <a:gd name="T5" fmla="*/ 0 h 34"/>
                <a:gd name="T6" fmla="*/ 0 w 9"/>
                <a:gd name="T7" fmla="*/ 0 h 34"/>
                <a:gd name="T8" fmla="*/ 4 w 9"/>
                <a:gd name="T9" fmla="*/ 4 h 34"/>
                <a:gd name="T10" fmla="*/ 9 w 9"/>
                <a:gd name="T11" fmla="*/ 33 h 34"/>
              </a:gdLst>
              <a:ahLst/>
              <a:cxnLst>
                <a:cxn ang="0">
                  <a:pos x="T0" y="T1"/>
                </a:cxn>
                <a:cxn ang="0">
                  <a:pos x="T2" y="T3"/>
                </a:cxn>
                <a:cxn ang="0">
                  <a:pos x="T4" y="T5"/>
                </a:cxn>
                <a:cxn ang="0">
                  <a:pos x="T6" y="T7"/>
                </a:cxn>
                <a:cxn ang="0">
                  <a:pos x="T8" y="T9"/>
                </a:cxn>
                <a:cxn ang="0">
                  <a:pos x="T10" y="T11"/>
                </a:cxn>
              </a:cxnLst>
              <a:rect l="0" t="0" r="r" b="b"/>
              <a:pathLst>
                <a:path w="9" h="34">
                  <a:moveTo>
                    <a:pt x="9" y="33"/>
                  </a:moveTo>
                  <a:cubicBezTo>
                    <a:pt x="6" y="34"/>
                    <a:pt x="6" y="34"/>
                    <a:pt x="6" y="34"/>
                  </a:cubicBezTo>
                  <a:cubicBezTo>
                    <a:pt x="0" y="19"/>
                    <a:pt x="0" y="4"/>
                    <a:pt x="0" y="0"/>
                  </a:cubicBezTo>
                  <a:cubicBezTo>
                    <a:pt x="0" y="0"/>
                    <a:pt x="0" y="0"/>
                    <a:pt x="0" y="0"/>
                  </a:cubicBezTo>
                  <a:cubicBezTo>
                    <a:pt x="1" y="1"/>
                    <a:pt x="3" y="3"/>
                    <a:pt x="4" y="4"/>
                  </a:cubicBezTo>
                  <a:cubicBezTo>
                    <a:pt x="4" y="10"/>
                    <a:pt x="5" y="22"/>
                    <a:pt x="9" y="3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0"/>
            <p:cNvSpPr/>
            <p:nvPr/>
          </p:nvSpPr>
          <p:spPr bwMode="auto">
            <a:xfrm>
              <a:off x="1870" y="2720"/>
              <a:ext cx="121" cy="274"/>
            </a:xfrm>
            <a:custGeom>
              <a:avLst/>
              <a:gdLst>
                <a:gd name="T0" fmla="*/ 19 w 19"/>
                <a:gd name="T1" fmla="*/ 42 h 43"/>
                <a:gd name="T2" fmla="*/ 19 w 19"/>
                <a:gd name="T3" fmla="*/ 42 h 43"/>
                <a:gd name="T4" fmla="*/ 15 w 19"/>
                <a:gd name="T5" fmla="*/ 42 h 43"/>
                <a:gd name="T6" fmla="*/ 15 w 19"/>
                <a:gd name="T7" fmla="*/ 43 h 43"/>
                <a:gd name="T8" fmla="*/ 9 w 19"/>
                <a:gd name="T9" fmla="*/ 35 h 43"/>
                <a:gd name="T10" fmla="*/ 0 w 19"/>
                <a:gd name="T11" fmla="*/ 1 h 43"/>
                <a:gd name="T12" fmla="*/ 0 w 19"/>
                <a:gd name="T13" fmla="*/ 1 h 43"/>
                <a:gd name="T14" fmla="*/ 2 w 19"/>
                <a:gd name="T15" fmla="*/ 0 h 43"/>
                <a:gd name="T16" fmla="*/ 4 w 19"/>
                <a:gd name="T17" fmla="*/ 0 h 43"/>
                <a:gd name="T18" fmla="*/ 4 w 19"/>
                <a:gd name="T19" fmla="*/ 0 h 43"/>
                <a:gd name="T20" fmla="*/ 12 w 19"/>
                <a:gd name="T21" fmla="*/ 32 h 43"/>
                <a:gd name="T22" fmla="*/ 13 w 19"/>
                <a:gd name="T23" fmla="*/ 33 h 43"/>
                <a:gd name="T24" fmla="*/ 19 w 19"/>
                <a:gd name="T2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43">
                  <a:moveTo>
                    <a:pt x="19" y="42"/>
                  </a:moveTo>
                  <a:cubicBezTo>
                    <a:pt x="19" y="42"/>
                    <a:pt x="19" y="42"/>
                    <a:pt x="19" y="42"/>
                  </a:cubicBezTo>
                  <a:cubicBezTo>
                    <a:pt x="15" y="42"/>
                    <a:pt x="15" y="42"/>
                    <a:pt x="15" y="42"/>
                  </a:cubicBezTo>
                  <a:cubicBezTo>
                    <a:pt x="15" y="42"/>
                    <a:pt x="15" y="42"/>
                    <a:pt x="15" y="43"/>
                  </a:cubicBezTo>
                  <a:cubicBezTo>
                    <a:pt x="13" y="41"/>
                    <a:pt x="11" y="38"/>
                    <a:pt x="9" y="35"/>
                  </a:cubicBezTo>
                  <a:cubicBezTo>
                    <a:pt x="4" y="25"/>
                    <a:pt x="0" y="12"/>
                    <a:pt x="0" y="1"/>
                  </a:cubicBezTo>
                  <a:cubicBezTo>
                    <a:pt x="0" y="1"/>
                    <a:pt x="0" y="1"/>
                    <a:pt x="0" y="1"/>
                  </a:cubicBezTo>
                  <a:cubicBezTo>
                    <a:pt x="2" y="0"/>
                    <a:pt x="2" y="0"/>
                    <a:pt x="2" y="0"/>
                  </a:cubicBezTo>
                  <a:cubicBezTo>
                    <a:pt x="4" y="0"/>
                    <a:pt x="4" y="0"/>
                    <a:pt x="4" y="0"/>
                  </a:cubicBezTo>
                  <a:cubicBezTo>
                    <a:pt x="4" y="0"/>
                    <a:pt x="4" y="0"/>
                    <a:pt x="4" y="0"/>
                  </a:cubicBezTo>
                  <a:cubicBezTo>
                    <a:pt x="4" y="10"/>
                    <a:pt x="7" y="22"/>
                    <a:pt x="12" y="32"/>
                  </a:cubicBezTo>
                  <a:cubicBezTo>
                    <a:pt x="12" y="32"/>
                    <a:pt x="13" y="32"/>
                    <a:pt x="13" y="33"/>
                  </a:cubicBezTo>
                  <a:cubicBezTo>
                    <a:pt x="15" y="36"/>
                    <a:pt x="17" y="39"/>
                    <a:pt x="19"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1"/>
            <p:cNvSpPr/>
            <p:nvPr/>
          </p:nvSpPr>
          <p:spPr bwMode="auto">
            <a:xfrm>
              <a:off x="1965" y="2987"/>
              <a:ext cx="26" cy="32"/>
            </a:xfrm>
            <a:custGeom>
              <a:avLst/>
              <a:gdLst>
                <a:gd name="T0" fmla="*/ 4 w 4"/>
                <a:gd name="T1" fmla="*/ 1 h 5"/>
                <a:gd name="T2" fmla="*/ 4 w 4"/>
                <a:gd name="T3" fmla="*/ 5 h 5"/>
                <a:gd name="T4" fmla="*/ 0 w 4"/>
                <a:gd name="T5" fmla="*/ 1 h 5"/>
                <a:gd name="T6" fmla="*/ 0 w 4"/>
                <a:gd name="T7" fmla="*/ 0 h 5"/>
                <a:gd name="T8" fmla="*/ 4 w 4"/>
                <a:gd name="T9" fmla="*/ 0 h 5"/>
                <a:gd name="T10" fmla="*/ 4 w 4"/>
                <a:gd name="T11" fmla="*/ 1 h 5"/>
                <a:gd name="T12" fmla="*/ 4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1"/>
                  </a:moveTo>
                  <a:cubicBezTo>
                    <a:pt x="4" y="2"/>
                    <a:pt x="4" y="4"/>
                    <a:pt x="4" y="5"/>
                  </a:cubicBezTo>
                  <a:cubicBezTo>
                    <a:pt x="3" y="4"/>
                    <a:pt x="1" y="2"/>
                    <a:pt x="0" y="1"/>
                  </a:cubicBezTo>
                  <a:cubicBezTo>
                    <a:pt x="0" y="0"/>
                    <a:pt x="0" y="0"/>
                    <a:pt x="0" y="0"/>
                  </a:cubicBezTo>
                  <a:cubicBezTo>
                    <a:pt x="4" y="0"/>
                    <a:pt x="4" y="0"/>
                    <a:pt x="4" y="0"/>
                  </a:cubicBezTo>
                  <a:cubicBezTo>
                    <a:pt x="4" y="0"/>
                    <a:pt x="4" y="1"/>
                    <a:pt x="4"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2"/>
            <p:cNvSpPr/>
            <p:nvPr/>
          </p:nvSpPr>
          <p:spPr bwMode="auto">
            <a:xfrm>
              <a:off x="1940" y="2587"/>
              <a:ext cx="25" cy="25"/>
            </a:xfrm>
            <a:custGeom>
              <a:avLst/>
              <a:gdLst>
                <a:gd name="T0" fmla="*/ 4 w 4"/>
                <a:gd name="T1" fmla="*/ 0 h 4"/>
                <a:gd name="T2" fmla="*/ 3 w 4"/>
                <a:gd name="T3" fmla="*/ 4 h 4"/>
                <a:gd name="T4" fmla="*/ 0 w 4"/>
                <a:gd name="T5" fmla="*/ 2 h 4"/>
                <a:gd name="T6" fmla="*/ 0 w 4"/>
                <a:gd name="T7" fmla="*/ 2 h 4"/>
                <a:gd name="T8" fmla="*/ 3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3" y="4"/>
                    <a:pt x="3" y="4"/>
                    <a:pt x="3" y="4"/>
                  </a:cubicBezTo>
                  <a:cubicBezTo>
                    <a:pt x="3" y="4"/>
                    <a:pt x="2" y="3"/>
                    <a:pt x="0" y="2"/>
                  </a:cubicBezTo>
                  <a:cubicBezTo>
                    <a:pt x="0" y="2"/>
                    <a:pt x="0" y="2"/>
                    <a:pt x="0" y="2"/>
                  </a:cubicBezTo>
                  <a:cubicBezTo>
                    <a:pt x="1" y="1"/>
                    <a:pt x="2" y="0"/>
                    <a:pt x="3"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3"/>
            <p:cNvSpPr/>
            <p:nvPr/>
          </p:nvSpPr>
          <p:spPr bwMode="auto">
            <a:xfrm>
              <a:off x="1762" y="2536"/>
              <a:ext cx="197" cy="191"/>
            </a:xfrm>
            <a:custGeom>
              <a:avLst/>
              <a:gdLst>
                <a:gd name="T0" fmla="*/ 31 w 31"/>
                <a:gd name="T1" fmla="*/ 8 h 30"/>
                <a:gd name="T2" fmla="*/ 28 w 31"/>
                <a:gd name="T3" fmla="*/ 10 h 30"/>
                <a:gd name="T4" fmla="*/ 28 w 31"/>
                <a:gd name="T5" fmla="*/ 10 h 30"/>
                <a:gd name="T6" fmla="*/ 20 w 31"/>
                <a:gd name="T7" fmla="*/ 7 h 30"/>
                <a:gd name="T8" fmla="*/ 4 w 31"/>
                <a:gd name="T9" fmla="*/ 3 h 30"/>
                <a:gd name="T10" fmla="*/ 4 w 31"/>
                <a:gd name="T11" fmla="*/ 3 h 30"/>
                <a:gd name="T12" fmla="*/ 4 w 31"/>
                <a:gd name="T13" fmla="*/ 3 h 30"/>
                <a:gd name="T14" fmla="*/ 6 w 31"/>
                <a:gd name="T15" fmla="*/ 9 h 30"/>
                <a:gd name="T16" fmla="*/ 12 w 31"/>
                <a:gd name="T17" fmla="*/ 17 h 30"/>
                <a:gd name="T18" fmla="*/ 17 w 31"/>
                <a:gd name="T19" fmla="*/ 24 h 30"/>
                <a:gd name="T20" fmla="*/ 17 w 31"/>
                <a:gd name="T21" fmla="*/ 29 h 30"/>
                <a:gd name="T22" fmla="*/ 17 w 31"/>
                <a:gd name="T23" fmla="*/ 29 h 30"/>
                <a:gd name="T24" fmla="*/ 17 w 31"/>
                <a:gd name="T25" fmla="*/ 30 h 30"/>
                <a:gd name="T26" fmla="*/ 9 w 31"/>
                <a:gd name="T27" fmla="*/ 19 h 30"/>
                <a:gd name="T28" fmla="*/ 0 w 31"/>
                <a:gd name="T29" fmla="*/ 3 h 30"/>
                <a:gd name="T30" fmla="*/ 0 w 31"/>
                <a:gd name="T31" fmla="*/ 1 h 30"/>
                <a:gd name="T32" fmla="*/ 4 w 31"/>
                <a:gd name="T33" fmla="*/ 0 h 30"/>
                <a:gd name="T34" fmla="*/ 21 w 31"/>
                <a:gd name="T35" fmla="*/ 4 h 30"/>
                <a:gd name="T36" fmla="*/ 31 w 31"/>
                <a:gd name="T3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0">
                  <a:moveTo>
                    <a:pt x="31" y="8"/>
                  </a:moveTo>
                  <a:cubicBezTo>
                    <a:pt x="30" y="8"/>
                    <a:pt x="29" y="9"/>
                    <a:pt x="28" y="10"/>
                  </a:cubicBezTo>
                  <a:cubicBezTo>
                    <a:pt x="28" y="10"/>
                    <a:pt x="28" y="10"/>
                    <a:pt x="28" y="10"/>
                  </a:cubicBezTo>
                  <a:cubicBezTo>
                    <a:pt x="26" y="10"/>
                    <a:pt x="23" y="8"/>
                    <a:pt x="20" y="7"/>
                  </a:cubicBezTo>
                  <a:cubicBezTo>
                    <a:pt x="14" y="5"/>
                    <a:pt x="7" y="3"/>
                    <a:pt x="4" y="3"/>
                  </a:cubicBezTo>
                  <a:cubicBezTo>
                    <a:pt x="4" y="3"/>
                    <a:pt x="4" y="3"/>
                    <a:pt x="4" y="3"/>
                  </a:cubicBezTo>
                  <a:cubicBezTo>
                    <a:pt x="4" y="3"/>
                    <a:pt x="4" y="3"/>
                    <a:pt x="4" y="3"/>
                  </a:cubicBezTo>
                  <a:cubicBezTo>
                    <a:pt x="4" y="4"/>
                    <a:pt x="5" y="6"/>
                    <a:pt x="6" y="9"/>
                  </a:cubicBezTo>
                  <a:cubicBezTo>
                    <a:pt x="8" y="11"/>
                    <a:pt x="10" y="14"/>
                    <a:pt x="12" y="17"/>
                  </a:cubicBezTo>
                  <a:cubicBezTo>
                    <a:pt x="14" y="20"/>
                    <a:pt x="16" y="22"/>
                    <a:pt x="17" y="24"/>
                  </a:cubicBezTo>
                  <a:cubicBezTo>
                    <a:pt x="17" y="26"/>
                    <a:pt x="17" y="27"/>
                    <a:pt x="17" y="29"/>
                  </a:cubicBezTo>
                  <a:cubicBezTo>
                    <a:pt x="17" y="29"/>
                    <a:pt x="17" y="29"/>
                    <a:pt x="17" y="29"/>
                  </a:cubicBezTo>
                  <a:cubicBezTo>
                    <a:pt x="17" y="29"/>
                    <a:pt x="17" y="29"/>
                    <a:pt x="17" y="30"/>
                  </a:cubicBezTo>
                  <a:cubicBezTo>
                    <a:pt x="16" y="28"/>
                    <a:pt x="12" y="24"/>
                    <a:pt x="9" y="19"/>
                  </a:cubicBezTo>
                  <a:cubicBezTo>
                    <a:pt x="4" y="13"/>
                    <a:pt x="0" y="7"/>
                    <a:pt x="0" y="3"/>
                  </a:cubicBezTo>
                  <a:cubicBezTo>
                    <a:pt x="0" y="3"/>
                    <a:pt x="0" y="2"/>
                    <a:pt x="0" y="1"/>
                  </a:cubicBezTo>
                  <a:cubicBezTo>
                    <a:pt x="1" y="0"/>
                    <a:pt x="3" y="0"/>
                    <a:pt x="4" y="0"/>
                  </a:cubicBezTo>
                  <a:cubicBezTo>
                    <a:pt x="8" y="0"/>
                    <a:pt x="15" y="2"/>
                    <a:pt x="21" y="4"/>
                  </a:cubicBezTo>
                  <a:cubicBezTo>
                    <a:pt x="26" y="5"/>
                    <a:pt x="29" y="7"/>
                    <a:pt x="31"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4"/>
            <p:cNvSpPr/>
            <p:nvPr/>
          </p:nvSpPr>
          <p:spPr bwMode="auto">
            <a:xfrm>
              <a:off x="1870" y="2688"/>
              <a:ext cx="19" cy="39"/>
            </a:xfrm>
            <a:custGeom>
              <a:avLst/>
              <a:gdLst>
                <a:gd name="T0" fmla="*/ 3 w 3"/>
                <a:gd name="T1" fmla="*/ 4 h 6"/>
                <a:gd name="T2" fmla="*/ 2 w 3"/>
                <a:gd name="T3" fmla="*/ 5 h 6"/>
                <a:gd name="T4" fmla="*/ 0 w 3"/>
                <a:gd name="T5" fmla="*/ 6 h 6"/>
                <a:gd name="T6" fmla="*/ 0 w 3"/>
                <a:gd name="T7" fmla="*/ 6 h 6"/>
                <a:gd name="T8" fmla="*/ 0 w 3"/>
                <a:gd name="T9" fmla="*/ 5 h 6"/>
                <a:gd name="T10" fmla="*/ 0 w 3"/>
                <a:gd name="T11" fmla="*/ 5 h 6"/>
                <a:gd name="T12" fmla="*/ 0 w 3"/>
                <a:gd name="T13" fmla="*/ 0 h 6"/>
                <a:gd name="T14" fmla="*/ 0 w 3"/>
                <a:gd name="T15" fmla="*/ 0 h 6"/>
                <a:gd name="T16" fmla="*/ 3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4"/>
                  </a:moveTo>
                  <a:cubicBezTo>
                    <a:pt x="2" y="5"/>
                    <a:pt x="2" y="5"/>
                    <a:pt x="2" y="5"/>
                  </a:cubicBezTo>
                  <a:cubicBezTo>
                    <a:pt x="0" y="6"/>
                    <a:pt x="0" y="6"/>
                    <a:pt x="0" y="6"/>
                  </a:cubicBezTo>
                  <a:cubicBezTo>
                    <a:pt x="0" y="6"/>
                    <a:pt x="0" y="6"/>
                    <a:pt x="0" y="6"/>
                  </a:cubicBezTo>
                  <a:cubicBezTo>
                    <a:pt x="0" y="5"/>
                    <a:pt x="0" y="5"/>
                    <a:pt x="0" y="5"/>
                  </a:cubicBezTo>
                  <a:cubicBezTo>
                    <a:pt x="0" y="5"/>
                    <a:pt x="0" y="5"/>
                    <a:pt x="0" y="5"/>
                  </a:cubicBezTo>
                  <a:cubicBezTo>
                    <a:pt x="0" y="3"/>
                    <a:pt x="0" y="2"/>
                    <a:pt x="0" y="0"/>
                  </a:cubicBezTo>
                  <a:cubicBezTo>
                    <a:pt x="0" y="0"/>
                    <a:pt x="0" y="0"/>
                    <a:pt x="0" y="0"/>
                  </a:cubicBezTo>
                  <a:cubicBezTo>
                    <a:pt x="2" y="2"/>
                    <a:pt x="3"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5"/>
            <p:cNvSpPr/>
            <p:nvPr/>
          </p:nvSpPr>
          <p:spPr bwMode="auto">
            <a:xfrm>
              <a:off x="1781" y="3273"/>
              <a:ext cx="26" cy="26"/>
            </a:xfrm>
            <a:custGeom>
              <a:avLst/>
              <a:gdLst>
                <a:gd name="T0" fmla="*/ 4 w 4"/>
                <a:gd name="T1" fmla="*/ 2 h 4"/>
                <a:gd name="T2" fmla="*/ 3 w 4"/>
                <a:gd name="T3" fmla="*/ 3 h 4"/>
                <a:gd name="T4" fmla="*/ 2 w 4"/>
                <a:gd name="T5" fmla="*/ 4 h 4"/>
                <a:gd name="T6" fmla="*/ 2 w 4"/>
                <a:gd name="T7" fmla="*/ 4 h 4"/>
                <a:gd name="T8" fmla="*/ 0 w 4"/>
                <a:gd name="T9" fmla="*/ 2 h 4"/>
                <a:gd name="T10" fmla="*/ 0 w 4"/>
                <a:gd name="T11" fmla="*/ 1 h 4"/>
                <a:gd name="T12" fmla="*/ 1 w 4"/>
                <a:gd name="T13" fmla="*/ 0 h 4"/>
                <a:gd name="T14" fmla="*/ 3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3"/>
                    <a:pt x="3" y="3"/>
                  </a:cubicBezTo>
                  <a:cubicBezTo>
                    <a:pt x="2" y="4"/>
                    <a:pt x="2" y="4"/>
                    <a:pt x="2" y="4"/>
                  </a:cubicBezTo>
                  <a:cubicBezTo>
                    <a:pt x="2" y="4"/>
                    <a:pt x="2" y="4"/>
                    <a:pt x="2" y="4"/>
                  </a:cubicBezTo>
                  <a:cubicBezTo>
                    <a:pt x="1" y="4"/>
                    <a:pt x="0" y="3"/>
                    <a:pt x="0" y="2"/>
                  </a:cubicBezTo>
                  <a:cubicBezTo>
                    <a:pt x="0" y="2"/>
                    <a:pt x="0" y="2"/>
                    <a:pt x="0" y="1"/>
                  </a:cubicBezTo>
                  <a:cubicBezTo>
                    <a:pt x="0" y="1"/>
                    <a:pt x="1" y="0"/>
                    <a:pt x="1" y="0"/>
                  </a:cubicBezTo>
                  <a:cubicBezTo>
                    <a:pt x="3" y="0"/>
                    <a:pt x="3" y="0"/>
                    <a:pt x="3"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6"/>
            <p:cNvSpPr/>
            <p:nvPr/>
          </p:nvSpPr>
          <p:spPr bwMode="auto">
            <a:xfrm>
              <a:off x="702" y="1945"/>
              <a:ext cx="1098" cy="1748"/>
            </a:xfrm>
            <a:custGeom>
              <a:avLst/>
              <a:gdLst>
                <a:gd name="T0" fmla="*/ 127 w 173"/>
                <a:gd name="T1" fmla="*/ 15 h 275"/>
                <a:gd name="T2" fmla="*/ 127 w 173"/>
                <a:gd name="T3" fmla="*/ 16 h 275"/>
                <a:gd name="T4" fmla="*/ 128 w 173"/>
                <a:gd name="T5" fmla="*/ 17 h 275"/>
                <a:gd name="T6" fmla="*/ 127 w 173"/>
                <a:gd name="T7" fmla="*/ 17 h 275"/>
                <a:gd name="T8" fmla="*/ 118 w 173"/>
                <a:gd name="T9" fmla="*/ 16 h 275"/>
                <a:gd name="T10" fmla="*/ 4 w 173"/>
                <a:gd name="T11" fmla="*/ 4 h 275"/>
                <a:gd name="T12" fmla="*/ 11 w 173"/>
                <a:gd name="T13" fmla="*/ 33 h 275"/>
                <a:gd name="T14" fmla="*/ 67 w 173"/>
                <a:gd name="T15" fmla="*/ 270 h 275"/>
                <a:gd name="T16" fmla="*/ 170 w 173"/>
                <a:gd name="T17" fmla="*/ 210 h 275"/>
                <a:gd name="T18" fmla="*/ 170 w 173"/>
                <a:gd name="T19" fmla="*/ 210 h 275"/>
                <a:gd name="T20" fmla="*/ 170 w 173"/>
                <a:gd name="T21" fmla="*/ 211 h 275"/>
                <a:gd name="T22" fmla="*/ 172 w 173"/>
                <a:gd name="T23" fmla="*/ 213 h 275"/>
                <a:gd name="T24" fmla="*/ 172 w 173"/>
                <a:gd name="T25" fmla="*/ 213 h 275"/>
                <a:gd name="T26" fmla="*/ 173 w 173"/>
                <a:gd name="T27" fmla="*/ 212 h 275"/>
                <a:gd name="T28" fmla="*/ 173 w 173"/>
                <a:gd name="T29" fmla="*/ 213 h 275"/>
                <a:gd name="T30" fmla="*/ 67 w 173"/>
                <a:gd name="T31" fmla="*/ 274 h 275"/>
                <a:gd name="T32" fmla="*/ 66 w 173"/>
                <a:gd name="T33" fmla="*/ 275 h 275"/>
                <a:gd name="T34" fmla="*/ 65 w 173"/>
                <a:gd name="T35" fmla="*/ 274 h 275"/>
                <a:gd name="T36" fmla="*/ 64 w 173"/>
                <a:gd name="T37" fmla="*/ 273 h 275"/>
                <a:gd name="T38" fmla="*/ 0 w 173"/>
                <a:gd name="T39" fmla="*/ 2 h 275"/>
                <a:gd name="T40" fmla="*/ 1 w 173"/>
                <a:gd name="T41" fmla="*/ 1 h 275"/>
                <a:gd name="T42" fmla="*/ 2 w 173"/>
                <a:gd name="T43" fmla="*/ 0 h 275"/>
                <a:gd name="T44" fmla="*/ 2 w 173"/>
                <a:gd name="T45" fmla="*/ 0 h 275"/>
                <a:gd name="T46" fmla="*/ 129 w 173"/>
                <a:gd name="T47" fmla="*/ 13 h 275"/>
                <a:gd name="T48" fmla="*/ 128 w 173"/>
                <a:gd name="T49" fmla="*/ 13 h 275"/>
                <a:gd name="T50" fmla="*/ 127 w 173"/>
                <a:gd name="T51" fmla="*/ 15 h 275"/>
                <a:gd name="T52" fmla="*/ 127 w 173"/>
                <a:gd name="T53" fmla="*/ 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75">
                  <a:moveTo>
                    <a:pt x="127" y="15"/>
                  </a:moveTo>
                  <a:cubicBezTo>
                    <a:pt x="127" y="16"/>
                    <a:pt x="127" y="16"/>
                    <a:pt x="127" y="16"/>
                  </a:cubicBezTo>
                  <a:cubicBezTo>
                    <a:pt x="127" y="16"/>
                    <a:pt x="127" y="16"/>
                    <a:pt x="128" y="17"/>
                  </a:cubicBezTo>
                  <a:cubicBezTo>
                    <a:pt x="127" y="17"/>
                    <a:pt x="127" y="17"/>
                    <a:pt x="127" y="17"/>
                  </a:cubicBezTo>
                  <a:cubicBezTo>
                    <a:pt x="118" y="16"/>
                    <a:pt x="118" y="16"/>
                    <a:pt x="118" y="16"/>
                  </a:cubicBezTo>
                  <a:cubicBezTo>
                    <a:pt x="4" y="4"/>
                    <a:pt x="4" y="4"/>
                    <a:pt x="4" y="4"/>
                  </a:cubicBezTo>
                  <a:cubicBezTo>
                    <a:pt x="11" y="33"/>
                    <a:pt x="11" y="33"/>
                    <a:pt x="11" y="33"/>
                  </a:cubicBezTo>
                  <a:cubicBezTo>
                    <a:pt x="67" y="270"/>
                    <a:pt x="67" y="270"/>
                    <a:pt x="67" y="270"/>
                  </a:cubicBezTo>
                  <a:cubicBezTo>
                    <a:pt x="170" y="210"/>
                    <a:pt x="170" y="210"/>
                    <a:pt x="170" y="210"/>
                  </a:cubicBezTo>
                  <a:cubicBezTo>
                    <a:pt x="170" y="210"/>
                    <a:pt x="170" y="210"/>
                    <a:pt x="170" y="210"/>
                  </a:cubicBezTo>
                  <a:cubicBezTo>
                    <a:pt x="170" y="211"/>
                    <a:pt x="170" y="211"/>
                    <a:pt x="170" y="211"/>
                  </a:cubicBezTo>
                  <a:cubicBezTo>
                    <a:pt x="170" y="212"/>
                    <a:pt x="171" y="213"/>
                    <a:pt x="172" y="213"/>
                  </a:cubicBezTo>
                  <a:cubicBezTo>
                    <a:pt x="172" y="213"/>
                    <a:pt x="172" y="213"/>
                    <a:pt x="172" y="213"/>
                  </a:cubicBezTo>
                  <a:cubicBezTo>
                    <a:pt x="173" y="212"/>
                    <a:pt x="173" y="212"/>
                    <a:pt x="173" y="212"/>
                  </a:cubicBezTo>
                  <a:cubicBezTo>
                    <a:pt x="173" y="213"/>
                    <a:pt x="173" y="213"/>
                    <a:pt x="173" y="213"/>
                  </a:cubicBezTo>
                  <a:cubicBezTo>
                    <a:pt x="67" y="274"/>
                    <a:pt x="67" y="274"/>
                    <a:pt x="67" y="274"/>
                  </a:cubicBezTo>
                  <a:cubicBezTo>
                    <a:pt x="67" y="274"/>
                    <a:pt x="66" y="275"/>
                    <a:pt x="66" y="275"/>
                  </a:cubicBezTo>
                  <a:cubicBezTo>
                    <a:pt x="66" y="275"/>
                    <a:pt x="65" y="275"/>
                    <a:pt x="65" y="274"/>
                  </a:cubicBezTo>
                  <a:cubicBezTo>
                    <a:pt x="65" y="274"/>
                    <a:pt x="64" y="274"/>
                    <a:pt x="64" y="273"/>
                  </a:cubicBezTo>
                  <a:cubicBezTo>
                    <a:pt x="0" y="2"/>
                    <a:pt x="0" y="2"/>
                    <a:pt x="0" y="2"/>
                  </a:cubicBezTo>
                  <a:cubicBezTo>
                    <a:pt x="0" y="2"/>
                    <a:pt x="0" y="1"/>
                    <a:pt x="1" y="1"/>
                  </a:cubicBezTo>
                  <a:cubicBezTo>
                    <a:pt x="1" y="0"/>
                    <a:pt x="1" y="0"/>
                    <a:pt x="2" y="0"/>
                  </a:cubicBezTo>
                  <a:cubicBezTo>
                    <a:pt x="2" y="0"/>
                    <a:pt x="2" y="0"/>
                    <a:pt x="2" y="0"/>
                  </a:cubicBezTo>
                  <a:cubicBezTo>
                    <a:pt x="129" y="13"/>
                    <a:pt x="129" y="13"/>
                    <a:pt x="129" y="13"/>
                  </a:cubicBezTo>
                  <a:cubicBezTo>
                    <a:pt x="128" y="13"/>
                    <a:pt x="128" y="13"/>
                    <a:pt x="128" y="13"/>
                  </a:cubicBezTo>
                  <a:cubicBezTo>
                    <a:pt x="127" y="13"/>
                    <a:pt x="127" y="14"/>
                    <a:pt x="127" y="15"/>
                  </a:cubicBezTo>
                  <a:cubicBezTo>
                    <a:pt x="127" y="15"/>
                    <a:pt x="127" y="15"/>
                    <a:pt x="127"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7"/>
            <p:cNvSpPr/>
            <p:nvPr/>
          </p:nvSpPr>
          <p:spPr bwMode="auto">
            <a:xfrm>
              <a:off x="1508" y="2046"/>
              <a:ext cx="292" cy="1234"/>
            </a:xfrm>
            <a:custGeom>
              <a:avLst/>
              <a:gdLst>
                <a:gd name="T0" fmla="*/ 4 w 46"/>
                <a:gd name="T1" fmla="*/ 0 h 194"/>
                <a:gd name="T2" fmla="*/ 46 w 46"/>
                <a:gd name="T3" fmla="*/ 193 h 194"/>
                <a:gd name="T4" fmla="*/ 44 w 46"/>
                <a:gd name="T5" fmla="*/ 193 h 194"/>
                <a:gd name="T6" fmla="*/ 43 w 46"/>
                <a:gd name="T7" fmla="*/ 194 h 194"/>
                <a:gd name="T8" fmla="*/ 43 w 46"/>
                <a:gd name="T9" fmla="*/ 194 h 194"/>
                <a:gd name="T10" fmla="*/ 0 w 46"/>
                <a:gd name="T11" fmla="*/ 1 h 194"/>
                <a:gd name="T12" fmla="*/ 1 w 46"/>
                <a:gd name="T13" fmla="*/ 1 h 194"/>
                <a:gd name="T14" fmla="*/ 2 w 46"/>
                <a:gd name="T15" fmla="*/ 1 h 194"/>
                <a:gd name="T16" fmla="*/ 4 w 46"/>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4">
                  <a:moveTo>
                    <a:pt x="4" y="0"/>
                  </a:moveTo>
                  <a:cubicBezTo>
                    <a:pt x="46" y="193"/>
                    <a:pt x="46" y="193"/>
                    <a:pt x="46" y="193"/>
                  </a:cubicBezTo>
                  <a:cubicBezTo>
                    <a:pt x="44" y="193"/>
                    <a:pt x="44" y="193"/>
                    <a:pt x="44" y="193"/>
                  </a:cubicBezTo>
                  <a:cubicBezTo>
                    <a:pt x="44" y="193"/>
                    <a:pt x="43" y="194"/>
                    <a:pt x="43" y="194"/>
                  </a:cubicBezTo>
                  <a:cubicBezTo>
                    <a:pt x="43" y="194"/>
                    <a:pt x="43" y="194"/>
                    <a:pt x="43" y="194"/>
                  </a:cubicBezTo>
                  <a:cubicBezTo>
                    <a:pt x="0" y="1"/>
                    <a:pt x="0" y="1"/>
                    <a:pt x="0" y="1"/>
                  </a:cubicBezTo>
                  <a:cubicBezTo>
                    <a:pt x="1" y="1"/>
                    <a:pt x="1" y="1"/>
                    <a:pt x="1" y="1"/>
                  </a:cubicBezTo>
                  <a:cubicBezTo>
                    <a:pt x="1"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8"/>
            <p:cNvSpPr/>
            <p:nvPr/>
          </p:nvSpPr>
          <p:spPr bwMode="auto">
            <a:xfrm>
              <a:off x="1115" y="2955"/>
              <a:ext cx="577" cy="477"/>
            </a:xfrm>
            <a:custGeom>
              <a:avLst/>
              <a:gdLst>
                <a:gd name="T0" fmla="*/ 91 w 91"/>
                <a:gd name="T1" fmla="*/ 35 h 75"/>
                <a:gd name="T2" fmla="*/ 91 w 91"/>
                <a:gd name="T3" fmla="*/ 36 h 75"/>
                <a:gd name="T4" fmla="*/ 90 w 91"/>
                <a:gd name="T5" fmla="*/ 39 h 75"/>
                <a:gd name="T6" fmla="*/ 87 w 91"/>
                <a:gd name="T7" fmla="*/ 41 h 75"/>
                <a:gd name="T8" fmla="*/ 78 w 91"/>
                <a:gd name="T9" fmla="*/ 46 h 75"/>
                <a:gd name="T10" fmla="*/ 52 w 91"/>
                <a:gd name="T11" fmla="*/ 58 h 75"/>
                <a:gd name="T12" fmla="*/ 26 w 91"/>
                <a:gd name="T13" fmla="*/ 70 h 75"/>
                <a:gd name="T14" fmla="*/ 14 w 91"/>
                <a:gd name="T15" fmla="*/ 75 h 75"/>
                <a:gd name="T16" fmla="*/ 13 w 91"/>
                <a:gd name="T17" fmla="*/ 75 h 75"/>
                <a:gd name="T18" fmla="*/ 12 w 91"/>
                <a:gd name="T19" fmla="*/ 75 h 75"/>
                <a:gd name="T20" fmla="*/ 11 w 91"/>
                <a:gd name="T21" fmla="*/ 73 h 75"/>
                <a:gd name="T22" fmla="*/ 0 w 91"/>
                <a:gd name="T23" fmla="*/ 31 h 75"/>
                <a:gd name="T24" fmla="*/ 0 w 91"/>
                <a:gd name="T25" fmla="*/ 31 h 75"/>
                <a:gd name="T26" fmla="*/ 2 w 91"/>
                <a:gd name="T27" fmla="*/ 32 h 75"/>
                <a:gd name="T28" fmla="*/ 2 w 91"/>
                <a:gd name="T29" fmla="*/ 32 h 75"/>
                <a:gd name="T30" fmla="*/ 4 w 91"/>
                <a:gd name="T31" fmla="*/ 32 h 75"/>
                <a:gd name="T32" fmla="*/ 15 w 91"/>
                <a:gd name="T33" fmla="*/ 70 h 75"/>
                <a:gd name="T34" fmla="*/ 75 w 91"/>
                <a:gd name="T35" fmla="*/ 43 h 75"/>
                <a:gd name="T36" fmla="*/ 87 w 91"/>
                <a:gd name="T37" fmla="*/ 36 h 75"/>
                <a:gd name="T38" fmla="*/ 87 w 91"/>
                <a:gd name="T39" fmla="*/ 34 h 75"/>
                <a:gd name="T40" fmla="*/ 85 w 91"/>
                <a:gd name="T41" fmla="*/ 29 h 75"/>
                <a:gd name="T42" fmla="*/ 80 w 91"/>
                <a:gd name="T43" fmla="*/ 9 h 75"/>
                <a:gd name="T44" fmla="*/ 79 w 91"/>
                <a:gd name="T45" fmla="*/ 2 h 75"/>
                <a:gd name="T46" fmla="*/ 81 w 91"/>
                <a:gd name="T47" fmla="*/ 2 h 75"/>
                <a:gd name="T48" fmla="*/ 82 w 91"/>
                <a:gd name="T49" fmla="*/ 0 h 75"/>
                <a:gd name="T50" fmla="*/ 82 w 91"/>
                <a:gd name="T51" fmla="*/ 0 h 75"/>
                <a:gd name="T52" fmla="*/ 83 w 91"/>
                <a:gd name="T53" fmla="*/ 6 h 75"/>
                <a:gd name="T54" fmla="*/ 88 w 91"/>
                <a:gd name="T55" fmla="*/ 26 h 75"/>
                <a:gd name="T56" fmla="*/ 91 w 91"/>
                <a:gd name="T57"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75">
                  <a:moveTo>
                    <a:pt x="91" y="35"/>
                  </a:moveTo>
                  <a:cubicBezTo>
                    <a:pt x="91" y="35"/>
                    <a:pt x="91" y="36"/>
                    <a:pt x="91" y="36"/>
                  </a:cubicBezTo>
                  <a:cubicBezTo>
                    <a:pt x="91" y="38"/>
                    <a:pt x="91" y="38"/>
                    <a:pt x="90" y="39"/>
                  </a:cubicBezTo>
                  <a:cubicBezTo>
                    <a:pt x="89" y="40"/>
                    <a:pt x="88" y="40"/>
                    <a:pt x="87" y="41"/>
                  </a:cubicBezTo>
                  <a:cubicBezTo>
                    <a:pt x="85" y="42"/>
                    <a:pt x="82" y="44"/>
                    <a:pt x="78" y="46"/>
                  </a:cubicBezTo>
                  <a:cubicBezTo>
                    <a:pt x="71" y="49"/>
                    <a:pt x="62" y="54"/>
                    <a:pt x="52" y="58"/>
                  </a:cubicBezTo>
                  <a:cubicBezTo>
                    <a:pt x="43" y="62"/>
                    <a:pt x="33" y="66"/>
                    <a:pt x="26" y="70"/>
                  </a:cubicBezTo>
                  <a:cubicBezTo>
                    <a:pt x="19" y="73"/>
                    <a:pt x="14" y="75"/>
                    <a:pt x="14" y="75"/>
                  </a:cubicBezTo>
                  <a:cubicBezTo>
                    <a:pt x="14" y="75"/>
                    <a:pt x="14" y="75"/>
                    <a:pt x="13" y="75"/>
                  </a:cubicBezTo>
                  <a:cubicBezTo>
                    <a:pt x="13" y="75"/>
                    <a:pt x="13" y="75"/>
                    <a:pt x="12" y="75"/>
                  </a:cubicBezTo>
                  <a:cubicBezTo>
                    <a:pt x="12" y="74"/>
                    <a:pt x="12" y="74"/>
                    <a:pt x="11" y="73"/>
                  </a:cubicBezTo>
                  <a:cubicBezTo>
                    <a:pt x="0" y="31"/>
                    <a:pt x="0" y="31"/>
                    <a:pt x="0" y="31"/>
                  </a:cubicBezTo>
                  <a:cubicBezTo>
                    <a:pt x="0" y="31"/>
                    <a:pt x="0" y="31"/>
                    <a:pt x="0" y="31"/>
                  </a:cubicBezTo>
                  <a:cubicBezTo>
                    <a:pt x="0" y="32"/>
                    <a:pt x="1" y="32"/>
                    <a:pt x="2" y="32"/>
                  </a:cubicBezTo>
                  <a:cubicBezTo>
                    <a:pt x="2" y="32"/>
                    <a:pt x="2" y="32"/>
                    <a:pt x="2" y="32"/>
                  </a:cubicBezTo>
                  <a:cubicBezTo>
                    <a:pt x="4" y="32"/>
                    <a:pt x="4" y="32"/>
                    <a:pt x="4" y="32"/>
                  </a:cubicBezTo>
                  <a:cubicBezTo>
                    <a:pt x="15" y="70"/>
                    <a:pt x="15" y="70"/>
                    <a:pt x="15" y="70"/>
                  </a:cubicBezTo>
                  <a:cubicBezTo>
                    <a:pt x="23" y="67"/>
                    <a:pt x="56" y="53"/>
                    <a:pt x="75" y="43"/>
                  </a:cubicBezTo>
                  <a:cubicBezTo>
                    <a:pt x="81" y="40"/>
                    <a:pt x="86" y="38"/>
                    <a:pt x="87" y="36"/>
                  </a:cubicBezTo>
                  <a:cubicBezTo>
                    <a:pt x="87" y="36"/>
                    <a:pt x="87" y="35"/>
                    <a:pt x="87" y="34"/>
                  </a:cubicBezTo>
                  <a:cubicBezTo>
                    <a:pt x="86" y="33"/>
                    <a:pt x="86" y="31"/>
                    <a:pt x="85" y="29"/>
                  </a:cubicBezTo>
                  <a:cubicBezTo>
                    <a:pt x="84" y="24"/>
                    <a:pt x="82" y="17"/>
                    <a:pt x="80" y="9"/>
                  </a:cubicBezTo>
                  <a:cubicBezTo>
                    <a:pt x="80" y="7"/>
                    <a:pt x="79" y="5"/>
                    <a:pt x="79" y="2"/>
                  </a:cubicBezTo>
                  <a:cubicBezTo>
                    <a:pt x="81" y="2"/>
                    <a:pt x="81" y="2"/>
                    <a:pt x="81" y="2"/>
                  </a:cubicBezTo>
                  <a:cubicBezTo>
                    <a:pt x="81" y="1"/>
                    <a:pt x="82" y="1"/>
                    <a:pt x="82" y="0"/>
                  </a:cubicBezTo>
                  <a:cubicBezTo>
                    <a:pt x="82" y="0"/>
                    <a:pt x="82" y="0"/>
                    <a:pt x="82" y="0"/>
                  </a:cubicBezTo>
                  <a:cubicBezTo>
                    <a:pt x="82" y="2"/>
                    <a:pt x="83" y="4"/>
                    <a:pt x="83" y="6"/>
                  </a:cubicBezTo>
                  <a:cubicBezTo>
                    <a:pt x="85" y="14"/>
                    <a:pt x="87" y="21"/>
                    <a:pt x="88" y="26"/>
                  </a:cubicBezTo>
                  <a:cubicBezTo>
                    <a:pt x="89" y="31"/>
                    <a:pt x="90" y="34"/>
                    <a:pt x="91" y="3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9"/>
            <p:cNvSpPr/>
            <p:nvPr/>
          </p:nvSpPr>
          <p:spPr bwMode="auto">
            <a:xfrm>
              <a:off x="1610" y="2943"/>
              <a:ext cx="25" cy="25"/>
            </a:xfrm>
            <a:custGeom>
              <a:avLst/>
              <a:gdLst>
                <a:gd name="T0" fmla="*/ 4 w 4"/>
                <a:gd name="T1" fmla="*/ 2 h 4"/>
                <a:gd name="T2" fmla="*/ 4 w 4"/>
                <a:gd name="T3" fmla="*/ 2 h 4"/>
                <a:gd name="T4" fmla="*/ 3 w 4"/>
                <a:gd name="T5" fmla="*/ 4 h 4"/>
                <a:gd name="T6" fmla="*/ 1 w 4"/>
                <a:gd name="T7" fmla="*/ 4 h 4"/>
                <a:gd name="T8" fmla="*/ 0 w 4"/>
                <a:gd name="T9" fmla="*/ 1 h 4"/>
                <a:gd name="T10" fmla="*/ 1 w 4"/>
                <a:gd name="T11" fmla="*/ 0 h 4"/>
                <a:gd name="T12" fmla="*/ 4 w 4"/>
                <a:gd name="T13" fmla="*/ 1 h 4"/>
                <a:gd name="T14" fmla="*/ 4 w 4"/>
                <a:gd name="T15" fmla="*/ 1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2"/>
                    <a:pt x="4" y="2"/>
                  </a:cubicBezTo>
                  <a:cubicBezTo>
                    <a:pt x="4" y="3"/>
                    <a:pt x="3" y="3"/>
                    <a:pt x="3" y="4"/>
                  </a:cubicBezTo>
                  <a:cubicBezTo>
                    <a:pt x="1" y="4"/>
                    <a:pt x="1" y="4"/>
                    <a:pt x="1" y="4"/>
                  </a:cubicBezTo>
                  <a:cubicBezTo>
                    <a:pt x="0" y="3"/>
                    <a:pt x="0" y="2"/>
                    <a:pt x="0" y="1"/>
                  </a:cubicBezTo>
                  <a:cubicBezTo>
                    <a:pt x="1" y="0"/>
                    <a:pt x="1" y="0"/>
                    <a:pt x="1" y="0"/>
                  </a:cubicBezTo>
                  <a:cubicBezTo>
                    <a:pt x="2" y="0"/>
                    <a:pt x="3" y="0"/>
                    <a:pt x="4" y="1"/>
                  </a:cubicBezTo>
                  <a:cubicBezTo>
                    <a:pt x="4" y="1"/>
                    <a:pt x="4" y="1"/>
                    <a:pt x="4"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80"/>
            <p:cNvSpPr/>
            <p:nvPr/>
          </p:nvSpPr>
          <p:spPr bwMode="auto">
            <a:xfrm>
              <a:off x="1585" y="2809"/>
              <a:ext cx="50" cy="140"/>
            </a:xfrm>
            <a:custGeom>
              <a:avLst/>
              <a:gdLst>
                <a:gd name="T0" fmla="*/ 8 w 8"/>
                <a:gd name="T1" fmla="*/ 22 h 22"/>
                <a:gd name="T2" fmla="*/ 8 w 8"/>
                <a:gd name="T3" fmla="*/ 22 h 22"/>
                <a:gd name="T4" fmla="*/ 5 w 8"/>
                <a:gd name="T5" fmla="*/ 21 h 22"/>
                <a:gd name="T6" fmla="*/ 4 w 8"/>
                <a:gd name="T7" fmla="*/ 22 h 22"/>
                <a:gd name="T8" fmla="*/ 0 w 8"/>
                <a:gd name="T9" fmla="*/ 5 h 22"/>
                <a:gd name="T10" fmla="*/ 0 w 8"/>
                <a:gd name="T11" fmla="*/ 3 h 22"/>
                <a:gd name="T12" fmla="*/ 2 w 8"/>
                <a:gd name="T13" fmla="*/ 3 h 22"/>
                <a:gd name="T14" fmla="*/ 3 w 8"/>
                <a:gd name="T15" fmla="*/ 1 h 22"/>
                <a:gd name="T16" fmla="*/ 3 w 8"/>
                <a:gd name="T17" fmla="*/ 0 h 22"/>
                <a:gd name="T18" fmla="*/ 8 w 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2">
                  <a:moveTo>
                    <a:pt x="8" y="22"/>
                  </a:moveTo>
                  <a:cubicBezTo>
                    <a:pt x="8" y="22"/>
                    <a:pt x="8" y="22"/>
                    <a:pt x="8" y="22"/>
                  </a:cubicBezTo>
                  <a:cubicBezTo>
                    <a:pt x="7" y="21"/>
                    <a:pt x="6" y="21"/>
                    <a:pt x="5" y="21"/>
                  </a:cubicBezTo>
                  <a:cubicBezTo>
                    <a:pt x="4" y="22"/>
                    <a:pt x="4" y="22"/>
                    <a:pt x="4" y="22"/>
                  </a:cubicBezTo>
                  <a:cubicBezTo>
                    <a:pt x="3" y="16"/>
                    <a:pt x="1" y="11"/>
                    <a:pt x="0" y="5"/>
                  </a:cubicBezTo>
                  <a:cubicBezTo>
                    <a:pt x="0" y="4"/>
                    <a:pt x="0" y="4"/>
                    <a:pt x="0" y="3"/>
                  </a:cubicBezTo>
                  <a:cubicBezTo>
                    <a:pt x="2" y="3"/>
                    <a:pt x="2" y="3"/>
                    <a:pt x="2" y="3"/>
                  </a:cubicBezTo>
                  <a:cubicBezTo>
                    <a:pt x="3" y="3"/>
                    <a:pt x="3" y="2"/>
                    <a:pt x="3" y="1"/>
                  </a:cubicBezTo>
                  <a:cubicBezTo>
                    <a:pt x="3" y="1"/>
                    <a:pt x="3" y="1"/>
                    <a:pt x="3" y="0"/>
                  </a:cubicBezTo>
                  <a:cubicBezTo>
                    <a:pt x="5" y="8"/>
                    <a:pt x="6" y="16"/>
                    <a:pt x="8"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81"/>
            <p:cNvSpPr/>
            <p:nvPr/>
          </p:nvSpPr>
          <p:spPr bwMode="auto">
            <a:xfrm>
              <a:off x="1134" y="2949"/>
              <a:ext cx="482" cy="210"/>
            </a:xfrm>
            <a:custGeom>
              <a:avLst/>
              <a:gdLst>
                <a:gd name="T0" fmla="*/ 76 w 76"/>
                <a:gd name="T1" fmla="*/ 3 h 33"/>
                <a:gd name="T2" fmla="*/ 1 w 76"/>
                <a:gd name="T3" fmla="*/ 33 h 33"/>
                <a:gd name="T4" fmla="*/ 0 w 76"/>
                <a:gd name="T5" fmla="*/ 29 h 33"/>
                <a:gd name="T6" fmla="*/ 75 w 76"/>
                <a:gd name="T7" fmla="*/ 0 h 33"/>
                <a:gd name="T8" fmla="*/ 76 w 76"/>
                <a:gd name="T9" fmla="*/ 3 h 33"/>
              </a:gdLst>
              <a:ahLst/>
              <a:cxnLst>
                <a:cxn ang="0">
                  <a:pos x="T0" y="T1"/>
                </a:cxn>
                <a:cxn ang="0">
                  <a:pos x="T2" y="T3"/>
                </a:cxn>
                <a:cxn ang="0">
                  <a:pos x="T4" y="T5"/>
                </a:cxn>
                <a:cxn ang="0">
                  <a:pos x="T6" y="T7"/>
                </a:cxn>
                <a:cxn ang="0">
                  <a:pos x="T8" y="T9"/>
                </a:cxn>
              </a:cxnLst>
              <a:rect l="0" t="0" r="r" b="b"/>
              <a:pathLst>
                <a:path w="76" h="33">
                  <a:moveTo>
                    <a:pt x="76" y="3"/>
                  </a:moveTo>
                  <a:cubicBezTo>
                    <a:pt x="1" y="33"/>
                    <a:pt x="1" y="33"/>
                    <a:pt x="1" y="33"/>
                  </a:cubicBezTo>
                  <a:cubicBezTo>
                    <a:pt x="0" y="29"/>
                    <a:pt x="0" y="29"/>
                    <a:pt x="0" y="29"/>
                  </a:cubicBezTo>
                  <a:cubicBezTo>
                    <a:pt x="75" y="0"/>
                    <a:pt x="75" y="0"/>
                    <a:pt x="75" y="0"/>
                  </a:cubicBezTo>
                  <a:cubicBezTo>
                    <a:pt x="75" y="1"/>
                    <a:pt x="75" y="2"/>
                    <a:pt x="76"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2"/>
            <p:cNvSpPr/>
            <p:nvPr/>
          </p:nvSpPr>
          <p:spPr bwMode="auto">
            <a:xfrm>
              <a:off x="1089" y="2828"/>
              <a:ext cx="521" cy="305"/>
            </a:xfrm>
            <a:custGeom>
              <a:avLst/>
              <a:gdLst>
                <a:gd name="T0" fmla="*/ 82 w 82"/>
                <a:gd name="T1" fmla="*/ 19 h 48"/>
                <a:gd name="T2" fmla="*/ 7 w 82"/>
                <a:gd name="T3" fmla="*/ 48 h 48"/>
                <a:gd name="T4" fmla="*/ 0 w 82"/>
                <a:gd name="T5" fmla="*/ 25 h 48"/>
                <a:gd name="T6" fmla="*/ 1 w 82"/>
                <a:gd name="T7" fmla="*/ 25 h 48"/>
                <a:gd name="T8" fmla="*/ 2 w 82"/>
                <a:gd name="T9" fmla="*/ 25 h 48"/>
                <a:gd name="T10" fmla="*/ 78 w 82"/>
                <a:gd name="T11" fmla="*/ 0 h 48"/>
                <a:gd name="T12" fmla="*/ 78 w 82"/>
                <a:gd name="T13" fmla="*/ 2 h 48"/>
                <a:gd name="T14" fmla="*/ 82 w 82"/>
                <a:gd name="T15" fmla="*/ 1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82" y="19"/>
                  </a:moveTo>
                  <a:cubicBezTo>
                    <a:pt x="7" y="48"/>
                    <a:pt x="7" y="48"/>
                    <a:pt x="7" y="48"/>
                  </a:cubicBezTo>
                  <a:cubicBezTo>
                    <a:pt x="0" y="25"/>
                    <a:pt x="0" y="25"/>
                    <a:pt x="0" y="25"/>
                  </a:cubicBezTo>
                  <a:cubicBezTo>
                    <a:pt x="1" y="25"/>
                    <a:pt x="1" y="25"/>
                    <a:pt x="1" y="25"/>
                  </a:cubicBezTo>
                  <a:cubicBezTo>
                    <a:pt x="2" y="25"/>
                    <a:pt x="2" y="25"/>
                    <a:pt x="2" y="25"/>
                  </a:cubicBezTo>
                  <a:cubicBezTo>
                    <a:pt x="78" y="0"/>
                    <a:pt x="78" y="0"/>
                    <a:pt x="78" y="0"/>
                  </a:cubicBezTo>
                  <a:cubicBezTo>
                    <a:pt x="78" y="1"/>
                    <a:pt x="78" y="1"/>
                    <a:pt x="78" y="2"/>
                  </a:cubicBezTo>
                  <a:cubicBezTo>
                    <a:pt x="79" y="8"/>
                    <a:pt x="81" y="13"/>
                    <a:pt x="82"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3"/>
            <p:cNvSpPr/>
            <p:nvPr/>
          </p:nvSpPr>
          <p:spPr bwMode="auto">
            <a:xfrm>
              <a:off x="1578" y="2803"/>
              <a:ext cx="26" cy="25"/>
            </a:xfrm>
            <a:custGeom>
              <a:avLst/>
              <a:gdLst>
                <a:gd name="T0" fmla="*/ 4 w 4"/>
                <a:gd name="T1" fmla="*/ 1 h 4"/>
                <a:gd name="T2" fmla="*/ 4 w 4"/>
                <a:gd name="T3" fmla="*/ 2 h 4"/>
                <a:gd name="T4" fmla="*/ 3 w 4"/>
                <a:gd name="T5" fmla="*/ 4 h 4"/>
                <a:gd name="T6" fmla="*/ 1 w 4"/>
                <a:gd name="T7" fmla="*/ 4 h 4"/>
                <a:gd name="T8" fmla="*/ 0 w 4"/>
                <a:gd name="T9" fmla="*/ 1 h 4"/>
                <a:gd name="T10" fmla="*/ 2 w 4"/>
                <a:gd name="T11" fmla="*/ 0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2"/>
                    <a:pt x="4" y="2"/>
                  </a:cubicBezTo>
                  <a:cubicBezTo>
                    <a:pt x="4" y="3"/>
                    <a:pt x="4" y="4"/>
                    <a:pt x="3" y="4"/>
                  </a:cubicBezTo>
                  <a:cubicBezTo>
                    <a:pt x="1" y="4"/>
                    <a:pt x="1" y="4"/>
                    <a:pt x="1" y="4"/>
                  </a:cubicBezTo>
                  <a:cubicBezTo>
                    <a:pt x="1" y="3"/>
                    <a:pt x="0" y="2"/>
                    <a:pt x="0" y="1"/>
                  </a:cubicBezTo>
                  <a:cubicBezTo>
                    <a:pt x="2" y="0"/>
                    <a:pt x="2" y="0"/>
                    <a:pt x="2"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84"/>
            <p:cNvSpPr/>
            <p:nvPr/>
          </p:nvSpPr>
          <p:spPr bwMode="auto">
            <a:xfrm>
              <a:off x="1546" y="2650"/>
              <a:ext cx="58" cy="159"/>
            </a:xfrm>
            <a:custGeom>
              <a:avLst/>
              <a:gdLst>
                <a:gd name="T0" fmla="*/ 9 w 9"/>
                <a:gd name="T1" fmla="*/ 25 h 25"/>
                <a:gd name="T2" fmla="*/ 7 w 9"/>
                <a:gd name="T3" fmla="*/ 24 h 25"/>
                <a:gd name="T4" fmla="*/ 5 w 9"/>
                <a:gd name="T5" fmla="*/ 25 h 25"/>
                <a:gd name="T6" fmla="*/ 0 w 9"/>
                <a:gd name="T7" fmla="*/ 2 h 25"/>
                <a:gd name="T8" fmla="*/ 2 w 9"/>
                <a:gd name="T9" fmla="*/ 2 h 25"/>
                <a:gd name="T10" fmla="*/ 4 w 9"/>
                <a:gd name="T11" fmla="*/ 0 h 25"/>
                <a:gd name="T12" fmla="*/ 4 w 9"/>
                <a:gd name="T13" fmla="*/ 0 h 25"/>
                <a:gd name="T14" fmla="*/ 9 w 9"/>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9" y="25"/>
                  </a:moveTo>
                  <a:cubicBezTo>
                    <a:pt x="9" y="24"/>
                    <a:pt x="8" y="24"/>
                    <a:pt x="7" y="24"/>
                  </a:cubicBezTo>
                  <a:cubicBezTo>
                    <a:pt x="5" y="25"/>
                    <a:pt x="5" y="25"/>
                    <a:pt x="5" y="25"/>
                  </a:cubicBezTo>
                  <a:cubicBezTo>
                    <a:pt x="3" y="17"/>
                    <a:pt x="2" y="10"/>
                    <a:pt x="0" y="2"/>
                  </a:cubicBezTo>
                  <a:cubicBezTo>
                    <a:pt x="2" y="2"/>
                    <a:pt x="2" y="2"/>
                    <a:pt x="2" y="2"/>
                  </a:cubicBezTo>
                  <a:cubicBezTo>
                    <a:pt x="3" y="2"/>
                    <a:pt x="4" y="1"/>
                    <a:pt x="4" y="0"/>
                  </a:cubicBezTo>
                  <a:cubicBezTo>
                    <a:pt x="4" y="0"/>
                    <a:pt x="4" y="0"/>
                    <a:pt x="4" y="0"/>
                  </a:cubicBezTo>
                  <a:cubicBezTo>
                    <a:pt x="5" y="8"/>
                    <a:pt x="7" y="17"/>
                    <a:pt x="9"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85"/>
            <p:cNvSpPr/>
            <p:nvPr/>
          </p:nvSpPr>
          <p:spPr bwMode="auto">
            <a:xfrm>
              <a:off x="1089" y="2809"/>
              <a:ext cx="496" cy="178"/>
            </a:xfrm>
            <a:custGeom>
              <a:avLst/>
              <a:gdLst>
                <a:gd name="T0" fmla="*/ 78 w 78"/>
                <a:gd name="T1" fmla="*/ 3 h 28"/>
                <a:gd name="T2" fmla="*/ 2 w 78"/>
                <a:gd name="T3" fmla="*/ 28 h 28"/>
                <a:gd name="T4" fmla="*/ 1 w 78"/>
                <a:gd name="T5" fmla="*/ 28 h 28"/>
                <a:gd name="T6" fmla="*/ 0 w 78"/>
                <a:gd name="T7" fmla="*/ 28 h 28"/>
                <a:gd name="T8" fmla="*/ 0 w 78"/>
                <a:gd name="T9" fmla="*/ 26 h 28"/>
                <a:gd name="T10" fmla="*/ 1 w 78"/>
                <a:gd name="T11" fmla="*/ 25 h 28"/>
                <a:gd name="T12" fmla="*/ 77 w 78"/>
                <a:gd name="T13" fmla="*/ 0 h 28"/>
                <a:gd name="T14" fmla="*/ 78 w 78"/>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28">
                  <a:moveTo>
                    <a:pt x="78" y="3"/>
                  </a:moveTo>
                  <a:cubicBezTo>
                    <a:pt x="2" y="28"/>
                    <a:pt x="2" y="28"/>
                    <a:pt x="2" y="28"/>
                  </a:cubicBezTo>
                  <a:cubicBezTo>
                    <a:pt x="2" y="28"/>
                    <a:pt x="2" y="28"/>
                    <a:pt x="1" y="28"/>
                  </a:cubicBezTo>
                  <a:cubicBezTo>
                    <a:pt x="1" y="28"/>
                    <a:pt x="1" y="28"/>
                    <a:pt x="0" y="28"/>
                  </a:cubicBezTo>
                  <a:cubicBezTo>
                    <a:pt x="0" y="26"/>
                    <a:pt x="0" y="26"/>
                    <a:pt x="0" y="26"/>
                  </a:cubicBezTo>
                  <a:cubicBezTo>
                    <a:pt x="0" y="25"/>
                    <a:pt x="0" y="25"/>
                    <a:pt x="1" y="25"/>
                  </a:cubicBezTo>
                  <a:cubicBezTo>
                    <a:pt x="77" y="0"/>
                    <a:pt x="77" y="0"/>
                    <a:pt x="77" y="0"/>
                  </a:cubicBezTo>
                  <a:cubicBezTo>
                    <a:pt x="77" y="1"/>
                    <a:pt x="78" y="2"/>
                    <a:pt x="78"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6"/>
            <p:cNvSpPr/>
            <p:nvPr/>
          </p:nvSpPr>
          <p:spPr bwMode="auto">
            <a:xfrm>
              <a:off x="1546" y="2638"/>
              <a:ext cx="26" cy="25"/>
            </a:xfrm>
            <a:custGeom>
              <a:avLst/>
              <a:gdLst>
                <a:gd name="T0" fmla="*/ 4 w 4"/>
                <a:gd name="T1" fmla="*/ 2 h 4"/>
                <a:gd name="T2" fmla="*/ 4 w 4"/>
                <a:gd name="T3" fmla="*/ 2 h 4"/>
                <a:gd name="T4" fmla="*/ 2 w 4"/>
                <a:gd name="T5" fmla="*/ 4 h 4"/>
                <a:gd name="T6" fmla="*/ 0 w 4"/>
                <a:gd name="T7" fmla="*/ 4 h 4"/>
                <a:gd name="T8" fmla="*/ 0 w 4"/>
                <a:gd name="T9" fmla="*/ 1 h 4"/>
                <a:gd name="T10" fmla="*/ 0 w 4"/>
                <a:gd name="T11" fmla="*/ 1 h 4"/>
                <a:gd name="T12" fmla="*/ 1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1"/>
                  </a:cubicBezTo>
                  <a:cubicBezTo>
                    <a:pt x="0" y="1"/>
                    <a:pt x="0" y="1"/>
                    <a:pt x="0" y="1"/>
                  </a:cubicBezTo>
                  <a:cubicBezTo>
                    <a:pt x="1" y="0"/>
                    <a:pt x="1" y="0"/>
                    <a:pt x="1"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7"/>
            <p:cNvSpPr/>
            <p:nvPr/>
          </p:nvSpPr>
          <p:spPr bwMode="auto">
            <a:xfrm>
              <a:off x="1521" y="2504"/>
              <a:ext cx="51" cy="146"/>
            </a:xfrm>
            <a:custGeom>
              <a:avLst/>
              <a:gdLst>
                <a:gd name="T0" fmla="*/ 8 w 8"/>
                <a:gd name="T1" fmla="*/ 23 h 23"/>
                <a:gd name="T2" fmla="*/ 5 w 8"/>
                <a:gd name="T3" fmla="*/ 21 h 23"/>
                <a:gd name="T4" fmla="*/ 4 w 8"/>
                <a:gd name="T5" fmla="*/ 22 h 23"/>
                <a:gd name="T6" fmla="*/ 0 w 8"/>
                <a:gd name="T7" fmla="*/ 3 h 23"/>
                <a:gd name="T8" fmla="*/ 1 w 8"/>
                <a:gd name="T9" fmla="*/ 2 h 23"/>
                <a:gd name="T10" fmla="*/ 3 w 8"/>
                <a:gd name="T11" fmla="*/ 0 h 23"/>
                <a:gd name="T12" fmla="*/ 3 w 8"/>
                <a:gd name="T13" fmla="*/ 0 h 23"/>
                <a:gd name="T14" fmla="*/ 8 w 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8" y="23"/>
                  </a:moveTo>
                  <a:cubicBezTo>
                    <a:pt x="7" y="22"/>
                    <a:pt x="6" y="21"/>
                    <a:pt x="5" y="21"/>
                  </a:cubicBezTo>
                  <a:cubicBezTo>
                    <a:pt x="4" y="22"/>
                    <a:pt x="4" y="22"/>
                    <a:pt x="4" y="22"/>
                  </a:cubicBezTo>
                  <a:cubicBezTo>
                    <a:pt x="2" y="15"/>
                    <a:pt x="1" y="9"/>
                    <a:pt x="0" y="3"/>
                  </a:cubicBezTo>
                  <a:cubicBezTo>
                    <a:pt x="1" y="2"/>
                    <a:pt x="1" y="2"/>
                    <a:pt x="1" y="2"/>
                  </a:cubicBezTo>
                  <a:cubicBezTo>
                    <a:pt x="2" y="2"/>
                    <a:pt x="3" y="1"/>
                    <a:pt x="3" y="0"/>
                  </a:cubicBezTo>
                  <a:cubicBezTo>
                    <a:pt x="3" y="0"/>
                    <a:pt x="3" y="0"/>
                    <a:pt x="3" y="0"/>
                  </a:cubicBezTo>
                  <a:cubicBezTo>
                    <a:pt x="4" y="7"/>
                    <a:pt x="6" y="15"/>
                    <a:pt x="8" y="2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88"/>
            <p:cNvSpPr/>
            <p:nvPr/>
          </p:nvSpPr>
          <p:spPr bwMode="auto">
            <a:xfrm>
              <a:off x="1032" y="2644"/>
              <a:ext cx="514" cy="152"/>
            </a:xfrm>
            <a:custGeom>
              <a:avLst/>
              <a:gdLst>
                <a:gd name="T0" fmla="*/ 81 w 81"/>
                <a:gd name="T1" fmla="*/ 0 h 24"/>
                <a:gd name="T2" fmla="*/ 81 w 81"/>
                <a:gd name="T3" fmla="*/ 3 h 24"/>
                <a:gd name="T4" fmla="*/ 3 w 81"/>
                <a:gd name="T5" fmla="*/ 24 h 24"/>
                <a:gd name="T6" fmla="*/ 2 w 81"/>
                <a:gd name="T7" fmla="*/ 24 h 24"/>
                <a:gd name="T8" fmla="*/ 1 w 81"/>
                <a:gd name="T9" fmla="*/ 24 h 24"/>
                <a:gd name="T10" fmla="*/ 0 w 81"/>
                <a:gd name="T11" fmla="*/ 22 h 24"/>
                <a:gd name="T12" fmla="*/ 2 w 81"/>
                <a:gd name="T13" fmla="*/ 20 h 24"/>
                <a:gd name="T14" fmla="*/ 81 w 81"/>
                <a:gd name="T15" fmla="*/ 0 h 24"/>
                <a:gd name="T16" fmla="*/ 81 w 8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4">
                  <a:moveTo>
                    <a:pt x="81" y="0"/>
                  </a:moveTo>
                  <a:cubicBezTo>
                    <a:pt x="81" y="1"/>
                    <a:pt x="81" y="2"/>
                    <a:pt x="81" y="3"/>
                  </a:cubicBezTo>
                  <a:cubicBezTo>
                    <a:pt x="3" y="24"/>
                    <a:pt x="3" y="24"/>
                    <a:pt x="3" y="24"/>
                  </a:cubicBezTo>
                  <a:cubicBezTo>
                    <a:pt x="2" y="24"/>
                    <a:pt x="2" y="24"/>
                    <a:pt x="2" y="24"/>
                  </a:cubicBezTo>
                  <a:cubicBezTo>
                    <a:pt x="2" y="24"/>
                    <a:pt x="1" y="24"/>
                    <a:pt x="1" y="24"/>
                  </a:cubicBezTo>
                  <a:cubicBezTo>
                    <a:pt x="0" y="22"/>
                    <a:pt x="0" y="22"/>
                    <a:pt x="0" y="22"/>
                  </a:cubicBezTo>
                  <a:cubicBezTo>
                    <a:pt x="0" y="21"/>
                    <a:pt x="1" y="21"/>
                    <a:pt x="2" y="20"/>
                  </a:cubicBezTo>
                  <a:cubicBezTo>
                    <a:pt x="81" y="0"/>
                    <a:pt x="81" y="0"/>
                    <a:pt x="81" y="0"/>
                  </a:cubicBezTo>
                  <a:cubicBezTo>
                    <a:pt x="81" y="0"/>
                    <a:pt x="81" y="0"/>
                    <a:pt x="8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89"/>
            <p:cNvSpPr/>
            <p:nvPr/>
          </p:nvSpPr>
          <p:spPr bwMode="auto">
            <a:xfrm>
              <a:off x="988" y="2523"/>
              <a:ext cx="558" cy="261"/>
            </a:xfrm>
            <a:custGeom>
              <a:avLst/>
              <a:gdLst>
                <a:gd name="T0" fmla="*/ 88 w 88"/>
                <a:gd name="T1" fmla="*/ 19 h 41"/>
                <a:gd name="T2" fmla="*/ 9 w 88"/>
                <a:gd name="T3" fmla="*/ 39 h 41"/>
                <a:gd name="T4" fmla="*/ 7 w 88"/>
                <a:gd name="T5" fmla="*/ 41 h 41"/>
                <a:gd name="T6" fmla="*/ 0 w 88"/>
                <a:gd name="T7" fmla="*/ 15 h 41"/>
                <a:gd name="T8" fmla="*/ 0 w 88"/>
                <a:gd name="T9" fmla="*/ 15 h 41"/>
                <a:gd name="T10" fmla="*/ 2 w 88"/>
                <a:gd name="T11" fmla="*/ 16 h 41"/>
                <a:gd name="T12" fmla="*/ 3 w 88"/>
                <a:gd name="T13" fmla="*/ 16 h 41"/>
                <a:gd name="T14" fmla="*/ 84 w 88"/>
                <a:gd name="T15" fmla="*/ 0 h 41"/>
                <a:gd name="T16" fmla="*/ 88 w 88"/>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41">
                  <a:moveTo>
                    <a:pt x="88" y="19"/>
                  </a:moveTo>
                  <a:cubicBezTo>
                    <a:pt x="9" y="39"/>
                    <a:pt x="9" y="39"/>
                    <a:pt x="9" y="39"/>
                  </a:cubicBezTo>
                  <a:cubicBezTo>
                    <a:pt x="8" y="40"/>
                    <a:pt x="7" y="40"/>
                    <a:pt x="7" y="41"/>
                  </a:cubicBezTo>
                  <a:cubicBezTo>
                    <a:pt x="0" y="15"/>
                    <a:pt x="0" y="15"/>
                    <a:pt x="0" y="15"/>
                  </a:cubicBezTo>
                  <a:cubicBezTo>
                    <a:pt x="0" y="15"/>
                    <a:pt x="0" y="15"/>
                    <a:pt x="0" y="15"/>
                  </a:cubicBezTo>
                  <a:cubicBezTo>
                    <a:pt x="1" y="16"/>
                    <a:pt x="1" y="16"/>
                    <a:pt x="2" y="16"/>
                  </a:cubicBezTo>
                  <a:cubicBezTo>
                    <a:pt x="2" y="16"/>
                    <a:pt x="2" y="16"/>
                    <a:pt x="3" y="16"/>
                  </a:cubicBezTo>
                  <a:cubicBezTo>
                    <a:pt x="84" y="0"/>
                    <a:pt x="84" y="0"/>
                    <a:pt x="84" y="0"/>
                  </a:cubicBezTo>
                  <a:cubicBezTo>
                    <a:pt x="85" y="6"/>
                    <a:pt x="86" y="12"/>
                    <a:pt x="88"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0"/>
            <p:cNvSpPr/>
            <p:nvPr/>
          </p:nvSpPr>
          <p:spPr bwMode="auto">
            <a:xfrm>
              <a:off x="1515" y="2491"/>
              <a:ext cx="25" cy="32"/>
            </a:xfrm>
            <a:custGeom>
              <a:avLst/>
              <a:gdLst>
                <a:gd name="T0" fmla="*/ 4 w 4"/>
                <a:gd name="T1" fmla="*/ 2 h 5"/>
                <a:gd name="T2" fmla="*/ 4 w 4"/>
                <a:gd name="T3" fmla="*/ 2 h 5"/>
                <a:gd name="T4" fmla="*/ 2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2"/>
                  </a:cubicBezTo>
                  <a:cubicBezTo>
                    <a:pt x="4" y="3"/>
                    <a:pt x="3" y="4"/>
                    <a:pt x="2" y="4"/>
                  </a:cubicBezTo>
                  <a:cubicBezTo>
                    <a:pt x="1" y="5"/>
                    <a:pt x="1" y="5"/>
                    <a:pt x="1" y="5"/>
                  </a:cubicBezTo>
                  <a:cubicBezTo>
                    <a:pt x="0" y="3"/>
                    <a:pt x="0" y="2"/>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1"/>
            <p:cNvSpPr/>
            <p:nvPr/>
          </p:nvSpPr>
          <p:spPr bwMode="auto">
            <a:xfrm>
              <a:off x="1508" y="2027"/>
              <a:ext cx="26" cy="26"/>
            </a:xfrm>
            <a:custGeom>
              <a:avLst/>
              <a:gdLst>
                <a:gd name="T0" fmla="*/ 4 w 4"/>
                <a:gd name="T1" fmla="*/ 2 h 4"/>
                <a:gd name="T2" fmla="*/ 4 w 4"/>
                <a:gd name="T3" fmla="*/ 3 h 4"/>
                <a:gd name="T4" fmla="*/ 2 w 4"/>
                <a:gd name="T5" fmla="*/ 4 h 4"/>
                <a:gd name="T6" fmla="*/ 1 w 4"/>
                <a:gd name="T7" fmla="*/ 4 h 4"/>
                <a:gd name="T8" fmla="*/ 0 w 4"/>
                <a:gd name="T9" fmla="*/ 3 h 4"/>
                <a:gd name="T10" fmla="*/ 0 w 4"/>
                <a:gd name="T11" fmla="*/ 2 h 4"/>
                <a:gd name="T12" fmla="*/ 2 w 4"/>
                <a:gd name="T13" fmla="*/ 2 h 4"/>
                <a:gd name="T14" fmla="*/ 2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4"/>
                    <a:pt x="2" y="4"/>
                    <a:pt x="2" y="4"/>
                  </a:cubicBezTo>
                  <a:cubicBezTo>
                    <a:pt x="2" y="4"/>
                    <a:pt x="1" y="4"/>
                    <a:pt x="1" y="4"/>
                  </a:cubicBezTo>
                  <a:cubicBezTo>
                    <a:pt x="0" y="3"/>
                    <a:pt x="0" y="3"/>
                    <a:pt x="0" y="3"/>
                  </a:cubicBezTo>
                  <a:cubicBezTo>
                    <a:pt x="0" y="3"/>
                    <a:pt x="0" y="3"/>
                    <a:pt x="0" y="2"/>
                  </a:cubicBezTo>
                  <a:cubicBezTo>
                    <a:pt x="2" y="2"/>
                    <a:pt x="2" y="2"/>
                    <a:pt x="2" y="2"/>
                  </a:cubicBezTo>
                  <a:cubicBezTo>
                    <a:pt x="2" y="0"/>
                    <a:pt x="2"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2"/>
            <p:cNvSpPr/>
            <p:nvPr/>
          </p:nvSpPr>
          <p:spPr bwMode="auto">
            <a:xfrm>
              <a:off x="1483" y="2351"/>
              <a:ext cx="57" cy="153"/>
            </a:xfrm>
            <a:custGeom>
              <a:avLst/>
              <a:gdLst>
                <a:gd name="T0" fmla="*/ 7 w 9"/>
                <a:gd name="T1" fmla="*/ 13 h 24"/>
                <a:gd name="T2" fmla="*/ 9 w 9"/>
                <a:gd name="T3" fmla="*/ 24 h 24"/>
                <a:gd name="T4" fmla="*/ 7 w 9"/>
                <a:gd name="T5" fmla="*/ 23 h 24"/>
                <a:gd name="T6" fmla="*/ 5 w 9"/>
                <a:gd name="T7" fmla="*/ 23 h 24"/>
                <a:gd name="T8" fmla="*/ 0 w 9"/>
                <a:gd name="T9" fmla="*/ 2 h 24"/>
                <a:gd name="T10" fmla="*/ 2 w 9"/>
                <a:gd name="T11" fmla="*/ 2 h 24"/>
                <a:gd name="T12" fmla="*/ 4 w 9"/>
                <a:gd name="T13" fmla="*/ 0 h 24"/>
                <a:gd name="T14" fmla="*/ 4 w 9"/>
                <a:gd name="T15" fmla="*/ 0 h 24"/>
                <a:gd name="T16" fmla="*/ 7 w 9"/>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4">
                  <a:moveTo>
                    <a:pt x="7" y="13"/>
                  </a:moveTo>
                  <a:cubicBezTo>
                    <a:pt x="7" y="17"/>
                    <a:pt x="8" y="20"/>
                    <a:pt x="9" y="24"/>
                  </a:cubicBezTo>
                  <a:cubicBezTo>
                    <a:pt x="9" y="23"/>
                    <a:pt x="8" y="22"/>
                    <a:pt x="7" y="23"/>
                  </a:cubicBezTo>
                  <a:cubicBezTo>
                    <a:pt x="5" y="23"/>
                    <a:pt x="5" y="23"/>
                    <a:pt x="5" y="23"/>
                  </a:cubicBezTo>
                  <a:cubicBezTo>
                    <a:pt x="3" y="16"/>
                    <a:pt x="2" y="9"/>
                    <a:pt x="0" y="2"/>
                  </a:cubicBezTo>
                  <a:cubicBezTo>
                    <a:pt x="2" y="2"/>
                    <a:pt x="2" y="2"/>
                    <a:pt x="2" y="2"/>
                  </a:cubicBezTo>
                  <a:cubicBezTo>
                    <a:pt x="3" y="2"/>
                    <a:pt x="4" y="1"/>
                    <a:pt x="4" y="0"/>
                  </a:cubicBezTo>
                  <a:cubicBezTo>
                    <a:pt x="4" y="0"/>
                    <a:pt x="4" y="0"/>
                    <a:pt x="4" y="0"/>
                  </a:cubicBezTo>
                  <a:cubicBezTo>
                    <a:pt x="5" y="4"/>
                    <a:pt x="6" y="9"/>
                    <a:pt x="7" y="1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93"/>
            <p:cNvSpPr/>
            <p:nvPr/>
          </p:nvSpPr>
          <p:spPr bwMode="auto">
            <a:xfrm>
              <a:off x="1508" y="2027"/>
              <a:ext cx="13" cy="13"/>
            </a:xfrm>
            <a:custGeom>
              <a:avLst/>
              <a:gdLst>
                <a:gd name="T0" fmla="*/ 2 w 2"/>
                <a:gd name="T1" fmla="*/ 0 h 2"/>
                <a:gd name="T2" fmla="*/ 2 w 2"/>
                <a:gd name="T3" fmla="*/ 2 h 2"/>
                <a:gd name="T4" fmla="*/ 0 w 2"/>
                <a:gd name="T5" fmla="*/ 2 h 2"/>
                <a:gd name="T6" fmla="*/ 0 w 2"/>
                <a:gd name="T7" fmla="*/ 2 h 2"/>
                <a:gd name="T8" fmla="*/ 1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2"/>
                    <a:pt x="2" y="2"/>
                    <a:pt x="2" y="2"/>
                  </a:cubicBezTo>
                  <a:cubicBezTo>
                    <a:pt x="0" y="2"/>
                    <a:pt x="0" y="2"/>
                    <a:pt x="0" y="2"/>
                  </a:cubicBezTo>
                  <a:cubicBezTo>
                    <a:pt x="0" y="2"/>
                    <a:pt x="0" y="2"/>
                    <a:pt x="0" y="2"/>
                  </a:cubicBezTo>
                  <a:cubicBezTo>
                    <a:pt x="0" y="1"/>
                    <a:pt x="0"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94"/>
            <p:cNvSpPr/>
            <p:nvPr/>
          </p:nvSpPr>
          <p:spPr bwMode="auto">
            <a:xfrm>
              <a:off x="988" y="2498"/>
              <a:ext cx="533" cy="127"/>
            </a:xfrm>
            <a:custGeom>
              <a:avLst/>
              <a:gdLst>
                <a:gd name="T0" fmla="*/ 84 w 84"/>
                <a:gd name="T1" fmla="*/ 4 h 20"/>
                <a:gd name="T2" fmla="*/ 3 w 84"/>
                <a:gd name="T3" fmla="*/ 20 h 20"/>
                <a:gd name="T4" fmla="*/ 2 w 84"/>
                <a:gd name="T5" fmla="*/ 20 h 20"/>
                <a:gd name="T6" fmla="*/ 0 w 84"/>
                <a:gd name="T7" fmla="*/ 19 h 20"/>
                <a:gd name="T8" fmla="*/ 2 w 84"/>
                <a:gd name="T9" fmla="*/ 16 h 20"/>
                <a:gd name="T10" fmla="*/ 83 w 84"/>
                <a:gd name="T11" fmla="*/ 0 h 20"/>
                <a:gd name="T12" fmla="*/ 84 w 84"/>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84" h="20">
                  <a:moveTo>
                    <a:pt x="84" y="4"/>
                  </a:moveTo>
                  <a:cubicBezTo>
                    <a:pt x="3" y="20"/>
                    <a:pt x="3" y="20"/>
                    <a:pt x="3" y="20"/>
                  </a:cubicBezTo>
                  <a:cubicBezTo>
                    <a:pt x="2" y="20"/>
                    <a:pt x="2" y="20"/>
                    <a:pt x="2" y="20"/>
                  </a:cubicBezTo>
                  <a:cubicBezTo>
                    <a:pt x="1" y="20"/>
                    <a:pt x="1" y="20"/>
                    <a:pt x="0" y="19"/>
                  </a:cubicBezTo>
                  <a:cubicBezTo>
                    <a:pt x="0" y="18"/>
                    <a:pt x="1" y="17"/>
                    <a:pt x="2" y="16"/>
                  </a:cubicBezTo>
                  <a:cubicBezTo>
                    <a:pt x="83" y="0"/>
                    <a:pt x="83" y="0"/>
                    <a:pt x="83" y="0"/>
                  </a:cubicBezTo>
                  <a:cubicBezTo>
                    <a:pt x="83" y="1"/>
                    <a:pt x="83" y="2"/>
                    <a:pt x="8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95"/>
            <p:cNvSpPr/>
            <p:nvPr/>
          </p:nvSpPr>
          <p:spPr bwMode="auto">
            <a:xfrm>
              <a:off x="1483" y="2339"/>
              <a:ext cx="25" cy="25"/>
            </a:xfrm>
            <a:custGeom>
              <a:avLst/>
              <a:gdLst>
                <a:gd name="T0" fmla="*/ 4 w 4"/>
                <a:gd name="T1" fmla="*/ 2 h 4"/>
                <a:gd name="T2" fmla="*/ 4 w 4"/>
                <a:gd name="T3" fmla="*/ 2 h 4"/>
                <a:gd name="T4" fmla="*/ 2 w 4"/>
                <a:gd name="T5" fmla="*/ 4 h 4"/>
                <a:gd name="T6" fmla="*/ 0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96"/>
            <p:cNvSpPr/>
            <p:nvPr/>
          </p:nvSpPr>
          <p:spPr bwMode="auto">
            <a:xfrm>
              <a:off x="1458" y="2218"/>
              <a:ext cx="50" cy="133"/>
            </a:xfrm>
            <a:custGeom>
              <a:avLst/>
              <a:gdLst>
                <a:gd name="T0" fmla="*/ 8 w 8"/>
                <a:gd name="T1" fmla="*/ 21 h 21"/>
                <a:gd name="T2" fmla="*/ 6 w 8"/>
                <a:gd name="T3" fmla="*/ 19 h 21"/>
                <a:gd name="T4" fmla="*/ 4 w 8"/>
                <a:gd name="T5" fmla="*/ 19 h 21"/>
                <a:gd name="T6" fmla="*/ 3 w 8"/>
                <a:gd name="T7" fmla="*/ 15 h 21"/>
                <a:gd name="T8" fmla="*/ 0 w 8"/>
                <a:gd name="T9" fmla="*/ 2 h 21"/>
                <a:gd name="T10" fmla="*/ 2 w 8"/>
                <a:gd name="T11" fmla="*/ 2 h 21"/>
                <a:gd name="T12" fmla="*/ 4 w 8"/>
                <a:gd name="T13" fmla="*/ 0 h 21"/>
                <a:gd name="T14" fmla="*/ 4 w 8"/>
                <a:gd name="T15" fmla="*/ 0 h 21"/>
                <a:gd name="T16" fmla="*/ 8 w 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8" y="21"/>
                  </a:moveTo>
                  <a:cubicBezTo>
                    <a:pt x="8" y="20"/>
                    <a:pt x="7" y="19"/>
                    <a:pt x="6" y="19"/>
                  </a:cubicBezTo>
                  <a:cubicBezTo>
                    <a:pt x="4" y="19"/>
                    <a:pt x="4" y="19"/>
                    <a:pt x="4" y="19"/>
                  </a:cubicBezTo>
                  <a:cubicBezTo>
                    <a:pt x="3" y="18"/>
                    <a:pt x="3" y="17"/>
                    <a:pt x="3" y="15"/>
                  </a:cubicBezTo>
                  <a:cubicBezTo>
                    <a:pt x="2" y="10"/>
                    <a:pt x="1" y="6"/>
                    <a:pt x="0" y="2"/>
                  </a:cubicBezTo>
                  <a:cubicBezTo>
                    <a:pt x="2" y="2"/>
                    <a:pt x="2" y="2"/>
                    <a:pt x="2" y="2"/>
                  </a:cubicBezTo>
                  <a:cubicBezTo>
                    <a:pt x="3" y="2"/>
                    <a:pt x="4" y="1"/>
                    <a:pt x="4" y="0"/>
                  </a:cubicBezTo>
                  <a:cubicBezTo>
                    <a:pt x="4" y="0"/>
                    <a:pt x="4" y="0"/>
                    <a:pt x="4" y="0"/>
                  </a:cubicBezTo>
                  <a:cubicBezTo>
                    <a:pt x="5" y="6"/>
                    <a:pt x="6" y="13"/>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7"/>
            <p:cNvSpPr/>
            <p:nvPr/>
          </p:nvSpPr>
          <p:spPr bwMode="auto">
            <a:xfrm>
              <a:off x="943" y="2339"/>
              <a:ext cx="540" cy="127"/>
            </a:xfrm>
            <a:custGeom>
              <a:avLst/>
              <a:gdLst>
                <a:gd name="T0" fmla="*/ 85 w 85"/>
                <a:gd name="T1" fmla="*/ 4 h 20"/>
                <a:gd name="T2" fmla="*/ 1 w 85"/>
                <a:gd name="T3" fmla="*/ 20 h 20"/>
                <a:gd name="T4" fmla="*/ 0 w 85"/>
                <a:gd name="T5" fmla="*/ 17 h 20"/>
                <a:gd name="T6" fmla="*/ 85 w 85"/>
                <a:gd name="T7" fmla="*/ 0 h 20"/>
                <a:gd name="T8" fmla="*/ 85 w 85"/>
                <a:gd name="T9" fmla="*/ 4 h 20"/>
              </a:gdLst>
              <a:ahLst/>
              <a:cxnLst>
                <a:cxn ang="0">
                  <a:pos x="T0" y="T1"/>
                </a:cxn>
                <a:cxn ang="0">
                  <a:pos x="T2" y="T3"/>
                </a:cxn>
                <a:cxn ang="0">
                  <a:pos x="T4" y="T5"/>
                </a:cxn>
                <a:cxn ang="0">
                  <a:pos x="T6" y="T7"/>
                </a:cxn>
                <a:cxn ang="0">
                  <a:pos x="T8" y="T9"/>
                </a:cxn>
              </a:cxnLst>
              <a:rect l="0" t="0" r="r" b="b"/>
              <a:pathLst>
                <a:path w="85" h="20">
                  <a:moveTo>
                    <a:pt x="85" y="4"/>
                  </a:moveTo>
                  <a:cubicBezTo>
                    <a:pt x="1" y="20"/>
                    <a:pt x="1" y="20"/>
                    <a:pt x="1" y="20"/>
                  </a:cubicBezTo>
                  <a:cubicBezTo>
                    <a:pt x="0" y="17"/>
                    <a:pt x="0" y="17"/>
                    <a:pt x="0" y="17"/>
                  </a:cubicBezTo>
                  <a:cubicBezTo>
                    <a:pt x="85" y="0"/>
                    <a:pt x="85" y="0"/>
                    <a:pt x="85" y="0"/>
                  </a:cubicBezTo>
                  <a:cubicBezTo>
                    <a:pt x="85" y="2"/>
                    <a:pt x="85" y="3"/>
                    <a:pt x="85"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8"/>
            <p:cNvSpPr/>
            <p:nvPr/>
          </p:nvSpPr>
          <p:spPr bwMode="auto">
            <a:xfrm>
              <a:off x="886" y="2231"/>
              <a:ext cx="597" cy="216"/>
            </a:xfrm>
            <a:custGeom>
              <a:avLst/>
              <a:gdLst>
                <a:gd name="T0" fmla="*/ 94 w 94"/>
                <a:gd name="T1" fmla="*/ 17 h 34"/>
                <a:gd name="T2" fmla="*/ 9 w 94"/>
                <a:gd name="T3" fmla="*/ 34 h 34"/>
                <a:gd name="T4" fmla="*/ 0 w 94"/>
                <a:gd name="T5" fmla="*/ 5 h 34"/>
                <a:gd name="T6" fmla="*/ 90 w 94"/>
                <a:gd name="T7" fmla="*/ 0 h 34"/>
                <a:gd name="T8" fmla="*/ 93 w 94"/>
                <a:gd name="T9" fmla="*/ 13 h 34"/>
                <a:gd name="T10" fmla="*/ 94 w 94"/>
                <a:gd name="T11" fmla="*/ 17 h 34"/>
              </a:gdLst>
              <a:ahLst/>
              <a:cxnLst>
                <a:cxn ang="0">
                  <a:pos x="T0" y="T1"/>
                </a:cxn>
                <a:cxn ang="0">
                  <a:pos x="T2" y="T3"/>
                </a:cxn>
                <a:cxn ang="0">
                  <a:pos x="T4" y="T5"/>
                </a:cxn>
                <a:cxn ang="0">
                  <a:pos x="T6" y="T7"/>
                </a:cxn>
                <a:cxn ang="0">
                  <a:pos x="T8" y="T9"/>
                </a:cxn>
                <a:cxn ang="0">
                  <a:pos x="T10" y="T11"/>
                </a:cxn>
              </a:cxnLst>
              <a:rect l="0" t="0" r="r" b="b"/>
              <a:pathLst>
                <a:path w="94" h="34">
                  <a:moveTo>
                    <a:pt x="94" y="17"/>
                  </a:moveTo>
                  <a:cubicBezTo>
                    <a:pt x="9" y="34"/>
                    <a:pt x="9" y="34"/>
                    <a:pt x="9" y="34"/>
                  </a:cubicBezTo>
                  <a:cubicBezTo>
                    <a:pt x="0" y="5"/>
                    <a:pt x="0" y="5"/>
                    <a:pt x="0" y="5"/>
                  </a:cubicBezTo>
                  <a:cubicBezTo>
                    <a:pt x="90" y="0"/>
                    <a:pt x="90" y="0"/>
                    <a:pt x="90" y="0"/>
                  </a:cubicBezTo>
                  <a:cubicBezTo>
                    <a:pt x="91" y="4"/>
                    <a:pt x="92" y="8"/>
                    <a:pt x="93" y="13"/>
                  </a:cubicBezTo>
                  <a:cubicBezTo>
                    <a:pt x="93" y="15"/>
                    <a:pt x="93" y="16"/>
                    <a:pt x="94" y="17"/>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9"/>
            <p:cNvSpPr/>
            <p:nvPr/>
          </p:nvSpPr>
          <p:spPr bwMode="auto">
            <a:xfrm>
              <a:off x="1451" y="2205"/>
              <a:ext cx="32" cy="26"/>
            </a:xfrm>
            <a:custGeom>
              <a:avLst/>
              <a:gdLst>
                <a:gd name="T0" fmla="*/ 4 w 5"/>
                <a:gd name="T1" fmla="*/ 1 h 4"/>
                <a:gd name="T2" fmla="*/ 5 w 5"/>
                <a:gd name="T3" fmla="*/ 2 h 4"/>
                <a:gd name="T4" fmla="*/ 5 w 5"/>
                <a:gd name="T5" fmla="*/ 2 h 4"/>
                <a:gd name="T6" fmla="*/ 3 w 5"/>
                <a:gd name="T7" fmla="*/ 4 h 4"/>
                <a:gd name="T8" fmla="*/ 1 w 5"/>
                <a:gd name="T9" fmla="*/ 4 h 4"/>
                <a:gd name="T10" fmla="*/ 0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cubicBezTo>
                    <a:pt x="5" y="1"/>
                    <a:pt x="5" y="2"/>
                    <a:pt x="5" y="2"/>
                  </a:cubicBez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0"/>
            <p:cNvSpPr/>
            <p:nvPr/>
          </p:nvSpPr>
          <p:spPr bwMode="auto">
            <a:xfrm>
              <a:off x="829" y="2097"/>
              <a:ext cx="648" cy="159"/>
            </a:xfrm>
            <a:custGeom>
              <a:avLst/>
              <a:gdLst>
                <a:gd name="T0" fmla="*/ 102 w 102"/>
                <a:gd name="T1" fmla="*/ 18 h 25"/>
                <a:gd name="T2" fmla="*/ 101 w 102"/>
                <a:gd name="T3" fmla="*/ 17 h 25"/>
                <a:gd name="T4" fmla="*/ 98 w 102"/>
                <a:gd name="T5" fmla="*/ 17 h 25"/>
                <a:gd name="T6" fmla="*/ 96 w 102"/>
                <a:gd name="T7" fmla="*/ 4 h 25"/>
                <a:gd name="T8" fmla="*/ 5 w 102"/>
                <a:gd name="T9" fmla="*/ 8 h 25"/>
                <a:gd name="T10" fmla="*/ 8 w 102"/>
                <a:gd name="T11" fmla="*/ 22 h 25"/>
                <a:gd name="T12" fmla="*/ 7 w 102"/>
                <a:gd name="T13" fmla="*/ 22 h 25"/>
                <a:gd name="T14" fmla="*/ 5 w 102"/>
                <a:gd name="T15" fmla="*/ 24 h 25"/>
                <a:gd name="T16" fmla="*/ 5 w 102"/>
                <a:gd name="T17" fmla="*/ 25 h 25"/>
                <a:gd name="T18" fmla="*/ 0 w 102"/>
                <a:gd name="T19" fmla="*/ 7 h 25"/>
                <a:gd name="T20" fmla="*/ 1 w 102"/>
                <a:gd name="T21" fmla="*/ 5 h 25"/>
                <a:gd name="T22" fmla="*/ 2 w 102"/>
                <a:gd name="T23" fmla="*/ 4 h 25"/>
                <a:gd name="T24" fmla="*/ 97 w 102"/>
                <a:gd name="T25" fmla="*/ 0 h 25"/>
                <a:gd name="T26" fmla="*/ 97 w 102"/>
                <a:gd name="T27" fmla="*/ 0 h 25"/>
                <a:gd name="T28" fmla="*/ 99 w 102"/>
                <a:gd name="T29" fmla="*/ 2 h 25"/>
                <a:gd name="T30" fmla="*/ 102 w 102"/>
                <a:gd name="T3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25">
                  <a:moveTo>
                    <a:pt x="102" y="18"/>
                  </a:moveTo>
                  <a:cubicBezTo>
                    <a:pt x="102" y="17"/>
                    <a:pt x="101" y="17"/>
                    <a:pt x="101" y="17"/>
                  </a:cubicBezTo>
                  <a:cubicBezTo>
                    <a:pt x="98" y="17"/>
                    <a:pt x="98" y="17"/>
                    <a:pt x="98" y="17"/>
                  </a:cubicBezTo>
                  <a:cubicBezTo>
                    <a:pt x="97" y="11"/>
                    <a:pt x="96" y="7"/>
                    <a:pt x="96" y="4"/>
                  </a:cubicBezTo>
                  <a:cubicBezTo>
                    <a:pt x="5" y="8"/>
                    <a:pt x="5" y="8"/>
                    <a:pt x="5" y="8"/>
                  </a:cubicBezTo>
                  <a:cubicBezTo>
                    <a:pt x="8" y="22"/>
                    <a:pt x="8" y="22"/>
                    <a:pt x="8" y="22"/>
                  </a:cubicBezTo>
                  <a:cubicBezTo>
                    <a:pt x="7" y="22"/>
                    <a:pt x="7" y="22"/>
                    <a:pt x="7" y="22"/>
                  </a:cubicBezTo>
                  <a:cubicBezTo>
                    <a:pt x="6" y="22"/>
                    <a:pt x="5" y="23"/>
                    <a:pt x="5" y="24"/>
                  </a:cubicBezTo>
                  <a:cubicBezTo>
                    <a:pt x="5" y="24"/>
                    <a:pt x="5" y="24"/>
                    <a:pt x="5" y="25"/>
                  </a:cubicBezTo>
                  <a:cubicBezTo>
                    <a:pt x="0" y="7"/>
                    <a:pt x="0" y="7"/>
                    <a:pt x="0" y="7"/>
                  </a:cubicBezTo>
                  <a:cubicBezTo>
                    <a:pt x="0" y="6"/>
                    <a:pt x="0" y="6"/>
                    <a:pt x="1" y="5"/>
                  </a:cubicBezTo>
                  <a:cubicBezTo>
                    <a:pt x="1" y="5"/>
                    <a:pt x="1" y="4"/>
                    <a:pt x="2" y="4"/>
                  </a:cubicBezTo>
                  <a:cubicBezTo>
                    <a:pt x="97" y="0"/>
                    <a:pt x="97" y="0"/>
                    <a:pt x="97" y="0"/>
                  </a:cubicBezTo>
                  <a:cubicBezTo>
                    <a:pt x="97" y="0"/>
                    <a:pt x="97" y="0"/>
                    <a:pt x="97" y="0"/>
                  </a:cubicBezTo>
                  <a:cubicBezTo>
                    <a:pt x="98" y="0"/>
                    <a:pt x="99" y="1"/>
                    <a:pt x="99" y="2"/>
                  </a:cubicBezTo>
                  <a:cubicBezTo>
                    <a:pt x="99" y="2"/>
                    <a:pt x="100" y="8"/>
                    <a:pt x="102" y="1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1"/>
            <p:cNvSpPr/>
            <p:nvPr/>
          </p:nvSpPr>
          <p:spPr bwMode="auto">
            <a:xfrm>
              <a:off x="880" y="2205"/>
              <a:ext cx="578" cy="57"/>
            </a:xfrm>
            <a:custGeom>
              <a:avLst/>
              <a:gdLst>
                <a:gd name="T0" fmla="*/ 91 w 91"/>
                <a:gd name="T1" fmla="*/ 4 h 9"/>
                <a:gd name="T2" fmla="*/ 1 w 91"/>
                <a:gd name="T3" fmla="*/ 9 h 9"/>
                <a:gd name="T4" fmla="*/ 0 w 91"/>
                <a:gd name="T5" fmla="*/ 5 h 9"/>
                <a:gd name="T6" fmla="*/ 90 w 91"/>
                <a:gd name="T7" fmla="*/ 0 h 9"/>
                <a:gd name="T8" fmla="*/ 91 w 91"/>
                <a:gd name="T9" fmla="*/ 4 h 9"/>
              </a:gdLst>
              <a:ahLst/>
              <a:cxnLst>
                <a:cxn ang="0">
                  <a:pos x="T0" y="T1"/>
                </a:cxn>
                <a:cxn ang="0">
                  <a:pos x="T2" y="T3"/>
                </a:cxn>
                <a:cxn ang="0">
                  <a:pos x="T4" y="T5"/>
                </a:cxn>
                <a:cxn ang="0">
                  <a:pos x="T6" y="T7"/>
                </a:cxn>
                <a:cxn ang="0">
                  <a:pos x="T8" y="T9"/>
                </a:cxn>
              </a:cxnLst>
              <a:rect l="0" t="0" r="r" b="b"/>
              <a:pathLst>
                <a:path w="91" h="9">
                  <a:moveTo>
                    <a:pt x="91" y="4"/>
                  </a:moveTo>
                  <a:cubicBezTo>
                    <a:pt x="1" y="9"/>
                    <a:pt x="1" y="9"/>
                    <a:pt x="1" y="9"/>
                  </a:cubicBezTo>
                  <a:cubicBezTo>
                    <a:pt x="0" y="5"/>
                    <a:pt x="0" y="5"/>
                    <a:pt x="0" y="5"/>
                  </a:cubicBezTo>
                  <a:cubicBezTo>
                    <a:pt x="90" y="0"/>
                    <a:pt x="90" y="0"/>
                    <a:pt x="90" y="0"/>
                  </a:cubicBezTo>
                  <a:cubicBezTo>
                    <a:pt x="91" y="1"/>
                    <a:pt x="91" y="2"/>
                    <a:pt x="9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2"/>
            <p:cNvSpPr/>
            <p:nvPr/>
          </p:nvSpPr>
          <p:spPr bwMode="auto">
            <a:xfrm>
              <a:off x="1108" y="3133"/>
              <a:ext cx="32" cy="26"/>
            </a:xfrm>
            <a:custGeom>
              <a:avLst/>
              <a:gdLst>
                <a:gd name="T0" fmla="*/ 4 w 5"/>
                <a:gd name="T1" fmla="*/ 0 h 4"/>
                <a:gd name="T2" fmla="*/ 5 w 5"/>
                <a:gd name="T3" fmla="*/ 4 h 4"/>
                <a:gd name="T4" fmla="*/ 3 w 5"/>
                <a:gd name="T5" fmla="*/ 4 h 4"/>
                <a:gd name="T6" fmla="*/ 3 w 5"/>
                <a:gd name="T7" fmla="*/ 4 h 4"/>
                <a:gd name="T8" fmla="*/ 1 w 5"/>
                <a:gd name="T9" fmla="*/ 3 h 4"/>
                <a:gd name="T10" fmla="*/ 2 w 5"/>
                <a:gd name="T11" fmla="*/ 1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4"/>
                    <a:pt x="5" y="4"/>
                    <a:pt x="5" y="4"/>
                  </a:cubicBezTo>
                  <a:cubicBezTo>
                    <a:pt x="3" y="4"/>
                    <a:pt x="3" y="4"/>
                    <a:pt x="3" y="4"/>
                  </a:cubicBezTo>
                  <a:cubicBezTo>
                    <a:pt x="3" y="4"/>
                    <a:pt x="3" y="4"/>
                    <a:pt x="3" y="4"/>
                  </a:cubicBezTo>
                  <a:cubicBezTo>
                    <a:pt x="2" y="4"/>
                    <a:pt x="1" y="4"/>
                    <a:pt x="1" y="3"/>
                  </a:cubicBezTo>
                  <a:cubicBezTo>
                    <a:pt x="0" y="2"/>
                    <a:pt x="1"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3"/>
            <p:cNvSpPr/>
            <p:nvPr/>
          </p:nvSpPr>
          <p:spPr bwMode="auto">
            <a:xfrm>
              <a:off x="918" y="2460"/>
              <a:ext cx="216" cy="693"/>
            </a:xfrm>
            <a:custGeom>
              <a:avLst/>
              <a:gdLst>
                <a:gd name="T0" fmla="*/ 27 w 34"/>
                <a:gd name="T1" fmla="*/ 83 h 109"/>
                <a:gd name="T2" fmla="*/ 34 w 34"/>
                <a:gd name="T3" fmla="*/ 106 h 109"/>
                <a:gd name="T4" fmla="*/ 32 w 34"/>
                <a:gd name="T5" fmla="*/ 107 h 109"/>
                <a:gd name="T6" fmla="*/ 31 w 34"/>
                <a:gd name="T7" fmla="*/ 109 h 109"/>
                <a:gd name="T8" fmla="*/ 31 w 34"/>
                <a:gd name="T9" fmla="*/ 109 h 109"/>
                <a:gd name="T10" fmla="*/ 0 w 34"/>
                <a:gd name="T11" fmla="*/ 0 h 109"/>
                <a:gd name="T12" fmla="*/ 2 w 34"/>
                <a:gd name="T13" fmla="*/ 2 h 109"/>
                <a:gd name="T14" fmla="*/ 3 w 34"/>
                <a:gd name="T15" fmla="*/ 2 h 109"/>
                <a:gd name="T16" fmla="*/ 5 w 34"/>
                <a:gd name="T17" fmla="*/ 1 h 109"/>
                <a:gd name="T18" fmla="*/ 11 w 34"/>
                <a:gd name="T19" fmla="*/ 25 h 109"/>
                <a:gd name="T20" fmla="*/ 18 w 34"/>
                <a:gd name="T21" fmla="*/ 51 h 109"/>
                <a:gd name="T22" fmla="*/ 18 w 34"/>
                <a:gd name="T23" fmla="*/ 52 h 109"/>
                <a:gd name="T24" fmla="*/ 19 w 34"/>
                <a:gd name="T25" fmla="*/ 53 h 109"/>
                <a:gd name="T26" fmla="*/ 27 w 34"/>
                <a:gd name="T27" fmla="*/ 81 h 109"/>
                <a:gd name="T28" fmla="*/ 27 w 34"/>
                <a:gd name="T29" fmla="*/ 82 h 109"/>
                <a:gd name="T30" fmla="*/ 27 w 34"/>
                <a:gd name="T31" fmla="*/ 8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27" y="83"/>
                  </a:moveTo>
                  <a:cubicBezTo>
                    <a:pt x="34" y="106"/>
                    <a:pt x="34" y="106"/>
                    <a:pt x="34" y="106"/>
                  </a:cubicBezTo>
                  <a:cubicBezTo>
                    <a:pt x="32" y="107"/>
                    <a:pt x="32" y="107"/>
                    <a:pt x="32" y="107"/>
                  </a:cubicBezTo>
                  <a:cubicBezTo>
                    <a:pt x="31" y="107"/>
                    <a:pt x="30" y="108"/>
                    <a:pt x="31" y="109"/>
                  </a:cubicBezTo>
                  <a:cubicBezTo>
                    <a:pt x="31" y="109"/>
                    <a:pt x="31" y="109"/>
                    <a:pt x="31" y="109"/>
                  </a:cubicBezTo>
                  <a:cubicBezTo>
                    <a:pt x="0" y="0"/>
                    <a:pt x="0" y="0"/>
                    <a:pt x="0" y="0"/>
                  </a:cubicBezTo>
                  <a:cubicBezTo>
                    <a:pt x="1" y="1"/>
                    <a:pt x="1" y="2"/>
                    <a:pt x="2" y="2"/>
                  </a:cubicBezTo>
                  <a:cubicBezTo>
                    <a:pt x="2" y="2"/>
                    <a:pt x="2" y="2"/>
                    <a:pt x="3" y="2"/>
                  </a:cubicBezTo>
                  <a:cubicBezTo>
                    <a:pt x="5" y="1"/>
                    <a:pt x="5" y="1"/>
                    <a:pt x="5" y="1"/>
                  </a:cubicBezTo>
                  <a:cubicBezTo>
                    <a:pt x="11" y="25"/>
                    <a:pt x="11" y="25"/>
                    <a:pt x="11" y="25"/>
                  </a:cubicBezTo>
                  <a:cubicBezTo>
                    <a:pt x="18" y="51"/>
                    <a:pt x="18" y="51"/>
                    <a:pt x="18" y="51"/>
                  </a:cubicBezTo>
                  <a:cubicBezTo>
                    <a:pt x="18" y="51"/>
                    <a:pt x="18" y="51"/>
                    <a:pt x="18" y="52"/>
                  </a:cubicBezTo>
                  <a:cubicBezTo>
                    <a:pt x="18" y="52"/>
                    <a:pt x="19" y="52"/>
                    <a:pt x="19" y="53"/>
                  </a:cubicBezTo>
                  <a:cubicBezTo>
                    <a:pt x="27" y="81"/>
                    <a:pt x="27" y="81"/>
                    <a:pt x="27" y="81"/>
                  </a:cubicBezTo>
                  <a:cubicBezTo>
                    <a:pt x="27" y="81"/>
                    <a:pt x="27" y="82"/>
                    <a:pt x="27" y="82"/>
                  </a:cubicBezTo>
                  <a:cubicBezTo>
                    <a:pt x="27" y="82"/>
                    <a:pt x="27" y="83"/>
                    <a:pt x="27" y="8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4"/>
            <p:cNvSpPr/>
            <p:nvPr/>
          </p:nvSpPr>
          <p:spPr bwMode="auto">
            <a:xfrm>
              <a:off x="1089" y="2975"/>
              <a:ext cx="0" cy="1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1"/>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5"/>
            <p:cNvSpPr/>
            <p:nvPr/>
          </p:nvSpPr>
          <p:spPr bwMode="auto">
            <a:xfrm>
              <a:off x="1032" y="2784"/>
              <a:ext cx="7" cy="12"/>
            </a:xfrm>
            <a:custGeom>
              <a:avLst/>
              <a:gdLst>
                <a:gd name="T0" fmla="*/ 0 w 1"/>
                <a:gd name="T1" fmla="*/ 0 h 2"/>
                <a:gd name="T2" fmla="*/ 1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6"/>
            <p:cNvSpPr/>
            <p:nvPr/>
          </p:nvSpPr>
          <p:spPr bwMode="auto">
            <a:xfrm>
              <a:off x="918" y="2447"/>
              <a:ext cx="32" cy="25"/>
            </a:xfrm>
            <a:custGeom>
              <a:avLst/>
              <a:gdLst>
                <a:gd name="T0" fmla="*/ 4 w 5"/>
                <a:gd name="T1" fmla="*/ 0 h 4"/>
                <a:gd name="T2" fmla="*/ 5 w 5"/>
                <a:gd name="T3" fmla="*/ 3 h 4"/>
                <a:gd name="T4" fmla="*/ 3 w 5"/>
                <a:gd name="T5" fmla="*/ 4 h 4"/>
                <a:gd name="T6" fmla="*/ 2 w 5"/>
                <a:gd name="T7" fmla="*/ 4 h 4"/>
                <a:gd name="T8" fmla="*/ 0 w 5"/>
                <a:gd name="T9" fmla="*/ 2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3"/>
                    <a:pt x="5" y="3"/>
                    <a:pt x="5" y="3"/>
                  </a:cubicBezTo>
                  <a:cubicBezTo>
                    <a:pt x="3" y="4"/>
                    <a:pt x="3" y="4"/>
                    <a:pt x="3" y="4"/>
                  </a:cubicBezTo>
                  <a:cubicBezTo>
                    <a:pt x="2" y="4"/>
                    <a:pt x="2" y="4"/>
                    <a:pt x="2" y="4"/>
                  </a:cubicBezTo>
                  <a:cubicBezTo>
                    <a:pt x="1" y="4"/>
                    <a:pt x="1" y="3"/>
                    <a:pt x="0" y="2"/>
                  </a:cubicBezTo>
                  <a:cubicBezTo>
                    <a:pt x="0" y="1"/>
                    <a:pt x="1" y="0"/>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07"/>
            <p:cNvSpPr/>
            <p:nvPr/>
          </p:nvSpPr>
          <p:spPr bwMode="auto">
            <a:xfrm>
              <a:off x="861" y="2256"/>
              <a:ext cx="82" cy="204"/>
            </a:xfrm>
            <a:custGeom>
              <a:avLst/>
              <a:gdLst>
                <a:gd name="T0" fmla="*/ 4 w 13"/>
                <a:gd name="T1" fmla="*/ 1 h 32"/>
                <a:gd name="T2" fmla="*/ 13 w 13"/>
                <a:gd name="T3" fmla="*/ 30 h 32"/>
                <a:gd name="T4" fmla="*/ 11 w 13"/>
                <a:gd name="T5" fmla="*/ 30 h 32"/>
                <a:gd name="T6" fmla="*/ 9 w 13"/>
                <a:gd name="T7" fmla="*/ 32 h 32"/>
                <a:gd name="T8" fmla="*/ 0 w 13"/>
                <a:gd name="T9" fmla="*/ 0 h 32"/>
                <a:gd name="T10" fmla="*/ 2 w 13"/>
                <a:gd name="T11" fmla="*/ 1 h 32"/>
                <a:gd name="T12" fmla="*/ 2 w 13"/>
                <a:gd name="T13" fmla="*/ 1 h 32"/>
                <a:gd name="T14" fmla="*/ 4 w 13"/>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4" y="1"/>
                  </a:moveTo>
                  <a:cubicBezTo>
                    <a:pt x="13" y="30"/>
                    <a:pt x="13" y="30"/>
                    <a:pt x="13" y="30"/>
                  </a:cubicBezTo>
                  <a:cubicBezTo>
                    <a:pt x="11" y="30"/>
                    <a:pt x="11" y="30"/>
                    <a:pt x="11" y="30"/>
                  </a:cubicBezTo>
                  <a:cubicBezTo>
                    <a:pt x="10" y="30"/>
                    <a:pt x="9" y="31"/>
                    <a:pt x="9" y="32"/>
                  </a:cubicBezTo>
                  <a:cubicBezTo>
                    <a:pt x="0" y="0"/>
                    <a:pt x="0" y="0"/>
                    <a:pt x="0" y="0"/>
                  </a:cubicBezTo>
                  <a:cubicBezTo>
                    <a:pt x="1" y="0"/>
                    <a:pt x="1" y="1"/>
                    <a:pt x="2"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08"/>
            <p:cNvSpPr/>
            <p:nvPr/>
          </p:nvSpPr>
          <p:spPr bwMode="auto">
            <a:xfrm>
              <a:off x="861" y="2237"/>
              <a:ext cx="25" cy="25"/>
            </a:xfrm>
            <a:custGeom>
              <a:avLst/>
              <a:gdLst>
                <a:gd name="T0" fmla="*/ 3 w 4"/>
                <a:gd name="T1" fmla="*/ 0 h 4"/>
                <a:gd name="T2" fmla="*/ 4 w 4"/>
                <a:gd name="T3" fmla="*/ 4 h 4"/>
                <a:gd name="T4" fmla="*/ 2 w 4"/>
                <a:gd name="T5" fmla="*/ 4 h 4"/>
                <a:gd name="T6" fmla="*/ 2 w 4"/>
                <a:gd name="T7" fmla="*/ 4 h 4"/>
                <a:gd name="T8" fmla="*/ 0 w 4"/>
                <a:gd name="T9" fmla="*/ 3 h 4"/>
                <a:gd name="T10" fmla="*/ 0 w 4"/>
                <a:gd name="T11" fmla="*/ 2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2" y="4"/>
                  </a:cubicBezTo>
                  <a:cubicBezTo>
                    <a:pt x="1" y="4"/>
                    <a:pt x="1" y="3"/>
                    <a:pt x="0" y="3"/>
                  </a:cubicBezTo>
                  <a:cubicBezTo>
                    <a:pt x="0" y="2"/>
                    <a:pt x="0" y="2"/>
                    <a:pt x="0" y="2"/>
                  </a:cubicBezTo>
                  <a:cubicBezTo>
                    <a:pt x="0" y="1"/>
                    <a:pt x="1"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2" name="文本框 211"/>
          <p:cNvSpPr txBox="1"/>
          <p:nvPr/>
        </p:nvSpPr>
        <p:spPr>
          <a:xfrm>
            <a:off x="7249675" y="2319698"/>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3" name="文本框 212"/>
          <p:cNvSpPr txBox="1"/>
          <p:nvPr/>
        </p:nvSpPr>
        <p:spPr>
          <a:xfrm>
            <a:off x="6971863" y="2904473"/>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4" name="Freeform 30"/>
          <p:cNvSpPr>
            <a:spLocks noEditPoints="1"/>
          </p:cNvSpPr>
          <p:nvPr/>
        </p:nvSpPr>
        <p:spPr bwMode="auto">
          <a:xfrm>
            <a:off x="6971863" y="24271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rgbClr val="C00000"/>
              </a:solidFill>
            </a:endParaRPr>
          </a:p>
        </p:txBody>
      </p:sp>
      <p:sp>
        <p:nvSpPr>
          <p:cNvPr id="215" name="文本框 214"/>
          <p:cNvSpPr txBox="1"/>
          <p:nvPr/>
        </p:nvSpPr>
        <p:spPr>
          <a:xfrm>
            <a:off x="7249675" y="4308903"/>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6" name="文本框 215"/>
          <p:cNvSpPr txBox="1"/>
          <p:nvPr/>
        </p:nvSpPr>
        <p:spPr>
          <a:xfrm>
            <a:off x="6971863" y="489367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7" name="Freeform 30"/>
          <p:cNvSpPr>
            <a:spLocks noEditPoints="1"/>
          </p:cNvSpPr>
          <p:nvPr/>
        </p:nvSpPr>
        <p:spPr bwMode="auto">
          <a:xfrm>
            <a:off x="6971863" y="441631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chemeClr val="accent1">
                  <a:lumMod val="50000"/>
                </a:schemeClr>
              </a:solidFill>
            </a:endParaRPr>
          </a:p>
        </p:txBody>
      </p:sp>
      <p:pic>
        <p:nvPicPr>
          <p:cNvPr id="218" name="图片 217"/>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第三章节</a:t>
            </a:r>
            <a:endParaRPr lang="zh-CN" altLang="en-US" sz="6600" b="1" dirty="0">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a:off x="1892967" y="2593091"/>
            <a:ext cx="2337055" cy="2899878"/>
            <a:chOff x="1468" y="1728"/>
            <a:chExt cx="843" cy="1046"/>
          </a:xfrm>
          <a:solidFill>
            <a:srgbClr val="A77FC6"/>
          </a:solidFill>
        </p:grpSpPr>
        <p:sp>
          <p:nvSpPr>
            <p:cNvPr id="5" name="Freeform 5"/>
            <p:cNvSpPr/>
            <p:nvPr/>
          </p:nvSpPr>
          <p:spPr bwMode="auto">
            <a:xfrm>
              <a:off x="2154" y="1889"/>
              <a:ext cx="157" cy="169"/>
            </a:xfrm>
            <a:custGeom>
              <a:avLst/>
              <a:gdLst>
                <a:gd name="T0" fmla="*/ 38 w 39"/>
                <a:gd name="T1" fmla="*/ 3 h 42"/>
                <a:gd name="T2" fmla="*/ 39 w 39"/>
                <a:gd name="T3" fmla="*/ 9 h 42"/>
                <a:gd name="T4" fmla="*/ 31 w 39"/>
                <a:gd name="T5" fmla="*/ 31 h 42"/>
                <a:gd name="T6" fmla="*/ 23 w 39"/>
                <a:gd name="T7" fmla="*/ 42 h 42"/>
                <a:gd name="T8" fmla="*/ 21 w 39"/>
                <a:gd name="T9" fmla="*/ 39 h 42"/>
                <a:gd name="T10" fmla="*/ 22 w 39"/>
                <a:gd name="T11" fmla="*/ 37 h 42"/>
                <a:gd name="T12" fmla="*/ 27 w 39"/>
                <a:gd name="T13" fmla="*/ 29 h 42"/>
                <a:gd name="T14" fmla="*/ 36 w 39"/>
                <a:gd name="T15" fmla="*/ 10 h 42"/>
                <a:gd name="T16" fmla="*/ 36 w 39"/>
                <a:gd name="T17" fmla="*/ 9 h 42"/>
                <a:gd name="T18" fmla="*/ 35 w 39"/>
                <a:gd name="T19" fmla="*/ 5 h 42"/>
                <a:gd name="T20" fmla="*/ 30 w 39"/>
                <a:gd name="T21" fmla="*/ 3 h 42"/>
                <a:gd name="T22" fmla="*/ 30 w 39"/>
                <a:gd name="T23" fmla="*/ 3 h 42"/>
                <a:gd name="T24" fmla="*/ 12 w 39"/>
                <a:gd name="T25" fmla="*/ 10 h 42"/>
                <a:gd name="T26" fmla="*/ 4 w 39"/>
                <a:gd name="T27" fmla="*/ 15 h 42"/>
                <a:gd name="T28" fmla="*/ 3 w 39"/>
                <a:gd name="T29" fmla="*/ 16 h 42"/>
                <a:gd name="T30" fmla="*/ 0 w 39"/>
                <a:gd name="T31" fmla="*/ 14 h 42"/>
                <a:gd name="T32" fmla="*/ 10 w 39"/>
                <a:gd name="T33" fmla="*/ 7 h 42"/>
                <a:gd name="T34" fmla="*/ 30 w 39"/>
                <a:gd name="T35" fmla="*/ 0 h 42"/>
                <a:gd name="T36" fmla="*/ 30 w 39"/>
                <a:gd name="T37" fmla="*/ 0 h 42"/>
                <a:gd name="T38" fmla="*/ 38 w 39"/>
                <a:gd name="T3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2">
                  <a:moveTo>
                    <a:pt x="38" y="3"/>
                  </a:moveTo>
                  <a:cubicBezTo>
                    <a:pt x="39" y="5"/>
                    <a:pt x="39" y="7"/>
                    <a:pt x="39" y="9"/>
                  </a:cubicBezTo>
                  <a:cubicBezTo>
                    <a:pt x="39" y="16"/>
                    <a:pt x="35" y="25"/>
                    <a:pt x="31" y="31"/>
                  </a:cubicBezTo>
                  <a:cubicBezTo>
                    <a:pt x="27" y="36"/>
                    <a:pt x="24" y="40"/>
                    <a:pt x="23" y="42"/>
                  </a:cubicBezTo>
                  <a:cubicBezTo>
                    <a:pt x="22" y="41"/>
                    <a:pt x="21" y="40"/>
                    <a:pt x="21" y="39"/>
                  </a:cubicBezTo>
                  <a:cubicBezTo>
                    <a:pt x="21" y="38"/>
                    <a:pt x="21" y="38"/>
                    <a:pt x="22" y="37"/>
                  </a:cubicBezTo>
                  <a:cubicBezTo>
                    <a:pt x="23" y="35"/>
                    <a:pt x="25" y="32"/>
                    <a:pt x="27" y="29"/>
                  </a:cubicBezTo>
                  <a:cubicBezTo>
                    <a:pt x="32" y="23"/>
                    <a:pt x="36" y="15"/>
                    <a:pt x="36" y="10"/>
                  </a:cubicBezTo>
                  <a:cubicBezTo>
                    <a:pt x="36" y="10"/>
                    <a:pt x="36" y="9"/>
                    <a:pt x="36" y="9"/>
                  </a:cubicBezTo>
                  <a:cubicBezTo>
                    <a:pt x="36" y="8"/>
                    <a:pt x="35" y="6"/>
                    <a:pt x="35" y="5"/>
                  </a:cubicBezTo>
                  <a:cubicBezTo>
                    <a:pt x="34" y="4"/>
                    <a:pt x="32" y="3"/>
                    <a:pt x="30" y="3"/>
                  </a:cubicBezTo>
                  <a:cubicBezTo>
                    <a:pt x="30" y="3"/>
                    <a:pt x="30" y="3"/>
                    <a:pt x="30" y="3"/>
                  </a:cubicBezTo>
                  <a:cubicBezTo>
                    <a:pt x="25" y="3"/>
                    <a:pt x="18" y="7"/>
                    <a:pt x="12" y="10"/>
                  </a:cubicBezTo>
                  <a:cubicBezTo>
                    <a:pt x="9" y="12"/>
                    <a:pt x="6" y="14"/>
                    <a:pt x="4" y="15"/>
                  </a:cubicBezTo>
                  <a:cubicBezTo>
                    <a:pt x="4" y="16"/>
                    <a:pt x="3" y="16"/>
                    <a:pt x="3" y="16"/>
                  </a:cubicBezTo>
                  <a:cubicBezTo>
                    <a:pt x="2" y="15"/>
                    <a:pt x="1" y="14"/>
                    <a:pt x="0" y="14"/>
                  </a:cubicBezTo>
                  <a:cubicBezTo>
                    <a:pt x="2" y="12"/>
                    <a:pt x="5" y="10"/>
                    <a:pt x="10" y="7"/>
                  </a:cubicBezTo>
                  <a:cubicBezTo>
                    <a:pt x="16" y="3"/>
                    <a:pt x="24" y="0"/>
                    <a:pt x="30" y="0"/>
                  </a:cubicBezTo>
                  <a:cubicBezTo>
                    <a:pt x="30" y="0"/>
                    <a:pt x="30" y="0"/>
                    <a:pt x="30" y="0"/>
                  </a:cubicBezTo>
                  <a:cubicBezTo>
                    <a:pt x="33" y="0"/>
                    <a:pt x="36" y="1"/>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2081" y="2058"/>
              <a:ext cx="214" cy="382"/>
            </a:xfrm>
            <a:custGeom>
              <a:avLst/>
              <a:gdLst>
                <a:gd name="T0" fmla="*/ 53 w 53"/>
                <a:gd name="T1" fmla="*/ 41 h 95"/>
                <a:gd name="T2" fmla="*/ 53 w 53"/>
                <a:gd name="T3" fmla="*/ 41 h 95"/>
                <a:gd name="T4" fmla="*/ 3 w 53"/>
                <a:gd name="T5" fmla="*/ 95 h 95"/>
                <a:gd name="T6" fmla="*/ 2 w 53"/>
                <a:gd name="T7" fmla="*/ 93 h 95"/>
                <a:gd name="T8" fmla="*/ 1 w 53"/>
                <a:gd name="T9" fmla="*/ 92 h 95"/>
                <a:gd name="T10" fmla="*/ 0 w 53"/>
                <a:gd name="T11" fmla="*/ 92 h 95"/>
                <a:gd name="T12" fmla="*/ 0 w 53"/>
                <a:gd name="T13" fmla="*/ 92 h 95"/>
                <a:gd name="T14" fmla="*/ 33 w 53"/>
                <a:gd name="T15" fmla="*/ 77 h 95"/>
                <a:gd name="T16" fmla="*/ 49 w 53"/>
                <a:gd name="T17" fmla="*/ 41 h 95"/>
                <a:gd name="T18" fmla="*/ 45 w 53"/>
                <a:gd name="T19" fmla="*/ 16 h 95"/>
                <a:gd name="T20" fmla="*/ 37 w 53"/>
                <a:gd name="T21" fmla="*/ 1 h 95"/>
                <a:gd name="T22" fmla="*/ 37 w 53"/>
                <a:gd name="T23" fmla="*/ 1 h 95"/>
                <a:gd name="T24" fmla="*/ 39 w 53"/>
                <a:gd name="T25" fmla="*/ 2 h 95"/>
                <a:gd name="T26" fmla="*/ 40 w 53"/>
                <a:gd name="T27" fmla="*/ 1 h 95"/>
                <a:gd name="T28" fmla="*/ 41 w 53"/>
                <a:gd name="T29" fmla="*/ 0 h 95"/>
                <a:gd name="T30" fmla="*/ 48 w 53"/>
                <a:gd name="T31" fmla="*/ 15 h 95"/>
                <a:gd name="T32" fmla="*/ 53 w 53"/>
                <a:gd name="T33"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5">
                  <a:moveTo>
                    <a:pt x="53" y="41"/>
                  </a:moveTo>
                  <a:cubicBezTo>
                    <a:pt x="53" y="41"/>
                    <a:pt x="53" y="41"/>
                    <a:pt x="53" y="41"/>
                  </a:cubicBezTo>
                  <a:cubicBezTo>
                    <a:pt x="53" y="65"/>
                    <a:pt x="39" y="86"/>
                    <a:pt x="3" y="95"/>
                  </a:cubicBezTo>
                  <a:cubicBezTo>
                    <a:pt x="3" y="94"/>
                    <a:pt x="2" y="93"/>
                    <a:pt x="2" y="93"/>
                  </a:cubicBezTo>
                  <a:cubicBezTo>
                    <a:pt x="2" y="92"/>
                    <a:pt x="1" y="92"/>
                    <a:pt x="1" y="92"/>
                  </a:cubicBezTo>
                  <a:cubicBezTo>
                    <a:pt x="0" y="92"/>
                    <a:pt x="0" y="92"/>
                    <a:pt x="0" y="92"/>
                  </a:cubicBezTo>
                  <a:cubicBezTo>
                    <a:pt x="0" y="92"/>
                    <a:pt x="0" y="92"/>
                    <a:pt x="0" y="92"/>
                  </a:cubicBezTo>
                  <a:cubicBezTo>
                    <a:pt x="14" y="88"/>
                    <a:pt x="25" y="83"/>
                    <a:pt x="33" y="77"/>
                  </a:cubicBezTo>
                  <a:cubicBezTo>
                    <a:pt x="45" y="67"/>
                    <a:pt x="49" y="55"/>
                    <a:pt x="49" y="41"/>
                  </a:cubicBezTo>
                  <a:cubicBezTo>
                    <a:pt x="49" y="33"/>
                    <a:pt x="48" y="25"/>
                    <a:pt x="45" y="16"/>
                  </a:cubicBezTo>
                  <a:cubicBezTo>
                    <a:pt x="43" y="11"/>
                    <a:pt x="40" y="6"/>
                    <a:pt x="37" y="1"/>
                  </a:cubicBezTo>
                  <a:cubicBezTo>
                    <a:pt x="37" y="1"/>
                    <a:pt x="37" y="1"/>
                    <a:pt x="37" y="1"/>
                  </a:cubicBezTo>
                  <a:cubicBezTo>
                    <a:pt x="38" y="1"/>
                    <a:pt x="38" y="2"/>
                    <a:pt x="39" y="2"/>
                  </a:cubicBezTo>
                  <a:cubicBezTo>
                    <a:pt x="39" y="2"/>
                    <a:pt x="40" y="1"/>
                    <a:pt x="40" y="1"/>
                  </a:cubicBezTo>
                  <a:cubicBezTo>
                    <a:pt x="40" y="1"/>
                    <a:pt x="40" y="1"/>
                    <a:pt x="41" y="0"/>
                  </a:cubicBezTo>
                  <a:cubicBezTo>
                    <a:pt x="44" y="5"/>
                    <a:pt x="46" y="10"/>
                    <a:pt x="48" y="15"/>
                  </a:cubicBezTo>
                  <a:cubicBezTo>
                    <a:pt x="51" y="24"/>
                    <a:pt x="53" y="33"/>
                    <a:pt x="5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2057" y="2179"/>
              <a:ext cx="210" cy="24"/>
            </a:xfrm>
            <a:custGeom>
              <a:avLst/>
              <a:gdLst>
                <a:gd name="T0" fmla="*/ 52 w 52"/>
                <a:gd name="T1" fmla="*/ 4 h 6"/>
                <a:gd name="T2" fmla="*/ 52 w 52"/>
                <a:gd name="T3" fmla="*/ 5 h 6"/>
                <a:gd name="T4" fmla="*/ 50 w 52"/>
                <a:gd name="T5" fmla="*/ 6 h 6"/>
                <a:gd name="T6" fmla="*/ 50 w 52"/>
                <a:gd name="T7" fmla="*/ 6 h 6"/>
                <a:gd name="T8" fmla="*/ 29 w 52"/>
                <a:gd name="T9" fmla="*/ 4 h 6"/>
                <a:gd name="T10" fmla="*/ 28 w 52"/>
                <a:gd name="T11" fmla="*/ 4 h 6"/>
                <a:gd name="T12" fmla="*/ 2 w 52"/>
                <a:gd name="T13" fmla="*/ 6 h 6"/>
                <a:gd name="T14" fmla="*/ 2 w 52"/>
                <a:gd name="T15" fmla="*/ 6 h 6"/>
                <a:gd name="T16" fmla="*/ 0 w 52"/>
                <a:gd name="T17" fmla="*/ 5 h 6"/>
                <a:gd name="T18" fmla="*/ 0 w 52"/>
                <a:gd name="T19" fmla="*/ 4 h 6"/>
                <a:gd name="T20" fmla="*/ 1 w 52"/>
                <a:gd name="T21" fmla="*/ 2 h 6"/>
                <a:gd name="T22" fmla="*/ 10 w 52"/>
                <a:gd name="T23" fmla="*/ 1 h 6"/>
                <a:gd name="T24" fmla="*/ 29 w 52"/>
                <a:gd name="T25" fmla="*/ 0 h 6"/>
                <a:gd name="T26" fmla="*/ 51 w 52"/>
                <a:gd name="T27" fmla="*/ 2 h 6"/>
                <a:gd name="T28" fmla="*/ 52 w 52"/>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
                  <a:moveTo>
                    <a:pt x="52" y="4"/>
                  </a:moveTo>
                  <a:cubicBezTo>
                    <a:pt x="52" y="4"/>
                    <a:pt x="52" y="5"/>
                    <a:pt x="52" y="5"/>
                  </a:cubicBezTo>
                  <a:cubicBezTo>
                    <a:pt x="52" y="6"/>
                    <a:pt x="51" y="6"/>
                    <a:pt x="50" y="6"/>
                  </a:cubicBezTo>
                  <a:cubicBezTo>
                    <a:pt x="50" y="6"/>
                    <a:pt x="50" y="6"/>
                    <a:pt x="50" y="6"/>
                  </a:cubicBezTo>
                  <a:cubicBezTo>
                    <a:pt x="43" y="5"/>
                    <a:pt x="36" y="4"/>
                    <a:pt x="29" y="4"/>
                  </a:cubicBezTo>
                  <a:cubicBezTo>
                    <a:pt x="29" y="4"/>
                    <a:pt x="28" y="4"/>
                    <a:pt x="28" y="4"/>
                  </a:cubicBezTo>
                  <a:cubicBezTo>
                    <a:pt x="14" y="4"/>
                    <a:pt x="2" y="6"/>
                    <a:pt x="2" y="6"/>
                  </a:cubicBezTo>
                  <a:cubicBezTo>
                    <a:pt x="2" y="6"/>
                    <a:pt x="2" y="6"/>
                    <a:pt x="2" y="6"/>
                  </a:cubicBezTo>
                  <a:cubicBezTo>
                    <a:pt x="1" y="6"/>
                    <a:pt x="0" y="6"/>
                    <a:pt x="0" y="5"/>
                  </a:cubicBezTo>
                  <a:cubicBezTo>
                    <a:pt x="0" y="5"/>
                    <a:pt x="0" y="4"/>
                    <a:pt x="0" y="4"/>
                  </a:cubicBezTo>
                  <a:cubicBezTo>
                    <a:pt x="0" y="3"/>
                    <a:pt x="0" y="3"/>
                    <a:pt x="1" y="2"/>
                  </a:cubicBezTo>
                  <a:cubicBezTo>
                    <a:pt x="1" y="2"/>
                    <a:pt x="5" y="2"/>
                    <a:pt x="10" y="1"/>
                  </a:cubicBezTo>
                  <a:cubicBezTo>
                    <a:pt x="15" y="1"/>
                    <a:pt x="21" y="0"/>
                    <a:pt x="29" y="0"/>
                  </a:cubicBezTo>
                  <a:cubicBezTo>
                    <a:pt x="36" y="0"/>
                    <a:pt x="44" y="1"/>
                    <a:pt x="51" y="2"/>
                  </a:cubicBezTo>
                  <a:cubicBezTo>
                    <a:pt x="51" y="3"/>
                    <a:pt x="52" y="3"/>
                    <a:pt x="5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2069" y="2223"/>
              <a:ext cx="185" cy="20"/>
            </a:xfrm>
            <a:custGeom>
              <a:avLst/>
              <a:gdLst>
                <a:gd name="T0" fmla="*/ 46 w 46"/>
                <a:gd name="T1" fmla="*/ 3 h 5"/>
                <a:gd name="T2" fmla="*/ 46 w 46"/>
                <a:gd name="T3" fmla="*/ 3 h 5"/>
                <a:gd name="T4" fmla="*/ 44 w 46"/>
                <a:gd name="T5" fmla="*/ 5 h 5"/>
                <a:gd name="T6" fmla="*/ 44 w 46"/>
                <a:gd name="T7" fmla="*/ 5 h 5"/>
                <a:gd name="T8" fmla="*/ 2 w 46"/>
                <a:gd name="T9" fmla="*/ 4 h 5"/>
                <a:gd name="T10" fmla="*/ 0 w 46"/>
                <a:gd name="T11" fmla="*/ 2 h 5"/>
                <a:gd name="T12" fmla="*/ 2 w 46"/>
                <a:gd name="T13" fmla="*/ 0 h 5"/>
                <a:gd name="T14" fmla="*/ 32 w 46"/>
                <a:gd name="T15" fmla="*/ 0 h 5"/>
                <a:gd name="T16" fmla="*/ 45 w 46"/>
                <a:gd name="T17" fmla="*/ 1 h 5"/>
                <a:gd name="T18" fmla="*/ 46 w 4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
                  <a:moveTo>
                    <a:pt x="46" y="3"/>
                  </a:moveTo>
                  <a:cubicBezTo>
                    <a:pt x="46" y="3"/>
                    <a:pt x="46" y="3"/>
                    <a:pt x="46" y="3"/>
                  </a:cubicBezTo>
                  <a:cubicBezTo>
                    <a:pt x="46" y="4"/>
                    <a:pt x="45" y="5"/>
                    <a:pt x="44" y="5"/>
                  </a:cubicBezTo>
                  <a:cubicBezTo>
                    <a:pt x="44" y="5"/>
                    <a:pt x="44" y="5"/>
                    <a:pt x="44" y="5"/>
                  </a:cubicBezTo>
                  <a:cubicBezTo>
                    <a:pt x="44" y="5"/>
                    <a:pt x="25" y="4"/>
                    <a:pt x="2" y="4"/>
                  </a:cubicBezTo>
                  <a:cubicBezTo>
                    <a:pt x="1" y="4"/>
                    <a:pt x="0" y="3"/>
                    <a:pt x="0" y="2"/>
                  </a:cubicBezTo>
                  <a:cubicBezTo>
                    <a:pt x="0" y="1"/>
                    <a:pt x="1" y="0"/>
                    <a:pt x="2" y="0"/>
                  </a:cubicBezTo>
                  <a:cubicBezTo>
                    <a:pt x="13" y="0"/>
                    <a:pt x="24" y="0"/>
                    <a:pt x="32" y="0"/>
                  </a:cubicBezTo>
                  <a:cubicBezTo>
                    <a:pt x="40" y="1"/>
                    <a:pt x="45" y="1"/>
                    <a:pt x="45" y="1"/>
                  </a:cubicBezTo>
                  <a:cubicBezTo>
                    <a:pt x="46" y="1"/>
                    <a:pt x="46" y="2"/>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2230" y="2046"/>
              <a:ext cx="16" cy="20"/>
            </a:xfrm>
            <a:custGeom>
              <a:avLst/>
              <a:gdLst>
                <a:gd name="T0" fmla="*/ 2 w 4"/>
                <a:gd name="T1" fmla="*/ 0 h 5"/>
                <a:gd name="T2" fmla="*/ 4 w 4"/>
                <a:gd name="T3" fmla="*/ 3 h 5"/>
                <a:gd name="T4" fmla="*/ 3 w 4"/>
                <a:gd name="T5" fmla="*/ 4 h 5"/>
                <a:gd name="T6" fmla="*/ 2 w 4"/>
                <a:gd name="T7" fmla="*/ 5 h 5"/>
                <a:gd name="T8" fmla="*/ 0 w 4"/>
                <a:gd name="T9" fmla="*/ 4 h 5"/>
                <a:gd name="T10" fmla="*/ 0 w 4"/>
                <a:gd name="T11" fmla="*/ 4 h 5"/>
                <a:gd name="T12" fmla="*/ 0 w 4"/>
                <a:gd name="T13" fmla="*/ 3 h 5"/>
                <a:gd name="T14" fmla="*/ 0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1"/>
                    <a:pt x="3" y="2"/>
                    <a:pt x="4" y="3"/>
                  </a:cubicBezTo>
                  <a:cubicBezTo>
                    <a:pt x="3" y="4"/>
                    <a:pt x="3" y="4"/>
                    <a:pt x="3" y="4"/>
                  </a:cubicBezTo>
                  <a:cubicBezTo>
                    <a:pt x="3" y="4"/>
                    <a:pt x="2" y="5"/>
                    <a:pt x="2" y="5"/>
                  </a:cubicBezTo>
                  <a:cubicBezTo>
                    <a:pt x="1" y="5"/>
                    <a:pt x="1" y="4"/>
                    <a:pt x="0" y="4"/>
                  </a:cubicBezTo>
                  <a:cubicBezTo>
                    <a:pt x="0" y="4"/>
                    <a:pt x="0" y="4"/>
                    <a:pt x="0" y="4"/>
                  </a:cubicBezTo>
                  <a:cubicBezTo>
                    <a:pt x="0" y="4"/>
                    <a:pt x="0" y="4"/>
                    <a:pt x="0" y="3"/>
                  </a:cubicBezTo>
                  <a:cubicBezTo>
                    <a:pt x="0" y="3"/>
                    <a:pt x="0" y="2"/>
                    <a:pt x="0" y="2"/>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2150" y="1953"/>
              <a:ext cx="88" cy="105"/>
            </a:xfrm>
            <a:custGeom>
              <a:avLst/>
              <a:gdLst>
                <a:gd name="T0" fmla="*/ 22 w 22"/>
                <a:gd name="T1" fmla="*/ 23 h 26"/>
                <a:gd name="T2" fmla="*/ 20 w 22"/>
                <a:gd name="T3" fmla="*/ 25 h 26"/>
                <a:gd name="T4" fmla="*/ 20 w 22"/>
                <a:gd name="T5" fmla="*/ 26 h 26"/>
                <a:gd name="T6" fmla="*/ 0 w 22"/>
                <a:gd name="T7" fmla="*/ 2 h 26"/>
                <a:gd name="T8" fmla="*/ 1 w 22"/>
                <a:gd name="T9" fmla="*/ 2 h 26"/>
                <a:gd name="T10" fmla="*/ 2 w 22"/>
                <a:gd name="T11" fmla="*/ 2 h 26"/>
                <a:gd name="T12" fmla="*/ 4 w 22"/>
                <a:gd name="T13" fmla="*/ 0 h 26"/>
                <a:gd name="T14" fmla="*/ 22 w 22"/>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23"/>
                  </a:moveTo>
                  <a:cubicBezTo>
                    <a:pt x="21" y="24"/>
                    <a:pt x="20" y="25"/>
                    <a:pt x="20" y="25"/>
                  </a:cubicBezTo>
                  <a:cubicBezTo>
                    <a:pt x="20" y="25"/>
                    <a:pt x="20" y="26"/>
                    <a:pt x="20" y="26"/>
                  </a:cubicBezTo>
                  <a:cubicBezTo>
                    <a:pt x="14" y="17"/>
                    <a:pt x="8" y="9"/>
                    <a:pt x="0" y="2"/>
                  </a:cubicBezTo>
                  <a:cubicBezTo>
                    <a:pt x="0" y="2"/>
                    <a:pt x="0" y="2"/>
                    <a:pt x="1" y="2"/>
                  </a:cubicBezTo>
                  <a:cubicBezTo>
                    <a:pt x="1" y="2"/>
                    <a:pt x="2" y="2"/>
                    <a:pt x="2" y="2"/>
                  </a:cubicBezTo>
                  <a:cubicBezTo>
                    <a:pt x="2" y="2"/>
                    <a:pt x="3" y="1"/>
                    <a:pt x="4" y="0"/>
                  </a:cubicBezTo>
                  <a:cubicBezTo>
                    <a:pt x="11" y="7"/>
                    <a:pt x="17" y="15"/>
                    <a:pt x="2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2069" y="2247"/>
              <a:ext cx="153" cy="64"/>
            </a:xfrm>
            <a:custGeom>
              <a:avLst/>
              <a:gdLst>
                <a:gd name="T0" fmla="*/ 37 w 38"/>
                <a:gd name="T1" fmla="*/ 13 h 16"/>
                <a:gd name="T2" fmla="*/ 38 w 38"/>
                <a:gd name="T3" fmla="*/ 15 h 16"/>
                <a:gd name="T4" fmla="*/ 36 w 38"/>
                <a:gd name="T5" fmla="*/ 16 h 16"/>
                <a:gd name="T6" fmla="*/ 35 w 38"/>
                <a:gd name="T7" fmla="*/ 16 h 16"/>
                <a:gd name="T8" fmla="*/ 25 w 38"/>
                <a:gd name="T9" fmla="*/ 10 h 16"/>
                <a:gd name="T10" fmla="*/ 5 w 38"/>
                <a:gd name="T11" fmla="*/ 4 h 16"/>
                <a:gd name="T12" fmla="*/ 4 w 38"/>
                <a:gd name="T13" fmla="*/ 4 h 16"/>
                <a:gd name="T14" fmla="*/ 2 w 38"/>
                <a:gd name="T15" fmla="*/ 4 h 16"/>
                <a:gd name="T16" fmla="*/ 2 w 38"/>
                <a:gd name="T17" fmla="*/ 4 h 16"/>
                <a:gd name="T18" fmla="*/ 0 w 38"/>
                <a:gd name="T19" fmla="*/ 3 h 16"/>
                <a:gd name="T20" fmla="*/ 0 w 38"/>
                <a:gd name="T21" fmla="*/ 2 h 16"/>
                <a:gd name="T22" fmla="*/ 1 w 38"/>
                <a:gd name="T23" fmla="*/ 1 h 16"/>
                <a:gd name="T24" fmla="*/ 4 w 38"/>
                <a:gd name="T25" fmla="*/ 0 h 16"/>
                <a:gd name="T26" fmla="*/ 26 w 38"/>
                <a:gd name="T27" fmla="*/ 6 h 16"/>
                <a:gd name="T28" fmla="*/ 37 w 38"/>
                <a:gd name="T2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6">
                  <a:moveTo>
                    <a:pt x="37" y="13"/>
                  </a:moveTo>
                  <a:cubicBezTo>
                    <a:pt x="38" y="13"/>
                    <a:pt x="38" y="14"/>
                    <a:pt x="38" y="15"/>
                  </a:cubicBezTo>
                  <a:cubicBezTo>
                    <a:pt x="37" y="16"/>
                    <a:pt x="37" y="16"/>
                    <a:pt x="36" y="16"/>
                  </a:cubicBezTo>
                  <a:cubicBezTo>
                    <a:pt x="36" y="16"/>
                    <a:pt x="35" y="16"/>
                    <a:pt x="35" y="16"/>
                  </a:cubicBezTo>
                  <a:cubicBezTo>
                    <a:pt x="35" y="16"/>
                    <a:pt x="31" y="13"/>
                    <a:pt x="25" y="10"/>
                  </a:cubicBezTo>
                  <a:cubicBezTo>
                    <a:pt x="19" y="7"/>
                    <a:pt x="11" y="4"/>
                    <a:pt x="5" y="4"/>
                  </a:cubicBezTo>
                  <a:cubicBezTo>
                    <a:pt x="5" y="4"/>
                    <a:pt x="5" y="4"/>
                    <a:pt x="4" y="4"/>
                  </a:cubicBezTo>
                  <a:cubicBezTo>
                    <a:pt x="4" y="4"/>
                    <a:pt x="3" y="4"/>
                    <a:pt x="2" y="4"/>
                  </a:cubicBezTo>
                  <a:cubicBezTo>
                    <a:pt x="2" y="4"/>
                    <a:pt x="2" y="4"/>
                    <a:pt x="2" y="4"/>
                  </a:cubicBezTo>
                  <a:cubicBezTo>
                    <a:pt x="1" y="4"/>
                    <a:pt x="0" y="4"/>
                    <a:pt x="0" y="3"/>
                  </a:cubicBezTo>
                  <a:cubicBezTo>
                    <a:pt x="0" y="3"/>
                    <a:pt x="0" y="3"/>
                    <a:pt x="0" y="2"/>
                  </a:cubicBezTo>
                  <a:cubicBezTo>
                    <a:pt x="0" y="2"/>
                    <a:pt x="0" y="1"/>
                    <a:pt x="1" y="1"/>
                  </a:cubicBezTo>
                  <a:cubicBezTo>
                    <a:pt x="2" y="0"/>
                    <a:pt x="3" y="0"/>
                    <a:pt x="4" y="0"/>
                  </a:cubicBezTo>
                  <a:cubicBezTo>
                    <a:pt x="12" y="0"/>
                    <a:pt x="20" y="3"/>
                    <a:pt x="26" y="6"/>
                  </a:cubicBezTo>
                  <a:cubicBezTo>
                    <a:pt x="33" y="10"/>
                    <a:pt x="37" y="13"/>
                    <a:pt x="3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2146" y="1945"/>
              <a:ext cx="20" cy="16"/>
            </a:xfrm>
            <a:custGeom>
              <a:avLst/>
              <a:gdLst>
                <a:gd name="T0" fmla="*/ 5 w 5"/>
                <a:gd name="T1" fmla="*/ 2 h 4"/>
                <a:gd name="T2" fmla="*/ 3 w 5"/>
                <a:gd name="T3" fmla="*/ 4 h 4"/>
                <a:gd name="T4" fmla="*/ 2 w 5"/>
                <a:gd name="T5" fmla="*/ 4 h 4"/>
                <a:gd name="T6" fmla="*/ 1 w 5"/>
                <a:gd name="T7" fmla="*/ 4 h 4"/>
                <a:gd name="T8" fmla="*/ 0 w 5"/>
                <a:gd name="T9" fmla="*/ 3 h 4"/>
                <a:gd name="T10" fmla="*/ 0 w 5"/>
                <a:gd name="T11" fmla="*/ 2 h 4"/>
                <a:gd name="T12" fmla="*/ 1 w 5"/>
                <a:gd name="T13" fmla="*/ 1 h 4"/>
                <a:gd name="T14" fmla="*/ 2 w 5"/>
                <a:gd name="T15" fmla="*/ 0 h 4"/>
                <a:gd name="T16" fmla="*/ 5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2"/>
                  </a:moveTo>
                  <a:cubicBezTo>
                    <a:pt x="4" y="3"/>
                    <a:pt x="3" y="4"/>
                    <a:pt x="3" y="4"/>
                  </a:cubicBezTo>
                  <a:cubicBezTo>
                    <a:pt x="3" y="4"/>
                    <a:pt x="2" y="4"/>
                    <a:pt x="2" y="4"/>
                  </a:cubicBezTo>
                  <a:cubicBezTo>
                    <a:pt x="1" y="4"/>
                    <a:pt x="1" y="4"/>
                    <a:pt x="1" y="4"/>
                  </a:cubicBezTo>
                  <a:cubicBezTo>
                    <a:pt x="1" y="3"/>
                    <a:pt x="0" y="3"/>
                    <a:pt x="0" y="3"/>
                  </a:cubicBezTo>
                  <a:cubicBezTo>
                    <a:pt x="0" y="3"/>
                    <a:pt x="0" y="2"/>
                    <a:pt x="0" y="2"/>
                  </a:cubicBezTo>
                  <a:cubicBezTo>
                    <a:pt x="0" y="1"/>
                    <a:pt x="0" y="1"/>
                    <a:pt x="1" y="1"/>
                  </a:cubicBezTo>
                  <a:cubicBezTo>
                    <a:pt x="1" y="1"/>
                    <a:pt x="1" y="0"/>
                    <a:pt x="2" y="0"/>
                  </a:cubicBezTo>
                  <a:cubicBezTo>
                    <a:pt x="3" y="0"/>
                    <a:pt x="4" y="1"/>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988" y="2082"/>
              <a:ext cx="166" cy="64"/>
            </a:xfrm>
            <a:custGeom>
              <a:avLst/>
              <a:gdLst>
                <a:gd name="T0" fmla="*/ 41 w 41"/>
                <a:gd name="T1" fmla="*/ 2 h 16"/>
                <a:gd name="T2" fmla="*/ 41 w 41"/>
                <a:gd name="T3" fmla="*/ 4 h 16"/>
                <a:gd name="T4" fmla="*/ 41 w 41"/>
                <a:gd name="T5" fmla="*/ 5 h 16"/>
                <a:gd name="T6" fmla="*/ 35 w 41"/>
                <a:gd name="T7" fmla="*/ 11 h 16"/>
                <a:gd name="T8" fmla="*/ 20 w 41"/>
                <a:gd name="T9" fmla="*/ 16 h 16"/>
                <a:gd name="T10" fmla="*/ 20 w 41"/>
                <a:gd name="T11" fmla="*/ 16 h 16"/>
                <a:gd name="T12" fmla="*/ 10 w 41"/>
                <a:gd name="T13" fmla="*/ 13 h 16"/>
                <a:gd name="T14" fmla="*/ 0 w 41"/>
                <a:gd name="T15" fmla="*/ 3 h 16"/>
                <a:gd name="T16" fmla="*/ 1 w 41"/>
                <a:gd name="T17" fmla="*/ 0 h 16"/>
                <a:gd name="T18" fmla="*/ 2 w 41"/>
                <a:gd name="T19" fmla="*/ 0 h 16"/>
                <a:gd name="T20" fmla="*/ 4 w 41"/>
                <a:gd name="T21" fmla="*/ 1 h 16"/>
                <a:gd name="T22" fmla="*/ 12 w 41"/>
                <a:gd name="T23" fmla="*/ 10 h 16"/>
                <a:gd name="T24" fmla="*/ 20 w 41"/>
                <a:gd name="T25" fmla="*/ 12 h 16"/>
                <a:gd name="T26" fmla="*/ 21 w 41"/>
                <a:gd name="T27" fmla="*/ 12 h 16"/>
                <a:gd name="T28" fmla="*/ 38 w 41"/>
                <a:gd name="T29" fmla="*/ 2 h 16"/>
                <a:gd name="T30" fmla="*/ 39 w 41"/>
                <a:gd name="T31" fmla="*/ 2 h 16"/>
                <a:gd name="T32" fmla="*/ 41 w 41"/>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6">
                  <a:moveTo>
                    <a:pt x="41" y="2"/>
                  </a:moveTo>
                  <a:cubicBezTo>
                    <a:pt x="41" y="3"/>
                    <a:pt x="41" y="3"/>
                    <a:pt x="41" y="4"/>
                  </a:cubicBezTo>
                  <a:cubicBezTo>
                    <a:pt x="41" y="4"/>
                    <a:pt x="41" y="5"/>
                    <a:pt x="41" y="5"/>
                  </a:cubicBezTo>
                  <a:cubicBezTo>
                    <a:pt x="40" y="5"/>
                    <a:pt x="38" y="8"/>
                    <a:pt x="35" y="11"/>
                  </a:cubicBezTo>
                  <a:cubicBezTo>
                    <a:pt x="31" y="13"/>
                    <a:pt x="26" y="16"/>
                    <a:pt x="20" y="16"/>
                  </a:cubicBezTo>
                  <a:cubicBezTo>
                    <a:pt x="20" y="16"/>
                    <a:pt x="20" y="16"/>
                    <a:pt x="20" y="16"/>
                  </a:cubicBezTo>
                  <a:cubicBezTo>
                    <a:pt x="17" y="16"/>
                    <a:pt x="14" y="15"/>
                    <a:pt x="10" y="13"/>
                  </a:cubicBezTo>
                  <a:cubicBezTo>
                    <a:pt x="7" y="11"/>
                    <a:pt x="4" y="8"/>
                    <a:pt x="0" y="3"/>
                  </a:cubicBezTo>
                  <a:cubicBezTo>
                    <a:pt x="0" y="2"/>
                    <a:pt x="0" y="1"/>
                    <a:pt x="1" y="0"/>
                  </a:cubicBezTo>
                  <a:cubicBezTo>
                    <a:pt x="1" y="0"/>
                    <a:pt x="2" y="0"/>
                    <a:pt x="2" y="0"/>
                  </a:cubicBezTo>
                  <a:cubicBezTo>
                    <a:pt x="3" y="0"/>
                    <a:pt x="3" y="0"/>
                    <a:pt x="4" y="1"/>
                  </a:cubicBezTo>
                  <a:cubicBezTo>
                    <a:pt x="7" y="5"/>
                    <a:pt x="10" y="8"/>
                    <a:pt x="12" y="10"/>
                  </a:cubicBezTo>
                  <a:cubicBezTo>
                    <a:pt x="15" y="11"/>
                    <a:pt x="18" y="12"/>
                    <a:pt x="20" y="12"/>
                  </a:cubicBezTo>
                  <a:cubicBezTo>
                    <a:pt x="20" y="12"/>
                    <a:pt x="21" y="12"/>
                    <a:pt x="21" y="12"/>
                  </a:cubicBezTo>
                  <a:cubicBezTo>
                    <a:pt x="30" y="12"/>
                    <a:pt x="37" y="3"/>
                    <a:pt x="38" y="2"/>
                  </a:cubicBezTo>
                  <a:cubicBezTo>
                    <a:pt x="39" y="2"/>
                    <a:pt x="39" y="2"/>
                    <a:pt x="39" y="2"/>
                  </a:cubicBezTo>
                  <a:cubicBezTo>
                    <a:pt x="40" y="2"/>
                    <a:pt x="40" y="2"/>
                    <a:pt x="4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980" y="1849"/>
              <a:ext cx="174" cy="108"/>
            </a:xfrm>
            <a:custGeom>
              <a:avLst/>
              <a:gdLst>
                <a:gd name="T0" fmla="*/ 43 w 43"/>
                <a:gd name="T1" fmla="*/ 24 h 27"/>
                <a:gd name="T2" fmla="*/ 42 w 43"/>
                <a:gd name="T3" fmla="*/ 25 h 27"/>
                <a:gd name="T4" fmla="*/ 41 w 43"/>
                <a:gd name="T5" fmla="*/ 26 h 27"/>
                <a:gd name="T6" fmla="*/ 41 w 43"/>
                <a:gd name="T7" fmla="*/ 27 h 27"/>
                <a:gd name="T8" fmla="*/ 1 w 43"/>
                <a:gd name="T9" fmla="*/ 4 h 27"/>
                <a:gd name="T10" fmla="*/ 0 w 43"/>
                <a:gd name="T11" fmla="*/ 0 h 27"/>
                <a:gd name="T12" fmla="*/ 43 w 43"/>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43" y="24"/>
                  </a:moveTo>
                  <a:cubicBezTo>
                    <a:pt x="42" y="24"/>
                    <a:pt x="42" y="25"/>
                    <a:pt x="42" y="25"/>
                  </a:cubicBezTo>
                  <a:cubicBezTo>
                    <a:pt x="41" y="25"/>
                    <a:pt x="41" y="25"/>
                    <a:pt x="41" y="26"/>
                  </a:cubicBezTo>
                  <a:cubicBezTo>
                    <a:pt x="41" y="26"/>
                    <a:pt x="41" y="27"/>
                    <a:pt x="41" y="27"/>
                  </a:cubicBezTo>
                  <a:cubicBezTo>
                    <a:pt x="29" y="16"/>
                    <a:pt x="15" y="8"/>
                    <a:pt x="1" y="4"/>
                  </a:cubicBezTo>
                  <a:cubicBezTo>
                    <a:pt x="1" y="2"/>
                    <a:pt x="0" y="1"/>
                    <a:pt x="0" y="0"/>
                  </a:cubicBezTo>
                  <a:cubicBezTo>
                    <a:pt x="15" y="3"/>
                    <a:pt x="30" y="12"/>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2069" y="2440"/>
              <a:ext cx="52" cy="282"/>
            </a:xfrm>
            <a:custGeom>
              <a:avLst/>
              <a:gdLst>
                <a:gd name="T0" fmla="*/ 13 w 13"/>
                <a:gd name="T1" fmla="*/ 42 h 70"/>
                <a:gd name="T2" fmla="*/ 9 w 13"/>
                <a:gd name="T3" fmla="*/ 65 h 70"/>
                <a:gd name="T4" fmla="*/ 9 w 13"/>
                <a:gd name="T5" fmla="*/ 66 h 70"/>
                <a:gd name="T6" fmla="*/ 0 w 13"/>
                <a:gd name="T7" fmla="*/ 70 h 70"/>
                <a:gd name="T8" fmla="*/ 0 w 13"/>
                <a:gd name="T9" fmla="*/ 68 h 70"/>
                <a:gd name="T10" fmla="*/ 0 w 13"/>
                <a:gd name="T11" fmla="*/ 66 h 70"/>
                <a:gd name="T12" fmla="*/ 6 w 13"/>
                <a:gd name="T13" fmla="*/ 63 h 70"/>
                <a:gd name="T14" fmla="*/ 10 w 13"/>
                <a:gd name="T15" fmla="*/ 42 h 70"/>
                <a:gd name="T16" fmla="*/ 6 w 13"/>
                <a:gd name="T17" fmla="*/ 13 h 70"/>
                <a:gd name="T18" fmla="*/ 2 w 13"/>
                <a:gd name="T19" fmla="*/ 1 h 70"/>
                <a:gd name="T20" fmla="*/ 6 w 13"/>
                <a:gd name="T21" fmla="*/ 0 h 70"/>
                <a:gd name="T22" fmla="*/ 9 w 13"/>
                <a:gd name="T23" fmla="*/ 12 h 70"/>
                <a:gd name="T24" fmla="*/ 13 w 13"/>
                <a:gd name="T25"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0">
                  <a:moveTo>
                    <a:pt x="13" y="42"/>
                  </a:moveTo>
                  <a:cubicBezTo>
                    <a:pt x="13" y="50"/>
                    <a:pt x="12" y="58"/>
                    <a:pt x="9" y="65"/>
                  </a:cubicBezTo>
                  <a:cubicBezTo>
                    <a:pt x="9" y="66"/>
                    <a:pt x="9" y="66"/>
                    <a:pt x="9" y="66"/>
                  </a:cubicBezTo>
                  <a:cubicBezTo>
                    <a:pt x="6" y="68"/>
                    <a:pt x="3" y="69"/>
                    <a:pt x="0" y="70"/>
                  </a:cubicBezTo>
                  <a:cubicBezTo>
                    <a:pt x="0" y="70"/>
                    <a:pt x="0" y="69"/>
                    <a:pt x="0" y="68"/>
                  </a:cubicBezTo>
                  <a:cubicBezTo>
                    <a:pt x="0" y="68"/>
                    <a:pt x="0" y="67"/>
                    <a:pt x="0" y="66"/>
                  </a:cubicBezTo>
                  <a:cubicBezTo>
                    <a:pt x="2" y="65"/>
                    <a:pt x="4" y="64"/>
                    <a:pt x="6" y="63"/>
                  </a:cubicBezTo>
                  <a:cubicBezTo>
                    <a:pt x="9" y="57"/>
                    <a:pt x="10" y="50"/>
                    <a:pt x="10" y="42"/>
                  </a:cubicBezTo>
                  <a:cubicBezTo>
                    <a:pt x="10" y="31"/>
                    <a:pt x="8" y="21"/>
                    <a:pt x="6" y="13"/>
                  </a:cubicBezTo>
                  <a:cubicBezTo>
                    <a:pt x="4" y="7"/>
                    <a:pt x="3" y="3"/>
                    <a:pt x="2" y="1"/>
                  </a:cubicBezTo>
                  <a:cubicBezTo>
                    <a:pt x="4" y="0"/>
                    <a:pt x="5" y="0"/>
                    <a:pt x="6" y="0"/>
                  </a:cubicBezTo>
                  <a:cubicBezTo>
                    <a:pt x="7" y="2"/>
                    <a:pt x="8" y="6"/>
                    <a:pt x="9" y="12"/>
                  </a:cubicBezTo>
                  <a:cubicBezTo>
                    <a:pt x="11" y="20"/>
                    <a:pt x="13" y="31"/>
                    <a:pt x="1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2077" y="2428"/>
              <a:ext cx="16" cy="16"/>
            </a:xfrm>
            <a:custGeom>
              <a:avLst/>
              <a:gdLst>
                <a:gd name="T0" fmla="*/ 3 w 4"/>
                <a:gd name="T1" fmla="*/ 1 h 4"/>
                <a:gd name="T2" fmla="*/ 4 w 4"/>
                <a:gd name="T3" fmla="*/ 3 h 4"/>
                <a:gd name="T4" fmla="*/ 0 w 4"/>
                <a:gd name="T5" fmla="*/ 4 h 4"/>
                <a:gd name="T6" fmla="*/ 0 w 4"/>
                <a:gd name="T7" fmla="*/ 2 h 4"/>
                <a:gd name="T8" fmla="*/ 0 w 4"/>
                <a:gd name="T9" fmla="*/ 1 h 4"/>
                <a:gd name="T10" fmla="*/ 1 w 4"/>
                <a:gd name="T11" fmla="*/ 0 h 4"/>
                <a:gd name="T12" fmla="*/ 2 w 4"/>
                <a:gd name="T13" fmla="*/ 0 h 4"/>
                <a:gd name="T14" fmla="*/ 3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1"/>
                  </a:moveTo>
                  <a:cubicBezTo>
                    <a:pt x="3" y="1"/>
                    <a:pt x="4" y="2"/>
                    <a:pt x="4" y="3"/>
                  </a:cubicBezTo>
                  <a:cubicBezTo>
                    <a:pt x="3" y="3"/>
                    <a:pt x="2" y="3"/>
                    <a:pt x="0" y="4"/>
                  </a:cubicBezTo>
                  <a:cubicBezTo>
                    <a:pt x="0" y="3"/>
                    <a:pt x="0" y="2"/>
                    <a:pt x="0" y="2"/>
                  </a:cubicBezTo>
                  <a:cubicBezTo>
                    <a:pt x="0" y="2"/>
                    <a:pt x="0" y="2"/>
                    <a:pt x="0" y="1"/>
                  </a:cubicBezTo>
                  <a:cubicBezTo>
                    <a:pt x="0" y="1"/>
                    <a:pt x="0" y="0"/>
                    <a:pt x="1" y="0"/>
                  </a:cubicBezTo>
                  <a:cubicBezTo>
                    <a:pt x="1" y="0"/>
                    <a:pt x="1" y="0"/>
                    <a:pt x="2" y="0"/>
                  </a:cubicBezTo>
                  <a:cubicBezTo>
                    <a:pt x="2"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783" y="2416"/>
              <a:ext cx="298" cy="40"/>
            </a:xfrm>
            <a:custGeom>
              <a:avLst/>
              <a:gdLst>
                <a:gd name="T0" fmla="*/ 74 w 74"/>
                <a:gd name="T1" fmla="*/ 3 h 10"/>
                <a:gd name="T2" fmla="*/ 74 w 74"/>
                <a:gd name="T3" fmla="*/ 3 h 10"/>
                <a:gd name="T4" fmla="*/ 73 w 74"/>
                <a:gd name="T5" fmla="*/ 4 h 10"/>
                <a:gd name="T6" fmla="*/ 73 w 74"/>
                <a:gd name="T7" fmla="*/ 5 h 10"/>
                <a:gd name="T8" fmla="*/ 73 w 74"/>
                <a:gd name="T9" fmla="*/ 7 h 10"/>
                <a:gd name="T10" fmla="*/ 50 w 74"/>
                <a:gd name="T11" fmla="*/ 10 h 10"/>
                <a:gd name="T12" fmla="*/ 40 w 74"/>
                <a:gd name="T13" fmla="*/ 10 h 10"/>
                <a:gd name="T14" fmla="*/ 0 w 74"/>
                <a:gd name="T15" fmla="*/ 4 h 10"/>
                <a:gd name="T16" fmla="*/ 1 w 74"/>
                <a:gd name="T17" fmla="*/ 3 h 10"/>
                <a:gd name="T18" fmla="*/ 1 w 74"/>
                <a:gd name="T19" fmla="*/ 2 h 10"/>
                <a:gd name="T20" fmla="*/ 0 w 74"/>
                <a:gd name="T21" fmla="*/ 1 h 10"/>
                <a:gd name="T22" fmla="*/ 0 w 74"/>
                <a:gd name="T23" fmla="*/ 0 h 10"/>
                <a:gd name="T24" fmla="*/ 40 w 74"/>
                <a:gd name="T25" fmla="*/ 6 h 10"/>
                <a:gd name="T26" fmla="*/ 50 w 74"/>
                <a:gd name="T27" fmla="*/ 6 h 10"/>
                <a:gd name="T28" fmla="*/ 74 w 74"/>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0">
                  <a:moveTo>
                    <a:pt x="74" y="3"/>
                  </a:moveTo>
                  <a:cubicBezTo>
                    <a:pt x="74" y="3"/>
                    <a:pt x="74" y="3"/>
                    <a:pt x="74" y="3"/>
                  </a:cubicBezTo>
                  <a:cubicBezTo>
                    <a:pt x="73" y="3"/>
                    <a:pt x="73" y="4"/>
                    <a:pt x="73" y="4"/>
                  </a:cubicBezTo>
                  <a:cubicBezTo>
                    <a:pt x="73" y="5"/>
                    <a:pt x="73" y="5"/>
                    <a:pt x="73" y="5"/>
                  </a:cubicBezTo>
                  <a:cubicBezTo>
                    <a:pt x="73" y="5"/>
                    <a:pt x="73" y="6"/>
                    <a:pt x="73" y="7"/>
                  </a:cubicBezTo>
                  <a:cubicBezTo>
                    <a:pt x="66" y="8"/>
                    <a:pt x="59" y="9"/>
                    <a:pt x="50" y="10"/>
                  </a:cubicBezTo>
                  <a:cubicBezTo>
                    <a:pt x="47" y="10"/>
                    <a:pt x="43" y="10"/>
                    <a:pt x="40" y="10"/>
                  </a:cubicBezTo>
                  <a:cubicBezTo>
                    <a:pt x="25" y="10"/>
                    <a:pt x="12" y="8"/>
                    <a:pt x="0" y="4"/>
                  </a:cubicBezTo>
                  <a:cubicBezTo>
                    <a:pt x="1" y="4"/>
                    <a:pt x="1" y="3"/>
                    <a:pt x="1" y="3"/>
                  </a:cubicBezTo>
                  <a:cubicBezTo>
                    <a:pt x="1" y="3"/>
                    <a:pt x="1" y="2"/>
                    <a:pt x="1" y="2"/>
                  </a:cubicBezTo>
                  <a:cubicBezTo>
                    <a:pt x="1" y="1"/>
                    <a:pt x="1" y="1"/>
                    <a:pt x="0" y="1"/>
                  </a:cubicBezTo>
                  <a:cubicBezTo>
                    <a:pt x="0" y="0"/>
                    <a:pt x="0" y="0"/>
                    <a:pt x="0" y="0"/>
                  </a:cubicBezTo>
                  <a:cubicBezTo>
                    <a:pt x="11" y="4"/>
                    <a:pt x="25" y="6"/>
                    <a:pt x="40" y="6"/>
                  </a:cubicBezTo>
                  <a:cubicBezTo>
                    <a:pt x="43" y="6"/>
                    <a:pt x="46" y="6"/>
                    <a:pt x="50" y="6"/>
                  </a:cubicBezTo>
                  <a:cubicBezTo>
                    <a:pt x="59" y="5"/>
                    <a:pt x="67" y="4"/>
                    <a:pt x="7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2053" y="2706"/>
              <a:ext cx="16" cy="20"/>
            </a:xfrm>
            <a:custGeom>
              <a:avLst/>
              <a:gdLst>
                <a:gd name="T0" fmla="*/ 4 w 4"/>
                <a:gd name="T1" fmla="*/ 0 h 5"/>
                <a:gd name="T2" fmla="*/ 4 w 4"/>
                <a:gd name="T3" fmla="*/ 2 h 5"/>
                <a:gd name="T4" fmla="*/ 4 w 4"/>
                <a:gd name="T5" fmla="*/ 4 h 5"/>
                <a:gd name="T6" fmla="*/ 0 w 4"/>
                <a:gd name="T7" fmla="*/ 5 h 5"/>
                <a:gd name="T8" fmla="*/ 0 w 4"/>
                <a:gd name="T9" fmla="*/ 2 h 5"/>
                <a:gd name="T10" fmla="*/ 0 w 4"/>
                <a:gd name="T11" fmla="*/ 1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cubicBezTo>
                    <a:pt x="4" y="1"/>
                    <a:pt x="4" y="2"/>
                    <a:pt x="4" y="2"/>
                  </a:cubicBezTo>
                  <a:cubicBezTo>
                    <a:pt x="4" y="3"/>
                    <a:pt x="4" y="4"/>
                    <a:pt x="4" y="4"/>
                  </a:cubicBezTo>
                  <a:cubicBezTo>
                    <a:pt x="3" y="5"/>
                    <a:pt x="1" y="5"/>
                    <a:pt x="0" y="5"/>
                  </a:cubicBezTo>
                  <a:cubicBezTo>
                    <a:pt x="0" y="4"/>
                    <a:pt x="0" y="3"/>
                    <a:pt x="0" y="2"/>
                  </a:cubicBezTo>
                  <a:cubicBezTo>
                    <a:pt x="0" y="2"/>
                    <a:pt x="0" y="2"/>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2041" y="2682"/>
              <a:ext cx="28" cy="28"/>
            </a:xfrm>
            <a:custGeom>
              <a:avLst/>
              <a:gdLst>
                <a:gd name="T0" fmla="*/ 5 w 7"/>
                <a:gd name="T1" fmla="*/ 3 h 7"/>
                <a:gd name="T2" fmla="*/ 7 w 7"/>
                <a:gd name="T3" fmla="*/ 6 h 7"/>
                <a:gd name="T4" fmla="*/ 3 w 7"/>
                <a:gd name="T5" fmla="*/ 7 h 7"/>
                <a:gd name="T6" fmla="*/ 0 w 7"/>
                <a:gd name="T7" fmla="*/ 4 h 7"/>
                <a:gd name="T8" fmla="*/ 0 w 7"/>
                <a:gd name="T9" fmla="*/ 2 h 7"/>
                <a:gd name="T10" fmla="*/ 0 w 7"/>
                <a:gd name="T11" fmla="*/ 0 h 7"/>
                <a:gd name="T12" fmla="*/ 5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3"/>
                  </a:moveTo>
                  <a:cubicBezTo>
                    <a:pt x="6" y="4"/>
                    <a:pt x="7" y="5"/>
                    <a:pt x="7" y="6"/>
                  </a:cubicBezTo>
                  <a:cubicBezTo>
                    <a:pt x="6" y="7"/>
                    <a:pt x="4" y="7"/>
                    <a:pt x="3" y="7"/>
                  </a:cubicBezTo>
                  <a:cubicBezTo>
                    <a:pt x="3" y="5"/>
                    <a:pt x="2" y="4"/>
                    <a:pt x="0" y="4"/>
                  </a:cubicBezTo>
                  <a:cubicBezTo>
                    <a:pt x="0" y="2"/>
                    <a:pt x="0" y="2"/>
                    <a:pt x="0" y="2"/>
                  </a:cubicBezTo>
                  <a:cubicBezTo>
                    <a:pt x="0" y="0"/>
                    <a:pt x="0" y="0"/>
                    <a:pt x="0" y="0"/>
                  </a:cubicBezTo>
                  <a:cubicBezTo>
                    <a:pt x="2" y="0"/>
                    <a:pt x="4" y="1"/>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980" y="2722"/>
              <a:ext cx="89" cy="52"/>
            </a:xfrm>
            <a:custGeom>
              <a:avLst/>
              <a:gdLst>
                <a:gd name="T0" fmla="*/ 22 w 22"/>
                <a:gd name="T1" fmla="*/ 0 h 13"/>
                <a:gd name="T2" fmla="*/ 19 w 22"/>
                <a:gd name="T3" fmla="*/ 8 h 13"/>
                <a:gd name="T4" fmla="*/ 10 w 22"/>
                <a:gd name="T5" fmla="*/ 13 h 13"/>
                <a:gd name="T6" fmla="*/ 3 w 22"/>
                <a:gd name="T7" fmla="*/ 10 h 13"/>
                <a:gd name="T8" fmla="*/ 0 w 22"/>
                <a:gd name="T9" fmla="*/ 4 h 13"/>
                <a:gd name="T10" fmla="*/ 4 w 22"/>
                <a:gd name="T11" fmla="*/ 4 h 13"/>
                <a:gd name="T12" fmla="*/ 10 w 22"/>
                <a:gd name="T13" fmla="*/ 9 h 13"/>
                <a:gd name="T14" fmla="*/ 16 w 22"/>
                <a:gd name="T15" fmla="*/ 6 h 13"/>
                <a:gd name="T16" fmla="*/ 18 w 22"/>
                <a:gd name="T17" fmla="*/ 1 h 13"/>
                <a:gd name="T18" fmla="*/ 22 w 2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22" y="0"/>
                  </a:moveTo>
                  <a:cubicBezTo>
                    <a:pt x="22" y="3"/>
                    <a:pt x="21" y="6"/>
                    <a:pt x="19" y="8"/>
                  </a:cubicBezTo>
                  <a:cubicBezTo>
                    <a:pt x="17" y="11"/>
                    <a:pt x="14" y="13"/>
                    <a:pt x="10" y="13"/>
                  </a:cubicBezTo>
                  <a:cubicBezTo>
                    <a:pt x="7" y="13"/>
                    <a:pt x="4" y="12"/>
                    <a:pt x="3" y="10"/>
                  </a:cubicBezTo>
                  <a:cubicBezTo>
                    <a:pt x="1" y="8"/>
                    <a:pt x="1" y="6"/>
                    <a:pt x="0" y="4"/>
                  </a:cubicBezTo>
                  <a:cubicBezTo>
                    <a:pt x="2" y="4"/>
                    <a:pt x="3" y="4"/>
                    <a:pt x="4" y="4"/>
                  </a:cubicBezTo>
                  <a:cubicBezTo>
                    <a:pt x="4" y="7"/>
                    <a:pt x="6" y="9"/>
                    <a:pt x="10" y="9"/>
                  </a:cubicBezTo>
                  <a:cubicBezTo>
                    <a:pt x="12" y="9"/>
                    <a:pt x="14" y="8"/>
                    <a:pt x="16" y="6"/>
                  </a:cubicBezTo>
                  <a:cubicBezTo>
                    <a:pt x="17" y="5"/>
                    <a:pt x="17" y="3"/>
                    <a:pt x="18" y="1"/>
                  </a:cubicBezTo>
                  <a:cubicBezTo>
                    <a:pt x="19" y="1"/>
                    <a:pt x="21" y="1"/>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996" y="2710"/>
              <a:ext cx="57" cy="28"/>
            </a:xfrm>
            <a:custGeom>
              <a:avLst/>
              <a:gdLst>
                <a:gd name="T0" fmla="*/ 14 w 14"/>
                <a:gd name="T1" fmla="*/ 0 h 7"/>
                <a:gd name="T2" fmla="*/ 14 w 14"/>
                <a:gd name="T3" fmla="*/ 1 h 7"/>
                <a:gd name="T4" fmla="*/ 14 w 14"/>
                <a:gd name="T5" fmla="*/ 4 h 7"/>
                <a:gd name="T6" fmla="*/ 10 w 14"/>
                <a:gd name="T7" fmla="*/ 5 h 7"/>
                <a:gd name="T8" fmla="*/ 0 w 14"/>
                <a:gd name="T9" fmla="*/ 7 h 7"/>
                <a:gd name="T10" fmla="*/ 0 w 14"/>
                <a:gd name="T11" fmla="*/ 6 h 7"/>
                <a:gd name="T12" fmla="*/ 1 w 14"/>
                <a:gd name="T13" fmla="*/ 3 h 7"/>
                <a:gd name="T14" fmla="*/ 9 w 14"/>
                <a:gd name="T15" fmla="*/ 2 h 7"/>
                <a:gd name="T16" fmla="*/ 14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0"/>
                  </a:moveTo>
                  <a:cubicBezTo>
                    <a:pt x="14" y="1"/>
                    <a:pt x="14" y="1"/>
                    <a:pt x="14" y="1"/>
                  </a:cubicBezTo>
                  <a:cubicBezTo>
                    <a:pt x="14" y="2"/>
                    <a:pt x="14" y="3"/>
                    <a:pt x="14" y="4"/>
                  </a:cubicBezTo>
                  <a:cubicBezTo>
                    <a:pt x="13" y="5"/>
                    <a:pt x="11" y="5"/>
                    <a:pt x="10" y="5"/>
                  </a:cubicBezTo>
                  <a:cubicBezTo>
                    <a:pt x="7" y="6"/>
                    <a:pt x="3" y="6"/>
                    <a:pt x="0" y="7"/>
                  </a:cubicBezTo>
                  <a:cubicBezTo>
                    <a:pt x="0" y="6"/>
                    <a:pt x="0" y="6"/>
                    <a:pt x="0" y="6"/>
                  </a:cubicBezTo>
                  <a:cubicBezTo>
                    <a:pt x="0" y="5"/>
                    <a:pt x="0" y="4"/>
                    <a:pt x="1" y="3"/>
                  </a:cubicBezTo>
                  <a:cubicBezTo>
                    <a:pt x="3" y="3"/>
                    <a:pt x="6" y="2"/>
                    <a:pt x="9" y="2"/>
                  </a:cubicBezTo>
                  <a:cubicBezTo>
                    <a:pt x="11" y="1"/>
                    <a:pt x="12"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984" y="2682"/>
              <a:ext cx="57" cy="40"/>
            </a:xfrm>
            <a:custGeom>
              <a:avLst/>
              <a:gdLst>
                <a:gd name="T0" fmla="*/ 14 w 14"/>
                <a:gd name="T1" fmla="*/ 2 h 10"/>
                <a:gd name="T2" fmla="*/ 14 w 14"/>
                <a:gd name="T3" fmla="*/ 4 h 10"/>
                <a:gd name="T4" fmla="*/ 4 w 14"/>
                <a:gd name="T5" fmla="*/ 10 h 10"/>
                <a:gd name="T6" fmla="*/ 0 w 14"/>
                <a:gd name="T7" fmla="*/ 10 h 10"/>
                <a:gd name="T8" fmla="*/ 3 w 14"/>
                <a:gd name="T9" fmla="*/ 4 h 10"/>
                <a:gd name="T10" fmla="*/ 14 w 14"/>
                <a:gd name="T11" fmla="*/ 0 h 10"/>
                <a:gd name="T12" fmla="*/ 14 w 14"/>
                <a:gd name="T13" fmla="*/ 0 h 10"/>
                <a:gd name="T14" fmla="*/ 14 w 14"/>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2"/>
                  </a:moveTo>
                  <a:cubicBezTo>
                    <a:pt x="14" y="4"/>
                    <a:pt x="14" y="4"/>
                    <a:pt x="14" y="4"/>
                  </a:cubicBezTo>
                  <a:cubicBezTo>
                    <a:pt x="8" y="4"/>
                    <a:pt x="5" y="7"/>
                    <a:pt x="4" y="10"/>
                  </a:cubicBezTo>
                  <a:cubicBezTo>
                    <a:pt x="2" y="10"/>
                    <a:pt x="1" y="10"/>
                    <a:pt x="0" y="10"/>
                  </a:cubicBezTo>
                  <a:cubicBezTo>
                    <a:pt x="0" y="8"/>
                    <a:pt x="1" y="6"/>
                    <a:pt x="3" y="4"/>
                  </a:cubicBezTo>
                  <a:cubicBezTo>
                    <a:pt x="5" y="1"/>
                    <a:pt x="9" y="0"/>
                    <a:pt x="14" y="0"/>
                  </a:cubicBezTo>
                  <a:cubicBezTo>
                    <a:pt x="14" y="0"/>
                    <a:pt x="14" y="0"/>
                    <a:pt x="14" y="0"/>
                  </a:cubicBezTo>
                  <a:lnTo>
                    <a:pt x="1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892" y="2275"/>
              <a:ext cx="141" cy="65"/>
            </a:xfrm>
            <a:custGeom>
              <a:avLst/>
              <a:gdLst>
                <a:gd name="T0" fmla="*/ 35 w 35"/>
                <a:gd name="T1" fmla="*/ 1 h 16"/>
                <a:gd name="T2" fmla="*/ 34 w 35"/>
                <a:gd name="T3" fmla="*/ 3 h 16"/>
                <a:gd name="T4" fmla="*/ 28 w 35"/>
                <a:gd name="T5" fmla="*/ 9 h 16"/>
                <a:gd name="T6" fmla="*/ 14 w 35"/>
                <a:gd name="T7" fmla="*/ 16 h 16"/>
                <a:gd name="T8" fmla="*/ 14 w 35"/>
                <a:gd name="T9" fmla="*/ 16 h 16"/>
                <a:gd name="T10" fmla="*/ 6 w 35"/>
                <a:gd name="T11" fmla="*/ 13 h 16"/>
                <a:gd name="T12" fmla="*/ 0 w 35"/>
                <a:gd name="T13" fmla="*/ 7 h 16"/>
                <a:gd name="T14" fmla="*/ 1 w 35"/>
                <a:gd name="T15" fmla="*/ 7 h 16"/>
                <a:gd name="T16" fmla="*/ 2 w 35"/>
                <a:gd name="T17" fmla="*/ 5 h 16"/>
                <a:gd name="T18" fmla="*/ 2 w 35"/>
                <a:gd name="T19" fmla="*/ 5 h 16"/>
                <a:gd name="T20" fmla="*/ 2 w 35"/>
                <a:gd name="T21" fmla="*/ 4 h 16"/>
                <a:gd name="T22" fmla="*/ 14 w 35"/>
                <a:gd name="T23" fmla="*/ 12 h 16"/>
                <a:gd name="T24" fmla="*/ 14 w 35"/>
                <a:gd name="T25" fmla="*/ 12 h 16"/>
                <a:gd name="T26" fmla="*/ 26 w 35"/>
                <a:gd name="T27" fmla="*/ 6 h 16"/>
                <a:gd name="T28" fmla="*/ 31 w 35"/>
                <a:gd name="T29" fmla="*/ 0 h 16"/>
                <a:gd name="T30" fmla="*/ 33 w 35"/>
                <a:gd name="T31" fmla="*/ 0 h 16"/>
                <a:gd name="T32" fmla="*/ 34 w 35"/>
                <a:gd name="T33" fmla="*/ 0 h 16"/>
                <a:gd name="T34" fmla="*/ 35 w 35"/>
                <a:gd name="T3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6">
                  <a:moveTo>
                    <a:pt x="35" y="1"/>
                  </a:moveTo>
                  <a:cubicBezTo>
                    <a:pt x="35" y="2"/>
                    <a:pt x="35" y="2"/>
                    <a:pt x="34" y="3"/>
                  </a:cubicBezTo>
                  <a:cubicBezTo>
                    <a:pt x="34" y="3"/>
                    <a:pt x="32" y="6"/>
                    <a:pt x="28" y="9"/>
                  </a:cubicBezTo>
                  <a:cubicBezTo>
                    <a:pt x="25" y="12"/>
                    <a:pt x="20" y="15"/>
                    <a:pt x="14" y="16"/>
                  </a:cubicBezTo>
                  <a:cubicBezTo>
                    <a:pt x="14" y="16"/>
                    <a:pt x="14" y="16"/>
                    <a:pt x="14" y="16"/>
                  </a:cubicBezTo>
                  <a:cubicBezTo>
                    <a:pt x="11" y="16"/>
                    <a:pt x="9" y="15"/>
                    <a:pt x="6" y="13"/>
                  </a:cubicBezTo>
                  <a:cubicBezTo>
                    <a:pt x="4" y="12"/>
                    <a:pt x="2" y="10"/>
                    <a:pt x="0" y="7"/>
                  </a:cubicBezTo>
                  <a:cubicBezTo>
                    <a:pt x="1" y="7"/>
                    <a:pt x="1" y="7"/>
                    <a:pt x="1" y="7"/>
                  </a:cubicBezTo>
                  <a:cubicBezTo>
                    <a:pt x="2" y="6"/>
                    <a:pt x="2" y="6"/>
                    <a:pt x="2" y="5"/>
                  </a:cubicBezTo>
                  <a:cubicBezTo>
                    <a:pt x="2" y="5"/>
                    <a:pt x="2" y="5"/>
                    <a:pt x="2" y="5"/>
                  </a:cubicBezTo>
                  <a:cubicBezTo>
                    <a:pt x="2" y="4"/>
                    <a:pt x="2" y="4"/>
                    <a:pt x="2" y="4"/>
                  </a:cubicBezTo>
                  <a:cubicBezTo>
                    <a:pt x="6" y="10"/>
                    <a:pt x="10" y="12"/>
                    <a:pt x="14" y="12"/>
                  </a:cubicBezTo>
                  <a:cubicBezTo>
                    <a:pt x="14" y="12"/>
                    <a:pt x="14" y="12"/>
                    <a:pt x="14" y="12"/>
                  </a:cubicBezTo>
                  <a:cubicBezTo>
                    <a:pt x="18" y="12"/>
                    <a:pt x="23" y="9"/>
                    <a:pt x="26" y="6"/>
                  </a:cubicBezTo>
                  <a:cubicBezTo>
                    <a:pt x="29" y="3"/>
                    <a:pt x="31" y="0"/>
                    <a:pt x="31" y="0"/>
                  </a:cubicBezTo>
                  <a:cubicBezTo>
                    <a:pt x="32" y="0"/>
                    <a:pt x="32" y="0"/>
                    <a:pt x="33" y="0"/>
                  </a:cubicBezTo>
                  <a:cubicBezTo>
                    <a:pt x="33" y="0"/>
                    <a:pt x="34" y="0"/>
                    <a:pt x="34" y="0"/>
                  </a:cubicBezTo>
                  <a:cubicBezTo>
                    <a:pt x="34" y="0"/>
                    <a:pt x="35" y="1"/>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980" y="2722"/>
              <a:ext cx="20" cy="16"/>
            </a:xfrm>
            <a:custGeom>
              <a:avLst/>
              <a:gdLst>
                <a:gd name="T0" fmla="*/ 5 w 5"/>
                <a:gd name="T1" fmla="*/ 0 h 4"/>
                <a:gd name="T2" fmla="*/ 4 w 5"/>
                <a:gd name="T3" fmla="*/ 3 h 4"/>
                <a:gd name="T4" fmla="*/ 4 w 5"/>
                <a:gd name="T5" fmla="*/ 4 h 4"/>
                <a:gd name="T6" fmla="*/ 0 w 5"/>
                <a:gd name="T7" fmla="*/ 4 h 4"/>
                <a:gd name="T8" fmla="*/ 0 w 5"/>
                <a:gd name="T9" fmla="*/ 3 h 4"/>
                <a:gd name="T10" fmla="*/ 1 w 5"/>
                <a:gd name="T11" fmla="*/ 0 h 4"/>
                <a:gd name="T12" fmla="*/ 5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4" y="2"/>
                    <a:pt x="4" y="3"/>
                  </a:cubicBezTo>
                  <a:cubicBezTo>
                    <a:pt x="4" y="3"/>
                    <a:pt x="4" y="3"/>
                    <a:pt x="4" y="4"/>
                  </a:cubicBezTo>
                  <a:cubicBezTo>
                    <a:pt x="3" y="4"/>
                    <a:pt x="2" y="4"/>
                    <a:pt x="0" y="4"/>
                  </a:cubicBezTo>
                  <a:cubicBezTo>
                    <a:pt x="0" y="4"/>
                    <a:pt x="0" y="3"/>
                    <a:pt x="0" y="3"/>
                  </a:cubicBezTo>
                  <a:cubicBezTo>
                    <a:pt x="0" y="2"/>
                    <a:pt x="0" y="1"/>
                    <a:pt x="1"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968" y="1861"/>
              <a:ext cx="24" cy="88"/>
            </a:xfrm>
            <a:custGeom>
              <a:avLst/>
              <a:gdLst>
                <a:gd name="T0" fmla="*/ 6 w 6"/>
                <a:gd name="T1" fmla="*/ 16 h 22"/>
                <a:gd name="T2" fmla="*/ 6 w 6"/>
                <a:gd name="T3" fmla="*/ 16 h 22"/>
                <a:gd name="T4" fmla="*/ 6 w 6"/>
                <a:gd name="T5" fmla="*/ 20 h 22"/>
                <a:gd name="T6" fmla="*/ 4 w 6"/>
                <a:gd name="T7" fmla="*/ 22 h 22"/>
                <a:gd name="T8" fmla="*/ 4 w 6"/>
                <a:gd name="T9" fmla="*/ 22 h 22"/>
                <a:gd name="T10" fmla="*/ 2 w 6"/>
                <a:gd name="T11" fmla="*/ 20 h 22"/>
                <a:gd name="T12" fmla="*/ 2 w 6"/>
                <a:gd name="T13" fmla="*/ 16 h 22"/>
                <a:gd name="T14" fmla="*/ 0 w 6"/>
                <a:gd name="T15" fmla="*/ 0 h 22"/>
                <a:gd name="T16" fmla="*/ 4 w 6"/>
                <a:gd name="T17" fmla="*/ 1 h 22"/>
                <a:gd name="T18" fmla="*/ 6 w 6"/>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6" y="16"/>
                  </a:moveTo>
                  <a:cubicBezTo>
                    <a:pt x="6" y="16"/>
                    <a:pt x="6" y="16"/>
                    <a:pt x="6" y="16"/>
                  </a:cubicBezTo>
                  <a:cubicBezTo>
                    <a:pt x="6" y="19"/>
                    <a:pt x="6" y="20"/>
                    <a:pt x="6" y="20"/>
                  </a:cubicBezTo>
                  <a:cubicBezTo>
                    <a:pt x="6" y="21"/>
                    <a:pt x="5" y="22"/>
                    <a:pt x="4" y="22"/>
                  </a:cubicBezTo>
                  <a:cubicBezTo>
                    <a:pt x="4" y="22"/>
                    <a:pt x="4" y="22"/>
                    <a:pt x="4" y="22"/>
                  </a:cubicBezTo>
                  <a:cubicBezTo>
                    <a:pt x="3" y="22"/>
                    <a:pt x="2" y="21"/>
                    <a:pt x="2" y="20"/>
                  </a:cubicBezTo>
                  <a:cubicBezTo>
                    <a:pt x="2" y="20"/>
                    <a:pt x="2" y="18"/>
                    <a:pt x="2" y="16"/>
                  </a:cubicBezTo>
                  <a:cubicBezTo>
                    <a:pt x="2" y="12"/>
                    <a:pt x="2" y="6"/>
                    <a:pt x="0" y="0"/>
                  </a:cubicBezTo>
                  <a:cubicBezTo>
                    <a:pt x="1" y="0"/>
                    <a:pt x="3" y="0"/>
                    <a:pt x="4" y="1"/>
                  </a:cubicBezTo>
                  <a:cubicBezTo>
                    <a:pt x="6" y="6"/>
                    <a:pt x="6"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1912" y="2722"/>
              <a:ext cx="72" cy="16"/>
            </a:xfrm>
            <a:custGeom>
              <a:avLst/>
              <a:gdLst>
                <a:gd name="T0" fmla="*/ 18 w 18"/>
                <a:gd name="T1" fmla="*/ 0 h 4"/>
                <a:gd name="T2" fmla="*/ 17 w 18"/>
                <a:gd name="T3" fmla="*/ 3 h 4"/>
                <a:gd name="T4" fmla="*/ 17 w 18"/>
                <a:gd name="T5" fmla="*/ 4 h 4"/>
                <a:gd name="T6" fmla="*/ 11 w 18"/>
                <a:gd name="T7" fmla="*/ 4 h 4"/>
                <a:gd name="T8" fmla="*/ 0 w 18"/>
                <a:gd name="T9" fmla="*/ 4 h 4"/>
                <a:gd name="T10" fmla="*/ 0 w 18"/>
                <a:gd name="T11" fmla="*/ 0 h 4"/>
                <a:gd name="T12" fmla="*/ 11 w 18"/>
                <a:gd name="T13" fmla="*/ 0 h 4"/>
                <a:gd name="T14" fmla="*/ 18 w 1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
                  <a:moveTo>
                    <a:pt x="18" y="0"/>
                  </a:moveTo>
                  <a:cubicBezTo>
                    <a:pt x="17" y="1"/>
                    <a:pt x="17" y="2"/>
                    <a:pt x="17" y="3"/>
                  </a:cubicBezTo>
                  <a:cubicBezTo>
                    <a:pt x="17" y="3"/>
                    <a:pt x="17" y="4"/>
                    <a:pt x="17" y="4"/>
                  </a:cubicBezTo>
                  <a:cubicBezTo>
                    <a:pt x="15" y="4"/>
                    <a:pt x="13" y="4"/>
                    <a:pt x="11" y="4"/>
                  </a:cubicBezTo>
                  <a:cubicBezTo>
                    <a:pt x="7" y="4"/>
                    <a:pt x="3" y="4"/>
                    <a:pt x="0" y="4"/>
                  </a:cubicBezTo>
                  <a:cubicBezTo>
                    <a:pt x="0" y="2"/>
                    <a:pt x="0" y="1"/>
                    <a:pt x="0" y="0"/>
                  </a:cubicBezTo>
                  <a:cubicBezTo>
                    <a:pt x="4" y="0"/>
                    <a:pt x="8" y="0"/>
                    <a:pt x="11" y="0"/>
                  </a:cubicBezTo>
                  <a:cubicBezTo>
                    <a:pt x="13" y="0"/>
                    <a:pt x="16"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7"/>
            <p:cNvSpPr/>
            <p:nvPr/>
          </p:nvSpPr>
          <p:spPr bwMode="auto">
            <a:xfrm>
              <a:off x="1960" y="1845"/>
              <a:ext cx="24" cy="20"/>
            </a:xfrm>
            <a:custGeom>
              <a:avLst/>
              <a:gdLst>
                <a:gd name="T0" fmla="*/ 5 w 6"/>
                <a:gd name="T1" fmla="*/ 1 h 5"/>
                <a:gd name="T2" fmla="*/ 6 w 6"/>
                <a:gd name="T3" fmla="*/ 5 h 5"/>
                <a:gd name="T4" fmla="*/ 2 w 6"/>
                <a:gd name="T5" fmla="*/ 4 h 5"/>
                <a:gd name="T6" fmla="*/ 0 w 6"/>
                <a:gd name="T7" fmla="*/ 0 h 5"/>
                <a:gd name="T8" fmla="*/ 5 w 6"/>
                <a:gd name="T9" fmla="*/ 1 h 5"/>
              </a:gdLst>
              <a:ahLst/>
              <a:cxnLst>
                <a:cxn ang="0">
                  <a:pos x="T0" y="T1"/>
                </a:cxn>
                <a:cxn ang="0">
                  <a:pos x="T2" y="T3"/>
                </a:cxn>
                <a:cxn ang="0">
                  <a:pos x="T4" y="T5"/>
                </a:cxn>
                <a:cxn ang="0">
                  <a:pos x="T6" y="T7"/>
                </a:cxn>
                <a:cxn ang="0">
                  <a:pos x="T8" y="T9"/>
                </a:cxn>
              </a:cxnLst>
              <a:rect l="0" t="0" r="r" b="b"/>
              <a:pathLst>
                <a:path w="6" h="5">
                  <a:moveTo>
                    <a:pt x="5" y="1"/>
                  </a:moveTo>
                  <a:cubicBezTo>
                    <a:pt x="5" y="2"/>
                    <a:pt x="6" y="3"/>
                    <a:pt x="6" y="5"/>
                  </a:cubicBezTo>
                  <a:cubicBezTo>
                    <a:pt x="5" y="4"/>
                    <a:pt x="3" y="4"/>
                    <a:pt x="2" y="4"/>
                  </a:cubicBezTo>
                  <a:cubicBezTo>
                    <a:pt x="1" y="2"/>
                    <a:pt x="1" y="1"/>
                    <a:pt x="0" y="0"/>
                  </a:cubicBezTo>
                  <a:cubicBezTo>
                    <a:pt x="2" y="0"/>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8"/>
            <p:cNvSpPr/>
            <p:nvPr/>
          </p:nvSpPr>
          <p:spPr bwMode="auto">
            <a:xfrm>
              <a:off x="1863" y="1764"/>
              <a:ext cx="117" cy="85"/>
            </a:xfrm>
            <a:custGeom>
              <a:avLst/>
              <a:gdLst>
                <a:gd name="T0" fmla="*/ 29 w 29"/>
                <a:gd name="T1" fmla="*/ 21 h 21"/>
                <a:gd name="T2" fmla="*/ 24 w 29"/>
                <a:gd name="T3" fmla="*/ 20 h 21"/>
                <a:gd name="T4" fmla="*/ 24 w 29"/>
                <a:gd name="T5" fmla="*/ 19 h 21"/>
                <a:gd name="T6" fmla="*/ 2 w 29"/>
                <a:gd name="T7" fmla="*/ 4 h 21"/>
                <a:gd name="T8" fmla="*/ 0 w 29"/>
                <a:gd name="T9" fmla="*/ 2 h 21"/>
                <a:gd name="T10" fmla="*/ 0 w 29"/>
                <a:gd name="T11" fmla="*/ 2 h 21"/>
                <a:gd name="T12" fmla="*/ 2 w 29"/>
                <a:gd name="T13" fmla="*/ 0 h 21"/>
                <a:gd name="T14" fmla="*/ 2 w 29"/>
                <a:gd name="T15" fmla="*/ 0 h 21"/>
                <a:gd name="T16" fmla="*/ 29 w 29"/>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
                  <a:moveTo>
                    <a:pt x="29" y="21"/>
                  </a:moveTo>
                  <a:cubicBezTo>
                    <a:pt x="27" y="20"/>
                    <a:pt x="26" y="20"/>
                    <a:pt x="24" y="20"/>
                  </a:cubicBezTo>
                  <a:cubicBezTo>
                    <a:pt x="24" y="20"/>
                    <a:pt x="24" y="19"/>
                    <a:pt x="24" y="19"/>
                  </a:cubicBezTo>
                  <a:cubicBezTo>
                    <a:pt x="20" y="12"/>
                    <a:pt x="14" y="5"/>
                    <a:pt x="2" y="4"/>
                  </a:cubicBezTo>
                  <a:cubicBezTo>
                    <a:pt x="1" y="4"/>
                    <a:pt x="0" y="3"/>
                    <a:pt x="0" y="2"/>
                  </a:cubicBezTo>
                  <a:cubicBezTo>
                    <a:pt x="0" y="2"/>
                    <a:pt x="0" y="2"/>
                    <a:pt x="0" y="2"/>
                  </a:cubicBezTo>
                  <a:cubicBezTo>
                    <a:pt x="0" y="1"/>
                    <a:pt x="1" y="0"/>
                    <a:pt x="2" y="0"/>
                  </a:cubicBezTo>
                  <a:cubicBezTo>
                    <a:pt x="2" y="0"/>
                    <a:pt x="2" y="0"/>
                    <a:pt x="2" y="0"/>
                  </a:cubicBezTo>
                  <a:cubicBezTo>
                    <a:pt x="17" y="2"/>
                    <a:pt x="25" y="11"/>
                    <a:pt x="2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9"/>
            <p:cNvSpPr/>
            <p:nvPr/>
          </p:nvSpPr>
          <p:spPr bwMode="auto">
            <a:xfrm>
              <a:off x="1932" y="1857"/>
              <a:ext cx="36" cy="80"/>
            </a:xfrm>
            <a:custGeom>
              <a:avLst/>
              <a:gdLst>
                <a:gd name="T0" fmla="*/ 9 w 9"/>
                <a:gd name="T1" fmla="*/ 18 h 20"/>
                <a:gd name="T2" fmla="*/ 9 w 9"/>
                <a:gd name="T3" fmla="*/ 18 h 20"/>
                <a:gd name="T4" fmla="*/ 8 w 9"/>
                <a:gd name="T5" fmla="*/ 20 h 20"/>
                <a:gd name="T6" fmla="*/ 7 w 9"/>
                <a:gd name="T7" fmla="*/ 20 h 20"/>
                <a:gd name="T8" fmla="*/ 5 w 9"/>
                <a:gd name="T9" fmla="*/ 18 h 20"/>
                <a:gd name="T10" fmla="*/ 3 w 9"/>
                <a:gd name="T11" fmla="*/ 7 h 20"/>
                <a:gd name="T12" fmla="*/ 0 w 9"/>
                <a:gd name="T13" fmla="*/ 0 h 20"/>
                <a:gd name="T14" fmla="*/ 5 w 9"/>
                <a:gd name="T15" fmla="*/ 0 h 20"/>
                <a:gd name="T16" fmla="*/ 7 w 9"/>
                <a:gd name="T17" fmla="*/ 6 h 20"/>
                <a:gd name="T18" fmla="*/ 9 w 9"/>
                <a:gd name="T19" fmla="*/ 14 h 20"/>
                <a:gd name="T20" fmla="*/ 9 w 9"/>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9" y="18"/>
                  </a:moveTo>
                  <a:cubicBezTo>
                    <a:pt x="9" y="18"/>
                    <a:pt x="9" y="18"/>
                    <a:pt x="9" y="18"/>
                  </a:cubicBezTo>
                  <a:cubicBezTo>
                    <a:pt x="9" y="19"/>
                    <a:pt x="8" y="20"/>
                    <a:pt x="8" y="20"/>
                  </a:cubicBezTo>
                  <a:cubicBezTo>
                    <a:pt x="7" y="20"/>
                    <a:pt x="7" y="20"/>
                    <a:pt x="7" y="20"/>
                  </a:cubicBezTo>
                  <a:cubicBezTo>
                    <a:pt x="6" y="20"/>
                    <a:pt x="6" y="19"/>
                    <a:pt x="5" y="18"/>
                  </a:cubicBezTo>
                  <a:cubicBezTo>
                    <a:pt x="5" y="18"/>
                    <a:pt x="5" y="13"/>
                    <a:pt x="3" y="7"/>
                  </a:cubicBezTo>
                  <a:cubicBezTo>
                    <a:pt x="2" y="4"/>
                    <a:pt x="2" y="2"/>
                    <a:pt x="0" y="0"/>
                  </a:cubicBezTo>
                  <a:cubicBezTo>
                    <a:pt x="2" y="0"/>
                    <a:pt x="3" y="0"/>
                    <a:pt x="5" y="0"/>
                  </a:cubicBezTo>
                  <a:cubicBezTo>
                    <a:pt x="6" y="2"/>
                    <a:pt x="6" y="4"/>
                    <a:pt x="7" y="6"/>
                  </a:cubicBezTo>
                  <a:cubicBezTo>
                    <a:pt x="8" y="9"/>
                    <a:pt x="8" y="12"/>
                    <a:pt x="9" y="14"/>
                  </a:cubicBezTo>
                  <a:cubicBezTo>
                    <a:pt x="9" y="16"/>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30"/>
            <p:cNvSpPr/>
            <p:nvPr/>
          </p:nvSpPr>
          <p:spPr bwMode="auto">
            <a:xfrm>
              <a:off x="1855" y="2146"/>
              <a:ext cx="125" cy="61"/>
            </a:xfrm>
            <a:custGeom>
              <a:avLst/>
              <a:gdLst>
                <a:gd name="T0" fmla="*/ 24 w 31"/>
                <a:gd name="T1" fmla="*/ 2 h 15"/>
                <a:gd name="T2" fmla="*/ 24 w 31"/>
                <a:gd name="T3" fmla="*/ 2 h 15"/>
                <a:gd name="T4" fmla="*/ 31 w 31"/>
                <a:gd name="T5" fmla="*/ 9 h 15"/>
                <a:gd name="T6" fmla="*/ 27 w 31"/>
                <a:gd name="T7" fmla="*/ 14 h 15"/>
                <a:gd name="T8" fmla="*/ 19 w 31"/>
                <a:gd name="T9" fmla="*/ 15 h 15"/>
                <a:gd name="T10" fmla="*/ 15 w 31"/>
                <a:gd name="T11" fmla="*/ 15 h 15"/>
                <a:gd name="T12" fmla="*/ 16 w 31"/>
                <a:gd name="T13" fmla="*/ 13 h 15"/>
                <a:gd name="T14" fmla="*/ 16 w 31"/>
                <a:gd name="T15" fmla="*/ 13 h 15"/>
                <a:gd name="T16" fmla="*/ 14 w 31"/>
                <a:gd name="T17" fmla="*/ 11 h 15"/>
                <a:gd name="T18" fmla="*/ 19 w 31"/>
                <a:gd name="T19" fmla="*/ 11 h 15"/>
                <a:gd name="T20" fmla="*/ 25 w 31"/>
                <a:gd name="T21" fmla="*/ 10 h 15"/>
                <a:gd name="T22" fmla="*/ 27 w 31"/>
                <a:gd name="T23" fmla="*/ 9 h 15"/>
                <a:gd name="T24" fmla="*/ 27 w 31"/>
                <a:gd name="T25" fmla="*/ 8 h 15"/>
                <a:gd name="T26" fmla="*/ 23 w 31"/>
                <a:gd name="T27" fmla="*/ 6 h 15"/>
                <a:gd name="T28" fmla="*/ 12 w 31"/>
                <a:gd name="T29" fmla="*/ 4 h 15"/>
                <a:gd name="T30" fmla="*/ 5 w 31"/>
                <a:gd name="T31" fmla="*/ 6 h 15"/>
                <a:gd name="T32" fmla="*/ 4 w 31"/>
                <a:gd name="T33" fmla="*/ 7 h 15"/>
                <a:gd name="T34" fmla="*/ 5 w 31"/>
                <a:gd name="T35" fmla="*/ 8 h 15"/>
                <a:gd name="T36" fmla="*/ 9 w 31"/>
                <a:gd name="T37" fmla="*/ 10 h 15"/>
                <a:gd name="T38" fmla="*/ 14 w 31"/>
                <a:gd name="T39" fmla="*/ 11 h 15"/>
                <a:gd name="T40" fmla="*/ 12 w 31"/>
                <a:gd name="T41" fmla="*/ 12 h 15"/>
                <a:gd name="T42" fmla="*/ 12 w 31"/>
                <a:gd name="T43" fmla="*/ 14 h 15"/>
                <a:gd name="T44" fmla="*/ 9 w 31"/>
                <a:gd name="T45" fmla="*/ 14 h 15"/>
                <a:gd name="T46" fmla="*/ 0 w 31"/>
                <a:gd name="T47" fmla="*/ 7 h 15"/>
                <a:gd name="T48" fmla="*/ 4 w 31"/>
                <a:gd name="T49" fmla="*/ 2 h 15"/>
                <a:gd name="T50" fmla="*/ 12 w 31"/>
                <a:gd name="T51" fmla="*/ 0 h 15"/>
                <a:gd name="T52" fmla="*/ 24 w 31"/>
                <a:gd name="T5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15">
                  <a:moveTo>
                    <a:pt x="24" y="2"/>
                  </a:moveTo>
                  <a:cubicBezTo>
                    <a:pt x="24" y="2"/>
                    <a:pt x="24" y="2"/>
                    <a:pt x="24" y="2"/>
                  </a:cubicBezTo>
                  <a:cubicBezTo>
                    <a:pt x="28" y="5"/>
                    <a:pt x="31" y="6"/>
                    <a:pt x="31" y="9"/>
                  </a:cubicBezTo>
                  <a:cubicBezTo>
                    <a:pt x="31" y="12"/>
                    <a:pt x="29" y="13"/>
                    <a:pt x="27" y="14"/>
                  </a:cubicBezTo>
                  <a:cubicBezTo>
                    <a:pt x="25" y="15"/>
                    <a:pt x="22" y="15"/>
                    <a:pt x="19" y="15"/>
                  </a:cubicBezTo>
                  <a:cubicBezTo>
                    <a:pt x="18" y="15"/>
                    <a:pt x="17" y="15"/>
                    <a:pt x="15" y="15"/>
                  </a:cubicBezTo>
                  <a:cubicBezTo>
                    <a:pt x="16" y="13"/>
                    <a:pt x="16" y="13"/>
                    <a:pt x="16" y="13"/>
                  </a:cubicBezTo>
                  <a:cubicBezTo>
                    <a:pt x="16" y="13"/>
                    <a:pt x="16" y="13"/>
                    <a:pt x="16" y="13"/>
                  </a:cubicBezTo>
                  <a:cubicBezTo>
                    <a:pt x="16" y="12"/>
                    <a:pt x="15" y="11"/>
                    <a:pt x="14" y="11"/>
                  </a:cubicBezTo>
                  <a:cubicBezTo>
                    <a:pt x="16" y="11"/>
                    <a:pt x="17" y="11"/>
                    <a:pt x="19" y="11"/>
                  </a:cubicBezTo>
                  <a:cubicBezTo>
                    <a:pt x="21" y="11"/>
                    <a:pt x="23" y="11"/>
                    <a:pt x="25" y="10"/>
                  </a:cubicBezTo>
                  <a:cubicBezTo>
                    <a:pt x="26" y="10"/>
                    <a:pt x="27" y="9"/>
                    <a:pt x="27" y="9"/>
                  </a:cubicBezTo>
                  <a:cubicBezTo>
                    <a:pt x="27" y="9"/>
                    <a:pt x="27" y="9"/>
                    <a:pt x="27" y="8"/>
                  </a:cubicBezTo>
                  <a:cubicBezTo>
                    <a:pt x="26" y="8"/>
                    <a:pt x="25" y="7"/>
                    <a:pt x="23" y="6"/>
                  </a:cubicBezTo>
                  <a:cubicBezTo>
                    <a:pt x="19" y="5"/>
                    <a:pt x="15" y="4"/>
                    <a:pt x="12" y="4"/>
                  </a:cubicBezTo>
                  <a:cubicBezTo>
                    <a:pt x="9" y="4"/>
                    <a:pt x="7" y="5"/>
                    <a:pt x="5" y="6"/>
                  </a:cubicBezTo>
                  <a:cubicBezTo>
                    <a:pt x="4" y="6"/>
                    <a:pt x="4" y="7"/>
                    <a:pt x="4" y="7"/>
                  </a:cubicBezTo>
                  <a:cubicBezTo>
                    <a:pt x="4" y="7"/>
                    <a:pt x="4" y="8"/>
                    <a:pt x="5" y="8"/>
                  </a:cubicBezTo>
                  <a:cubicBezTo>
                    <a:pt x="5" y="9"/>
                    <a:pt x="7" y="10"/>
                    <a:pt x="9" y="10"/>
                  </a:cubicBezTo>
                  <a:cubicBezTo>
                    <a:pt x="11" y="10"/>
                    <a:pt x="12" y="11"/>
                    <a:pt x="14" y="11"/>
                  </a:cubicBezTo>
                  <a:cubicBezTo>
                    <a:pt x="13" y="11"/>
                    <a:pt x="12" y="11"/>
                    <a:pt x="12" y="12"/>
                  </a:cubicBezTo>
                  <a:cubicBezTo>
                    <a:pt x="12" y="14"/>
                    <a:pt x="12" y="14"/>
                    <a:pt x="12" y="14"/>
                  </a:cubicBezTo>
                  <a:cubicBezTo>
                    <a:pt x="11" y="14"/>
                    <a:pt x="10" y="14"/>
                    <a:pt x="9" y="14"/>
                  </a:cubicBezTo>
                  <a:cubicBezTo>
                    <a:pt x="3" y="13"/>
                    <a:pt x="0" y="11"/>
                    <a:pt x="0" y="7"/>
                  </a:cubicBezTo>
                  <a:cubicBezTo>
                    <a:pt x="0" y="5"/>
                    <a:pt x="1" y="3"/>
                    <a:pt x="4" y="2"/>
                  </a:cubicBezTo>
                  <a:cubicBezTo>
                    <a:pt x="6" y="1"/>
                    <a:pt x="9" y="1"/>
                    <a:pt x="12" y="0"/>
                  </a:cubicBezTo>
                  <a:cubicBezTo>
                    <a:pt x="16" y="0"/>
                    <a:pt x="20" y="1"/>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31"/>
            <p:cNvSpPr/>
            <p:nvPr/>
          </p:nvSpPr>
          <p:spPr bwMode="auto">
            <a:xfrm>
              <a:off x="1944" y="1841"/>
              <a:ext cx="24" cy="20"/>
            </a:xfrm>
            <a:custGeom>
              <a:avLst/>
              <a:gdLst>
                <a:gd name="T0" fmla="*/ 4 w 6"/>
                <a:gd name="T1" fmla="*/ 1 h 5"/>
                <a:gd name="T2" fmla="*/ 6 w 6"/>
                <a:gd name="T3" fmla="*/ 5 h 5"/>
                <a:gd name="T4" fmla="*/ 2 w 6"/>
                <a:gd name="T5" fmla="*/ 4 h 5"/>
                <a:gd name="T6" fmla="*/ 0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cubicBezTo>
                    <a:pt x="5" y="2"/>
                    <a:pt x="5" y="3"/>
                    <a:pt x="6" y="5"/>
                  </a:cubicBezTo>
                  <a:cubicBezTo>
                    <a:pt x="5" y="5"/>
                    <a:pt x="3" y="4"/>
                    <a:pt x="2" y="4"/>
                  </a:cubicBezTo>
                  <a:cubicBezTo>
                    <a:pt x="1" y="3"/>
                    <a:pt x="1" y="2"/>
                    <a:pt x="0" y="1"/>
                  </a:cubicBezTo>
                  <a:cubicBezTo>
                    <a:pt x="0" y="1"/>
                    <a:pt x="0" y="0"/>
                    <a:pt x="0" y="0"/>
                  </a:cubicBezTo>
                  <a:cubicBezTo>
                    <a:pt x="1" y="0"/>
                    <a:pt x="3"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32"/>
            <p:cNvSpPr/>
            <p:nvPr/>
          </p:nvSpPr>
          <p:spPr bwMode="auto">
            <a:xfrm>
              <a:off x="1924" y="1841"/>
              <a:ext cx="28" cy="16"/>
            </a:xfrm>
            <a:custGeom>
              <a:avLst/>
              <a:gdLst>
                <a:gd name="T0" fmla="*/ 5 w 7"/>
                <a:gd name="T1" fmla="*/ 1 h 4"/>
                <a:gd name="T2" fmla="*/ 7 w 7"/>
                <a:gd name="T3" fmla="*/ 4 h 4"/>
                <a:gd name="T4" fmla="*/ 2 w 7"/>
                <a:gd name="T5" fmla="*/ 4 h 4"/>
                <a:gd name="T6" fmla="*/ 2 w 7"/>
                <a:gd name="T7" fmla="*/ 3 h 4"/>
                <a:gd name="T8" fmla="*/ 0 w 7"/>
                <a:gd name="T9" fmla="*/ 0 h 4"/>
                <a:gd name="T10" fmla="*/ 5 w 7"/>
                <a:gd name="T11" fmla="*/ 0 h 4"/>
                <a:gd name="T12" fmla="*/ 5 w 7"/>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1"/>
                  </a:moveTo>
                  <a:cubicBezTo>
                    <a:pt x="6" y="2"/>
                    <a:pt x="6" y="3"/>
                    <a:pt x="7" y="4"/>
                  </a:cubicBezTo>
                  <a:cubicBezTo>
                    <a:pt x="5" y="4"/>
                    <a:pt x="4" y="4"/>
                    <a:pt x="2" y="4"/>
                  </a:cubicBezTo>
                  <a:cubicBezTo>
                    <a:pt x="2" y="3"/>
                    <a:pt x="2" y="3"/>
                    <a:pt x="2" y="3"/>
                  </a:cubicBezTo>
                  <a:cubicBezTo>
                    <a:pt x="1" y="2"/>
                    <a:pt x="1" y="1"/>
                    <a:pt x="0" y="0"/>
                  </a:cubicBezTo>
                  <a:cubicBezTo>
                    <a:pt x="2" y="0"/>
                    <a:pt x="3" y="0"/>
                    <a:pt x="5"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33"/>
            <p:cNvSpPr/>
            <p:nvPr/>
          </p:nvSpPr>
          <p:spPr bwMode="auto">
            <a:xfrm>
              <a:off x="1916" y="1841"/>
              <a:ext cx="16" cy="16"/>
            </a:xfrm>
            <a:custGeom>
              <a:avLst/>
              <a:gdLst>
                <a:gd name="T0" fmla="*/ 4 w 4"/>
                <a:gd name="T1" fmla="*/ 3 h 4"/>
                <a:gd name="T2" fmla="*/ 4 w 4"/>
                <a:gd name="T3" fmla="*/ 4 h 4"/>
                <a:gd name="T4" fmla="*/ 1 w 4"/>
                <a:gd name="T5" fmla="*/ 4 h 4"/>
                <a:gd name="T6" fmla="*/ 0 w 4"/>
                <a:gd name="T7" fmla="*/ 4 h 4"/>
                <a:gd name="T8" fmla="*/ 0 w 4"/>
                <a:gd name="T9" fmla="*/ 2 h 4"/>
                <a:gd name="T10" fmla="*/ 0 w 4"/>
                <a:gd name="T11" fmla="*/ 0 h 4"/>
                <a:gd name="T12" fmla="*/ 2 w 4"/>
                <a:gd name="T13" fmla="*/ 0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cubicBezTo>
                    <a:pt x="4" y="3"/>
                    <a:pt x="4" y="3"/>
                    <a:pt x="4" y="4"/>
                  </a:cubicBezTo>
                  <a:cubicBezTo>
                    <a:pt x="3" y="4"/>
                    <a:pt x="2" y="4"/>
                    <a:pt x="1" y="4"/>
                  </a:cubicBezTo>
                  <a:cubicBezTo>
                    <a:pt x="0" y="4"/>
                    <a:pt x="0" y="4"/>
                    <a:pt x="0" y="4"/>
                  </a:cubicBezTo>
                  <a:cubicBezTo>
                    <a:pt x="0" y="2"/>
                    <a:pt x="0" y="2"/>
                    <a:pt x="0" y="2"/>
                  </a:cubicBezTo>
                  <a:cubicBezTo>
                    <a:pt x="0" y="0"/>
                    <a:pt x="0" y="0"/>
                    <a:pt x="0" y="0"/>
                  </a:cubicBezTo>
                  <a:cubicBezTo>
                    <a:pt x="1" y="0"/>
                    <a:pt x="1" y="0"/>
                    <a:pt x="2" y="0"/>
                  </a:cubicBezTo>
                  <a:cubicBezTo>
                    <a:pt x="3" y="1"/>
                    <a:pt x="3"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34"/>
            <p:cNvSpPr/>
            <p:nvPr/>
          </p:nvSpPr>
          <p:spPr bwMode="auto">
            <a:xfrm>
              <a:off x="1908" y="1816"/>
              <a:ext cx="36" cy="25"/>
            </a:xfrm>
            <a:custGeom>
              <a:avLst/>
              <a:gdLst>
                <a:gd name="T0" fmla="*/ 9 w 9"/>
                <a:gd name="T1" fmla="*/ 6 h 6"/>
                <a:gd name="T2" fmla="*/ 4 w 9"/>
                <a:gd name="T3" fmla="*/ 6 h 6"/>
                <a:gd name="T4" fmla="*/ 2 w 9"/>
                <a:gd name="T5" fmla="*/ 4 h 6"/>
                <a:gd name="T6" fmla="*/ 0 w 9"/>
                <a:gd name="T7" fmla="*/ 2 h 6"/>
                <a:gd name="T8" fmla="*/ 1 w 9"/>
                <a:gd name="T9" fmla="*/ 2 h 6"/>
                <a:gd name="T10" fmla="*/ 2 w 9"/>
                <a:gd name="T11" fmla="*/ 0 h 6"/>
                <a:gd name="T12" fmla="*/ 3 w 9"/>
                <a:gd name="T13" fmla="*/ 1 h 6"/>
                <a:gd name="T14" fmla="*/ 9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9" y="6"/>
                  </a:moveTo>
                  <a:cubicBezTo>
                    <a:pt x="7" y="6"/>
                    <a:pt x="6" y="6"/>
                    <a:pt x="4" y="6"/>
                  </a:cubicBezTo>
                  <a:cubicBezTo>
                    <a:pt x="3" y="5"/>
                    <a:pt x="2" y="4"/>
                    <a:pt x="2" y="4"/>
                  </a:cubicBezTo>
                  <a:cubicBezTo>
                    <a:pt x="1" y="4"/>
                    <a:pt x="0" y="3"/>
                    <a:pt x="0" y="2"/>
                  </a:cubicBezTo>
                  <a:cubicBezTo>
                    <a:pt x="0" y="2"/>
                    <a:pt x="1" y="2"/>
                    <a:pt x="1" y="2"/>
                  </a:cubicBezTo>
                  <a:cubicBezTo>
                    <a:pt x="1" y="1"/>
                    <a:pt x="2" y="0"/>
                    <a:pt x="2" y="0"/>
                  </a:cubicBezTo>
                  <a:cubicBezTo>
                    <a:pt x="3" y="0"/>
                    <a:pt x="3" y="1"/>
                    <a:pt x="3" y="1"/>
                  </a:cubicBezTo>
                  <a:cubicBezTo>
                    <a:pt x="6" y="2"/>
                    <a:pt x="7" y="4"/>
                    <a:pt x="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35"/>
            <p:cNvSpPr/>
            <p:nvPr/>
          </p:nvSpPr>
          <p:spPr bwMode="auto">
            <a:xfrm>
              <a:off x="1904" y="2191"/>
              <a:ext cx="16" cy="16"/>
            </a:xfrm>
            <a:custGeom>
              <a:avLst/>
              <a:gdLst>
                <a:gd name="T0" fmla="*/ 4 w 4"/>
                <a:gd name="T1" fmla="*/ 2 h 4"/>
                <a:gd name="T2" fmla="*/ 4 w 4"/>
                <a:gd name="T3" fmla="*/ 2 h 4"/>
                <a:gd name="T4" fmla="*/ 3 w 4"/>
                <a:gd name="T5" fmla="*/ 4 h 4"/>
                <a:gd name="T6" fmla="*/ 0 w 4"/>
                <a:gd name="T7" fmla="*/ 3 h 4"/>
                <a:gd name="T8" fmla="*/ 0 w 4"/>
                <a:gd name="T9" fmla="*/ 1 h 4"/>
                <a:gd name="T10" fmla="*/ 2 w 4"/>
                <a:gd name="T11" fmla="*/ 0 h 4"/>
                <a:gd name="T12" fmla="*/ 2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3" y="4"/>
                    <a:pt x="3" y="4"/>
                    <a:pt x="3" y="4"/>
                  </a:cubicBezTo>
                  <a:cubicBezTo>
                    <a:pt x="2" y="4"/>
                    <a:pt x="1" y="4"/>
                    <a:pt x="0" y="3"/>
                  </a:cubicBezTo>
                  <a:cubicBezTo>
                    <a:pt x="0" y="1"/>
                    <a:pt x="0" y="1"/>
                    <a:pt x="0" y="1"/>
                  </a:cubicBezTo>
                  <a:cubicBezTo>
                    <a:pt x="0" y="0"/>
                    <a:pt x="1" y="0"/>
                    <a:pt x="2" y="0"/>
                  </a:cubicBezTo>
                  <a:cubicBezTo>
                    <a:pt x="2" y="0"/>
                    <a:pt x="2" y="0"/>
                    <a:pt x="2" y="0"/>
                  </a:cubicBezTo>
                  <a:cubicBezTo>
                    <a:pt x="3" y="0"/>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36"/>
            <p:cNvSpPr/>
            <p:nvPr/>
          </p:nvSpPr>
          <p:spPr bwMode="auto">
            <a:xfrm>
              <a:off x="1887" y="2203"/>
              <a:ext cx="29" cy="92"/>
            </a:xfrm>
            <a:custGeom>
              <a:avLst/>
              <a:gdLst>
                <a:gd name="T0" fmla="*/ 7 w 7"/>
                <a:gd name="T1" fmla="*/ 1 h 23"/>
                <a:gd name="T2" fmla="*/ 3 w 7"/>
                <a:gd name="T3" fmla="*/ 22 h 23"/>
                <a:gd name="T4" fmla="*/ 3 w 7"/>
                <a:gd name="T5" fmla="*/ 23 h 23"/>
                <a:gd name="T6" fmla="*/ 3 w 7"/>
                <a:gd name="T7" fmla="*/ 22 h 23"/>
                <a:gd name="T8" fmla="*/ 1 w 7"/>
                <a:gd name="T9" fmla="*/ 21 h 23"/>
                <a:gd name="T10" fmla="*/ 0 w 7"/>
                <a:gd name="T11" fmla="*/ 21 h 23"/>
                <a:gd name="T12" fmla="*/ 0 w 7"/>
                <a:gd name="T13" fmla="*/ 22 h 23"/>
                <a:gd name="T14" fmla="*/ 4 w 7"/>
                <a:gd name="T15" fmla="*/ 0 h 23"/>
                <a:gd name="T16" fmla="*/ 7 w 7"/>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7" y="1"/>
                  </a:moveTo>
                  <a:cubicBezTo>
                    <a:pt x="3" y="22"/>
                    <a:pt x="3" y="22"/>
                    <a:pt x="3" y="22"/>
                  </a:cubicBezTo>
                  <a:cubicBezTo>
                    <a:pt x="3" y="23"/>
                    <a:pt x="3" y="23"/>
                    <a:pt x="3" y="23"/>
                  </a:cubicBezTo>
                  <a:cubicBezTo>
                    <a:pt x="3" y="22"/>
                    <a:pt x="3" y="22"/>
                    <a:pt x="3" y="22"/>
                  </a:cubicBezTo>
                  <a:cubicBezTo>
                    <a:pt x="3" y="21"/>
                    <a:pt x="2" y="21"/>
                    <a:pt x="1" y="21"/>
                  </a:cubicBezTo>
                  <a:cubicBezTo>
                    <a:pt x="1" y="21"/>
                    <a:pt x="1" y="21"/>
                    <a:pt x="0" y="21"/>
                  </a:cubicBezTo>
                  <a:cubicBezTo>
                    <a:pt x="0" y="21"/>
                    <a:pt x="0" y="21"/>
                    <a:pt x="0" y="22"/>
                  </a:cubicBezTo>
                  <a:cubicBezTo>
                    <a:pt x="4" y="0"/>
                    <a:pt x="4" y="0"/>
                    <a:pt x="4" y="0"/>
                  </a:cubicBezTo>
                  <a:cubicBezTo>
                    <a:pt x="5" y="1"/>
                    <a:pt x="6"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37"/>
            <p:cNvSpPr/>
            <p:nvPr/>
          </p:nvSpPr>
          <p:spPr bwMode="auto">
            <a:xfrm>
              <a:off x="1775" y="1841"/>
              <a:ext cx="141" cy="32"/>
            </a:xfrm>
            <a:custGeom>
              <a:avLst/>
              <a:gdLst>
                <a:gd name="T0" fmla="*/ 35 w 35"/>
                <a:gd name="T1" fmla="*/ 2 h 8"/>
                <a:gd name="T2" fmla="*/ 35 w 35"/>
                <a:gd name="T3" fmla="*/ 4 h 8"/>
                <a:gd name="T4" fmla="*/ 0 w 35"/>
                <a:gd name="T5" fmla="*/ 8 h 8"/>
                <a:gd name="T6" fmla="*/ 0 w 35"/>
                <a:gd name="T7" fmla="*/ 8 h 8"/>
                <a:gd name="T8" fmla="*/ 1 w 35"/>
                <a:gd name="T9" fmla="*/ 6 h 8"/>
                <a:gd name="T10" fmla="*/ 1 w 35"/>
                <a:gd name="T11" fmla="*/ 5 h 8"/>
                <a:gd name="T12" fmla="*/ 1 w 35"/>
                <a:gd name="T13" fmla="*/ 4 h 8"/>
                <a:gd name="T14" fmla="*/ 35 w 35"/>
                <a:gd name="T15" fmla="*/ 0 h 8"/>
                <a:gd name="T16" fmla="*/ 35 w 3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5" y="2"/>
                  </a:moveTo>
                  <a:cubicBezTo>
                    <a:pt x="35" y="4"/>
                    <a:pt x="35" y="4"/>
                    <a:pt x="35" y="4"/>
                  </a:cubicBezTo>
                  <a:cubicBezTo>
                    <a:pt x="22" y="4"/>
                    <a:pt x="10" y="5"/>
                    <a:pt x="0" y="8"/>
                  </a:cubicBezTo>
                  <a:cubicBezTo>
                    <a:pt x="0" y="8"/>
                    <a:pt x="0" y="8"/>
                    <a:pt x="0" y="8"/>
                  </a:cubicBezTo>
                  <a:cubicBezTo>
                    <a:pt x="1" y="8"/>
                    <a:pt x="1" y="7"/>
                    <a:pt x="1" y="6"/>
                  </a:cubicBezTo>
                  <a:cubicBezTo>
                    <a:pt x="1" y="6"/>
                    <a:pt x="1" y="6"/>
                    <a:pt x="1" y="5"/>
                  </a:cubicBezTo>
                  <a:cubicBezTo>
                    <a:pt x="1" y="5"/>
                    <a:pt x="1" y="5"/>
                    <a:pt x="1" y="4"/>
                  </a:cubicBezTo>
                  <a:cubicBezTo>
                    <a:pt x="11" y="1"/>
                    <a:pt x="22" y="0"/>
                    <a:pt x="35" y="0"/>
                  </a:cubicBezTo>
                  <a:lnTo>
                    <a:pt x="3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38"/>
            <p:cNvSpPr/>
            <p:nvPr/>
          </p:nvSpPr>
          <p:spPr bwMode="auto">
            <a:xfrm>
              <a:off x="1883" y="2682"/>
              <a:ext cx="29" cy="40"/>
            </a:xfrm>
            <a:custGeom>
              <a:avLst/>
              <a:gdLst>
                <a:gd name="T0" fmla="*/ 7 w 7"/>
                <a:gd name="T1" fmla="*/ 8 h 10"/>
                <a:gd name="T2" fmla="*/ 7 w 7"/>
                <a:gd name="T3" fmla="*/ 10 h 10"/>
                <a:gd name="T4" fmla="*/ 4 w 7"/>
                <a:gd name="T5" fmla="*/ 9 h 10"/>
                <a:gd name="T6" fmla="*/ 4 w 7"/>
                <a:gd name="T7" fmla="*/ 8 h 10"/>
                <a:gd name="T8" fmla="*/ 0 w 7"/>
                <a:gd name="T9" fmla="*/ 4 h 10"/>
                <a:gd name="T10" fmla="*/ 0 w 7"/>
                <a:gd name="T11" fmla="*/ 2 h 10"/>
                <a:gd name="T12" fmla="*/ 0 w 7"/>
                <a:gd name="T13" fmla="*/ 0 h 10"/>
                <a:gd name="T14" fmla="*/ 6 w 7"/>
                <a:gd name="T15" fmla="*/ 3 h 10"/>
                <a:gd name="T16" fmla="*/ 7 w 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8"/>
                  </a:moveTo>
                  <a:cubicBezTo>
                    <a:pt x="7" y="9"/>
                    <a:pt x="7" y="9"/>
                    <a:pt x="7" y="10"/>
                  </a:cubicBezTo>
                  <a:cubicBezTo>
                    <a:pt x="6" y="10"/>
                    <a:pt x="5" y="10"/>
                    <a:pt x="4" y="9"/>
                  </a:cubicBezTo>
                  <a:cubicBezTo>
                    <a:pt x="4" y="9"/>
                    <a:pt x="4" y="9"/>
                    <a:pt x="4" y="8"/>
                  </a:cubicBezTo>
                  <a:cubicBezTo>
                    <a:pt x="3" y="5"/>
                    <a:pt x="2" y="4"/>
                    <a:pt x="0" y="4"/>
                  </a:cubicBezTo>
                  <a:cubicBezTo>
                    <a:pt x="0" y="2"/>
                    <a:pt x="0" y="2"/>
                    <a:pt x="0" y="2"/>
                  </a:cubicBezTo>
                  <a:cubicBezTo>
                    <a:pt x="0" y="0"/>
                    <a:pt x="0" y="0"/>
                    <a:pt x="0" y="0"/>
                  </a:cubicBezTo>
                  <a:cubicBezTo>
                    <a:pt x="3" y="0"/>
                    <a:pt x="5" y="1"/>
                    <a:pt x="6" y="3"/>
                  </a:cubicBezTo>
                  <a:cubicBezTo>
                    <a:pt x="7" y="4"/>
                    <a:pt x="7" y="6"/>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39"/>
            <p:cNvSpPr/>
            <p:nvPr/>
          </p:nvSpPr>
          <p:spPr bwMode="auto">
            <a:xfrm>
              <a:off x="1896" y="2718"/>
              <a:ext cx="16" cy="20"/>
            </a:xfrm>
            <a:custGeom>
              <a:avLst/>
              <a:gdLst>
                <a:gd name="T0" fmla="*/ 4 w 4"/>
                <a:gd name="T1" fmla="*/ 1 h 5"/>
                <a:gd name="T2" fmla="*/ 4 w 4"/>
                <a:gd name="T3" fmla="*/ 5 h 5"/>
                <a:gd name="T4" fmla="*/ 0 w 4"/>
                <a:gd name="T5" fmla="*/ 4 h 5"/>
                <a:gd name="T6" fmla="*/ 1 w 4"/>
                <a:gd name="T7" fmla="*/ 0 h 5"/>
                <a:gd name="T8" fmla="*/ 4 w 4"/>
                <a:gd name="T9" fmla="*/ 1 h 5"/>
              </a:gdLst>
              <a:ahLst/>
              <a:cxnLst>
                <a:cxn ang="0">
                  <a:pos x="T0" y="T1"/>
                </a:cxn>
                <a:cxn ang="0">
                  <a:pos x="T2" y="T3"/>
                </a:cxn>
                <a:cxn ang="0">
                  <a:pos x="T4" y="T5"/>
                </a:cxn>
                <a:cxn ang="0">
                  <a:pos x="T6" y="T7"/>
                </a:cxn>
                <a:cxn ang="0">
                  <a:pos x="T8" y="T9"/>
                </a:cxn>
              </a:cxnLst>
              <a:rect l="0" t="0" r="r" b="b"/>
              <a:pathLst>
                <a:path w="4" h="5">
                  <a:moveTo>
                    <a:pt x="4" y="1"/>
                  </a:moveTo>
                  <a:cubicBezTo>
                    <a:pt x="4" y="2"/>
                    <a:pt x="4" y="3"/>
                    <a:pt x="4" y="5"/>
                  </a:cubicBezTo>
                  <a:cubicBezTo>
                    <a:pt x="2" y="4"/>
                    <a:pt x="1" y="4"/>
                    <a:pt x="0" y="4"/>
                  </a:cubicBezTo>
                  <a:cubicBezTo>
                    <a:pt x="0" y="3"/>
                    <a:pt x="0" y="2"/>
                    <a:pt x="1" y="0"/>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40"/>
            <p:cNvSpPr/>
            <p:nvPr/>
          </p:nvSpPr>
          <p:spPr bwMode="auto">
            <a:xfrm>
              <a:off x="1827" y="2722"/>
              <a:ext cx="85" cy="52"/>
            </a:xfrm>
            <a:custGeom>
              <a:avLst/>
              <a:gdLst>
                <a:gd name="T0" fmla="*/ 21 w 21"/>
                <a:gd name="T1" fmla="*/ 4 h 13"/>
                <a:gd name="T2" fmla="*/ 18 w 21"/>
                <a:gd name="T3" fmla="*/ 8 h 13"/>
                <a:gd name="T4" fmla="*/ 9 w 21"/>
                <a:gd name="T5" fmla="*/ 13 h 13"/>
                <a:gd name="T6" fmla="*/ 2 w 21"/>
                <a:gd name="T7" fmla="*/ 10 h 13"/>
                <a:gd name="T8" fmla="*/ 0 w 21"/>
                <a:gd name="T9" fmla="*/ 3 h 13"/>
                <a:gd name="T10" fmla="*/ 0 w 21"/>
                <a:gd name="T11" fmla="*/ 0 h 13"/>
                <a:gd name="T12" fmla="*/ 4 w 21"/>
                <a:gd name="T13" fmla="*/ 1 h 13"/>
                <a:gd name="T14" fmla="*/ 3 w 21"/>
                <a:gd name="T15" fmla="*/ 3 h 13"/>
                <a:gd name="T16" fmla="*/ 9 w 21"/>
                <a:gd name="T17" fmla="*/ 9 h 13"/>
                <a:gd name="T18" fmla="*/ 15 w 21"/>
                <a:gd name="T19" fmla="*/ 6 h 13"/>
                <a:gd name="T20" fmla="*/ 17 w 21"/>
                <a:gd name="T21" fmla="*/ 3 h 13"/>
                <a:gd name="T22" fmla="*/ 21 w 21"/>
                <a:gd name="T2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21" y="4"/>
                  </a:moveTo>
                  <a:cubicBezTo>
                    <a:pt x="20" y="5"/>
                    <a:pt x="19" y="7"/>
                    <a:pt x="18" y="8"/>
                  </a:cubicBezTo>
                  <a:cubicBezTo>
                    <a:pt x="16" y="11"/>
                    <a:pt x="13" y="13"/>
                    <a:pt x="9" y="13"/>
                  </a:cubicBezTo>
                  <a:cubicBezTo>
                    <a:pt x="6" y="13"/>
                    <a:pt x="4" y="12"/>
                    <a:pt x="2" y="10"/>
                  </a:cubicBezTo>
                  <a:cubicBezTo>
                    <a:pt x="1" y="8"/>
                    <a:pt x="0" y="5"/>
                    <a:pt x="0" y="3"/>
                  </a:cubicBezTo>
                  <a:cubicBezTo>
                    <a:pt x="0" y="2"/>
                    <a:pt x="0" y="1"/>
                    <a:pt x="0" y="0"/>
                  </a:cubicBezTo>
                  <a:cubicBezTo>
                    <a:pt x="1" y="0"/>
                    <a:pt x="3" y="0"/>
                    <a:pt x="4" y="1"/>
                  </a:cubicBezTo>
                  <a:cubicBezTo>
                    <a:pt x="4" y="1"/>
                    <a:pt x="3" y="2"/>
                    <a:pt x="3" y="3"/>
                  </a:cubicBezTo>
                  <a:cubicBezTo>
                    <a:pt x="4" y="7"/>
                    <a:pt x="5" y="9"/>
                    <a:pt x="9" y="9"/>
                  </a:cubicBezTo>
                  <a:cubicBezTo>
                    <a:pt x="12" y="9"/>
                    <a:pt x="14" y="8"/>
                    <a:pt x="15" y="6"/>
                  </a:cubicBezTo>
                  <a:cubicBezTo>
                    <a:pt x="16" y="5"/>
                    <a:pt x="16" y="4"/>
                    <a:pt x="17" y="3"/>
                  </a:cubicBezTo>
                  <a:cubicBezTo>
                    <a:pt x="18" y="3"/>
                    <a:pt x="19" y="3"/>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41"/>
            <p:cNvSpPr/>
            <p:nvPr/>
          </p:nvSpPr>
          <p:spPr bwMode="auto">
            <a:xfrm>
              <a:off x="1883" y="2287"/>
              <a:ext cx="17" cy="16"/>
            </a:xfrm>
            <a:custGeom>
              <a:avLst/>
              <a:gdLst>
                <a:gd name="T0" fmla="*/ 4 w 4"/>
                <a:gd name="T1" fmla="*/ 2 h 4"/>
                <a:gd name="T2" fmla="*/ 4 w 4"/>
                <a:gd name="T3" fmla="*/ 2 h 4"/>
                <a:gd name="T4" fmla="*/ 3 w 4"/>
                <a:gd name="T5" fmla="*/ 4 h 4"/>
                <a:gd name="T6" fmla="*/ 2 w 4"/>
                <a:gd name="T7" fmla="*/ 4 h 4"/>
                <a:gd name="T8" fmla="*/ 1 w 4"/>
                <a:gd name="T9" fmla="*/ 3 h 4"/>
                <a:gd name="T10" fmla="*/ 0 w 4"/>
                <a:gd name="T11" fmla="*/ 2 h 4"/>
                <a:gd name="T12" fmla="*/ 1 w 4"/>
                <a:gd name="T13" fmla="*/ 1 h 4"/>
                <a:gd name="T14" fmla="*/ 1 w 4"/>
                <a:gd name="T15" fmla="*/ 0 h 4"/>
                <a:gd name="T16" fmla="*/ 2 w 4"/>
                <a:gd name="T17" fmla="*/ 0 h 4"/>
                <a:gd name="T18" fmla="*/ 4 w 4"/>
                <a:gd name="T19" fmla="*/ 1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cubicBezTo>
                    <a:pt x="4" y="2"/>
                    <a:pt x="4" y="2"/>
                    <a:pt x="4" y="2"/>
                  </a:cubicBezTo>
                  <a:cubicBezTo>
                    <a:pt x="4" y="3"/>
                    <a:pt x="4" y="3"/>
                    <a:pt x="3" y="4"/>
                  </a:cubicBezTo>
                  <a:cubicBezTo>
                    <a:pt x="3" y="4"/>
                    <a:pt x="3" y="4"/>
                    <a:pt x="2" y="4"/>
                  </a:cubicBezTo>
                  <a:cubicBezTo>
                    <a:pt x="1" y="4"/>
                    <a:pt x="1" y="3"/>
                    <a:pt x="1" y="3"/>
                  </a:cubicBezTo>
                  <a:cubicBezTo>
                    <a:pt x="0" y="3"/>
                    <a:pt x="0" y="2"/>
                    <a:pt x="0" y="2"/>
                  </a:cubicBezTo>
                  <a:cubicBezTo>
                    <a:pt x="1" y="1"/>
                    <a:pt x="1" y="1"/>
                    <a:pt x="1" y="1"/>
                  </a:cubicBezTo>
                  <a:cubicBezTo>
                    <a:pt x="1" y="0"/>
                    <a:pt x="1" y="0"/>
                    <a:pt x="1" y="0"/>
                  </a:cubicBezTo>
                  <a:cubicBezTo>
                    <a:pt x="2" y="0"/>
                    <a:pt x="2" y="0"/>
                    <a:pt x="2" y="0"/>
                  </a:cubicBezTo>
                  <a:cubicBezTo>
                    <a:pt x="3" y="0"/>
                    <a:pt x="4" y="0"/>
                    <a:pt x="4"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42"/>
            <p:cNvSpPr/>
            <p:nvPr/>
          </p:nvSpPr>
          <p:spPr bwMode="auto">
            <a:xfrm>
              <a:off x="1843" y="2710"/>
              <a:ext cx="57" cy="24"/>
            </a:xfrm>
            <a:custGeom>
              <a:avLst/>
              <a:gdLst>
                <a:gd name="T0" fmla="*/ 14 w 14"/>
                <a:gd name="T1" fmla="*/ 2 h 6"/>
                <a:gd name="T2" fmla="*/ 13 w 14"/>
                <a:gd name="T3" fmla="*/ 6 h 6"/>
                <a:gd name="T4" fmla="*/ 0 w 14"/>
                <a:gd name="T5" fmla="*/ 4 h 6"/>
                <a:gd name="T6" fmla="*/ 1 w 14"/>
                <a:gd name="T7" fmla="*/ 0 h 6"/>
                <a:gd name="T8" fmla="*/ 14 w 14"/>
                <a:gd name="T9" fmla="*/ 2 h 6"/>
              </a:gdLst>
              <a:ahLst/>
              <a:cxnLst>
                <a:cxn ang="0">
                  <a:pos x="T0" y="T1"/>
                </a:cxn>
                <a:cxn ang="0">
                  <a:pos x="T2" y="T3"/>
                </a:cxn>
                <a:cxn ang="0">
                  <a:pos x="T4" y="T5"/>
                </a:cxn>
                <a:cxn ang="0">
                  <a:pos x="T6" y="T7"/>
                </a:cxn>
                <a:cxn ang="0">
                  <a:pos x="T8" y="T9"/>
                </a:cxn>
              </a:cxnLst>
              <a:rect l="0" t="0" r="r" b="b"/>
              <a:pathLst>
                <a:path w="14" h="6">
                  <a:moveTo>
                    <a:pt x="14" y="2"/>
                  </a:moveTo>
                  <a:cubicBezTo>
                    <a:pt x="13" y="4"/>
                    <a:pt x="13" y="5"/>
                    <a:pt x="13" y="6"/>
                  </a:cubicBezTo>
                  <a:cubicBezTo>
                    <a:pt x="8" y="6"/>
                    <a:pt x="4" y="5"/>
                    <a:pt x="0" y="4"/>
                  </a:cubicBezTo>
                  <a:cubicBezTo>
                    <a:pt x="0" y="2"/>
                    <a:pt x="1" y="1"/>
                    <a:pt x="1" y="0"/>
                  </a:cubicBezTo>
                  <a:cubicBezTo>
                    <a:pt x="5" y="1"/>
                    <a:pt x="9" y="2"/>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43"/>
            <p:cNvSpPr/>
            <p:nvPr/>
          </p:nvSpPr>
          <p:spPr bwMode="auto">
            <a:xfrm>
              <a:off x="1758" y="2243"/>
              <a:ext cx="134" cy="72"/>
            </a:xfrm>
            <a:custGeom>
              <a:avLst/>
              <a:gdLst>
                <a:gd name="T0" fmla="*/ 32 w 33"/>
                <a:gd name="T1" fmla="*/ 14 h 18"/>
                <a:gd name="T2" fmla="*/ 33 w 33"/>
                <a:gd name="T3" fmla="*/ 15 h 18"/>
                <a:gd name="T4" fmla="*/ 30 w 33"/>
                <a:gd name="T5" fmla="*/ 16 h 18"/>
                <a:gd name="T6" fmla="*/ 20 w 33"/>
                <a:gd name="T7" fmla="*/ 18 h 18"/>
                <a:gd name="T8" fmla="*/ 19 w 33"/>
                <a:gd name="T9" fmla="*/ 18 h 18"/>
                <a:gd name="T10" fmla="*/ 8 w 33"/>
                <a:gd name="T11" fmla="*/ 15 h 18"/>
                <a:gd name="T12" fmla="*/ 0 w 33"/>
                <a:gd name="T13" fmla="*/ 3 h 18"/>
                <a:gd name="T14" fmla="*/ 1 w 33"/>
                <a:gd name="T15" fmla="*/ 1 h 18"/>
                <a:gd name="T16" fmla="*/ 2 w 33"/>
                <a:gd name="T17" fmla="*/ 0 h 18"/>
                <a:gd name="T18" fmla="*/ 4 w 33"/>
                <a:gd name="T19" fmla="*/ 2 h 18"/>
                <a:gd name="T20" fmla="*/ 11 w 33"/>
                <a:gd name="T21" fmla="*/ 12 h 18"/>
                <a:gd name="T22" fmla="*/ 20 w 33"/>
                <a:gd name="T23" fmla="*/ 14 h 18"/>
                <a:gd name="T24" fmla="*/ 20 w 33"/>
                <a:gd name="T25" fmla="*/ 14 h 18"/>
                <a:gd name="T26" fmla="*/ 32 w 33"/>
                <a:gd name="T27" fmla="*/ 12 h 18"/>
                <a:gd name="T28" fmla="*/ 31 w 33"/>
                <a:gd name="T29" fmla="*/ 13 h 18"/>
                <a:gd name="T30" fmla="*/ 32 w 33"/>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8">
                  <a:moveTo>
                    <a:pt x="32" y="14"/>
                  </a:moveTo>
                  <a:cubicBezTo>
                    <a:pt x="32" y="14"/>
                    <a:pt x="32" y="15"/>
                    <a:pt x="33" y="15"/>
                  </a:cubicBezTo>
                  <a:cubicBezTo>
                    <a:pt x="32" y="16"/>
                    <a:pt x="31" y="16"/>
                    <a:pt x="30" y="16"/>
                  </a:cubicBezTo>
                  <a:cubicBezTo>
                    <a:pt x="27" y="17"/>
                    <a:pt x="24" y="18"/>
                    <a:pt x="20" y="18"/>
                  </a:cubicBezTo>
                  <a:cubicBezTo>
                    <a:pt x="20" y="18"/>
                    <a:pt x="20" y="18"/>
                    <a:pt x="19" y="18"/>
                  </a:cubicBezTo>
                  <a:cubicBezTo>
                    <a:pt x="16" y="18"/>
                    <a:pt x="12" y="17"/>
                    <a:pt x="8" y="15"/>
                  </a:cubicBezTo>
                  <a:cubicBezTo>
                    <a:pt x="5" y="12"/>
                    <a:pt x="2" y="9"/>
                    <a:pt x="0" y="3"/>
                  </a:cubicBezTo>
                  <a:cubicBezTo>
                    <a:pt x="0" y="2"/>
                    <a:pt x="0" y="1"/>
                    <a:pt x="1" y="1"/>
                  </a:cubicBezTo>
                  <a:cubicBezTo>
                    <a:pt x="2" y="0"/>
                    <a:pt x="2" y="0"/>
                    <a:pt x="2" y="0"/>
                  </a:cubicBezTo>
                  <a:cubicBezTo>
                    <a:pt x="3" y="0"/>
                    <a:pt x="3" y="1"/>
                    <a:pt x="4" y="2"/>
                  </a:cubicBezTo>
                  <a:cubicBezTo>
                    <a:pt x="5" y="7"/>
                    <a:pt x="8" y="10"/>
                    <a:pt x="11" y="12"/>
                  </a:cubicBezTo>
                  <a:cubicBezTo>
                    <a:pt x="13" y="13"/>
                    <a:pt x="17" y="14"/>
                    <a:pt x="20" y="14"/>
                  </a:cubicBezTo>
                  <a:cubicBezTo>
                    <a:pt x="20" y="14"/>
                    <a:pt x="20" y="14"/>
                    <a:pt x="20" y="14"/>
                  </a:cubicBezTo>
                  <a:cubicBezTo>
                    <a:pt x="25" y="14"/>
                    <a:pt x="30" y="12"/>
                    <a:pt x="32" y="12"/>
                  </a:cubicBezTo>
                  <a:cubicBezTo>
                    <a:pt x="31" y="13"/>
                    <a:pt x="31" y="13"/>
                    <a:pt x="31" y="13"/>
                  </a:cubicBezTo>
                  <a:cubicBezTo>
                    <a:pt x="31" y="13"/>
                    <a:pt x="31" y="14"/>
                    <a:pt x="3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44"/>
            <p:cNvSpPr/>
            <p:nvPr/>
          </p:nvSpPr>
          <p:spPr bwMode="auto">
            <a:xfrm>
              <a:off x="1835" y="2682"/>
              <a:ext cx="48" cy="28"/>
            </a:xfrm>
            <a:custGeom>
              <a:avLst/>
              <a:gdLst>
                <a:gd name="T0" fmla="*/ 12 w 12"/>
                <a:gd name="T1" fmla="*/ 2 h 7"/>
                <a:gd name="T2" fmla="*/ 12 w 12"/>
                <a:gd name="T3" fmla="*/ 4 h 7"/>
                <a:gd name="T4" fmla="*/ 3 w 12"/>
                <a:gd name="T5" fmla="*/ 7 h 7"/>
                <a:gd name="T6" fmla="*/ 0 w 12"/>
                <a:gd name="T7" fmla="*/ 6 h 7"/>
                <a:gd name="T8" fmla="*/ 1 w 12"/>
                <a:gd name="T9" fmla="*/ 4 h 7"/>
                <a:gd name="T10" fmla="*/ 12 w 12"/>
                <a:gd name="T11" fmla="*/ 0 h 7"/>
                <a:gd name="T12" fmla="*/ 12 w 12"/>
                <a:gd name="T13" fmla="*/ 0 h 7"/>
                <a:gd name="T14" fmla="*/ 12 w 12"/>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2"/>
                  </a:moveTo>
                  <a:cubicBezTo>
                    <a:pt x="12" y="4"/>
                    <a:pt x="12" y="4"/>
                    <a:pt x="12" y="4"/>
                  </a:cubicBezTo>
                  <a:cubicBezTo>
                    <a:pt x="8" y="4"/>
                    <a:pt x="5" y="5"/>
                    <a:pt x="3" y="7"/>
                  </a:cubicBezTo>
                  <a:cubicBezTo>
                    <a:pt x="2" y="7"/>
                    <a:pt x="1" y="7"/>
                    <a:pt x="0" y="6"/>
                  </a:cubicBezTo>
                  <a:cubicBezTo>
                    <a:pt x="0" y="5"/>
                    <a:pt x="1" y="5"/>
                    <a:pt x="1" y="4"/>
                  </a:cubicBezTo>
                  <a:cubicBezTo>
                    <a:pt x="4" y="1"/>
                    <a:pt x="7" y="0"/>
                    <a:pt x="12" y="0"/>
                  </a:cubicBezTo>
                  <a:cubicBezTo>
                    <a:pt x="12" y="0"/>
                    <a:pt x="12" y="0"/>
                    <a:pt x="12" y="0"/>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45"/>
            <p:cNvSpPr/>
            <p:nvPr/>
          </p:nvSpPr>
          <p:spPr bwMode="auto">
            <a:xfrm>
              <a:off x="1746" y="2054"/>
              <a:ext cx="129" cy="64"/>
            </a:xfrm>
            <a:custGeom>
              <a:avLst/>
              <a:gdLst>
                <a:gd name="T0" fmla="*/ 32 w 32"/>
                <a:gd name="T1" fmla="*/ 5 h 16"/>
                <a:gd name="T2" fmla="*/ 32 w 32"/>
                <a:gd name="T3" fmla="*/ 5 h 16"/>
                <a:gd name="T4" fmla="*/ 30 w 32"/>
                <a:gd name="T5" fmla="*/ 10 h 16"/>
                <a:gd name="T6" fmla="*/ 21 w 32"/>
                <a:gd name="T7" fmla="*/ 16 h 16"/>
                <a:gd name="T8" fmla="*/ 21 w 32"/>
                <a:gd name="T9" fmla="*/ 16 h 16"/>
                <a:gd name="T10" fmla="*/ 0 w 32"/>
                <a:gd name="T11" fmla="*/ 3 h 16"/>
                <a:gd name="T12" fmla="*/ 0 w 32"/>
                <a:gd name="T13" fmla="*/ 2 h 16"/>
                <a:gd name="T14" fmla="*/ 0 w 32"/>
                <a:gd name="T15" fmla="*/ 0 h 16"/>
                <a:gd name="T16" fmla="*/ 1 w 32"/>
                <a:gd name="T17" fmla="*/ 0 h 16"/>
                <a:gd name="T18" fmla="*/ 3 w 32"/>
                <a:gd name="T19" fmla="*/ 0 h 16"/>
                <a:gd name="T20" fmla="*/ 21 w 32"/>
                <a:gd name="T21" fmla="*/ 12 h 16"/>
                <a:gd name="T22" fmla="*/ 21 w 32"/>
                <a:gd name="T23" fmla="*/ 12 h 16"/>
                <a:gd name="T24" fmla="*/ 27 w 32"/>
                <a:gd name="T25" fmla="*/ 8 h 16"/>
                <a:gd name="T26" fmla="*/ 28 w 32"/>
                <a:gd name="T27" fmla="*/ 5 h 16"/>
                <a:gd name="T28" fmla="*/ 30 w 32"/>
                <a:gd name="T29" fmla="*/ 3 h 16"/>
                <a:gd name="T30" fmla="*/ 31 w 32"/>
                <a:gd name="T31" fmla="*/ 3 h 16"/>
                <a:gd name="T32" fmla="*/ 32 w 32"/>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32" y="5"/>
                  </a:moveTo>
                  <a:cubicBezTo>
                    <a:pt x="32" y="5"/>
                    <a:pt x="32" y="5"/>
                    <a:pt x="32" y="5"/>
                  </a:cubicBezTo>
                  <a:cubicBezTo>
                    <a:pt x="32" y="5"/>
                    <a:pt x="32" y="8"/>
                    <a:pt x="30" y="10"/>
                  </a:cubicBezTo>
                  <a:cubicBezTo>
                    <a:pt x="29" y="13"/>
                    <a:pt x="26" y="16"/>
                    <a:pt x="21" y="16"/>
                  </a:cubicBezTo>
                  <a:cubicBezTo>
                    <a:pt x="21" y="16"/>
                    <a:pt x="21" y="16"/>
                    <a:pt x="21" y="16"/>
                  </a:cubicBezTo>
                  <a:cubicBezTo>
                    <a:pt x="16" y="16"/>
                    <a:pt x="10" y="12"/>
                    <a:pt x="0" y="3"/>
                  </a:cubicBezTo>
                  <a:cubicBezTo>
                    <a:pt x="0" y="3"/>
                    <a:pt x="0" y="2"/>
                    <a:pt x="0" y="2"/>
                  </a:cubicBezTo>
                  <a:cubicBezTo>
                    <a:pt x="0" y="1"/>
                    <a:pt x="0" y="1"/>
                    <a:pt x="0" y="0"/>
                  </a:cubicBezTo>
                  <a:cubicBezTo>
                    <a:pt x="1" y="0"/>
                    <a:pt x="1" y="0"/>
                    <a:pt x="1" y="0"/>
                  </a:cubicBezTo>
                  <a:cubicBezTo>
                    <a:pt x="2" y="0"/>
                    <a:pt x="2" y="0"/>
                    <a:pt x="3" y="0"/>
                  </a:cubicBezTo>
                  <a:cubicBezTo>
                    <a:pt x="12" y="9"/>
                    <a:pt x="18" y="12"/>
                    <a:pt x="21" y="12"/>
                  </a:cubicBezTo>
                  <a:cubicBezTo>
                    <a:pt x="21" y="12"/>
                    <a:pt x="21" y="12"/>
                    <a:pt x="21" y="12"/>
                  </a:cubicBezTo>
                  <a:cubicBezTo>
                    <a:pt x="24" y="12"/>
                    <a:pt x="26" y="10"/>
                    <a:pt x="27" y="8"/>
                  </a:cubicBezTo>
                  <a:cubicBezTo>
                    <a:pt x="28" y="7"/>
                    <a:pt x="28" y="5"/>
                    <a:pt x="28" y="5"/>
                  </a:cubicBezTo>
                  <a:cubicBezTo>
                    <a:pt x="29" y="4"/>
                    <a:pt x="29" y="3"/>
                    <a:pt x="30" y="3"/>
                  </a:cubicBezTo>
                  <a:cubicBezTo>
                    <a:pt x="30" y="3"/>
                    <a:pt x="30" y="3"/>
                    <a:pt x="31" y="3"/>
                  </a:cubicBezTo>
                  <a:cubicBezTo>
                    <a:pt x="31" y="3"/>
                    <a:pt x="32" y="4"/>
                    <a:pt x="3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46"/>
            <p:cNvSpPr/>
            <p:nvPr/>
          </p:nvSpPr>
          <p:spPr bwMode="auto">
            <a:xfrm>
              <a:off x="1827" y="2706"/>
              <a:ext cx="20" cy="20"/>
            </a:xfrm>
            <a:custGeom>
              <a:avLst/>
              <a:gdLst>
                <a:gd name="T0" fmla="*/ 5 w 5"/>
                <a:gd name="T1" fmla="*/ 1 h 5"/>
                <a:gd name="T2" fmla="*/ 4 w 5"/>
                <a:gd name="T3" fmla="*/ 5 h 5"/>
                <a:gd name="T4" fmla="*/ 0 w 5"/>
                <a:gd name="T5" fmla="*/ 4 h 5"/>
                <a:gd name="T6" fmla="*/ 2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cubicBezTo>
                    <a:pt x="5" y="2"/>
                    <a:pt x="4" y="3"/>
                    <a:pt x="4" y="5"/>
                  </a:cubicBezTo>
                  <a:cubicBezTo>
                    <a:pt x="3" y="4"/>
                    <a:pt x="1" y="4"/>
                    <a:pt x="0" y="4"/>
                  </a:cubicBezTo>
                  <a:cubicBezTo>
                    <a:pt x="0" y="3"/>
                    <a:pt x="1" y="1"/>
                    <a:pt x="2" y="0"/>
                  </a:cubicBezTo>
                  <a:cubicBezTo>
                    <a:pt x="3"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47"/>
            <p:cNvSpPr/>
            <p:nvPr/>
          </p:nvSpPr>
          <p:spPr bwMode="auto">
            <a:xfrm>
              <a:off x="1734" y="2629"/>
              <a:ext cx="101" cy="93"/>
            </a:xfrm>
            <a:custGeom>
              <a:avLst/>
              <a:gdLst>
                <a:gd name="T0" fmla="*/ 22 w 25"/>
                <a:gd name="T1" fmla="*/ 18 h 23"/>
                <a:gd name="T2" fmla="*/ 25 w 25"/>
                <a:gd name="T3" fmla="*/ 19 h 23"/>
                <a:gd name="T4" fmla="*/ 23 w 25"/>
                <a:gd name="T5" fmla="*/ 23 h 23"/>
                <a:gd name="T6" fmla="*/ 21 w 25"/>
                <a:gd name="T7" fmla="*/ 22 h 23"/>
                <a:gd name="T8" fmla="*/ 2 w 25"/>
                <a:gd name="T9" fmla="*/ 9 h 23"/>
                <a:gd name="T10" fmla="*/ 0 w 25"/>
                <a:gd name="T11" fmla="*/ 4 h 23"/>
                <a:gd name="T12" fmla="*/ 3 w 25"/>
                <a:gd name="T13" fmla="*/ 2 h 23"/>
                <a:gd name="T14" fmla="*/ 4 w 25"/>
                <a:gd name="T15" fmla="*/ 0 h 23"/>
                <a:gd name="T16" fmla="*/ 5 w 25"/>
                <a:gd name="T17" fmla="*/ 8 h 23"/>
                <a:gd name="T18" fmla="*/ 10 w 25"/>
                <a:gd name="T19" fmla="*/ 13 h 23"/>
                <a:gd name="T20" fmla="*/ 22 w 25"/>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22" y="18"/>
                  </a:moveTo>
                  <a:cubicBezTo>
                    <a:pt x="23" y="19"/>
                    <a:pt x="24" y="19"/>
                    <a:pt x="25" y="19"/>
                  </a:cubicBezTo>
                  <a:cubicBezTo>
                    <a:pt x="24" y="20"/>
                    <a:pt x="23" y="22"/>
                    <a:pt x="23" y="23"/>
                  </a:cubicBezTo>
                  <a:cubicBezTo>
                    <a:pt x="22" y="23"/>
                    <a:pt x="22" y="22"/>
                    <a:pt x="21" y="22"/>
                  </a:cubicBezTo>
                  <a:cubicBezTo>
                    <a:pt x="11" y="19"/>
                    <a:pt x="4" y="15"/>
                    <a:pt x="2" y="9"/>
                  </a:cubicBezTo>
                  <a:cubicBezTo>
                    <a:pt x="1" y="7"/>
                    <a:pt x="1" y="5"/>
                    <a:pt x="0" y="4"/>
                  </a:cubicBezTo>
                  <a:cubicBezTo>
                    <a:pt x="1" y="3"/>
                    <a:pt x="2" y="3"/>
                    <a:pt x="3" y="2"/>
                  </a:cubicBezTo>
                  <a:cubicBezTo>
                    <a:pt x="3" y="2"/>
                    <a:pt x="4" y="1"/>
                    <a:pt x="4" y="0"/>
                  </a:cubicBezTo>
                  <a:cubicBezTo>
                    <a:pt x="4" y="3"/>
                    <a:pt x="5" y="5"/>
                    <a:pt x="5" y="8"/>
                  </a:cubicBezTo>
                  <a:cubicBezTo>
                    <a:pt x="6" y="10"/>
                    <a:pt x="8" y="11"/>
                    <a:pt x="10" y="13"/>
                  </a:cubicBezTo>
                  <a:cubicBezTo>
                    <a:pt x="13" y="15"/>
                    <a:pt x="17"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48"/>
            <p:cNvSpPr/>
            <p:nvPr/>
          </p:nvSpPr>
          <p:spPr bwMode="auto">
            <a:xfrm>
              <a:off x="1771" y="2416"/>
              <a:ext cx="16" cy="16"/>
            </a:xfrm>
            <a:custGeom>
              <a:avLst/>
              <a:gdLst>
                <a:gd name="T0" fmla="*/ 4 w 4"/>
                <a:gd name="T1" fmla="*/ 2 h 4"/>
                <a:gd name="T2" fmla="*/ 4 w 4"/>
                <a:gd name="T3" fmla="*/ 3 h 4"/>
                <a:gd name="T4" fmla="*/ 3 w 4"/>
                <a:gd name="T5" fmla="*/ 4 h 4"/>
                <a:gd name="T6" fmla="*/ 0 w 4"/>
                <a:gd name="T7" fmla="*/ 3 h 4"/>
                <a:gd name="T8" fmla="*/ 0 w 4"/>
                <a:gd name="T9" fmla="*/ 1 h 4"/>
                <a:gd name="T10" fmla="*/ 2 w 4"/>
                <a:gd name="T11" fmla="*/ 0 h 4"/>
                <a:gd name="T12" fmla="*/ 3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3"/>
                    <a:pt x="4" y="3"/>
                  </a:cubicBezTo>
                  <a:cubicBezTo>
                    <a:pt x="4" y="3"/>
                    <a:pt x="4" y="4"/>
                    <a:pt x="3" y="4"/>
                  </a:cubicBezTo>
                  <a:cubicBezTo>
                    <a:pt x="2" y="4"/>
                    <a:pt x="1" y="4"/>
                    <a:pt x="0" y="3"/>
                  </a:cubicBezTo>
                  <a:cubicBezTo>
                    <a:pt x="0" y="2"/>
                    <a:pt x="0" y="1"/>
                    <a:pt x="0" y="1"/>
                  </a:cubicBezTo>
                  <a:cubicBezTo>
                    <a:pt x="1" y="1"/>
                    <a:pt x="1" y="0"/>
                    <a:pt x="2" y="0"/>
                  </a:cubicBezTo>
                  <a:cubicBezTo>
                    <a:pt x="2" y="0"/>
                    <a:pt x="3" y="0"/>
                    <a:pt x="3"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49"/>
            <p:cNvSpPr/>
            <p:nvPr/>
          </p:nvSpPr>
          <p:spPr bwMode="auto">
            <a:xfrm>
              <a:off x="1730" y="2428"/>
              <a:ext cx="53" cy="169"/>
            </a:xfrm>
            <a:custGeom>
              <a:avLst/>
              <a:gdLst>
                <a:gd name="T0" fmla="*/ 10 w 13"/>
                <a:gd name="T1" fmla="*/ 0 h 42"/>
                <a:gd name="T2" fmla="*/ 13 w 13"/>
                <a:gd name="T3" fmla="*/ 1 h 42"/>
                <a:gd name="T4" fmla="*/ 4 w 13"/>
                <a:gd name="T5" fmla="*/ 41 h 42"/>
                <a:gd name="T6" fmla="*/ 4 w 13"/>
                <a:gd name="T7" fmla="*/ 41 h 42"/>
                <a:gd name="T8" fmla="*/ 4 w 13"/>
                <a:gd name="T9" fmla="*/ 42 h 42"/>
                <a:gd name="T10" fmla="*/ 4 w 13"/>
                <a:gd name="T11" fmla="*/ 41 h 42"/>
                <a:gd name="T12" fmla="*/ 2 w 13"/>
                <a:gd name="T13" fmla="*/ 40 h 42"/>
                <a:gd name="T14" fmla="*/ 1 w 13"/>
                <a:gd name="T15" fmla="*/ 40 h 42"/>
                <a:gd name="T16" fmla="*/ 0 w 13"/>
                <a:gd name="T17" fmla="*/ 41 h 42"/>
                <a:gd name="T18" fmla="*/ 5 w 13"/>
                <a:gd name="T19" fmla="*/ 12 h 42"/>
                <a:gd name="T20" fmla="*/ 10 w 1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42">
                  <a:moveTo>
                    <a:pt x="10" y="0"/>
                  </a:moveTo>
                  <a:cubicBezTo>
                    <a:pt x="11" y="1"/>
                    <a:pt x="12" y="1"/>
                    <a:pt x="13" y="1"/>
                  </a:cubicBezTo>
                  <a:cubicBezTo>
                    <a:pt x="11" y="6"/>
                    <a:pt x="4" y="24"/>
                    <a:pt x="4" y="41"/>
                  </a:cubicBezTo>
                  <a:cubicBezTo>
                    <a:pt x="4" y="41"/>
                    <a:pt x="4" y="41"/>
                    <a:pt x="4" y="41"/>
                  </a:cubicBezTo>
                  <a:cubicBezTo>
                    <a:pt x="4" y="42"/>
                    <a:pt x="4" y="42"/>
                    <a:pt x="4" y="42"/>
                  </a:cubicBezTo>
                  <a:cubicBezTo>
                    <a:pt x="4" y="42"/>
                    <a:pt x="4" y="41"/>
                    <a:pt x="4" y="41"/>
                  </a:cubicBezTo>
                  <a:cubicBezTo>
                    <a:pt x="3" y="40"/>
                    <a:pt x="3" y="40"/>
                    <a:pt x="2" y="40"/>
                  </a:cubicBezTo>
                  <a:cubicBezTo>
                    <a:pt x="2" y="40"/>
                    <a:pt x="1" y="40"/>
                    <a:pt x="1" y="40"/>
                  </a:cubicBezTo>
                  <a:cubicBezTo>
                    <a:pt x="1" y="40"/>
                    <a:pt x="1" y="40"/>
                    <a:pt x="0" y="41"/>
                  </a:cubicBezTo>
                  <a:cubicBezTo>
                    <a:pt x="0" y="30"/>
                    <a:pt x="3" y="19"/>
                    <a:pt x="5" y="12"/>
                  </a:cubicBezTo>
                  <a:cubicBezTo>
                    <a:pt x="7" y="7"/>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50"/>
            <p:cNvSpPr/>
            <p:nvPr/>
          </p:nvSpPr>
          <p:spPr bwMode="auto">
            <a:xfrm>
              <a:off x="1533" y="1937"/>
              <a:ext cx="250" cy="491"/>
            </a:xfrm>
            <a:custGeom>
              <a:avLst/>
              <a:gdLst>
                <a:gd name="T0" fmla="*/ 62 w 62"/>
                <a:gd name="T1" fmla="*/ 119 h 122"/>
                <a:gd name="T2" fmla="*/ 62 w 62"/>
                <a:gd name="T3" fmla="*/ 120 h 122"/>
                <a:gd name="T4" fmla="*/ 61 w 62"/>
                <a:gd name="T5" fmla="*/ 119 h 122"/>
                <a:gd name="T6" fmla="*/ 59 w 62"/>
                <a:gd name="T7" fmla="*/ 120 h 122"/>
                <a:gd name="T8" fmla="*/ 59 w 62"/>
                <a:gd name="T9" fmla="*/ 122 h 122"/>
                <a:gd name="T10" fmla="*/ 58 w 62"/>
                <a:gd name="T11" fmla="*/ 122 h 122"/>
                <a:gd name="T12" fmla="*/ 26 w 62"/>
                <a:gd name="T13" fmla="*/ 104 h 122"/>
                <a:gd name="T14" fmla="*/ 0 w 62"/>
                <a:gd name="T15" fmla="*/ 49 h 122"/>
                <a:gd name="T16" fmla="*/ 6 w 62"/>
                <a:gd name="T17" fmla="*/ 22 h 122"/>
                <a:gd name="T18" fmla="*/ 22 w 62"/>
                <a:gd name="T19" fmla="*/ 0 h 122"/>
                <a:gd name="T20" fmla="*/ 23 w 62"/>
                <a:gd name="T21" fmla="*/ 1 h 122"/>
                <a:gd name="T22" fmla="*/ 24 w 62"/>
                <a:gd name="T23" fmla="*/ 2 h 122"/>
                <a:gd name="T24" fmla="*/ 25 w 62"/>
                <a:gd name="T25" fmla="*/ 2 h 122"/>
                <a:gd name="T26" fmla="*/ 26 w 62"/>
                <a:gd name="T27" fmla="*/ 2 h 122"/>
                <a:gd name="T28" fmla="*/ 4 w 62"/>
                <a:gd name="T29" fmla="*/ 49 h 122"/>
                <a:gd name="T30" fmla="*/ 28 w 62"/>
                <a:gd name="T31" fmla="*/ 101 h 122"/>
                <a:gd name="T32" fmla="*/ 62 w 62"/>
                <a:gd name="T33"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122">
                  <a:moveTo>
                    <a:pt x="62" y="119"/>
                  </a:moveTo>
                  <a:cubicBezTo>
                    <a:pt x="62" y="120"/>
                    <a:pt x="62" y="120"/>
                    <a:pt x="62" y="120"/>
                  </a:cubicBezTo>
                  <a:cubicBezTo>
                    <a:pt x="62" y="119"/>
                    <a:pt x="61" y="119"/>
                    <a:pt x="61" y="119"/>
                  </a:cubicBezTo>
                  <a:cubicBezTo>
                    <a:pt x="60" y="119"/>
                    <a:pt x="60" y="120"/>
                    <a:pt x="59" y="120"/>
                  </a:cubicBezTo>
                  <a:cubicBezTo>
                    <a:pt x="59" y="120"/>
                    <a:pt x="59" y="121"/>
                    <a:pt x="59" y="122"/>
                  </a:cubicBezTo>
                  <a:cubicBezTo>
                    <a:pt x="58" y="122"/>
                    <a:pt x="58" y="122"/>
                    <a:pt x="58" y="122"/>
                  </a:cubicBezTo>
                  <a:cubicBezTo>
                    <a:pt x="45" y="118"/>
                    <a:pt x="34" y="111"/>
                    <a:pt x="26" y="104"/>
                  </a:cubicBezTo>
                  <a:cubicBezTo>
                    <a:pt x="9" y="89"/>
                    <a:pt x="0" y="69"/>
                    <a:pt x="0" y="49"/>
                  </a:cubicBezTo>
                  <a:cubicBezTo>
                    <a:pt x="0" y="40"/>
                    <a:pt x="2" y="31"/>
                    <a:pt x="6" y="22"/>
                  </a:cubicBezTo>
                  <a:cubicBezTo>
                    <a:pt x="10" y="14"/>
                    <a:pt x="15" y="6"/>
                    <a:pt x="22" y="0"/>
                  </a:cubicBezTo>
                  <a:cubicBezTo>
                    <a:pt x="23" y="0"/>
                    <a:pt x="23" y="1"/>
                    <a:pt x="23" y="1"/>
                  </a:cubicBezTo>
                  <a:cubicBezTo>
                    <a:pt x="23" y="1"/>
                    <a:pt x="24" y="2"/>
                    <a:pt x="24" y="2"/>
                  </a:cubicBezTo>
                  <a:cubicBezTo>
                    <a:pt x="25" y="2"/>
                    <a:pt x="25" y="2"/>
                    <a:pt x="25" y="2"/>
                  </a:cubicBezTo>
                  <a:cubicBezTo>
                    <a:pt x="25" y="2"/>
                    <a:pt x="26" y="2"/>
                    <a:pt x="26" y="2"/>
                  </a:cubicBezTo>
                  <a:cubicBezTo>
                    <a:pt x="11" y="15"/>
                    <a:pt x="4" y="32"/>
                    <a:pt x="4" y="49"/>
                  </a:cubicBezTo>
                  <a:cubicBezTo>
                    <a:pt x="4" y="68"/>
                    <a:pt x="12" y="87"/>
                    <a:pt x="28" y="101"/>
                  </a:cubicBezTo>
                  <a:cubicBezTo>
                    <a:pt x="37" y="109"/>
                    <a:pt x="48" y="115"/>
                    <a:pt x="62"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51"/>
            <p:cNvSpPr/>
            <p:nvPr/>
          </p:nvSpPr>
          <p:spPr bwMode="auto">
            <a:xfrm>
              <a:off x="1762" y="1857"/>
              <a:ext cx="17" cy="16"/>
            </a:xfrm>
            <a:custGeom>
              <a:avLst/>
              <a:gdLst>
                <a:gd name="T0" fmla="*/ 4 w 4"/>
                <a:gd name="T1" fmla="*/ 1 h 4"/>
                <a:gd name="T2" fmla="*/ 4 w 4"/>
                <a:gd name="T3" fmla="*/ 2 h 4"/>
                <a:gd name="T4" fmla="*/ 3 w 4"/>
                <a:gd name="T5" fmla="*/ 4 h 4"/>
                <a:gd name="T6" fmla="*/ 3 w 4"/>
                <a:gd name="T7" fmla="*/ 4 h 4"/>
                <a:gd name="T8" fmla="*/ 3 w 4"/>
                <a:gd name="T9" fmla="*/ 4 h 4"/>
                <a:gd name="T10" fmla="*/ 1 w 4"/>
                <a:gd name="T11" fmla="*/ 3 h 4"/>
                <a:gd name="T12" fmla="*/ 0 w 4"/>
                <a:gd name="T13" fmla="*/ 1 h 4"/>
                <a:gd name="T14" fmla="*/ 4 w 4"/>
                <a:gd name="T15" fmla="*/ 0 h 4"/>
                <a:gd name="T16" fmla="*/ 4 w 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1"/>
                  </a:moveTo>
                  <a:cubicBezTo>
                    <a:pt x="4" y="2"/>
                    <a:pt x="4" y="2"/>
                    <a:pt x="4" y="2"/>
                  </a:cubicBezTo>
                  <a:cubicBezTo>
                    <a:pt x="4" y="3"/>
                    <a:pt x="4" y="4"/>
                    <a:pt x="3" y="4"/>
                  </a:cubicBezTo>
                  <a:cubicBezTo>
                    <a:pt x="3" y="4"/>
                    <a:pt x="3" y="4"/>
                    <a:pt x="3" y="4"/>
                  </a:cubicBezTo>
                  <a:cubicBezTo>
                    <a:pt x="3" y="4"/>
                    <a:pt x="3" y="4"/>
                    <a:pt x="3" y="4"/>
                  </a:cubicBezTo>
                  <a:cubicBezTo>
                    <a:pt x="2" y="4"/>
                    <a:pt x="1" y="4"/>
                    <a:pt x="1" y="3"/>
                  </a:cubicBezTo>
                  <a:cubicBezTo>
                    <a:pt x="1" y="3"/>
                    <a:pt x="1" y="2"/>
                    <a:pt x="0" y="1"/>
                  </a:cubicBezTo>
                  <a:cubicBezTo>
                    <a:pt x="1" y="1"/>
                    <a:pt x="2" y="0"/>
                    <a:pt x="4" y="0"/>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52"/>
            <p:cNvSpPr/>
            <p:nvPr/>
          </p:nvSpPr>
          <p:spPr bwMode="auto">
            <a:xfrm>
              <a:off x="1585" y="2118"/>
              <a:ext cx="194" cy="65"/>
            </a:xfrm>
            <a:custGeom>
              <a:avLst/>
              <a:gdLst>
                <a:gd name="T0" fmla="*/ 48 w 48"/>
                <a:gd name="T1" fmla="*/ 14 h 16"/>
                <a:gd name="T2" fmla="*/ 47 w 48"/>
                <a:gd name="T3" fmla="*/ 15 h 16"/>
                <a:gd name="T4" fmla="*/ 46 w 48"/>
                <a:gd name="T5" fmla="*/ 16 h 16"/>
                <a:gd name="T6" fmla="*/ 45 w 48"/>
                <a:gd name="T7" fmla="*/ 15 h 16"/>
                <a:gd name="T8" fmla="*/ 34 w 48"/>
                <a:gd name="T9" fmla="*/ 9 h 16"/>
                <a:gd name="T10" fmla="*/ 10 w 48"/>
                <a:gd name="T11" fmla="*/ 3 h 16"/>
                <a:gd name="T12" fmla="*/ 2 w 48"/>
                <a:gd name="T13" fmla="*/ 4 h 16"/>
                <a:gd name="T14" fmla="*/ 2 w 48"/>
                <a:gd name="T15" fmla="*/ 4 h 16"/>
                <a:gd name="T16" fmla="*/ 0 w 48"/>
                <a:gd name="T17" fmla="*/ 3 h 16"/>
                <a:gd name="T18" fmla="*/ 0 w 48"/>
                <a:gd name="T19" fmla="*/ 2 h 16"/>
                <a:gd name="T20" fmla="*/ 2 w 48"/>
                <a:gd name="T21" fmla="*/ 0 h 16"/>
                <a:gd name="T22" fmla="*/ 10 w 48"/>
                <a:gd name="T23" fmla="*/ 0 h 16"/>
                <a:gd name="T24" fmla="*/ 36 w 48"/>
                <a:gd name="T25" fmla="*/ 6 h 16"/>
                <a:gd name="T26" fmla="*/ 47 w 48"/>
                <a:gd name="T27" fmla="*/ 12 h 16"/>
                <a:gd name="T28" fmla="*/ 48 w 48"/>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6">
                  <a:moveTo>
                    <a:pt x="48" y="14"/>
                  </a:moveTo>
                  <a:cubicBezTo>
                    <a:pt x="48" y="14"/>
                    <a:pt x="47" y="14"/>
                    <a:pt x="47" y="15"/>
                  </a:cubicBezTo>
                  <a:cubicBezTo>
                    <a:pt x="47" y="15"/>
                    <a:pt x="46" y="16"/>
                    <a:pt x="46" y="16"/>
                  </a:cubicBezTo>
                  <a:cubicBezTo>
                    <a:pt x="45" y="16"/>
                    <a:pt x="45" y="15"/>
                    <a:pt x="45" y="15"/>
                  </a:cubicBezTo>
                  <a:cubicBezTo>
                    <a:pt x="44" y="15"/>
                    <a:pt x="41" y="12"/>
                    <a:pt x="34" y="9"/>
                  </a:cubicBezTo>
                  <a:cubicBezTo>
                    <a:pt x="28" y="6"/>
                    <a:pt x="20" y="3"/>
                    <a:pt x="10" y="3"/>
                  </a:cubicBezTo>
                  <a:cubicBezTo>
                    <a:pt x="8" y="3"/>
                    <a:pt x="5" y="4"/>
                    <a:pt x="2" y="4"/>
                  </a:cubicBezTo>
                  <a:cubicBezTo>
                    <a:pt x="2" y="4"/>
                    <a:pt x="2" y="4"/>
                    <a:pt x="2" y="4"/>
                  </a:cubicBezTo>
                  <a:cubicBezTo>
                    <a:pt x="1" y="4"/>
                    <a:pt x="0" y="4"/>
                    <a:pt x="0" y="3"/>
                  </a:cubicBezTo>
                  <a:cubicBezTo>
                    <a:pt x="0" y="3"/>
                    <a:pt x="0" y="2"/>
                    <a:pt x="0" y="2"/>
                  </a:cubicBezTo>
                  <a:cubicBezTo>
                    <a:pt x="0" y="1"/>
                    <a:pt x="1" y="1"/>
                    <a:pt x="2" y="0"/>
                  </a:cubicBezTo>
                  <a:cubicBezTo>
                    <a:pt x="5" y="0"/>
                    <a:pt x="7" y="0"/>
                    <a:pt x="10" y="0"/>
                  </a:cubicBezTo>
                  <a:cubicBezTo>
                    <a:pt x="20" y="0"/>
                    <a:pt x="29" y="3"/>
                    <a:pt x="36" y="6"/>
                  </a:cubicBezTo>
                  <a:cubicBezTo>
                    <a:pt x="43" y="9"/>
                    <a:pt x="47" y="12"/>
                    <a:pt x="47" y="12"/>
                  </a:cubicBezTo>
                  <a:cubicBezTo>
                    <a:pt x="47" y="12"/>
                    <a:pt x="48" y="13"/>
                    <a:pt x="4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53"/>
            <p:cNvSpPr/>
            <p:nvPr/>
          </p:nvSpPr>
          <p:spPr bwMode="auto">
            <a:xfrm>
              <a:off x="1637" y="1861"/>
              <a:ext cx="138" cy="84"/>
            </a:xfrm>
            <a:custGeom>
              <a:avLst/>
              <a:gdLst>
                <a:gd name="T0" fmla="*/ 34 w 34"/>
                <a:gd name="T1" fmla="*/ 3 h 21"/>
                <a:gd name="T2" fmla="*/ 34 w 34"/>
                <a:gd name="T3" fmla="*/ 3 h 21"/>
                <a:gd name="T4" fmla="*/ 0 w 34"/>
                <a:gd name="T5" fmla="*/ 21 h 21"/>
                <a:gd name="T6" fmla="*/ 0 w 34"/>
                <a:gd name="T7" fmla="*/ 19 h 21"/>
                <a:gd name="T8" fmla="*/ 0 w 34"/>
                <a:gd name="T9" fmla="*/ 19 h 21"/>
                <a:gd name="T10" fmla="*/ 0 w 34"/>
                <a:gd name="T11" fmla="*/ 16 h 21"/>
                <a:gd name="T12" fmla="*/ 28 w 34"/>
                <a:gd name="T13" fmla="*/ 1 h 21"/>
                <a:gd name="T14" fmla="*/ 31 w 34"/>
                <a:gd name="T15" fmla="*/ 0 h 21"/>
                <a:gd name="T16" fmla="*/ 32 w 34"/>
                <a:gd name="T17" fmla="*/ 2 h 21"/>
                <a:gd name="T18" fmla="*/ 34 w 34"/>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1">
                  <a:moveTo>
                    <a:pt x="34" y="3"/>
                  </a:moveTo>
                  <a:cubicBezTo>
                    <a:pt x="34" y="3"/>
                    <a:pt x="34" y="3"/>
                    <a:pt x="34" y="3"/>
                  </a:cubicBezTo>
                  <a:cubicBezTo>
                    <a:pt x="20" y="7"/>
                    <a:pt x="9" y="13"/>
                    <a:pt x="0" y="21"/>
                  </a:cubicBezTo>
                  <a:cubicBezTo>
                    <a:pt x="0" y="20"/>
                    <a:pt x="0" y="20"/>
                    <a:pt x="0" y="19"/>
                  </a:cubicBezTo>
                  <a:cubicBezTo>
                    <a:pt x="0" y="19"/>
                    <a:pt x="0" y="19"/>
                    <a:pt x="0" y="19"/>
                  </a:cubicBezTo>
                  <a:cubicBezTo>
                    <a:pt x="0" y="19"/>
                    <a:pt x="0" y="18"/>
                    <a:pt x="0" y="16"/>
                  </a:cubicBezTo>
                  <a:cubicBezTo>
                    <a:pt x="7" y="10"/>
                    <a:pt x="17" y="5"/>
                    <a:pt x="28" y="1"/>
                  </a:cubicBezTo>
                  <a:cubicBezTo>
                    <a:pt x="29" y="1"/>
                    <a:pt x="30" y="0"/>
                    <a:pt x="31" y="0"/>
                  </a:cubicBezTo>
                  <a:cubicBezTo>
                    <a:pt x="32" y="1"/>
                    <a:pt x="32" y="2"/>
                    <a:pt x="32" y="2"/>
                  </a:cubicBezTo>
                  <a:cubicBezTo>
                    <a:pt x="32" y="3"/>
                    <a:pt x="33" y="3"/>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54"/>
            <p:cNvSpPr/>
            <p:nvPr/>
          </p:nvSpPr>
          <p:spPr bwMode="auto">
            <a:xfrm>
              <a:off x="1617" y="1728"/>
              <a:ext cx="162" cy="209"/>
            </a:xfrm>
            <a:custGeom>
              <a:avLst/>
              <a:gdLst>
                <a:gd name="T0" fmla="*/ 38 w 40"/>
                <a:gd name="T1" fmla="*/ 28 h 52"/>
                <a:gd name="T2" fmla="*/ 40 w 40"/>
                <a:gd name="T3" fmla="*/ 32 h 52"/>
                <a:gd name="T4" fmla="*/ 36 w 40"/>
                <a:gd name="T5" fmla="*/ 33 h 52"/>
                <a:gd name="T6" fmla="*/ 35 w 40"/>
                <a:gd name="T7" fmla="*/ 30 h 52"/>
                <a:gd name="T8" fmla="*/ 28 w 40"/>
                <a:gd name="T9" fmla="*/ 19 h 52"/>
                <a:gd name="T10" fmla="*/ 11 w 40"/>
                <a:gd name="T11" fmla="*/ 4 h 52"/>
                <a:gd name="T12" fmla="*/ 11 w 40"/>
                <a:gd name="T13" fmla="*/ 4 h 52"/>
                <a:gd name="T14" fmla="*/ 11 w 40"/>
                <a:gd name="T15" fmla="*/ 4 h 52"/>
                <a:gd name="T16" fmla="*/ 5 w 40"/>
                <a:gd name="T17" fmla="*/ 11 h 52"/>
                <a:gd name="T18" fmla="*/ 4 w 40"/>
                <a:gd name="T19" fmla="*/ 28 h 52"/>
                <a:gd name="T20" fmla="*/ 4 w 40"/>
                <a:gd name="T21" fmla="*/ 44 h 52"/>
                <a:gd name="T22" fmla="*/ 5 w 40"/>
                <a:gd name="T23" fmla="*/ 49 h 52"/>
                <a:gd name="T24" fmla="*/ 3 w 40"/>
                <a:gd name="T25" fmla="*/ 50 h 52"/>
                <a:gd name="T26" fmla="*/ 1 w 40"/>
                <a:gd name="T27" fmla="*/ 52 h 52"/>
                <a:gd name="T28" fmla="*/ 0 w 40"/>
                <a:gd name="T29" fmla="*/ 28 h 52"/>
                <a:gd name="T30" fmla="*/ 2 w 40"/>
                <a:gd name="T31" fmla="*/ 10 h 52"/>
                <a:gd name="T32" fmla="*/ 5 w 40"/>
                <a:gd name="T33" fmla="*/ 3 h 52"/>
                <a:gd name="T34" fmla="*/ 11 w 40"/>
                <a:gd name="T35" fmla="*/ 0 h 52"/>
                <a:gd name="T36" fmla="*/ 22 w 40"/>
                <a:gd name="T37" fmla="*/ 6 h 52"/>
                <a:gd name="T38" fmla="*/ 32 w 40"/>
                <a:gd name="T39" fmla="*/ 17 h 52"/>
                <a:gd name="T40" fmla="*/ 38 w 40"/>
                <a:gd name="T41"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8" y="28"/>
                  </a:moveTo>
                  <a:cubicBezTo>
                    <a:pt x="39" y="30"/>
                    <a:pt x="39" y="31"/>
                    <a:pt x="40" y="32"/>
                  </a:cubicBezTo>
                  <a:cubicBezTo>
                    <a:pt x="38" y="32"/>
                    <a:pt x="37" y="33"/>
                    <a:pt x="36" y="33"/>
                  </a:cubicBezTo>
                  <a:cubicBezTo>
                    <a:pt x="36" y="32"/>
                    <a:pt x="35" y="31"/>
                    <a:pt x="35" y="30"/>
                  </a:cubicBezTo>
                  <a:cubicBezTo>
                    <a:pt x="33" y="27"/>
                    <a:pt x="31" y="23"/>
                    <a:pt x="28" y="19"/>
                  </a:cubicBezTo>
                  <a:cubicBezTo>
                    <a:pt x="24" y="11"/>
                    <a:pt x="17" y="4"/>
                    <a:pt x="11" y="4"/>
                  </a:cubicBezTo>
                  <a:cubicBezTo>
                    <a:pt x="11" y="4"/>
                    <a:pt x="11" y="4"/>
                    <a:pt x="11" y="4"/>
                  </a:cubicBezTo>
                  <a:cubicBezTo>
                    <a:pt x="11" y="4"/>
                    <a:pt x="11" y="4"/>
                    <a:pt x="11" y="4"/>
                  </a:cubicBezTo>
                  <a:cubicBezTo>
                    <a:pt x="8" y="4"/>
                    <a:pt x="7" y="6"/>
                    <a:pt x="5" y="11"/>
                  </a:cubicBezTo>
                  <a:cubicBezTo>
                    <a:pt x="4" y="15"/>
                    <a:pt x="4" y="21"/>
                    <a:pt x="4" y="28"/>
                  </a:cubicBezTo>
                  <a:cubicBezTo>
                    <a:pt x="4" y="34"/>
                    <a:pt x="4" y="40"/>
                    <a:pt x="4" y="44"/>
                  </a:cubicBezTo>
                  <a:cubicBezTo>
                    <a:pt x="5" y="46"/>
                    <a:pt x="5" y="47"/>
                    <a:pt x="5" y="49"/>
                  </a:cubicBezTo>
                  <a:cubicBezTo>
                    <a:pt x="4" y="49"/>
                    <a:pt x="3" y="50"/>
                    <a:pt x="3" y="50"/>
                  </a:cubicBezTo>
                  <a:cubicBezTo>
                    <a:pt x="2" y="51"/>
                    <a:pt x="2" y="51"/>
                    <a:pt x="1" y="52"/>
                  </a:cubicBezTo>
                  <a:cubicBezTo>
                    <a:pt x="1" y="48"/>
                    <a:pt x="0" y="38"/>
                    <a:pt x="0" y="28"/>
                  </a:cubicBezTo>
                  <a:cubicBezTo>
                    <a:pt x="0" y="21"/>
                    <a:pt x="0" y="15"/>
                    <a:pt x="2" y="10"/>
                  </a:cubicBezTo>
                  <a:cubicBezTo>
                    <a:pt x="2" y="7"/>
                    <a:pt x="3" y="5"/>
                    <a:pt x="5" y="3"/>
                  </a:cubicBezTo>
                  <a:cubicBezTo>
                    <a:pt x="6" y="1"/>
                    <a:pt x="8" y="0"/>
                    <a:pt x="11" y="0"/>
                  </a:cubicBezTo>
                  <a:cubicBezTo>
                    <a:pt x="15" y="0"/>
                    <a:pt x="19" y="2"/>
                    <a:pt x="22" y="6"/>
                  </a:cubicBezTo>
                  <a:cubicBezTo>
                    <a:pt x="26" y="9"/>
                    <a:pt x="29" y="13"/>
                    <a:pt x="32" y="17"/>
                  </a:cubicBezTo>
                  <a:cubicBezTo>
                    <a:pt x="34" y="21"/>
                    <a:pt x="36" y="25"/>
                    <a:pt x="3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55"/>
            <p:cNvSpPr/>
            <p:nvPr/>
          </p:nvSpPr>
          <p:spPr bwMode="auto">
            <a:xfrm>
              <a:off x="1581" y="2163"/>
              <a:ext cx="177" cy="40"/>
            </a:xfrm>
            <a:custGeom>
              <a:avLst/>
              <a:gdLst>
                <a:gd name="T0" fmla="*/ 44 w 44"/>
                <a:gd name="T1" fmla="*/ 8 h 10"/>
                <a:gd name="T2" fmla="*/ 44 w 44"/>
                <a:gd name="T3" fmla="*/ 9 h 10"/>
                <a:gd name="T4" fmla="*/ 42 w 44"/>
                <a:gd name="T5" fmla="*/ 10 h 10"/>
                <a:gd name="T6" fmla="*/ 42 w 44"/>
                <a:gd name="T7" fmla="*/ 10 h 10"/>
                <a:gd name="T8" fmla="*/ 34 w 44"/>
                <a:gd name="T9" fmla="*/ 7 h 10"/>
                <a:gd name="T10" fmla="*/ 16 w 44"/>
                <a:gd name="T11" fmla="*/ 4 h 10"/>
                <a:gd name="T12" fmla="*/ 3 w 44"/>
                <a:gd name="T13" fmla="*/ 5 h 10"/>
                <a:gd name="T14" fmla="*/ 2 w 44"/>
                <a:gd name="T15" fmla="*/ 5 h 10"/>
                <a:gd name="T16" fmla="*/ 1 w 44"/>
                <a:gd name="T17" fmla="*/ 4 h 10"/>
                <a:gd name="T18" fmla="*/ 0 w 44"/>
                <a:gd name="T19" fmla="*/ 3 h 10"/>
                <a:gd name="T20" fmla="*/ 2 w 44"/>
                <a:gd name="T21" fmla="*/ 2 h 10"/>
                <a:gd name="T22" fmla="*/ 16 w 44"/>
                <a:gd name="T23" fmla="*/ 0 h 10"/>
                <a:gd name="T24" fmla="*/ 35 w 44"/>
                <a:gd name="T25" fmla="*/ 3 h 10"/>
                <a:gd name="T26" fmla="*/ 43 w 44"/>
                <a:gd name="T27" fmla="*/ 6 h 10"/>
                <a:gd name="T28" fmla="*/ 44 w 44"/>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0">
                  <a:moveTo>
                    <a:pt x="44" y="8"/>
                  </a:moveTo>
                  <a:cubicBezTo>
                    <a:pt x="44" y="8"/>
                    <a:pt x="44" y="9"/>
                    <a:pt x="44" y="9"/>
                  </a:cubicBezTo>
                  <a:cubicBezTo>
                    <a:pt x="44" y="9"/>
                    <a:pt x="43" y="10"/>
                    <a:pt x="42" y="10"/>
                  </a:cubicBezTo>
                  <a:cubicBezTo>
                    <a:pt x="42" y="10"/>
                    <a:pt x="42" y="10"/>
                    <a:pt x="42" y="10"/>
                  </a:cubicBezTo>
                  <a:cubicBezTo>
                    <a:pt x="42" y="10"/>
                    <a:pt x="39" y="8"/>
                    <a:pt x="34" y="7"/>
                  </a:cubicBezTo>
                  <a:cubicBezTo>
                    <a:pt x="30" y="5"/>
                    <a:pt x="23" y="4"/>
                    <a:pt x="16" y="4"/>
                  </a:cubicBezTo>
                  <a:cubicBezTo>
                    <a:pt x="12" y="4"/>
                    <a:pt x="7" y="4"/>
                    <a:pt x="3" y="5"/>
                  </a:cubicBezTo>
                  <a:cubicBezTo>
                    <a:pt x="3" y="5"/>
                    <a:pt x="3" y="5"/>
                    <a:pt x="2" y="5"/>
                  </a:cubicBezTo>
                  <a:cubicBezTo>
                    <a:pt x="2" y="5"/>
                    <a:pt x="1" y="5"/>
                    <a:pt x="1" y="4"/>
                  </a:cubicBezTo>
                  <a:cubicBezTo>
                    <a:pt x="1" y="4"/>
                    <a:pt x="0" y="4"/>
                    <a:pt x="0" y="3"/>
                  </a:cubicBezTo>
                  <a:cubicBezTo>
                    <a:pt x="0" y="3"/>
                    <a:pt x="1" y="2"/>
                    <a:pt x="2" y="2"/>
                  </a:cubicBezTo>
                  <a:cubicBezTo>
                    <a:pt x="7" y="0"/>
                    <a:pt x="11" y="0"/>
                    <a:pt x="16" y="0"/>
                  </a:cubicBezTo>
                  <a:cubicBezTo>
                    <a:pt x="24" y="0"/>
                    <a:pt x="31" y="2"/>
                    <a:pt x="35" y="3"/>
                  </a:cubicBezTo>
                  <a:cubicBezTo>
                    <a:pt x="40" y="5"/>
                    <a:pt x="43" y="6"/>
                    <a:pt x="43" y="6"/>
                  </a:cubicBezTo>
                  <a:cubicBezTo>
                    <a:pt x="44" y="7"/>
                    <a:pt x="44" y="7"/>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56"/>
            <p:cNvSpPr/>
            <p:nvPr/>
          </p:nvSpPr>
          <p:spPr bwMode="auto">
            <a:xfrm>
              <a:off x="1597" y="2207"/>
              <a:ext cx="153" cy="28"/>
            </a:xfrm>
            <a:custGeom>
              <a:avLst/>
              <a:gdLst>
                <a:gd name="T0" fmla="*/ 38 w 38"/>
                <a:gd name="T1" fmla="*/ 4 h 7"/>
                <a:gd name="T2" fmla="*/ 38 w 38"/>
                <a:gd name="T3" fmla="*/ 4 h 7"/>
                <a:gd name="T4" fmla="*/ 36 w 38"/>
                <a:gd name="T5" fmla="*/ 6 h 7"/>
                <a:gd name="T6" fmla="*/ 35 w 38"/>
                <a:gd name="T7" fmla="*/ 6 h 7"/>
                <a:gd name="T8" fmla="*/ 29 w 38"/>
                <a:gd name="T9" fmla="*/ 5 h 7"/>
                <a:gd name="T10" fmla="*/ 16 w 38"/>
                <a:gd name="T11" fmla="*/ 3 h 7"/>
                <a:gd name="T12" fmla="*/ 16 w 38"/>
                <a:gd name="T13" fmla="*/ 3 h 7"/>
                <a:gd name="T14" fmla="*/ 4 w 38"/>
                <a:gd name="T15" fmla="*/ 6 h 7"/>
                <a:gd name="T16" fmla="*/ 3 w 38"/>
                <a:gd name="T17" fmla="*/ 7 h 7"/>
                <a:gd name="T18" fmla="*/ 1 w 38"/>
                <a:gd name="T19" fmla="*/ 6 h 7"/>
                <a:gd name="T20" fmla="*/ 1 w 38"/>
                <a:gd name="T21" fmla="*/ 4 h 7"/>
                <a:gd name="T22" fmla="*/ 16 w 38"/>
                <a:gd name="T23" fmla="*/ 0 h 7"/>
                <a:gd name="T24" fmla="*/ 30 w 38"/>
                <a:gd name="T25" fmla="*/ 1 h 7"/>
                <a:gd name="T26" fmla="*/ 36 w 38"/>
                <a:gd name="T27" fmla="*/ 2 h 7"/>
                <a:gd name="T28" fmla="*/ 38 w 38"/>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
                  <a:moveTo>
                    <a:pt x="38" y="4"/>
                  </a:moveTo>
                  <a:cubicBezTo>
                    <a:pt x="38" y="4"/>
                    <a:pt x="38" y="4"/>
                    <a:pt x="38" y="4"/>
                  </a:cubicBezTo>
                  <a:cubicBezTo>
                    <a:pt x="37" y="5"/>
                    <a:pt x="37" y="6"/>
                    <a:pt x="36" y="6"/>
                  </a:cubicBezTo>
                  <a:cubicBezTo>
                    <a:pt x="36" y="6"/>
                    <a:pt x="36" y="6"/>
                    <a:pt x="35" y="6"/>
                  </a:cubicBezTo>
                  <a:cubicBezTo>
                    <a:pt x="35" y="6"/>
                    <a:pt x="33" y="5"/>
                    <a:pt x="29" y="5"/>
                  </a:cubicBezTo>
                  <a:cubicBezTo>
                    <a:pt x="26" y="4"/>
                    <a:pt x="21" y="3"/>
                    <a:pt x="16" y="3"/>
                  </a:cubicBezTo>
                  <a:cubicBezTo>
                    <a:pt x="16" y="3"/>
                    <a:pt x="16" y="3"/>
                    <a:pt x="16" y="3"/>
                  </a:cubicBezTo>
                  <a:cubicBezTo>
                    <a:pt x="10" y="3"/>
                    <a:pt x="6" y="4"/>
                    <a:pt x="4" y="6"/>
                  </a:cubicBezTo>
                  <a:cubicBezTo>
                    <a:pt x="4" y="7"/>
                    <a:pt x="3" y="7"/>
                    <a:pt x="3" y="7"/>
                  </a:cubicBezTo>
                  <a:cubicBezTo>
                    <a:pt x="2" y="7"/>
                    <a:pt x="2" y="7"/>
                    <a:pt x="1" y="6"/>
                  </a:cubicBezTo>
                  <a:cubicBezTo>
                    <a:pt x="0" y="5"/>
                    <a:pt x="0" y="4"/>
                    <a:pt x="1" y="4"/>
                  </a:cubicBezTo>
                  <a:cubicBezTo>
                    <a:pt x="5" y="0"/>
                    <a:pt x="10" y="0"/>
                    <a:pt x="16" y="0"/>
                  </a:cubicBezTo>
                  <a:cubicBezTo>
                    <a:pt x="21" y="0"/>
                    <a:pt x="26" y="0"/>
                    <a:pt x="30" y="1"/>
                  </a:cubicBezTo>
                  <a:cubicBezTo>
                    <a:pt x="34" y="1"/>
                    <a:pt x="36" y="2"/>
                    <a:pt x="36" y="2"/>
                  </a:cubicBezTo>
                  <a:cubicBezTo>
                    <a:pt x="37" y="2"/>
                    <a:pt x="38" y="3"/>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57"/>
            <p:cNvSpPr/>
            <p:nvPr/>
          </p:nvSpPr>
          <p:spPr bwMode="auto">
            <a:xfrm>
              <a:off x="1734" y="2625"/>
              <a:ext cx="16" cy="20"/>
            </a:xfrm>
            <a:custGeom>
              <a:avLst/>
              <a:gdLst>
                <a:gd name="T0" fmla="*/ 3 w 4"/>
                <a:gd name="T1" fmla="*/ 1 h 5"/>
                <a:gd name="T2" fmla="*/ 4 w 4"/>
                <a:gd name="T3" fmla="*/ 1 h 5"/>
                <a:gd name="T4" fmla="*/ 3 w 4"/>
                <a:gd name="T5" fmla="*/ 3 h 5"/>
                <a:gd name="T6" fmla="*/ 0 w 4"/>
                <a:gd name="T7" fmla="*/ 5 h 5"/>
                <a:gd name="T8" fmla="*/ 0 w 4"/>
                <a:gd name="T9" fmla="*/ 1 h 5"/>
                <a:gd name="T10" fmla="*/ 1 w 4"/>
                <a:gd name="T11" fmla="*/ 0 h 5"/>
                <a:gd name="T12" fmla="*/ 2 w 4"/>
                <a:gd name="T13" fmla="*/ 0 h 5"/>
                <a:gd name="T14" fmla="*/ 3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1"/>
                    <a:pt x="4" y="1"/>
                    <a:pt x="4" y="1"/>
                  </a:cubicBezTo>
                  <a:cubicBezTo>
                    <a:pt x="4" y="2"/>
                    <a:pt x="3" y="3"/>
                    <a:pt x="3" y="3"/>
                  </a:cubicBezTo>
                  <a:cubicBezTo>
                    <a:pt x="2" y="4"/>
                    <a:pt x="1" y="4"/>
                    <a:pt x="0" y="5"/>
                  </a:cubicBezTo>
                  <a:cubicBezTo>
                    <a:pt x="0" y="3"/>
                    <a:pt x="0" y="2"/>
                    <a:pt x="0" y="1"/>
                  </a:cubicBezTo>
                  <a:cubicBezTo>
                    <a:pt x="0" y="0"/>
                    <a:pt x="0" y="0"/>
                    <a:pt x="1" y="0"/>
                  </a:cubicBezTo>
                  <a:cubicBezTo>
                    <a:pt x="1" y="0"/>
                    <a:pt x="1" y="0"/>
                    <a:pt x="2" y="0"/>
                  </a:cubicBezTo>
                  <a:cubicBezTo>
                    <a:pt x="2" y="0"/>
                    <a:pt x="3"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58"/>
            <p:cNvSpPr/>
            <p:nvPr/>
          </p:nvSpPr>
          <p:spPr bwMode="auto">
            <a:xfrm>
              <a:off x="1730" y="2597"/>
              <a:ext cx="16" cy="32"/>
            </a:xfrm>
            <a:custGeom>
              <a:avLst/>
              <a:gdLst>
                <a:gd name="T0" fmla="*/ 4 w 4"/>
                <a:gd name="T1" fmla="*/ 8 h 8"/>
                <a:gd name="T2" fmla="*/ 4 w 4"/>
                <a:gd name="T3" fmla="*/ 7 h 8"/>
                <a:gd name="T4" fmla="*/ 3 w 4"/>
                <a:gd name="T5" fmla="*/ 7 h 8"/>
                <a:gd name="T6" fmla="*/ 2 w 4"/>
                <a:gd name="T7" fmla="*/ 7 h 8"/>
                <a:gd name="T8" fmla="*/ 1 w 4"/>
                <a:gd name="T9" fmla="*/ 8 h 8"/>
                <a:gd name="T10" fmla="*/ 0 w 4"/>
                <a:gd name="T11" fmla="*/ 3 h 8"/>
                <a:gd name="T12" fmla="*/ 3 w 4"/>
                <a:gd name="T13" fmla="*/ 2 h 8"/>
                <a:gd name="T14" fmla="*/ 4 w 4"/>
                <a:gd name="T15" fmla="*/ 0 h 8"/>
                <a:gd name="T16" fmla="*/ 4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8"/>
                  </a:moveTo>
                  <a:cubicBezTo>
                    <a:pt x="4" y="8"/>
                    <a:pt x="4" y="8"/>
                    <a:pt x="4" y="7"/>
                  </a:cubicBezTo>
                  <a:cubicBezTo>
                    <a:pt x="4" y="7"/>
                    <a:pt x="3" y="7"/>
                    <a:pt x="3" y="7"/>
                  </a:cubicBezTo>
                  <a:cubicBezTo>
                    <a:pt x="2" y="7"/>
                    <a:pt x="2" y="7"/>
                    <a:pt x="2" y="7"/>
                  </a:cubicBezTo>
                  <a:cubicBezTo>
                    <a:pt x="1" y="7"/>
                    <a:pt x="1" y="7"/>
                    <a:pt x="1" y="8"/>
                  </a:cubicBezTo>
                  <a:cubicBezTo>
                    <a:pt x="0" y="6"/>
                    <a:pt x="0" y="4"/>
                    <a:pt x="0" y="3"/>
                  </a:cubicBezTo>
                  <a:cubicBezTo>
                    <a:pt x="1" y="2"/>
                    <a:pt x="2" y="2"/>
                    <a:pt x="3" y="2"/>
                  </a:cubicBezTo>
                  <a:cubicBezTo>
                    <a:pt x="3" y="1"/>
                    <a:pt x="4" y="1"/>
                    <a:pt x="4" y="0"/>
                  </a:cubicBezTo>
                  <a:cubicBezTo>
                    <a:pt x="4" y="3"/>
                    <a:pt x="4" y="5"/>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59"/>
            <p:cNvSpPr/>
            <p:nvPr/>
          </p:nvSpPr>
          <p:spPr bwMode="auto">
            <a:xfrm>
              <a:off x="1730" y="2589"/>
              <a:ext cx="16" cy="20"/>
            </a:xfrm>
            <a:custGeom>
              <a:avLst/>
              <a:gdLst>
                <a:gd name="T0" fmla="*/ 4 w 4"/>
                <a:gd name="T1" fmla="*/ 2 h 5"/>
                <a:gd name="T2" fmla="*/ 4 w 4"/>
                <a:gd name="T3" fmla="*/ 2 h 5"/>
                <a:gd name="T4" fmla="*/ 3 w 4"/>
                <a:gd name="T5" fmla="*/ 4 h 5"/>
                <a:gd name="T6" fmla="*/ 0 w 4"/>
                <a:gd name="T7" fmla="*/ 5 h 5"/>
                <a:gd name="T8" fmla="*/ 0 w 4"/>
                <a:gd name="T9" fmla="*/ 1 h 5"/>
                <a:gd name="T10" fmla="*/ 0 w 4"/>
                <a:gd name="T11" fmla="*/ 1 h 5"/>
                <a:gd name="T12" fmla="*/ 1 w 4"/>
                <a:gd name="T13" fmla="*/ 0 h 5"/>
                <a:gd name="T14" fmla="*/ 2 w 4"/>
                <a:gd name="T15" fmla="*/ 0 h 5"/>
                <a:gd name="T16" fmla="*/ 4 w 4"/>
                <a:gd name="T17" fmla="*/ 1 h 5"/>
                <a:gd name="T18" fmla="*/ 4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2"/>
                  </a:moveTo>
                  <a:cubicBezTo>
                    <a:pt x="4" y="2"/>
                    <a:pt x="4" y="2"/>
                    <a:pt x="4" y="2"/>
                  </a:cubicBezTo>
                  <a:cubicBezTo>
                    <a:pt x="4" y="3"/>
                    <a:pt x="3" y="3"/>
                    <a:pt x="3" y="4"/>
                  </a:cubicBezTo>
                  <a:cubicBezTo>
                    <a:pt x="2" y="4"/>
                    <a:pt x="1" y="4"/>
                    <a:pt x="0" y="5"/>
                  </a:cubicBezTo>
                  <a:cubicBezTo>
                    <a:pt x="0" y="4"/>
                    <a:pt x="0" y="3"/>
                    <a:pt x="0" y="1"/>
                  </a:cubicBezTo>
                  <a:cubicBezTo>
                    <a:pt x="0" y="1"/>
                    <a:pt x="0" y="1"/>
                    <a:pt x="0" y="1"/>
                  </a:cubicBezTo>
                  <a:cubicBezTo>
                    <a:pt x="1" y="0"/>
                    <a:pt x="1" y="0"/>
                    <a:pt x="1" y="0"/>
                  </a:cubicBezTo>
                  <a:cubicBezTo>
                    <a:pt x="1" y="0"/>
                    <a:pt x="2" y="0"/>
                    <a:pt x="2" y="0"/>
                  </a:cubicBezTo>
                  <a:cubicBezTo>
                    <a:pt x="3" y="0"/>
                    <a:pt x="3" y="0"/>
                    <a:pt x="4" y="1"/>
                  </a:cubicBezTo>
                  <a:cubicBezTo>
                    <a:pt x="4" y="1"/>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0"/>
            <p:cNvSpPr/>
            <p:nvPr/>
          </p:nvSpPr>
          <p:spPr bwMode="auto">
            <a:xfrm>
              <a:off x="1468" y="2460"/>
              <a:ext cx="266" cy="198"/>
            </a:xfrm>
            <a:custGeom>
              <a:avLst/>
              <a:gdLst>
                <a:gd name="T0" fmla="*/ 66 w 66"/>
                <a:gd name="T1" fmla="*/ 42 h 49"/>
                <a:gd name="T2" fmla="*/ 66 w 66"/>
                <a:gd name="T3" fmla="*/ 46 h 49"/>
                <a:gd name="T4" fmla="*/ 54 w 66"/>
                <a:gd name="T5" fmla="*/ 49 h 49"/>
                <a:gd name="T6" fmla="*/ 54 w 66"/>
                <a:gd name="T7" fmla="*/ 49 h 49"/>
                <a:gd name="T8" fmla="*/ 29 w 66"/>
                <a:gd name="T9" fmla="*/ 22 h 49"/>
                <a:gd name="T10" fmla="*/ 25 w 66"/>
                <a:gd name="T11" fmla="*/ 18 h 49"/>
                <a:gd name="T12" fmla="*/ 25 w 66"/>
                <a:gd name="T13" fmla="*/ 18 h 49"/>
                <a:gd name="T14" fmla="*/ 12 w 66"/>
                <a:gd name="T15" fmla="*/ 28 h 49"/>
                <a:gd name="T16" fmla="*/ 7 w 66"/>
                <a:gd name="T17" fmla="*/ 30 h 49"/>
                <a:gd name="T18" fmla="*/ 2 w 66"/>
                <a:gd name="T19" fmla="*/ 27 h 49"/>
                <a:gd name="T20" fmla="*/ 0 w 66"/>
                <a:gd name="T21" fmla="*/ 20 h 49"/>
                <a:gd name="T22" fmla="*/ 4 w 66"/>
                <a:gd name="T23" fmla="*/ 9 h 49"/>
                <a:gd name="T24" fmla="*/ 19 w 66"/>
                <a:gd name="T25" fmla="*/ 0 h 49"/>
                <a:gd name="T26" fmla="*/ 19 w 66"/>
                <a:gd name="T27" fmla="*/ 0 h 49"/>
                <a:gd name="T28" fmla="*/ 39 w 66"/>
                <a:gd name="T29" fmla="*/ 22 h 49"/>
                <a:gd name="T30" fmla="*/ 44 w 66"/>
                <a:gd name="T31" fmla="*/ 34 h 49"/>
                <a:gd name="T32" fmla="*/ 51 w 66"/>
                <a:gd name="T33" fmla="*/ 36 h 49"/>
                <a:gd name="T34" fmla="*/ 52 w 66"/>
                <a:gd name="T35" fmla="*/ 36 h 49"/>
                <a:gd name="T36" fmla="*/ 65 w 66"/>
                <a:gd name="T37" fmla="*/ 33 h 49"/>
                <a:gd name="T38" fmla="*/ 65 w 66"/>
                <a:gd name="T39" fmla="*/ 33 h 49"/>
                <a:gd name="T40" fmla="*/ 65 w 66"/>
                <a:gd name="T41" fmla="*/ 37 h 49"/>
                <a:gd name="T42" fmla="*/ 51 w 66"/>
                <a:gd name="T43" fmla="*/ 40 h 49"/>
                <a:gd name="T44" fmla="*/ 51 w 66"/>
                <a:gd name="T45" fmla="*/ 40 h 49"/>
                <a:gd name="T46" fmla="*/ 36 w 66"/>
                <a:gd name="T47" fmla="*/ 23 h 49"/>
                <a:gd name="T48" fmla="*/ 30 w 66"/>
                <a:gd name="T49" fmla="*/ 8 h 49"/>
                <a:gd name="T50" fmla="*/ 19 w 66"/>
                <a:gd name="T51" fmla="*/ 4 h 49"/>
                <a:gd name="T52" fmla="*/ 7 w 66"/>
                <a:gd name="T53" fmla="*/ 11 h 49"/>
                <a:gd name="T54" fmla="*/ 4 w 66"/>
                <a:gd name="T55" fmla="*/ 20 h 49"/>
                <a:gd name="T56" fmla="*/ 7 w 66"/>
                <a:gd name="T57" fmla="*/ 26 h 49"/>
                <a:gd name="T58" fmla="*/ 9 w 66"/>
                <a:gd name="T59" fmla="*/ 25 h 49"/>
                <a:gd name="T60" fmla="*/ 16 w 66"/>
                <a:gd name="T61" fmla="*/ 18 h 49"/>
                <a:gd name="T62" fmla="*/ 25 w 66"/>
                <a:gd name="T63" fmla="*/ 14 h 49"/>
                <a:gd name="T64" fmla="*/ 25 w 66"/>
                <a:gd name="T65" fmla="*/ 14 h 49"/>
                <a:gd name="T66" fmla="*/ 32 w 66"/>
                <a:gd name="T67" fmla="*/ 21 h 49"/>
                <a:gd name="T68" fmla="*/ 54 w 66"/>
                <a:gd name="T69" fmla="*/ 46 h 49"/>
                <a:gd name="T70" fmla="*/ 54 w 66"/>
                <a:gd name="T71" fmla="*/ 46 h 49"/>
                <a:gd name="T72" fmla="*/ 66 w 66"/>
                <a:gd name="T73"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49">
                  <a:moveTo>
                    <a:pt x="66" y="42"/>
                  </a:moveTo>
                  <a:cubicBezTo>
                    <a:pt x="66" y="43"/>
                    <a:pt x="66" y="44"/>
                    <a:pt x="66" y="46"/>
                  </a:cubicBezTo>
                  <a:cubicBezTo>
                    <a:pt x="62" y="48"/>
                    <a:pt x="58" y="49"/>
                    <a:pt x="54" y="49"/>
                  </a:cubicBezTo>
                  <a:cubicBezTo>
                    <a:pt x="54" y="49"/>
                    <a:pt x="54" y="49"/>
                    <a:pt x="54" y="49"/>
                  </a:cubicBezTo>
                  <a:cubicBezTo>
                    <a:pt x="38" y="49"/>
                    <a:pt x="31" y="31"/>
                    <a:pt x="29" y="22"/>
                  </a:cubicBezTo>
                  <a:cubicBezTo>
                    <a:pt x="27" y="18"/>
                    <a:pt x="27" y="18"/>
                    <a:pt x="25" y="18"/>
                  </a:cubicBezTo>
                  <a:cubicBezTo>
                    <a:pt x="25" y="18"/>
                    <a:pt x="25" y="18"/>
                    <a:pt x="25" y="18"/>
                  </a:cubicBezTo>
                  <a:cubicBezTo>
                    <a:pt x="22" y="18"/>
                    <a:pt x="15" y="24"/>
                    <a:pt x="12" y="28"/>
                  </a:cubicBezTo>
                  <a:cubicBezTo>
                    <a:pt x="10" y="29"/>
                    <a:pt x="9" y="30"/>
                    <a:pt x="7" y="30"/>
                  </a:cubicBezTo>
                  <a:cubicBezTo>
                    <a:pt x="5" y="30"/>
                    <a:pt x="3" y="29"/>
                    <a:pt x="2" y="27"/>
                  </a:cubicBezTo>
                  <a:cubicBezTo>
                    <a:pt x="1" y="25"/>
                    <a:pt x="0" y="23"/>
                    <a:pt x="0" y="20"/>
                  </a:cubicBezTo>
                  <a:cubicBezTo>
                    <a:pt x="0" y="17"/>
                    <a:pt x="1" y="13"/>
                    <a:pt x="4" y="9"/>
                  </a:cubicBezTo>
                  <a:cubicBezTo>
                    <a:pt x="8" y="3"/>
                    <a:pt x="14" y="0"/>
                    <a:pt x="19" y="0"/>
                  </a:cubicBezTo>
                  <a:cubicBezTo>
                    <a:pt x="19" y="0"/>
                    <a:pt x="19" y="0"/>
                    <a:pt x="19" y="0"/>
                  </a:cubicBezTo>
                  <a:cubicBezTo>
                    <a:pt x="29" y="0"/>
                    <a:pt x="38" y="8"/>
                    <a:pt x="39" y="22"/>
                  </a:cubicBezTo>
                  <a:cubicBezTo>
                    <a:pt x="40" y="28"/>
                    <a:pt x="42" y="31"/>
                    <a:pt x="44" y="34"/>
                  </a:cubicBezTo>
                  <a:cubicBezTo>
                    <a:pt x="46" y="36"/>
                    <a:pt x="49" y="36"/>
                    <a:pt x="51" y="36"/>
                  </a:cubicBezTo>
                  <a:cubicBezTo>
                    <a:pt x="51" y="36"/>
                    <a:pt x="51" y="36"/>
                    <a:pt x="52" y="36"/>
                  </a:cubicBezTo>
                  <a:cubicBezTo>
                    <a:pt x="56" y="36"/>
                    <a:pt x="62" y="34"/>
                    <a:pt x="65" y="33"/>
                  </a:cubicBezTo>
                  <a:cubicBezTo>
                    <a:pt x="65" y="33"/>
                    <a:pt x="65" y="33"/>
                    <a:pt x="65" y="33"/>
                  </a:cubicBezTo>
                  <a:cubicBezTo>
                    <a:pt x="65" y="35"/>
                    <a:pt x="65" y="36"/>
                    <a:pt x="65" y="37"/>
                  </a:cubicBezTo>
                  <a:cubicBezTo>
                    <a:pt x="61" y="38"/>
                    <a:pt x="56" y="40"/>
                    <a:pt x="51" y="40"/>
                  </a:cubicBezTo>
                  <a:cubicBezTo>
                    <a:pt x="51" y="40"/>
                    <a:pt x="51" y="40"/>
                    <a:pt x="51" y="40"/>
                  </a:cubicBezTo>
                  <a:cubicBezTo>
                    <a:pt x="44" y="40"/>
                    <a:pt x="37" y="35"/>
                    <a:pt x="36" y="23"/>
                  </a:cubicBezTo>
                  <a:cubicBezTo>
                    <a:pt x="35" y="16"/>
                    <a:pt x="33" y="11"/>
                    <a:pt x="30" y="8"/>
                  </a:cubicBezTo>
                  <a:cubicBezTo>
                    <a:pt x="27" y="5"/>
                    <a:pt x="23" y="4"/>
                    <a:pt x="19" y="4"/>
                  </a:cubicBezTo>
                  <a:cubicBezTo>
                    <a:pt x="15" y="4"/>
                    <a:pt x="10" y="6"/>
                    <a:pt x="7" y="11"/>
                  </a:cubicBezTo>
                  <a:cubicBezTo>
                    <a:pt x="5" y="15"/>
                    <a:pt x="4" y="18"/>
                    <a:pt x="4" y="20"/>
                  </a:cubicBezTo>
                  <a:cubicBezTo>
                    <a:pt x="4" y="24"/>
                    <a:pt x="6" y="26"/>
                    <a:pt x="7" y="26"/>
                  </a:cubicBezTo>
                  <a:cubicBezTo>
                    <a:pt x="8" y="26"/>
                    <a:pt x="8" y="26"/>
                    <a:pt x="9" y="25"/>
                  </a:cubicBezTo>
                  <a:cubicBezTo>
                    <a:pt x="11" y="23"/>
                    <a:pt x="13" y="21"/>
                    <a:pt x="16" y="18"/>
                  </a:cubicBezTo>
                  <a:cubicBezTo>
                    <a:pt x="19" y="16"/>
                    <a:pt x="22" y="14"/>
                    <a:pt x="25" y="14"/>
                  </a:cubicBezTo>
                  <a:cubicBezTo>
                    <a:pt x="25" y="14"/>
                    <a:pt x="25" y="14"/>
                    <a:pt x="25" y="14"/>
                  </a:cubicBezTo>
                  <a:cubicBezTo>
                    <a:pt x="28" y="14"/>
                    <a:pt x="31" y="17"/>
                    <a:pt x="32" y="21"/>
                  </a:cubicBezTo>
                  <a:cubicBezTo>
                    <a:pt x="35" y="29"/>
                    <a:pt x="42" y="46"/>
                    <a:pt x="54" y="46"/>
                  </a:cubicBezTo>
                  <a:cubicBezTo>
                    <a:pt x="54" y="46"/>
                    <a:pt x="54" y="46"/>
                    <a:pt x="54" y="46"/>
                  </a:cubicBezTo>
                  <a:cubicBezTo>
                    <a:pt x="57" y="46"/>
                    <a:pt x="61" y="45"/>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1"/>
            <p:cNvSpPr/>
            <p:nvPr/>
          </p:nvSpPr>
          <p:spPr bwMode="auto">
            <a:xfrm>
              <a:off x="1621" y="1925"/>
              <a:ext cx="16" cy="20"/>
            </a:xfrm>
            <a:custGeom>
              <a:avLst/>
              <a:gdLst>
                <a:gd name="T0" fmla="*/ 4 w 4"/>
                <a:gd name="T1" fmla="*/ 3 h 5"/>
                <a:gd name="T2" fmla="*/ 4 w 4"/>
                <a:gd name="T3" fmla="*/ 3 h 5"/>
                <a:gd name="T4" fmla="*/ 4 w 4"/>
                <a:gd name="T5" fmla="*/ 5 h 5"/>
                <a:gd name="T6" fmla="*/ 3 w 4"/>
                <a:gd name="T7" fmla="*/ 5 h 5"/>
                <a:gd name="T8" fmla="*/ 2 w 4"/>
                <a:gd name="T9" fmla="*/ 5 h 5"/>
                <a:gd name="T10" fmla="*/ 1 w 4"/>
                <a:gd name="T11" fmla="*/ 4 h 5"/>
                <a:gd name="T12" fmla="*/ 0 w 4"/>
                <a:gd name="T13" fmla="*/ 3 h 5"/>
                <a:gd name="T14" fmla="*/ 2 w 4"/>
                <a:gd name="T15" fmla="*/ 1 h 5"/>
                <a:gd name="T16" fmla="*/ 4 w 4"/>
                <a:gd name="T17" fmla="*/ 0 h 5"/>
                <a:gd name="T18" fmla="*/ 4 w 4"/>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3"/>
                  </a:moveTo>
                  <a:cubicBezTo>
                    <a:pt x="4" y="3"/>
                    <a:pt x="4" y="3"/>
                    <a:pt x="4" y="3"/>
                  </a:cubicBezTo>
                  <a:cubicBezTo>
                    <a:pt x="4" y="4"/>
                    <a:pt x="4" y="4"/>
                    <a:pt x="4" y="5"/>
                  </a:cubicBezTo>
                  <a:cubicBezTo>
                    <a:pt x="4" y="5"/>
                    <a:pt x="3" y="5"/>
                    <a:pt x="3" y="5"/>
                  </a:cubicBezTo>
                  <a:cubicBezTo>
                    <a:pt x="3" y="5"/>
                    <a:pt x="3" y="5"/>
                    <a:pt x="2" y="5"/>
                  </a:cubicBezTo>
                  <a:cubicBezTo>
                    <a:pt x="2" y="5"/>
                    <a:pt x="1" y="4"/>
                    <a:pt x="1" y="4"/>
                  </a:cubicBezTo>
                  <a:cubicBezTo>
                    <a:pt x="1" y="4"/>
                    <a:pt x="1" y="3"/>
                    <a:pt x="0" y="3"/>
                  </a:cubicBezTo>
                  <a:cubicBezTo>
                    <a:pt x="1" y="2"/>
                    <a:pt x="1" y="2"/>
                    <a:pt x="2" y="1"/>
                  </a:cubicBezTo>
                  <a:cubicBezTo>
                    <a:pt x="2" y="1"/>
                    <a:pt x="3" y="0"/>
                    <a:pt x="4" y="0"/>
                  </a:cubicBezTo>
                  <a:cubicBezTo>
                    <a:pt x="4" y="2"/>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6" name="椭圆 31"/>
          <p:cNvSpPr/>
          <p:nvPr/>
        </p:nvSpPr>
        <p:spPr>
          <a:xfrm rot="16200000">
            <a:off x="6560146" y="1390018"/>
            <a:ext cx="2862299" cy="54680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177" name="文本框 176"/>
          <p:cNvSpPr txBox="1"/>
          <p:nvPr/>
        </p:nvSpPr>
        <p:spPr>
          <a:xfrm>
            <a:off x="5554419" y="3580111"/>
            <a:ext cx="4902501" cy="132343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请在这里输入文字请在这里输入文字请在这里输入文字请在这里输入文字请在这里输入文字请在这里输入文字请在这里输入请在这里输入文字请在这里输入文字请在这里</a:t>
            </a:r>
            <a:r>
              <a:rPr lang="zh-CN" altLang="en-US" dirty="0" smtClean="0">
                <a:solidFill>
                  <a:schemeClr val="tx1"/>
                </a:solidFill>
              </a:rPr>
              <a:t>输入</a:t>
            </a:r>
            <a:r>
              <a:rPr lang="zh-CN" altLang="en-US" dirty="0">
                <a:solidFill>
                  <a:schemeClr val="tx1"/>
                </a:solidFill>
              </a:rPr>
              <a:t>请在这里输入文字请在这里输入</a:t>
            </a:r>
          </a:p>
        </p:txBody>
      </p:sp>
      <p:sp>
        <p:nvSpPr>
          <p:cNvPr id="178" name="文本框 177"/>
          <p:cNvSpPr txBox="1"/>
          <p:nvPr/>
        </p:nvSpPr>
        <p:spPr>
          <a:xfrm>
            <a:off x="5503675" y="3000817"/>
            <a:ext cx="2052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添加小标题</a:t>
            </a:r>
            <a:endParaRPr lang="zh-CN" altLang="en-US" sz="3200" b="1" spc="-300" dirty="0">
              <a:latin typeface="方正静蕾简体" panose="02000000000000000000" pitchFamily="2" charset="-122"/>
              <a:ea typeface="方正静蕾简体" panose="02000000000000000000" pitchFamily="2" charset="-122"/>
            </a:endParaRPr>
          </a:p>
        </p:txBody>
      </p:sp>
      <p:pic>
        <p:nvPicPr>
          <p:cNvPr id="179" name="图片 178"/>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66" name="任意多边形 65"/>
          <p:cNvSpPr/>
          <p:nvPr/>
        </p:nvSpPr>
        <p:spPr>
          <a:xfrm rot="20434167">
            <a:off x="4047548" y="2839473"/>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7" name="任意多边形 66"/>
          <p:cNvSpPr/>
          <p:nvPr/>
        </p:nvSpPr>
        <p:spPr>
          <a:xfrm rot="19144893">
            <a:off x="1370574" y="2080145"/>
            <a:ext cx="2184002" cy="2389465"/>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8" name="任意多边形 67"/>
          <p:cNvSpPr/>
          <p:nvPr/>
        </p:nvSpPr>
        <p:spPr>
          <a:xfrm rot="18803393">
            <a:off x="6356227" y="2310117"/>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9" name="任意多边形 68"/>
          <p:cNvSpPr/>
          <p:nvPr/>
        </p:nvSpPr>
        <p:spPr>
          <a:xfrm rot="20820775">
            <a:off x="8822330" y="2519580"/>
            <a:ext cx="1751212" cy="191595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grpSp>
        <p:nvGrpSpPr>
          <p:cNvPr id="70" name="组合 69"/>
          <p:cNvGrpSpPr/>
          <p:nvPr/>
        </p:nvGrpSpPr>
        <p:grpSpPr>
          <a:xfrm>
            <a:off x="9419469" y="2941810"/>
            <a:ext cx="513151" cy="541287"/>
            <a:chOff x="4197350" y="2182813"/>
            <a:chExt cx="608013" cy="641350"/>
          </a:xfrm>
          <a:solidFill>
            <a:schemeClr val="bg1"/>
          </a:solidFill>
        </p:grpSpPr>
        <p:sp>
          <p:nvSpPr>
            <p:cNvPr id="71"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2"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3"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4"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5"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6"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7"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8"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9"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0"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1"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2"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3"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4"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5"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6"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7"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8"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9"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0"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1"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2"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3"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4"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5"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6"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8"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9"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0"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1"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2"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3"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4"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5"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6"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7"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8"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9"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17" name="组合 116"/>
          <p:cNvGrpSpPr/>
          <p:nvPr/>
        </p:nvGrpSpPr>
        <p:grpSpPr>
          <a:xfrm>
            <a:off x="2278712" y="2700348"/>
            <a:ext cx="550667" cy="562725"/>
            <a:chOff x="5268913" y="4124325"/>
            <a:chExt cx="652463" cy="666751"/>
          </a:xfrm>
          <a:solidFill>
            <a:schemeClr val="bg1"/>
          </a:solidFill>
        </p:grpSpPr>
        <p:sp>
          <p:nvSpPr>
            <p:cNvPr id="11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1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38" name="组合 137"/>
          <p:cNvGrpSpPr/>
          <p:nvPr/>
        </p:nvGrpSpPr>
        <p:grpSpPr>
          <a:xfrm>
            <a:off x="4876789" y="3306064"/>
            <a:ext cx="565405" cy="572103"/>
            <a:chOff x="4194175" y="1193800"/>
            <a:chExt cx="669926" cy="677863"/>
          </a:xfrm>
          <a:solidFill>
            <a:schemeClr val="bg1"/>
          </a:solidFill>
        </p:grpSpPr>
        <p:sp>
          <p:nvSpPr>
            <p:cNvPr id="139"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0"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1"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2"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3"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4"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5"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6"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7"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8"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9"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0"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1"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2"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3"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4"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5"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6"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7"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8"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9"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0"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1"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2"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3"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4"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5"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6"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7"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8"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9"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0"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1"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2"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3"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4"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5"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9"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80" name="组合 179"/>
          <p:cNvGrpSpPr/>
          <p:nvPr/>
        </p:nvGrpSpPr>
        <p:grpSpPr>
          <a:xfrm>
            <a:off x="6974092" y="2767849"/>
            <a:ext cx="589522" cy="604259"/>
            <a:chOff x="3282950" y="1154113"/>
            <a:chExt cx="698501" cy="715963"/>
          </a:xfrm>
          <a:solidFill>
            <a:schemeClr val="bg1"/>
          </a:solidFill>
        </p:grpSpPr>
        <p:sp>
          <p:nvSpPr>
            <p:cNvPr id="181"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2"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2"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3"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204" name="Freeform 5"/>
          <p:cNvSpPr/>
          <p:nvPr/>
        </p:nvSpPr>
        <p:spPr bwMode="auto">
          <a:xfrm>
            <a:off x="1987236" y="3317589"/>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5" name="文本框 204"/>
          <p:cNvSpPr txBox="1"/>
          <p:nvPr/>
        </p:nvSpPr>
        <p:spPr>
          <a:xfrm>
            <a:off x="2017575" y="3391343"/>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06" name="Freeform 5"/>
          <p:cNvSpPr/>
          <p:nvPr/>
        </p:nvSpPr>
        <p:spPr bwMode="auto">
          <a:xfrm>
            <a:off x="4491305" y="3925211"/>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07" name="文本框 206"/>
          <p:cNvSpPr txBox="1"/>
          <p:nvPr/>
        </p:nvSpPr>
        <p:spPr>
          <a:xfrm>
            <a:off x="4521644" y="3998965"/>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08" name="Freeform 5"/>
          <p:cNvSpPr/>
          <p:nvPr/>
        </p:nvSpPr>
        <p:spPr bwMode="auto">
          <a:xfrm>
            <a:off x="6838372" y="3380723"/>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9" name="文本框 208"/>
          <p:cNvSpPr txBox="1"/>
          <p:nvPr/>
        </p:nvSpPr>
        <p:spPr>
          <a:xfrm>
            <a:off x="6868711" y="3454477"/>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10" name="Freeform 5"/>
          <p:cNvSpPr/>
          <p:nvPr/>
        </p:nvSpPr>
        <p:spPr bwMode="auto">
          <a:xfrm>
            <a:off x="9205727" y="3472955"/>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11" name="文本框 210"/>
          <p:cNvSpPr txBox="1"/>
          <p:nvPr/>
        </p:nvSpPr>
        <p:spPr>
          <a:xfrm>
            <a:off x="9236066" y="3546709"/>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13" name="文本框 212"/>
          <p:cNvSpPr txBox="1"/>
          <p:nvPr/>
        </p:nvSpPr>
        <p:spPr>
          <a:xfrm>
            <a:off x="1209320" y="4746049"/>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4" name="文本框 213"/>
          <p:cNvSpPr txBox="1"/>
          <p:nvPr/>
        </p:nvSpPr>
        <p:spPr>
          <a:xfrm>
            <a:off x="3732432" y="503576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5" name="文本框 214"/>
          <p:cNvSpPr txBox="1"/>
          <p:nvPr/>
        </p:nvSpPr>
        <p:spPr>
          <a:xfrm>
            <a:off x="6165026" y="4602018"/>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6" name="文本框 215"/>
          <p:cNvSpPr txBox="1"/>
          <p:nvPr/>
        </p:nvSpPr>
        <p:spPr>
          <a:xfrm>
            <a:off x="8597620" y="476614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pic>
        <p:nvPicPr>
          <p:cNvPr id="217" name="图片 216"/>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177" name="矩形 7"/>
          <p:cNvSpPr>
            <a:spLocks noChangeArrowheads="1"/>
          </p:cNvSpPr>
          <p:nvPr/>
        </p:nvSpPr>
        <p:spPr bwMode="auto">
          <a:xfrm>
            <a:off x="4355897" y="2484826"/>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p>
        </p:txBody>
      </p:sp>
      <p:sp>
        <p:nvSpPr>
          <p:cNvPr id="212" name="Freeform 5"/>
          <p:cNvSpPr/>
          <p:nvPr/>
        </p:nvSpPr>
        <p:spPr bwMode="auto">
          <a:xfrm>
            <a:off x="4168803" y="2997291"/>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sp>
        <p:nvSpPr>
          <p:cNvPr id="218" name="矩形 7"/>
          <p:cNvSpPr>
            <a:spLocks noChangeArrowheads="1"/>
          </p:cNvSpPr>
          <p:nvPr/>
        </p:nvSpPr>
        <p:spPr bwMode="auto">
          <a:xfrm>
            <a:off x="4317743" y="4012179"/>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p>
        </p:txBody>
      </p:sp>
      <p:sp>
        <p:nvSpPr>
          <p:cNvPr id="220" name="Freeform 5"/>
          <p:cNvSpPr/>
          <p:nvPr/>
        </p:nvSpPr>
        <p:spPr bwMode="auto">
          <a:xfrm>
            <a:off x="4130649" y="4524644"/>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grpSp>
        <p:nvGrpSpPr>
          <p:cNvPr id="221" name="Group 4"/>
          <p:cNvGrpSpPr>
            <a:grpSpLocks noChangeAspect="1"/>
          </p:cNvGrpSpPr>
          <p:nvPr/>
        </p:nvGrpSpPr>
        <p:grpSpPr bwMode="auto">
          <a:xfrm>
            <a:off x="942120" y="2411193"/>
            <a:ext cx="1414463" cy="3171826"/>
            <a:chOff x="815" y="1510"/>
            <a:chExt cx="891" cy="1998"/>
          </a:xfrm>
          <a:solidFill>
            <a:srgbClr val="A77FC6"/>
          </a:solidFill>
        </p:grpSpPr>
        <p:sp>
          <p:nvSpPr>
            <p:cNvPr id="222" name="Freeform 5"/>
            <p:cNvSpPr>
              <a:spLocks noEditPoints="1"/>
            </p:cNvSpPr>
            <p:nvPr/>
          </p:nvSpPr>
          <p:spPr bwMode="auto">
            <a:xfrm>
              <a:off x="815" y="1510"/>
              <a:ext cx="891" cy="1998"/>
            </a:xfrm>
            <a:custGeom>
              <a:avLst/>
              <a:gdLst>
                <a:gd name="T0" fmla="*/ 350 w 374"/>
                <a:gd name="T1" fmla="*/ 345 h 843"/>
                <a:gd name="T2" fmla="*/ 300 w 374"/>
                <a:gd name="T3" fmla="*/ 220 h 843"/>
                <a:gd name="T4" fmla="*/ 214 w 374"/>
                <a:gd name="T5" fmla="*/ 65 h 843"/>
                <a:gd name="T6" fmla="*/ 153 w 374"/>
                <a:gd name="T7" fmla="*/ 7 h 843"/>
                <a:gd name="T8" fmla="*/ 61 w 374"/>
                <a:gd name="T9" fmla="*/ 237 h 843"/>
                <a:gd name="T10" fmla="*/ 70 w 374"/>
                <a:gd name="T11" fmla="*/ 384 h 843"/>
                <a:gd name="T12" fmla="*/ 32 w 374"/>
                <a:gd name="T13" fmla="*/ 324 h 843"/>
                <a:gd name="T14" fmla="*/ 11 w 374"/>
                <a:gd name="T15" fmla="*/ 334 h 843"/>
                <a:gd name="T16" fmla="*/ 75 w 374"/>
                <a:gd name="T17" fmla="*/ 473 h 843"/>
                <a:gd name="T18" fmla="*/ 103 w 374"/>
                <a:gd name="T19" fmla="*/ 731 h 843"/>
                <a:gd name="T20" fmla="*/ 70 w 374"/>
                <a:gd name="T21" fmla="*/ 830 h 843"/>
                <a:gd name="T22" fmla="*/ 106 w 374"/>
                <a:gd name="T23" fmla="*/ 834 h 843"/>
                <a:gd name="T24" fmla="*/ 107 w 374"/>
                <a:gd name="T25" fmla="*/ 830 h 843"/>
                <a:gd name="T26" fmla="*/ 187 w 374"/>
                <a:gd name="T27" fmla="*/ 759 h 843"/>
                <a:gd name="T28" fmla="*/ 306 w 374"/>
                <a:gd name="T29" fmla="*/ 830 h 843"/>
                <a:gd name="T30" fmla="*/ 334 w 374"/>
                <a:gd name="T31" fmla="*/ 837 h 843"/>
                <a:gd name="T32" fmla="*/ 315 w 374"/>
                <a:gd name="T33" fmla="*/ 821 h 843"/>
                <a:gd name="T34" fmla="*/ 316 w 374"/>
                <a:gd name="T35" fmla="*/ 691 h 843"/>
                <a:gd name="T36" fmla="*/ 305 w 374"/>
                <a:gd name="T37" fmla="*/ 456 h 843"/>
                <a:gd name="T38" fmla="*/ 355 w 374"/>
                <a:gd name="T39" fmla="*/ 351 h 843"/>
                <a:gd name="T40" fmla="*/ 8 w 374"/>
                <a:gd name="T41" fmla="*/ 318 h 843"/>
                <a:gd name="T42" fmla="*/ 14 w 374"/>
                <a:gd name="T43" fmla="*/ 329 h 843"/>
                <a:gd name="T44" fmla="*/ 77 w 374"/>
                <a:gd name="T45" fmla="*/ 831 h 843"/>
                <a:gd name="T46" fmla="*/ 93 w 374"/>
                <a:gd name="T47" fmla="*/ 833 h 843"/>
                <a:gd name="T48" fmla="*/ 326 w 374"/>
                <a:gd name="T49" fmla="*/ 832 h 843"/>
                <a:gd name="T50" fmla="*/ 110 w 374"/>
                <a:gd name="T51" fmla="*/ 138 h 843"/>
                <a:gd name="T52" fmla="*/ 217 w 374"/>
                <a:gd name="T53" fmla="*/ 86 h 843"/>
                <a:gd name="T54" fmla="*/ 288 w 374"/>
                <a:gd name="T55" fmla="*/ 218 h 843"/>
                <a:gd name="T56" fmla="*/ 210 w 374"/>
                <a:gd name="T57" fmla="*/ 240 h 843"/>
                <a:gd name="T58" fmla="*/ 155 w 374"/>
                <a:gd name="T59" fmla="*/ 241 h 843"/>
                <a:gd name="T60" fmla="*/ 126 w 374"/>
                <a:gd name="T61" fmla="*/ 226 h 843"/>
                <a:gd name="T62" fmla="*/ 68 w 374"/>
                <a:gd name="T63" fmla="*/ 234 h 843"/>
                <a:gd name="T64" fmla="*/ 126 w 374"/>
                <a:gd name="T65" fmla="*/ 735 h 843"/>
                <a:gd name="T66" fmla="*/ 196 w 374"/>
                <a:gd name="T67" fmla="*/ 705 h 843"/>
                <a:gd name="T68" fmla="*/ 309 w 374"/>
                <a:gd name="T69" fmla="*/ 685 h 843"/>
                <a:gd name="T70" fmla="*/ 303 w 374"/>
                <a:gd name="T71" fmla="*/ 699 h 843"/>
                <a:gd name="T72" fmla="*/ 90 w 374"/>
                <a:gd name="T73" fmla="*/ 687 h 843"/>
                <a:gd name="T74" fmla="*/ 308 w 374"/>
                <a:gd name="T75" fmla="*/ 686 h 843"/>
                <a:gd name="T76" fmla="*/ 199 w 374"/>
                <a:gd name="T77" fmla="*/ 679 h 843"/>
                <a:gd name="T78" fmla="*/ 68 w 374"/>
                <a:gd name="T79" fmla="*/ 244 h 843"/>
                <a:gd name="T80" fmla="*/ 184 w 374"/>
                <a:gd name="T81" fmla="*/ 233 h 843"/>
                <a:gd name="T82" fmla="*/ 297 w 374"/>
                <a:gd name="T83" fmla="*/ 459 h 843"/>
                <a:gd name="T84" fmla="*/ 355 w 374"/>
                <a:gd name="T85" fmla="*/ 343 h 843"/>
                <a:gd name="T86" fmla="*/ 339 w 374"/>
                <a:gd name="T87" fmla="*/ 33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4" h="843">
                  <a:moveTo>
                    <a:pt x="345" y="314"/>
                  </a:moveTo>
                  <a:cubicBezTo>
                    <a:pt x="336" y="316"/>
                    <a:pt x="329" y="325"/>
                    <a:pt x="332" y="334"/>
                  </a:cubicBezTo>
                  <a:cubicBezTo>
                    <a:pt x="334" y="342"/>
                    <a:pt x="342" y="347"/>
                    <a:pt x="350" y="345"/>
                  </a:cubicBezTo>
                  <a:cubicBezTo>
                    <a:pt x="347" y="356"/>
                    <a:pt x="344" y="366"/>
                    <a:pt x="336" y="374"/>
                  </a:cubicBezTo>
                  <a:cubicBezTo>
                    <a:pt x="328" y="383"/>
                    <a:pt x="316" y="387"/>
                    <a:pt x="303" y="384"/>
                  </a:cubicBezTo>
                  <a:cubicBezTo>
                    <a:pt x="302" y="329"/>
                    <a:pt x="301" y="275"/>
                    <a:pt x="300" y="220"/>
                  </a:cubicBezTo>
                  <a:cubicBezTo>
                    <a:pt x="300" y="219"/>
                    <a:pt x="299" y="218"/>
                    <a:pt x="299" y="218"/>
                  </a:cubicBezTo>
                  <a:cubicBezTo>
                    <a:pt x="299" y="217"/>
                    <a:pt x="299" y="217"/>
                    <a:pt x="299" y="216"/>
                  </a:cubicBezTo>
                  <a:cubicBezTo>
                    <a:pt x="273" y="165"/>
                    <a:pt x="243" y="115"/>
                    <a:pt x="214" y="65"/>
                  </a:cubicBezTo>
                  <a:cubicBezTo>
                    <a:pt x="207" y="53"/>
                    <a:pt x="200" y="41"/>
                    <a:pt x="193" y="29"/>
                  </a:cubicBezTo>
                  <a:cubicBezTo>
                    <a:pt x="189" y="21"/>
                    <a:pt x="184" y="12"/>
                    <a:pt x="177" y="7"/>
                  </a:cubicBezTo>
                  <a:cubicBezTo>
                    <a:pt x="170" y="1"/>
                    <a:pt x="158" y="0"/>
                    <a:pt x="153" y="7"/>
                  </a:cubicBezTo>
                  <a:cubicBezTo>
                    <a:pt x="152" y="8"/>
                    <a:pt x="151" y="8"/>
                    <a:pt x="151" y="9"/>
                  </a:cubicBezTo>
                  <a:cubicBezTo>
                    <a:pt x="134" y="47"/>
                    <a:pt x="120" y="87"/>
                    <a:pt x="105" y="126"/>
                  </a:cubicBezTo>
                  <a:cubicBezTo>
                    <a:pt x="91" y="163"/>
                    <a:pt x="73" y="200"/>
                    <a:pt x="61" y="237"/>
                  </a:cubicBezTo>
                  <a:cubicBezTo>
                    <a:pt x="61" y="238"/>
                    <a:pt x="61" y="238"/>
                    <a:pt x="61" y="239"/>
                  </a:cubicBezTo>
                  <a:cubicBezTo>
                    <a:pt x="61" y="239"/>
                    <a:pt x="60" y="240"/>
                    <a:pt x="61" y="241"/>
                  </a:cubicBezTo>
                  <a:cubicBezTo>
                    <a:pt x="64" y="288"/>
                    <a:pt x="67" y="336"/>
                    <a:pt x="70" y="384"/>
                  </a:cubicBezTo>
                  <a:cubicBezTo>
                    <a:pt x="57" y="382"/>
                    <a:pt x="45" y="381"/>
                    <a:pt x="34" y="371"/>
                  </a:cubicBezTo>
                  <a:cubicBezTo>
                    <a:pt x="23" y="361"/>
                    <a:pt x="20" y="347"/>
                    <a:pt x="16" y="333"/>
                  </a:cubicBezTo>
                  <a:cubicBezTo>
                    <a:pt x="22" y="336"/>
                    <a:pt x="29" y="330"/>
                    <a:pt x="32" y="324"/>
                  </a:cubicBezTo>
                  <a:cubicBezTo>
                    <a:pt x="35" y="314"/>
                    <a:pt x="31" y="304"/>
                    <a:pt x="21" y="302"/>
                  </a:cubicBezTo>
                  <a:cubicBezTo>
                    <a:pt x="11" y="300"/>
                    <a:pt x="3" y="308"/>
                    <a:pt x="2" y="317"/>
                  </a:cubicBezTo>
                  <a:cubicBezTo>
                    <a:pt x="0" y="323"/>
                    <a:pt x="4" y="333"/>
                    <a:pt x="11" y="334"/>
                  </a:cubicBezTo>
                  <a:cubicBezTo>
                    <a:pt x="11" y="351"/>
                    <a:pt x="19" y="369"/>
                    <a:pt x="33" y="380"/>
                  </a:cubicBezTo>
                  <a:cubicBezTo>
                    <a:pt x="43" y="388"/>
                    <a:pt x="58" y="394"/>
                    <a:pt x="70" y="390"/>
                  </a:cubicBezTo>
                  <a:cubicBezTo>
                    <a:pt x="72" y="417"/>
                    <a:pt x="74" y="445"/>
                    <a:pt x="75" y="473"/>
                  </a:cubicBezTo>
                  <a:cubicBezTo>
                    <a:pt x="79" y="550"/>
                    <a:pt x="79" y="628"/>
                    <a:pt x="86" y="705"/>
                  </a:cubicBezTo>
                  <a:cubicBezTo>
                    <a:pt x="86" y="706"/>
                    <a:pt x="87" y="706"/>
                    <a:pt x="88" y="707"/>
                  </a:cubicBezTo>
                  <a:cubicBezTo>
                    <a:pt x="90" y="716"/>
                    <a:pt x="95" y="724"/>
                    <a:pt x="103" y="731"/>
                  </a:cubicBezTo>
                  <a:cubicBezTo>
                    <a:pt x="107" y="734"/>
                    <a:pt x="112" y="737"/>
                    <a:pt x="116" y="739"/>
                  </a:cubicBezTo>
                  <a:cubicBezTo>
                    <a:pt x="88" y="749"/>
                    <a:pt x="87" y="800"/>
                    <a:pt x="99" y="826"/>
                  </a:cubicBezTo>
                  <a:cubicBezTo>
                    <a:pt x="88" y="821"/>
                    <a:pt x="73" y="819"/>
                    <a:pt x="70" y="830"/>
                  </a:cubicBezTo>
                  <a:cubicBezTo>
                    <a:pt x="69" y="836"/>
                    <a:pt x="74" y="841"/>
                    <a:pt x="79" y="842"/>
                  </a:cubicBezTo>
                  <a:cubicBezTo>
                    <a:pt x="84" y="843"/>
                    <a:pt x="88" y="841"/>
                    <a:pt x="92" y="840"/>
                  </a:cubicBezTo>
                  <a:cubicBezTo>
                    <a:pt x="97" y="838"/>
                    <a:pt x="102" y="837"/>
                    <a:pt x="106" y="834"/>
                  </a:cubicBezTo>
                  <a:cubicBezTo>
                    <a:pt x="107" y="834"/>
                    <a:pt x="107" y="834"/>
                    <a:pt x="107" y="833"/>
                  </a:cubicBezTo>
                  <a:cubicBezTo>
                    <a:pt x="107" y="833"/>
                    <a:pt x="107" y="833"/>
                    <a:pt x="107" y="833"/>
                  </a:cubicBezTo>
                  <a:cubicBezTo>
                    <a:pt x="108" y="832"/>
                    <a:pt x="108" y="831"/>
                    <a:pt x="107" y="830"/>
                  </a:cubicBezTo>
                  <a:cubicBezTo>
                    <a:pt x="107" y="830"/>
                    <a:pt x="107" y="830"/>
                    <a:pt x="107" y="830"/>
                  </a:cubicBezTo>
                  <a:cubicBezTo>
                    <a:pt x="96" y="798"/>
                    <a:pt x="98" y="768"/>
                    <a:pt x="121" y="742"/>
                  </a:cubicBezTo>
                  <a:cubicBezTo>
                    <a:pt x="141" y="752"/>
                    <a:pt x="165" y="758"/>
                    <a:pt x="187" y="759"/>
                  </a:cubicBezTo>
                  <a:cubicBezTo>
                    <a:pt x="217" y="762"/>
                    <a:pt x="254" y="754"/>
                    <a:pt x="281" y="735"/>
                  </a:cubicBezTo>
                  <a:cubicBezTo>
                    <a:pt x="293" y="738"/>
                    <a:pt x="304" y="770"/>
                    <a:pt x="306" y="779"/>
                  </a:cubicBezTo>
                  <a:cubicBezTo>
                    <a:pt x="311" y="796"/>
                    <a:pt x="310" y="813"/>
                    <a:pt x="306" y="830"/>
                  </a:cubicBezTo>
                  <a:cubicBezTo>
                    <a:pt x="305" y="832"/>
                    <a:pt x="307" y="834"/>
                    <a:pt x="309" y="834"/>
                  </a:cubicBezTo>
                  <a:cubicBezTo>
                    <a:pt x="310" y="835"/>
                    <a:pt x="310" y="835"/>
                    <a:pt x="311" y="835"/>
                  </a:cubicBezTo>
                  <a:cubicBezTo>
                    <a:pt x="318" y="839"/>
                    <a:pt x="326" y="839"/>
                    <a:pt x="334" y="837"/>
                  </a:cubicBezTo>
                  <a:cubicBezTo>
                    <a:pt x="340" y="835"/>
                    <a:pt x="349" y="829"/>
                    <a:pt x="347" y="821"/>
                  </a:cubicBezTo>
                  <a:cubicBezTo>
                    <a:pt x="344" y="814"/>
                    <a:pt x="335" y="812"/>
                    <a:pt x="328" y="814"/>
                  </a:cubicBezTo>
                  <a:cubicBezTo>
                    <a:pt x="324" y="815"/>
                    <a:pt x="319" y="818"/>
                    <a:pt x="315" y="821"/>
                  </a:cubicBezTo>
                  <a:cubicBezTo>
                    <a:pt x="319" y="801"/>
                    <a:pt x="317" y="780"/>
                    <a:pt x="309" y="762"/>
                  </a:cubicBezTo>
                  <a:cubicBezTo>
                    <a:pt x="306" y="756"/>
                    <a:pt x="296" y="736"/>
                    <a:pt x="286" y="731"/>
                  </a:cubicBezTo>
                  <a:cubicBezTo>
                    <a:pt x="300" y="721"/>
                    <a:pt x="310" y="707"/>
                    <a:pt x="316" y="691"/>
                  </a:cubicBezTo>
                  <a:cubicBezTo>
                    <a:pt x="316" y="689"/>
                    <a:pt x="315" y="688"/>
                    <a:pt x="314" y="687"/>
                  </a:cubicBezTo>
                  <a:cubicBezTo>
                    <a:pt x="316" y="650"/>
                    <a:pt x="312" y="611"/>
                    <a:pt x="310" y="574"/>
                  </a:cubicBezTo>
                  <a:cubicBezTo>
                    <a:pt x="308" y="534"/>
                    <a:pt x="307" y="495"/>
                    <a:pt x="305" y="456"/>
                  </a:cubicBezTo>
                  <a:cubicBezTo>
                    <a:pt x="305" y="433"/>
                    <a:pt x="304" y="410"/>
                    <a:pt x="303" y="387"/>
                  </a:cubicBezTo>
                  <a:cubicBezTo>
                    <a:pt x="328" y="399"/>
                    <a:pt x="351" y="375"/>
                    <a:pt x="355" y="351"/>
                  </a:cubicBezTo>
                  <a:cubicBezTo>
                    <a:pt x="355" y="351"/>
                    <a:pt x="355" y="351"/>
                    <a:pt x="355" y="351"/>
                  </a:cubicBezTo>
                  <a:cubicBezTo>
                    <a:pt x="374" y="345"/>
                    <a:pt x="364" y="311"/>
                    <a:pt x="345" y="314"/>
                  </a:cubicBezTo>
                  <a:close/>
                  <a:moveTo>
                    <a:pt x="14" y="329"/>
                  </a:moveTo>
                  <a:cubicBezTo>
                    <a:pt x="10" y="327"/>
                    <a:pt x="7" y="323"/>
                    <a:pt x="8" y="318"/>
                  </a:cubicBezTo>
                  <a:cubicBezTo>
                    <a:pt x="9" y="313"/>
                    <a:pt x="13" y="309"/>
                    <a:pt x="18" y="308"/>
                  </a:cubicBezTo>
                  <a:cubicBezTo>
                    <a:pt x="35" y="308"/>
                    <a:pt x="25" y="334"/>
                    <a:pt x="16" y="329"/>
                  </a:cubicBezTo>
                  <a:cubicBezTo>
                    <a:pt x="15" y="328"/>
                    <a:pt x="15" y="328"/>
                    <a:pt x="14" y="329"/>
                  </a:cubicBezTo>
                  <a:close/>
                  <a:moveTo>
                    <a:pt x="93" y="833"/>
                  </a:moveTo>
                  <a:cubicBezTo>
                    <a:pt x="91" y="834"/>
                    <a:pt x="89" y="834"/>
                    <a:pt x="86" y="835"/>
                  </a:cubicBezTo>
                  <a:cubicBezTo>
                    <a:pt x="86" y="835"/>
                    <a:pt x="74" y="837"/>
                    <a:pt x="77" y="831"/>
                  </a:cubicBezTo>
                  <a:cubicBezTo>
                    <a:pt x="79" y="828"/>
                    <a:pt x="88" y="829"/>
                    <a:pt x="91" y="829"/>
                  </a:cubicBezTo>
                  <a:cubicBezTo>
                    <a:pt x="94" y="829"/>
                    <a:pt x="97" y="830"/>
                    <a:pt x="100" y="831"/>
                  </a:cubicBezTo>
                  <a:cubicBezTo>
                    <a:pt x="98" y="832"/>
                    <a:pt x="95" y="832"/>
                    <a:pt x="93" y="833"/>
                  </a:cubicBezTo>
                  <a:close/>
                  <a:moveTo>
                    <a:pt x="324" y="823"/>
                  </a:moveTo>
                  <a:cubicBezTo>
                    <a:pt x="328" y="821"/>
                    <a:pt x="339" y="817"/>
                    <a:pt x="339" y="824"/>
                  </a:cubicBezTo>
                  <a:cubicBezTo>
                    <a:pt x="339" y="829"/>
                    <a:pt x="331" y="832"/>
                    <a:pt x="326" y="832"/>
                  </a:cubicBezTo>
                  <a:cubicBezTo>
                    <a:pt x="322" y="833"/>
                    <a:pt x="319" y="832"/>
                    <a:pt x="315" y="832"/>
                  </a:cubicBezTo>
                  <a:cubicBezTo>
                    <a:pt x="318" y="828"/>
                    <a:pt x="320" y="825"/>
                    <a:pt x="324" y="823"/>
                  </a:cubicBezTo>
                  <a:close/>
                  <a:moveTo>
                    <a:pt x="110" y="138"/>
                  </a:moveTo>
                  <a:cubicBezTo>
                    <a:pt x="116" y="123"/>
                    <a:pt x="122" y="108"/>
                    <a:pt x="128" y="93"/>
                  </a:cubicBezTo>
                  <a:cubicBezTo>
                    <a:pt x="128" y="94"/>
                    <a:pt x="129" y="94"/>
                    <a:pt x="129" y="95"/>
                  </a:cubicBezTo>
                  <a:cubicBezTo>
                    <a:pt x="155" y="112"/>
                    <a:pt x="195" y="107"/>
                    <a:pt x="217" y="86"/>
                  </a:cubicBezTo>
                  <a:cubicBezTo>
                    <a:pt x="222" y="94"/>
                    <a:pt x="227" y="102"/>
                    <a:pt x="231" y="111"/>
                  </a:cubicBezTo>
                  <a:cubicBezTo>
                    <a:pt x="252" y="145"/>
                    <a:pt x="271" y="182"/>
                    <a:pt x="291" y="217"/>
                  </a:cubicBezTo>
                  <a:cubicBezTo>
                    <a:pt x="290" y="216"/>
                    <a:pt x="289" y="217"/>
                    <a:pt x="288" y="218"/>
                  </a:cubicBezTo>
                  <a:cubicBezTo>
                    <a:pt x="277" y="237"/>
                    <a:pt x="257" y="236"/>
                    <a:pt x="242" y="222"/>
                  </a:cubicBezTo>
                  <a:cubicBezTo>
                    <a:pt x="241" y="220"/>
                    <a:pt x="238" y="220"/>
                    <a:pt x="236" y="222"/>
                  </a:cubicBezTo>
                  <a:cubicBezTo>
                    <a:pt x="229" y="231"/>
                    <a:pt x="223" y="240"/>
                    <a:pt x="210" y="240"/>
                  </a:cubicBezTo>
                  <a:cubicBezTo>
                    <a:pt x="199" y="240"/>
                    <a:pt x="191" y="233"/>
                    <a:pt x="185" y="225"/>
                  </a:cubicBezTo>
                  <a:cubicBezTo>
                    <a:pt x="184" y="222"/>
                    <a:pt x="180" y="221"/>
                    <a:pt x="179" y="224"/>
                  </a:cubicBezTo>
                  <a:cubicBezTo>
                    <a:pt x="175" y="236"/>
                    <a:pt x="167" y="241"/>
                    <a:pt x="155" y="241"/>
                  </a:cubicBezTo>
                  <a:cubicBezTo>
                    <a:pt x="145" y="241"/>
                    <a:pt x="134" y="238"/>
                    <a:pt x="132" y="227"/>
                  </a:cubicBezTo>
                  <a:cubicBezTo>
                    <a:pt x="131" y="225"/>
                    <a:pt x="130" y="225"/>
                    <a:pt x="129" y="226"/>
                  </a:cubicBezTo>
                  <a:cubicBezTo>
                    <a:pt x="128" y="225"/>
                    <a:pt x="127" y="225"/>
                    <a:pt x="126" y="226"/>
                  </a:cubicBezTo>
                  <a:cubicBezTo>
                    <a:pt x="118" y="233"/>
                    <a:pt x="114" y="242"/>
                    <a:pt x="102" y="245"/>
                  </a:cubicBezTo>
                  <a:cubicBezTo>
                    <a:pt x="96" y="247"/>
                    <a:pt x="89" y="246"/>
                    <a:pt x="83" y="244"/>
                  </a:cubicBezTo>
                  <a:cubicBezTo>
                    <a:pt x="79" y="243"/>
                    <a:pt x="70" y="239"/>
                    <a:pt x="68" y="234"/>
                  </a:cubicBezTo>
                  <a:cubicBezTo>
                    <a:pt x="88" y="206"/>
                    <a:pt x="98" y="169"/>
                    <a:pt x="110" y="138"/>
                  </a:cubicBezTo>
                  <a:close/>
                  <a:moveTo>
                    <a:pt x="198" y="753"/>
                  </a:moveTo>
                  <a:cubicBezTo>
                    <a:pt x="174" y="753"/>
                    <a:pt x="149" y="746"/>
                    <a:pt x="126" y="735"/>
                  </a:cubicBezTo>
                  <a:cubicBezTo>
                    <a:pt x="112" y="729"/>
                    <a:pt x="99" y="721"/>
                    <a:pt x="94" y="705"/>
                  </a:cubicBezTo>
                  <a:cubicBezTo>
                    <a:pt x="93" y="704"/>
                    <a:pt x="93" y="702"/>
                    <a:pt x="92" y="700"/>
                  </a:cubicBezTo>
                  <a:cubicBezTo>
                    <a:pt x="127" y="704"/>
                    <a:pt x="162" y="704"/>
                    <a:pt x="196" y="705"/>
                  </a:cubicBezTo>
                  <a:cubicBezTo>
                    <a:pt x="231" y="705"/>
                    <a:pt x="266" y="707"/>
                    <a:pt x="300" y="704"/>
                  </a:cubicBezTo>
                  <a:cubicBezTo>
                    <a:pt x="277" y="736"/>
                    <a:pt x="238" y="753"/>
                    <a:pt x="198" y="753"/>
                  </a:cubicBezTo>
                  <a:close/>
                  <a:moveTo>
                    <a:pt x="309" y="685"/>
                  </a:moveTo>
                  <a:cubicBezTo>
                    <a:pt x="309" y="687"/>
                    <a:pt x="309" y="688"/>
                    <a:pt x="309" y="689"/>
                  </a:cubicBezTo>
                  <a:cubicBezTo>
                    <a:pt x="308" y="693"/>
                    <a:pt x="306" y="696"/>
                    <a:pt x="304" y="699"/>
                  </a:cubicBezTo>
                  <a:cubicBezTo>
                    <a:pt x="303" y="699"/>
                    <a:pt x="303" y="699"/>
                    <a:pt x="303" y="699"/>
                  </a:cubicBezTo>
                  <a:cubicBezTo>
                    <a:pt x="267" y="698"/>
                    <a:pt x="232" y="699"/>
                    <a:pt x="196" y="699"/>
                  </a:cubicBezTo>
                  <a:cubicBezTo>
                    <a:pt x="161" y="698"/>
                    <a:pt x="126" y="696"/>
                    <a:pt x="91" y="696"/>
                  </a:cubicBezTo>
                  <a:cubicBezTo>
                    <a:pt x="91" y="693"/>
                    <a:pt x="91" y="690"/>
                    <a:pt x="90" y="687"/>
                  </a:cubicBezTo>
                  <a:cubicBezTo>
                    <a:pt x="90" y="686"/>
                    <a:pt x="90" y="684"/>
                    <a:pt x="90" y="683"/>
                  </a:cubicBezTo>
                  <a:cubicBezTo>
                    <a:pt x="126" y="687"/>
                    <a:pt x="163" y="685"/>
                    <a:pt x="199" y="685"/>
                  </a:cubicBezTo>
                  <a:cubicBezTo>
                    <a:pt x="235" y="685"/>
                    <a:pt x="272" y="685"/>
                    <a:pt x="308" y="686"/>
                  </a:cubicBezTo>
                  <a:cubicBezTo>
                    <a:pt x="308" y="686"/>
                    <a:pt x="309" y="685"/>
                    <a:pt x="309" y="685"/>
                  </a:cubicBezTo>
                  <a:close/>
                  <a:moveTo>
                    <a:pt x="308" y="679"/>
                  </a:moveTo>
                  <a:cubicBezTo>
                    <a:pt x="271" y="679"/>
                    <a:pt x="235" y="679"/>
                    <a:pt x="199" y="679"/>
                  </a:cubicBezTo>
                  <a:cubicBezTo>
                    <a:pt x="163" y="679"/>
                    <a:pt x="126" y="677"/>
                    <a:pt x="90" y="680"/>
                  </a:cubicBezTo>
                  <a:cubicBezTo>
                    <a:pt x="91" y="611"/>
                    <a:pt x="86" y="541"/>
                    <a:pt x="82" y="473"/>
                  </a:cubicBezTo>
                  <a:cubicBezTo>
                    <a:pt x="79" y="396"/>
                    <a:pt x="74" y="320"/>
                    <a:pt x="68" y="244"/>
                  </a:cubicBezTo>
                  <a:cubicBezTo>
                    <a:pt x="76" y="251"/>
                    <a:pt x="90" y="254"/>
                    <a:pt x="96" y="254"/>
                  </a:cubicBezTo>
                  <a:cubicBezTo>
                    <a:pt x="108" y="253"/>
                    <a:pt x="123" y="246"/>
                    <a:pt x="128" y="235"/>
                  </a:cubicBezTo>
                  <a:cubicBezTo>
                    <a:pt x="134" y="255"/>
                    <a:pt x="177" y="254"/>
                    <a:pt x="184" y="233"/>
                  </a:cubicBezTo>
                  <a:cubicBezTo>
                    <a:pt x="195" y="254"/>
                    <a:pt x="233" y="252"/>
                    <a:pt x="241" y="230"/>
                  </a:cubicBezTo>
                  <a:cubicBezTo>
                    <a:pt x="252" y="247"/>
                    <a:pt x="280" y="244"/>
                    <a:pt x="291" y="226"/>
                  </a:cubicBezTo>
                  <a:cubicBezTo>
                    <a:pt x="292" y="304"/>
                    <a:pt x="294" y="381"/>
                    <a:pt x="297" y="459"/>
                  </a:cubicBezTo>
                  <a:cubicBezTo>
                    <a:pt x="299" y="498"/>
                    <a:pt x="300" y="538"/>
                    <a:pt x="302" y="577"/>
                  </a:cubicBezTo>
                  <a:cubicBezTo>
                    <a:pt x="304" y="610"/>
                    <a:pt x="303" y="645"/>
                    <a:pt x="308" y="679"/>
                  </a:cubicBezTo>
                  <a:close/>
                  <a:moveTo>
                    <a:pt x="355" y="343"/>
                  </a:moveTo>
                  <a:cubicBezTo>
                    <a:pt x="355" y="342"/>
                    <a:pt x="354" y="342"/>
                    <a:pt x="354" y="341"/>
                  </a:cubicBezTo>
                  <a:cubicBezTo>
                    <a:pt x="353" y="341"/>
                    <a:pt x="353" y="340"/>
                    <a:pt x="352" y="341"/>
                  </a:cubicBezTo>
                  <a:cubicBezTo>
                    <a:pt x="347" y="341"/>
                    <a:pt x="341" y="339"/>
                    <a:pt x="339" y="334"/>
                  </a:cubicBezTo>
                  <a:cubicBezTo>
                    <a:pt x="336" y="329"/>
                    <a:pt x="340" y="321"/>
                    <a:pt x="347" y="320"/>
                  </a:cubicBezTo>
                  <a:cubicBezTo>
                    <a:pt x="357" y="320"/>
                    <a:pt x="363" y="337"/>
                    <a:pt x="355"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
            <p:cNvSpPr/>
            <p:nvPr/>
          </p:nvSpPr>
          <p:spPr bwMode="auto">
            <a:xfrm>
              <a:off x="1037" y="2486"/>
              <a:ext cx="107" cy="81"/>
            </a:xfrm>
            <a:custGeom>
              <a:avLst/>
              <a:gdLst>
                <a:gd name="T0" fmla="*/ 17 w 45"/>
                <a:gd name="T1" fmla="*/ 4 h 34"/>
                <a:gd name="T2" fmla="*/ 9 w 45"/>
                <a:gd name="T3" fmla="*/ 32 h 34"/>
                <a:gd name="T4" fmla="*/ 13 w 45"/>
                <a:gd name="T5" fmla="*/ 29 h 34"/>
                <a:gd name="T6" fmla="*/ 20 w 45"/>
                <a:gd name="T7" fmla="*/ 13 h 34"/>
                <a:gd name="T8" fmla="*/ 30 w 45"/>
                <a:gd name="T9" fmla="*/ 15 h 34"/>
                <a:gd name="T10" fmla="*/ 34 w 45"/>
                <a:gd name="T11" fmla="*/ 23 h 34"/>
                <a:gd name="T12" fmla="*/ 43 w 45"/>
                <a:gd name="T13" fmla="*/ 22 h 34"/>
                <a:gd name="T14" fmla="*/ 17 w 45"/>
                <a:gd name="T15" fmla="*/ 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4">
                  <a:moveTo>
                    <a:pt x="17" y="4"/>
                  </a:moveTo>
                  <a:cubicBezTo>
                    <a:pt x="6" y="7"/>
                    <a:pt x="0" y="23"/>
                    <a:pt x="9" y="32"/>
                  </a:cubicBezTo>
                  <a:cubicBezTo>
                    <a:pt x="11" y="34"/>
                    <a:pt x="14" y="32"/>
                    <a:pt x="13" y="29"/>
                  </a:cubicBezTo>
                  <a:cubicBezTo>
                    <a:pt x="12" y="23"/>
                    <a:pt x="13" y="15"/>
                    <a:pt x="20" y="13"/>
                  </a:cubicBezTo>
                  <a:cubicBezTo>
                    <a:pt x="24" y="12"/>
                    <a:pt x="27" y="13"/>
                    <a:pt x="30" y="15"/>
                  </a:cubicBezTo>
                  <a:cubicBezTo>
                    <a:pt x="32" y="17"/>
                    <a:pt x="33" y="20"/>
                    <a:pt x="34" y="23"/>
                  </a:cubicBezTo>
                  <a:cubicBezTo>
                    <a:pt x="36" y="27"/>
                    <a:pt x="42" y="26"/>
                    <a:pt x="43" y="22"/>
                  </a:cubicBezTo>
                  <a:cubicBezTo>
                    <a:pt x="45" y="9"/>
                    <a:pt x="28" y="0"/>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
            <p:cNvSpPr/>
            <p:nvPr/>
          </p:nvSpPr>
          <p:spPr bwMode="auto">
            <a:xfrm>
              <a:off x="1342" y="2479"/>
              <a:ext cx="93" cy="73"/>
            </a:xfrm>
            <a:custGeom>
              <a:avLst/>
              <a:gdLst>
                <a:gd name="T0" fmla="*/ 22 w 39"/>
                <a:gd name="T1" fmla="*/ 2 h 31"/>
                <a:gd name="T2" fmla="*/ 2 w 39"/>
                <a:gd name="T3" fmla="*/ 27 h 31"/>
                <a:gd name="T4" fmla="*/ 7 w 39"/>
                <a:gd name="T5" fmla="*/ 27 h 31"/>
                <a:gd name="T6" fmla="*/ 19 w 39"/>
                <a:gd name="T7" fmla="*/ 11 h 31"/>
                <a:gd name="T8" fmla="*/ 25 w 39"/>
                <a:gd name="T9" fmla="*/ 21 h 31"/>
                <a:gd name="T10" fmla="*/ 33 w 39"/>
                <a:gd name="T11" fmla="*/ 26 h 31"/>
                <a:gd name="T12" fmla="*/ 22 w 39"/>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39" h="31">
                  <a:moveTo>
                    <a:pt x="22" y="2"/>
                  </a:moveTo>
                  <a:cubicBezTo>
                    <a:pt x="8" y="0"/>
                    <a:pt x="0" y="15"/>
                    <a:pt x="2" y="27"/>
                  </a:cubicBezTo>
                  <a:cubicBezTo>
                    <a:pt x="2" y="30"/>
                    <a:pt x="6" y="29"/>
                    <a:pt x="7" y="27"/>
                  </a:cubicBezTo>
                  <a:cubicBezTo>
                    <a:pt x="9" y="21"/>
                    <a:pt x="11" y="12"/>
                    <a:pt x="19" y="11"/>
                  </a:cubicBezTo>
                  <a:cubicBezTo>
                    <a:pt x="24" y="10"/>
                    <a:pt x="27" y="17"/>
                    <a:pt x="25" y="21"/>
                  </a:cubicBezTo>
                  <a:cubicBezTo>
                    <a:pt x="23" y="27"/>
                    <a:pt x="30" y="31"/>
                    <a:pt x="33" y="26"/>
                  </a:cubicBezTo>
                  <a:cubicBezTo>
                    <a:pt x="39" y="17"/>
                    <a:pt x="32"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8"/>
            <p:cNvSpPr/>
            <p:nvPr/>
          </p:nvSpPr>
          <p:spPr bwMode="auto">
            <a:xfrm>
              <a:off x="1220" y="2571"/>
              <a:ext cx="50" cy="50"/>
            </a:xfrm>
            <a:custGeom>
              <a:avLst/>
              <a:gdLst>
                <a:gd name="T0" fmla="*/ 17 w 21"/>
                <a:gd name="T1" fmla="*/ 4 h 21"/>
                <a:gd name="T2" fmla="*/ 1 w 21"/>
                <a:gd name="T3" fmla="*/ 6 h 21"/>
                <a:gd name="T4" fmla="*/ 2 w 21"/>
                <a:gd name="T5" fmla="*/ 8 h 21"/>
                <a:gd name="T6" fmla="*/ 12 w 21"/>
                <a:gd name="T7" fmla="*/ 8 h 21"/>
                <a:gd name="T8" fmla="*/ 11 w 21"/>
                <a:gd name="T9" fmla="*/ 18 h 21"/>
                <a:gd name="T10" fmla="*/ 13 w 21"/>
                <a:gd name="T11" fmla="*/ 21 h 21"/>
                <a:gd name="T12" fmla="*/ 17 w 21"/>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7" y="4"/>
                  </a:moveTo>
                  <a:cubicBezTo>
                    <a:pt x="12" y="0"/>
                    <a:pt x="3" y="0"/>
                    <a:pt x="1" y="6"/>
                  </a:cubicBezTo>
                  <a:cubicBezTo>
                    <a:pt x="0" y="7"/>
                    <a:pt x="1" y="9"/>
                    <a:pt x="2" y="8"/>
                  </a:cubicBezTo>
                  <a:cubicBezTo>
                    <a:pt x="5" y="6"/>
                    <a:pt x="10" y="5"/>
                    <a:pt x="12" y="8"/>
                  </a:cubicBezTo>
                  <a:cubicBezTo>
                    <a:pt x="15" y="11"/>
                    <a:pt x="12" y="14"/>
                    <a:pt x="11" y="18"/>
                  </a:cubicBezTo>
                  <a:cubicBezTo>
                    <a:pt x="10" y="19"/>
                    <a:pt x="12" y="21"/>
                    <a:pt x="13" y="21"/>
                  </a:cubicBezTo>
                  <a:cubicBezTo>
                    <a:pt x="21" y="20"/>
                    <a:pt x="21" y="8"/>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9"/>
            <p:cNvSpPr/>
            <p:nvPr/>
          </p:nvSpPr>
          <p:spPr bwMode="auto">
            <a:xfrm>
              <a:off x="1120" y="2640"/>
              <a:ext cx="258" cy="142"/>
            </a:xfrm>
            <a:custGeom>
              <a:avLst/>
              <a:gdLst>
                <a:gd name="T0" fmla="*/ 100 w 108"/>
                <a:gd name="T1" fmla="*/ 4 h 60"/>
                <a:gd name="T2" fmla="*/ 50 w 108"/>
                <a:gd name="T3" fmla="*/ 16 h 60"/>
                <a:gd name="T4" fmla="*/ 24 w 108"/>
                <a:gd name="T5" fmla="*/ 12 h 60"/>
                <a:gd name="T6" fmla="*/ 4 w 108"/>
                <a:gd name="T7" fmla="*/ 7 h 60"/>
                <a:gd name="T8" fmla="*/ 4 w 108"/>
                <a:gd name="T9" fmla="*/ 7 h 60"/>
                <a:gd name="T10" fmla="*/ 0 w 108"/>
                <a:gd name="T11" fmla="*/ 8 h 60"/>
                <a:gd name="T12" fmla="*/ 108 w 108"/>
                <a:gd name="T13" fmla="*/ 6 h 60"/>
                <a:gd name="T14" fmla="*/ 100 w 108"/>
                <a:gd name="T15" fmla="*/ 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60">
                  <a:moveTo>
                    <a:pt x="100" y="4"/>
                  </a:moveTo>
                  <a:cubicBezTo>
                    <a:pt x="83" y="10"/>
                    <a:pt x="69" y="17"/>
                    <a:pt x="50" y="16"/>
                  </a:cubicBezTo>
                  <a:cubicBezTo>
                    <a:pt x="41" y="16"/>
                    <a:pt x="32" y="15"/>
                    <a:pt x="24" y="12"/>
                  </a:cubicBezTo>
                  <a:cubicBezTo>
                    <a:pt x="17" y="10"/>
                    <a:pt x="11" y="7"/>
                    <a:pt x="4" y="7"/>
                  </a:cubicBezTo>
                  <a:cubicBezTo>
                    <a:pt x="4" y="7"/>
                    <a:pt x="4" y="7"/>
                    <a:pt x="4" y="7"/>
                  </a:cubicBezTo>
                  <a:cubicBezTo>
                    <a:pt x="3" y="5"/>
                    <a:pt x="0" y="6"/>
                    <a:pt x="0" y="8"/>
                  </a:cubicBezTo>
                  <a:cubicBezTo>
                    <a:pt x="5" y="60"/>
                    <a:pt x="105" y="58"/>
                    <a:pt x="108" y="6"/>
                  </a:cubicBezTo>
                  <a:cubicBezTo>
                    <a:pt x="108" y="1"/>
                    <a:pt x="102" y="0"/>
                    <a:pt x="10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7" name="Group 12"/>
          <p:cNvGrpSpPr>
            <a:grpSpLocks noChangeAspect="1"/>
          </p:cNvGrpSpPr>
          <p:nvPr/>
        </p:nvGrpSpPr>
        <p:grpSpPr bwMode="auto">
          <a:xfrm>
            <a:off x="8320166" y="2797530"/>
            <a:ext cx="3280066" cy="2785489"/>
            <a:chOff x="2856" y="1045"/>
            <a:chExt cx="2109" cy="1791"/>
          </a:xfrm>
          <a:solidFill>
            <a:schemeClr val="tx1">
              <a:lumMod val="95000"/>
              <a:lumOff val="5000"/>
            </a:schemeClr>
          </a:solidFill>
        </p:grpSpPr>
        <p:sp>
          <p:nvSpPr>
            <p:cNvPr id="228" name="Freeform 13"/>
            <p:cNvSpPr/>
            <p:nvPr/>
          </p:nvSpPr>
          <p:spPr bwMode="auto">
            <a:xfrm>
              <a:off x="3797" y="1643"/>
              <a:ext cx="71" cy="46"/>
            </a:xfrm>
            <a:custGeom>
              <a:avLst/>
              <a:gdLst>
                <a:gd name="T0" fmla="*/ 14 w 28"/>
                <a:gd name="T1" fmla="*/ 0 h 18"/>
                <a:gd name="T2" fmla="*/ 1 w 28"/>
                <a:gd name="T3" fmla="*/ 14 h 18"/>
                <a:gd name="T4" fmla="*/ 5 w 28"/>
                <a:gd name="T5" fmla="*/ 15 h 18"/>
                <a:gd name="T6" fmla="*/ 14 w 28"/>
                <a:gd name="T7" fmla="*/ 7 h 18"/>
                <a:gd name="T8" fmla="*/ 21 w 28"/>
                <a:gd name="T9" fmla="*/ 15 h 18"/>
                <a:gd name="T10" fmla="*/ 27 w 28"/>
                <a:gd name="T11" fmla="*/ 15 h 18"/>
                <a:gd name="T12" fmla="*/ 14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4" y="0"/>
                  </a:moveTo>
                  <a:cubicBezTo>
                    <a:pt x="7" y="0"/>
                    <a:pt x="0" y="7"/>
                    <a:pt x="1" y="14"/>
                  </a:cubicBezTo>
                  <a:cubicBezTo>
                    <a:pt x="1" y="17"/>
                    <a:pt x="5" y="18"/>
                    <a:pt x="5" y="15"/>
                  </a:cubicBezTo>
                  <a:cubicBezTo>
                    <a:pt x="6" y="11"/>
                    <a:pt x="10" y="7"/>
                    <a:pt x="14" y="7"/>
                  </a:cubicBezTo>
                  <a:cubicBezTo>
                    <a:pt x="18" y="7"/>
                    <a:pt x="20" y="11"/>
                    <a:pt x="21" y="15"/>
                  </a:cubicBezTo>
                  <a:cubicBezTo>
                    <a:pt x="22" y="18"/>
                    <a:pt x="27" y="18"/>
                    <a:pt x="27" y="15"/>
                  </a:cubicBezTo>
                  <a:cubicBezTo>
                    <a:pt x="28" y="7"/>
                    <a:pt x="22"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4"/>
            <p:cNvSpPr/>
            <p:nvPr/>
          </p:nvSpPr>
          <p:spPr bwMode="auto">
            <a:xfrm>
              <a:off x="4003" y="1633"/>
              <a:ext cx="69" cy="48"/>
            </a:xfrm>
            <a:custGeom>
              <a:avLst/>
              <a:gdLst>
                <a:gd name="T0" fmla="*/ 13 w 27"/>
                <a:gd name="T1" fmla="*/ 0 h 19"/>
                <a:gd name="T2" fmla="*/ 1 w 27"/>
                <a:gd name="T3" fmla="*/ 14 h 19"/>
                <a:gd name="T4" fmla="*/ 6 w 27"/>
                <a:gd name="T5" fmla="*/ 14 h 19"/>
                <a:gd name="T6" fmla="*/ 13 w 27"/>
                <a:gd name="T7" fmla="*/ 7 h 19"/>
                <a:gd name="T8" fmla="*/ 20 w 27"/>
                <a:gd name="T9" fmla="*/ 14 h 19"/>
                <a:gd name="T10" fmla="*/ 26 w 27"/>
                <a:gd name="T11" fmla="*/ 15 h 19"/>
                <a:gd name="T12" fmla="*/ 13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13" y="0"/>
                  </a:moveTo>
                  <a:cubicBezTo>
                    <a:pt x="5" y="0"/>
                    <a:pt x="0" y="7"/>
                    <a:pt x="1" y="14"/>
                  </a:cubicBezTo>
                  <a:cubicBezTo>
                    <a:pt x="1" y="17"/>
                    <a:pt x="5" y="17"/>
                    <a:pt x="6" y="14"/>
                  </a:cubicBezTo>
                  <a:cubicBezTo>
                    <a:pt x="6" y="11"/>
                    <a:pt x="9" y="7"/>
                    <a:pt x="13" y="7"/>
                  </a:cubicBezTo>
                  <a:cubicBezTo>
                    <a:pt x="17" y="6"/>
                    <a:pt x="19" y="10"/>
                    <a:pt x="20" y="14"/>
                  </a:cubicBezTo>
                  <a:cubicBezTo>
                    <a:pt x="20" y="17"/>
                    <a:pt x="25" y="19"/>
                    <a:pt x="26" y="15"/>
                  </a:cubicBezTo>
                  <a:cubicBezTo>
                    <a:pt x="27" y="7"/>
                    <a:pt x="21"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5"/>
            <p:cNvSpPr/>
            <p:nvPr/>
          </p:nvSpPr>
          <p:spPr bwMode="auto">
            <a:xfrm>
              <a:off x="3909" y="1689"/>
              <a:ext cx="38" cy="45"/>
            </a:xfrm>
            <a:custGeom>
              <a:avLst/>
              <a:gdLst>
                <a:gd name="T0" fmla="*/ 13 w 15"/>
                <a:gd name="T1" fmla="*/ 12 h 18"/>
                <a:gd name="T2" fmla="*/ 7 w 15"/>
                <a:gd name="T3" fmla="*/ 10 h 18"/>
                <a:gd name="T4" fmla="*/ 11 w 15"/>
                <a:gd name="T5" fmla="*/ 4 h 18"/>
                <a:gd name="T6" fmla="*/ 11 w 15"/>
                <a:gd name="T7" fmla="*/ 1 h 18"/>
                <a:gd name="T8" fmla="*/ 1 w 15"/>
                <a:gd name="T9" fmla="*/ 11 h 18"/>
                <a:gd name="T10" fmla="*/ 7 w 15"/>
                <a:gd name="T11" fmla="*/ 17 h 18"/>
                <a:gd name="T12" fmla="*/ 14 w 15"/>
                <a:gd name="T13" fmla="*/ 15 h 18"/>
                <a:gd name="T14" fmla="*/ 13 w 15"/>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13" y="12"/>
                  </a:moveTo>
                  <a:cubicBezTo>
                    <a:pt x="11" y="11"/>
                    <a:pt x="8" y="12"/>
                    <a:pt x="7" y="10"/>
                  </a:cubicBezTo>
                  <a:cubicBezTo>
                    <a:pt x="6" y="7"/>
                    <a:pt x="8" y="4"/>
                    <a:pt x="11" y="4"/>
                  </a:cubicBezTo>
                  <a:cubicBezTo>
                    <a:pt x="12" y="3"/>
                    <a:pt x="13" y="1"/>
                    <a:pt x="11" y="1"/>
                  </a:cubicBezTo>
                  <a:cubicBezTo>
                    <a:pt x="5" y="0"/>
                    <a:pt x="0" y="5"/>
                    <a:pt x="1" y="11"/>
                  </a:cubicBezTo>
                  <a:cubicBezTo>
                    <a:pt x="2" y="14"/>
                    <a:pt x="5" y="16"/>
                    <a:pt x="7" y="17"/>
                  </a:cubicBezTo>
                  <a:cubicBezTo>
                    <a:pt x="10" y="18"/>
                    <a:pt x="13" y="17"/>
                    <a:pt x="14" y="15"/>
                  </a:cubicBezTo>
                  <a:cubicBezTo>
                    <a:pt x="15" y="14"/>
                    <a:pt x="15" y="12"/>
                    <a:pt x="1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6"/>
            <p:cNvSpPr/>
            <p:nvPr/>
          </p:nvSpPr>
          <p:spPr bwMode="auto">
            <a:xfrm>
              <a:off x="3866" y="1724"/>
              <a:ext cx="150" cy="64"/>
            </a:xfrm>
            <a:custGeom>
              <a:avLst/>
              <a:gdLst>
                <a:gd name="T0" fmla="*/ 53 w 59"/>
                <a:gd name="T1" fmla="*/ 2 h 25"/>
                <a:gd name="T2" fmla="*/ 3 w 59"/>
                <a:gd name="T3" fmla="*/ 4 h 25"/>
                <a:gd name="T4" fmla="*/ 1 w 59"/>
                <a:gd name="T5" fmla="*/ 6 h 25"/>
                <a:gd name="T6" fmla="*/ 57 w 59"/>
                <a:gd name="T7" fmla="*/ 4 h 25"/>
                <a:gd name="T8" fmla="*/ 53 w 59"/>
                <a:gd name="T9" fmla="*/ 2 h 25"/>
              </a:gdLst>
              <a:ahLst/>
              <a:cxnLst>
                <a:cxn ang="0">
                  <a:pos x="T0" y="T1"/>
                </a:cxn>
                <a:cxn ang="0">
                  <a:pos x="T2" y="T3"/>
                </a:cxn>
                <a:cxn ang="0">
                  <a:pos x="T4" y="T5"/>
                </a:cxn>
                <a:cxn ang="0">
                  <a:pos x="T6" y="T7"/>
                </a:cxn>
                <a:cxn ang="0">
                  <a:pos x="T8" y="T9"/>
                </a:cxn>
              </a:cxnLst>
              <a:rect l="0" t="0" r="r" b="b"/>
              <a:pathLst>
                <a:path w="59" h="25">
                  <a:moveTo>
                    <a:pt x="53" y="2"/>
                  </a:moveTo>
                  <a:cubicBezTo>
                    <a:pt x="40" y="17"/>
                    <a:pt x="19" y="19"/>
                    <a:pt x="3" y="4"/>
                  </a:cubicBezTo>
                  <a:cubicBezTo>
                    <a:pt x="2" y="4"/>
                    <a:pt x="0" y="5"/>
                    <a:pt x="1" y="6"/>
                  </a:cubicBezTo>
                  <a:cubicBezTo>
                    <a:pt x="15" y="25"/>
                    <a:pt x="44" y="24"/>
                    <a:pt x="57" y="4"/>
                  </a:cubicBezTo>
                  <a:cubicBezTo>
                    <a:pt x="59" y="2"/>
                    <a:pt x="5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7"/>
            <p:cNvSpPr>
              <a:spLocks noEditPoints="1"/>
            </p:cNvSpPr>
            <p:nvPr/>
          </p:nvSpPr>
          <p:spPr bwMode="auto">
            <a:xfrm>
              <a:off x="2856" y="1045"/>
              <a:ext cx="2109" cy="1791"/>
            </a:xfrm>
            <a:custGeom>
              <a:avLst/>
              <a:gdLst>
                <a:gd name="T0" fmla="*/ 702 w 829"/>
                <a:gd name="T1" fmla="*/ 12 h 704"/>
                <a:gd name="T2" fmla="*/ 186 w 829"/>
                <a:gd name="T3" fmla="*/ 23 h 704"/>
                <a:gd name="T4" fmla="*/ 121 w 829"/>
                <a:gd name="T5" fmla="*/ 136 h 704"/>
                <a:gd name="T6" fmla="*/ 226 w 829"/>
                <a:gd name="T7" fmla="*/ 150 h 704"/>
                <a:gd name="T8" fmla="*/ 286 w 829"/>
                <a:gd name="T9" fmla="*/ 536 h 704"/>
                <a:gd name="T10" fmla="*/ 397 w 829"/>
                <a:gd name="T11" fmla="*/ 697 h 704"/>
                <a:gd name="T12" fmla="*/ 479 w 829"/>
                <a:gd name="T13" fmla="*/ 636 h 704"/>
                <a:gd name="T14" fmla="*/ 536 w 829"/>
                <a:gd name="T15" fmla="*/ 680 h 704"/>
                <a:gd name="T16" fmla="*/ 506 w 829"/>
                <a:gd name="T17" fmla="*/ 684 h 704"/>
                <a:gd name="T18" fmla="*/ 557 w 829"/>
                <a:gd name="T19" fmla="*/ 291 h 704"/>
                <a:gd name="T20" fmla="*/ 672 w 829"/>
                <a:gd name="T21" fmla="*/ 130 h 704"/>
                <a:gd name="T22" fmla="*/ 815 w 829"/>
                <a:gd name="T23" fmla="*/ 122 h 704"/>
                <a:gd name="T24" fmla="*/ 371 w 829"/>
                <a:gd name="T25" fmla="*/ 686 h 704"/>
                <a:gd name="T26" fmla="*/ 685 w 829"/>
                <a:gd name="T27" fmla="*/ 52 h 704"/>
                <a:gd name="T28" fmla="*/ 523 w 829"/>
                <a:gd name="T29" fmla="*/ 292 h 704"/>
                <a:gd name="T30" fmla="*/ 481 w 829"/>
                <a:gd name="T31" fmla="*/ 429 h 704"/>
                <a:gd name="T32" fmla="*/ 523 w 829"/>
                <a:gd name="T33" fmla="*/ 301 h 704"/>
                <a:gd name="T34" fmla="*/ 465 w 829"/>
                <a:gd name="T35" fmla="*/ 320 h 704"/>
                <a:gd name="T36" fmla="*/ 480 w 829"/>
                <a:gd name="T37" fmla="*/ 318 h 704"/>
                <a:gd name="T38" fmla="*/ 472 w 829"/>
                <a:gd name="T39" fmla="*/ 314 h 704"/>
                <a:gd name="T40" fmla="*/ 486 w 829"/>
                <a:gd name="T41" fmla="*/ 316 h 704"/>
                <a:gd name="T42" fmla="*/ 486 w 829"/>
                <a:gd name="T43" fmla="*/ 284 h 704"/>
                <a:gd name="T44" fmla="*/ 528 w 829"/>
                <a:gd name="T45" fmla="*/ 241 h 704"/>
                <a:gd name="T46" fmla="*/ 319 w 829"/>
                <a:gd name="T47" fmla="*/ 222 h 704"/>
                <a:gd name="T48" fmla="*/ 355 w 829"/>
                <a:gd name="T49" fmla="*/ 290 h 704"/>
                <a:gd name="T50" fmla="*/ 358 w 829"/>
                <a:gd name="T51" fmla="*/ 316 h 704"/>
                <a:gd name="T52" fmla="*/ 339 w 829"/>
                <a:gd name="T53" fmla="*/ 319 h 704"/>
                <a:gd name="T54" fmla="*/ 362 w 829"/>
                <a:gd name="T55" fmla="*/ 325 h 704"/>
                <a:gd name="T56" fmla="*/ 382 w 829"/>
                <a:gd name="T57" fmla="*/ 330 h 704"/>
                <a:gd name="T58" fmla="*/ 391 w 829"/>
                <a:gd name="T59" fmla="*/ 303 h 704"/>
                <a:gd name="T60" fmla="*/ 317 w 829"/>
                <a:gd name="T61" fmla="*/ 248 h 704"/>
                <a:gd name="T62" fmla="*/ 307 w 829"/>
                <a:gd name="T63" fmla="*/ 232 h 704"/>
                <a:gd name="T64" fmla="*/ 318 w 829"/>
                <a:gd name="T65" fmla="*/ 213 h 704"/>
                <a:gd name="T66" fmla="*/ 471 w 829"/>
                <a:gd name="T67" fmla="*/ 185 h 704"/>
                <a:gd name="T68" fmla="*/ 461 w 829"/>
                <a:gd name="T69" fmla="*/ 127 h 704"/>
                <a:gd name="T70" fmla="*/ 400 w 829"/>
                <a:gd name="T71" fmla="*/ 106 h 704"/>
                <a:gd name="T72" fmla="*/ 384 w 829"/>
                <a:gd name="T73" fmla="*/ 149 h 704"/>
                <a:gd name="T74" fmla="*/ 367 w 829"/>
                <a:gd name="T75" fmla="*/ 147 h 704"/>
                <a:gd name="T76" fmla="*/ 514 w 829"/>
                <a:gd name="T77" fmla="*/ 149 h 704"/>
                <a:gd name="T78" fmla="*/ 132 w 829"/>
                <a:gd name="T79" fmla="*/ 96 h 704"/>
                <a:gd name="T80" fmla="*/ 685 w 829"/>
                <a:gd name="T81" fmla="*/ 56 h 704"/>
                <a:gd name="T82" fmla="*/ 71 w 829"/>
                <a:gd name="T83" fmla="*/ 110 h 704"/>
                <a:gd name="T84" fmla="*/ 64 w 829"/>
                <a:gd name="T85" fmla="*/ 52 h 704"/>
                <a:gd name="T86" fmla="*/ 121 w 829"/>
                <a:gd name="T87" fmla="*/ 96 h 704"/>
                <a:gd name="T88" fmla="*/ 240 w 829"/>
                <a:gd name="T89" fmla="*/ 137 h 704"/>
                <a:gd name="T90" fmla="*/ 233 w 829"/>
                <a:gd name="T91" fmla="*/ 151 h 704"/>
                <a:gd name="T92" fmla="*/ 129 w 829"/>
                <a:gd name="T93" fmla="*/ 101 h 704"/>
                <a:gd name="T94" fmla="*/ 248 w 829"/>
                <a:gd name="T95" fmla="*/ 133 h 704"/>
                <a:gd name="T96" fmla="*/ 317 w 829"/>
                <a:gd name="T97" fmla="*/ 301 h 704"/>
                <a:gd name="T98" fmla="*/ 354 w 829"/>
                <a:gd name="T99" fmla="*/ 412 h 704"/>
                <a:gd name="T100" fmla="*/ 351 w 829"/>
                <a:gd name="T101" fmla="*/ 562 h 704"/>
                <a:gd name="T102" fmla="*/ 476 w 829"/>
                <a:gd name="T103" fmla="*/ 443 h 704"/>
                <a:gd name="T104" fmla="*/ 552 w 829"/>
                <a:gd name="T105" fmla="*/ 279 h 704"/>
                <a:gd name="T106" fmla="*/ 532 w 829"/>
                <a:gd name="T107" fmla="*/ 174 h 704"/>
                <a:gd name="T108" fmla="*/ 512 w 829"/>
                <a:gd name="T109" fmla="*/ 132 h 704"/>
                <a:gd name="T110" fmla="*/ 603 w 829"/>
                <a:gd name="T111" fmla="*/ 138 h 704"/>
                <a:gd name="T112" fmla="*/ 590 w 829"/>
                <a:gd name="T113" fmla="*/ 126 h 704"/>
                <a:gd name="T114" fmla="*/ 679 w 829"/>
                <a:gd name="T115" fmla="*/ 128 h 704"/>
                <a:gd name="T116" fmla="*/ 680 w 829"/>
                <a:gd name="T117" fmla="*/ 19 h 704"/>
                <a:gd name="T118" fmla="*/ 707 w 829"/>
                <a:gd name="T119" fmla="*/ 131 h 704"/>
                <a:gd name="T120" fmla="*/ 811 w 829"/>
                <a:gd name="T121" fmla="*/ 118 h 704"/>
                <a:gd name="T122" fmla="*/ 811 w 829"/>
                <a:gd name="T123" fmla="*/ 117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9" h="704">
                  <a:moveTo>
                    <a:pt x="826" y="71"/>
                  </a:moveTo>
                  <a:cubicBezTo>
                    <a:pt x="825" y="51"/>
                    <a:pt x="822" y="30"/>
                    <a:pt x="807" y="15"/>
                  </a:cubicBezTo>
                  <a:cubicBezTo>
                    <a:pt x="807" y="15"/>
                    <a:pt x="806" y="14"/>
                    <a:pt x="805" y="15"/>
                  </a:cubicBezTo>
                  <a:cubicBezTo>
                    <a:pt x="805" y="14"/>
                    <a:pt x="804" y="14"/>
                    <a:pt x="803" y="14"/>
                  </a:cubicBezTo>
                  <a:cubicBezTo>
                    <a:pt x="780" y="15"/>
                    <a:pt x="756" y="16"/>
                    <a:pt x="732" y="18"/>
                  </a:cubicBezTo>
                  <a:cubicBezTo>
                    <a:pt x="731" y="16"/>
                    <a:pt x="730" y="15"/>
                    <a:pt x="729" y="13"/>
                  </a:cubicBezTo>
                  <a:cubicBezTo>
                    <a:pt x="722" y="4"/>
                    <a:pt x="710" y="4"/>
                    <a:pt x="702" y="12"/>
                  </a:cubicBezTo>
                  <a:cubicBezTo>
                    <a:pt x="702" y="12"/>
                    <a:pt x="702" y="12"/>
                    <a:pt x="702" y="12"/>
                  </a:cubicBezTo>
                  <a:cubicBezTo>
                    <a:pt x="700" y="10"/>
                    <a:pt x="697" y="9"/>
                    <a:pt x="695" y="8"/>
                  </a:cubicBezTo>
                  <a:cubicBezTo>
                    <a:pt x="684" y="3"/>
                    <a:pt x="667" y="5"/>
                    <a:pt x="664" y="18"/>
                  </a:cubicBezTo>
                  <a:cubicBezTo>
                    <a:pt x="622" y="16"/>
                    <a:pt x="579" y="17"/>
                    <a:pt x="537" y="17"/>
                  </a:cubicBezTo>
                  <a:cubicBezTo>
                    <a:pt x="490" y="17"/>
                    <a:pt x="444" y="17"/>
                    <a:pt x="397" y="18"/>
                  </a:cubicBezTo>
                  <a:cubicBezTo>
                    <a:pt x="351" y="19"/>
                    <a:pt x="304" y="20"/>
                    <a:pt x="258" y="21"/>
                  </a:cubicBezTo>
                  <a:cubicBezTo>
                    <a:pt x="234" y="21"/>
                    <a:pt x="210" y="22"/>
                    <a:pt x="186" y="23"/>
                  </a:cubicBezTo>
                  <a:cubicBezTo>
                    <a:pt x="165" y="23"/>
                    <a:pt x="144" y="23"/>
                    <a:pt x="123" y="26"/>
                  </a:cubicBezTo>
                  <a:cubicBezTo>
                    <a:pt x="122" y="25"/>
                    <a:pt x="121" y="25"/>
                    <a:pt x="119" y="25"/>
                  </a:cubicBezTo>
                  <a:cubicBezTo>
                    <a:pt x="93" y="35"/>
                    <a:pt x="67" y="44"/>
                    <a:pt x="41" y="53"/>
                  </a:cubicBezTo>
                  <a:cubicBezTo>
                    <a:pt x="33" y="57"/>
                    <a:pt x="0" y="61"/>
                    <a:pt x="3" y="76"/>
                  </a:cubicBezTo>
                  <a:cubicBezTo>
                    <a:pt x="6" y="91"/>
                    <a:pt x="37" y="101"/>
                    <a:pt x="48" y="106"/>
                  </a:cubicBezTo>
                  <a:cubicBezTo>
                    <a:pt x="71" y="117"/>
                    <a:pt x="95" y="130"/>
                    <a:pt x="119" y="135"/>
                  </a:cubicBezTo>
                  <a:cubicBezTo>
                    <a:pt x="120" y="136"/>
                    <a:pt x="120" y="136"/>
                    <a:pt x="121" y="136"/>
                  </a:cubicBezTo>
                  <a:cubicBezTo>
                    <a:pt x="139" y="134"/>
                    <a:pt x="155" y="134"/>
                    <a:pt x="172" y="137"/>
                  </a:cubicBezTo>
                  <a:cubicBezTo>
                    <a:pt x="188" y="138"/>
                    <a:pt x="203" y="140"/>
                    <a:pt x="218" y="135"/>
                  </a:cubicBezTo>
                  <a:cubicBezTo>
                    <a:pt x="219" y="135"/>
                    <a:pt x="219" y="135"/>
                    <a:pt x="219" y="135"/>
                  </a:cubicBezTo>
                  <a:cubicBezTo>
                    <a:pt x="219" y="135"/>
                    <a:pt x="219" y="136"/>
                    <a:pt x="219" y="136"/>
                  </a:cubicBezTo>
                  <a:cubicBezTo>
                    <a:pt x="219" y="137"/>
                    <a:pt x="219" y="137"/>
                    <a:pt x="219" y="137"/>
                  </a:cubicBezTo>
                  <a:cubicBezTo>
                    <a:pt x="219" y="137"/>
                    <a:pt x="218" y="138"/>
                    <a:pt x="218" y="139"/>
                  </a:cubicBezTo>
                  <a:cubicBezTo>
                    <a:pt x="218" y="144"/>
                    <a:pt x="222" y="148"/>
                    <a:pt x="226" y="150"/>
                  </a:cubicBezTo>
                  <a:cubicBezTo>
                    <a:pt x="224" y="194"/>
                    <a:pt x="245" y="239"/>
                    <a:pt x="275" y="271"/>
                  </a:cubicBezTo>
                  <a:cubicBezTo>
                    <a:pt x="281" y="279"/>
                    <a:pt x="289" y="287"/>
                    <a:pt x="299" y="294"/>
                  </a:cubicBezTo>
                  <a:cubicBezTo>
                    <a:pt x="301" y="346"/>
                    <a:pt x="308" y="399"/>
                    <a:pt x="339" y="442"/>
                  </a:cubicBezTo>
                  <a:cubicBezTo>
                    <a:pt x="339" y="442"/>
                    <a:pt x="339" y="442"/>
                    <a:pt x="340" y="442"/>
                  </a:cubicBezTo>
                  <a:cubicBezTo>
                    <a:pt x="333" y="454"/>
                    <a:pt x="326" y="466"/>
                    <a:pt x="319" y="478"/>
                  </a:cubicBezTo>
                  <a:cubicBezTo>
                    <a:pt x="308" y="496"/>
                    <a:pt x="294" y="513"/>
                    <a:pt x="282" y="531"/>
                  </a:cubicBezTo>
                  <a:cubicBezTo>
                    <a:pt x="281" y="534"/>
                    <a:pt x="283" y="536"/>
                    <a:pt x="286" y="536"/>
                  </a:cubicBezTo>
                  <a:cubicBezTo>
                    <a:pt x="284" y="547"/>
                    <a:pt x="318" y="559"/>
                    <a:pt x="324" y="561"/>
                  </a:cubicBezTo>
                  <a:cubicBezTo>
                    <a:pt x="347" y="571"/>
                    <a:pt x="371" y="578"/>
                    <a:pt x="396" y="581"/>
                  </a:cubicBezTo>
                  <a:cubicBezTo>
                    <a:pt x="393" y="600"/>
                    <a:pt x="393" y="618"/>
                    <a:pt x="392" y="636"/>
                  </a:cubicBezTo>
                  <a:cubicBezTo>
                    <a:pt x="391" y="651"/>
                    <a:pt x="390" y="666"/>
                    <a:pt x="392" y="680"/>
                  </a:cubicBezTo>
                  <a:cubicBezTo>
                    <a:pt x="388" y="677"/>
                    <a:pt x="384" y="675"/>
                    <a:pt x="379" y="675"/>
                  </a:cubicBezTo>
                  <a:cubicBezTo>
                    <a:pt x="373" y="674"/>
                    <a:pt x="366" y="676"/>
                    <a:pt x="364" y="683"/>
                  </a:cubicBezTo>
                  <a:cubicBezTo>
                    <a:pt x="359" y="699"/>
                    <a:pt x="388" y="704"/>
                    <a:pt x="397" y="697"/>
                  </a:cubicBezTo>
                  <a:cubicBezTo>
                    <a:pt x="398" y="697"/>
                    <a:pt x="398" y="697"/>
                    <a:pt x="398" y="697"/>
                  </a:cubicBezTo>
                  <a:cubicBezTo>
                    <a:pt x="399" y="697"/>
                    <a:pt x="401" y="696"/>
                    <a:pt x="401" y="694"/>
                  </a:cubicBezTo>
                  <a:cubicBezTo>
                    <a:pt x="399" y="657"/>
                    <a:pt x="403" y="619"/>
                    <a:pt x="401" y="582"/>
                  </a:cubicBezTo>
                  <a:cubicBezTo>
                    <a:pt x="403" y="582"/>
                    <a:pt x="405" y="583"/>
                    <a:pt x="406" y="583"/>
                  </a:cubicBezTo>
                  <a:cubicBezTo>
                    <a:pt x="423" y="585"/>
                    <a:pt x="440" y="585"/>
                    <a:pt x="457" y="585"/>
                  </a:cubicBezTo>
                  <a:cubicBezTo>
                    <a:pt x="457" y="585"/>
                    <a:pt x="457" y="586"/>
                    <a:pt x="457" y="586"/>
                  </a:cubicBezTo>
                  <a:cubicBezTo>
                    <a:pt x="464" y="603"/>
                    <a:pt x="472" y="619"/>
                    <a:pt x="479" y="636"/>
                  </a:cubicBezTo>
                  <a:cubicBezTo>
                    <a:pt x="487" y="654"/>
                    <a:pt x="493" y="673"/>
                    <a:pt x="502" y="691"/>
                  </a:cubicBezTo>
                  <a:cubicBezTo>
                    <a:pt x="503" y="693"/>
                    <a:pt x="506" y="693"/>
                    <a:pt x="507" y="691"/>
                  </a:cubicBezTo>
                  <a:cubicBezTo>
                    <a:pt x="508" y="691"/>
                    <a:pt x="509" y="691"/>
                    <a:pt x="509" y="690"/>
                  </a:cubicBezTo>
                  <a:cubicBezTo>
                    <a:pt x="513" y="686"/>
                    <a:pt x="516" y="682"/>
                    <a:pt x="521" y="679"/>
                  </a:cubicBezTo>
                  <a:cubicBezTo>
                    <a:pt x="523" y="678"/>
                    <a:pt x="525" y="677"/>
                    <a:pt x="527" y="676"/>
                  </a:cubicBezTo>
                  <a:cubicBezTo>
                    <a:pt x="529" y="675"/>
                    <a:pt x="531" y="675"/>
                    <a:pt x="533" y="675"/>
                  </a:cubicBezTo>
                  <a:cubicBezTo>
                    <a:pt x="536" y="675"/>
                    <a:pt x="537" y="677"/>
                    <a:pt x="536" y="680"/>
                  </a:cubicBezTo>
                  <a:cubicBezTo>
                    <a:pt x="538" y="682"/>
                    <a:pt x="537" y="684"/>
                    <a:pt x="534" y="685"/>
                  </a:cubicBezTo>
                  <a:cubicBezTo>
                    <a:pt x="533" y="686"/>
                    <a:pt x="531" y="686"/>
                    <a:pt x="529" y="687"/>
                  </a:cubicBezTo>
                  <a:cubicBezTo>
                    <a:pt x="527" y="687"/>
                    <a:pt x="525" y="688"/>
                    <a:pt x="523" y="688"/>
                  </a:cubicBezTo>
                  <a:cubicBezTo>
                    <a:pt x="518" y="689"/>
                    <a:pt x="513" y="689"/>
                    <a:pt x="509" y="691"/>
                  </a:cubicBezTo>
                  <a:cubicBezTo>
                    <a:pt x="506" y="692"/>
                    <a:pt x="507" y="695"/>
                    <a:pt x="509" y="696"/>
                  </a:cubicBezTo>
                  <a:cubicBezTo>
                    <a:pt x="520" y="699"/>
                    <a:pt x="553" y="692"/>
                    <a:pt x="544" y="674"/>
                  </a:cubicBezTo>
                  <a:cubicBezTo>
                    <a:pt x="535" y="659"/>
                    <a:pt x="514" y="673"/>
                    <a:pt x="506" y="684"/>
                  </a:cubicBezTo>
                  <a:cubicBezTo>
                    <a:pt x="498" y="650"/>
                    <a:pt x="480" y="614"/>
                    <a:pt x="461" y="585"/>
                  </a:cubicBezTo>
                  <a:cubicBezTo>
                    <a:pt x="472" y="584"/>
                    <a:pt x="483" y="583"/>
                    <a:pt x="494" y="581"/>
                  </a:cubicBezTo>
                  <a:cubicBezTo>
                    <a:pt x="518" y="578"/>
                    <a:pt x="547" y="569"/>
                    <a:pt x="551" y="541"/>
                  </a:cubicBezTo>
                  <a:cubicBezTo>
                    <a:pt x="551" y="538"/>
                    <a:pt x="548" y="536"/>
                    <a:pt x="546" y="537"/>
                  </a:cubicBezTo>
                  <a:cubicBezTo>
                    <a:pt x="517" y="515"/>
                    <a:pt x="500" y="483"/>
                    <a:pt x="488" y="449"/>
                  </a:cubicBezTo>
                  <a:cubicBezTo>
                    <a:pt x="488" y="449"/>
                    <a:pt x="488" y="449"/>
                    <a:pt x="488" y="448"/>
                  </a:cubicBezTo>
                  <a:cubicBezTo>
                    <a:pt x="532" y="409"/>
                    <a:pt x="552" y="350"/>
                    <a:pt x="557" y="291"/>
                  </a:cubicBezTo>
                  <a:cubicBezTo>
                    <a:pt x="557" y="285"/>
                    <a:pt x="558" y="279"/>
                    <a:pt x="558" y="272"/>
                  </a:cubicBezTo>
                  <a:cubicBezTo>
                    <a:pt x="588" y="238"/>
                    <a:pt x="605" y="190"/>
                    <a:pt x="605" y="144"/>
                  </a:cubicBezTo>
                  <a:cubicBezTo>
                    <a:pt x="605" y="143"/>
                    <a:pt x="605" y="143"/>
                    <a:pt x="605" y="143"/>
                  </a:cubicBezTo>
                  <a:cubicBezTo>
                    <a:pt x="612" y="144"/>
                    <a:pt x="619" y="141"/>
                    <a:pt x="622" y="134"/>
                  </a:cubicBezTo>
                  <a:cubicBezTo>
                    <a:pt x="623" y="133"/>
                    <a:pt x="623" y="131"/>
                    <a:pt x="623" y="129"/>
                  </a:cubicBezTo>
                  <a:cubicBezTo>
                    <a:pt x="639" y="131"/>
                    <a:pt x="656" y="131"/>
                    <a:pt x="671" y="129"/>
                  </a:cubicBezTo>
                  <a:cubicBezTo>
                    <a:pt x="671" y="130"/>
                    <a:pt x="671" y="130"/>
                    <a:pt x="672" y="130"/>
                  </a:cubicBezTo>
                  <a:cubicBezTo>
                    <a:pt x="680" y="140"/>
                    <a:pt x="695" y="141"/>
                    <a:pt x="704" y="133"/>
                  </a:cubicBezTo>
                  <a:cubicBezTo>
                    <a:pt x="704" y="133"/>
                    <a:pt x="705" y="133"/>
                    <a:pt x="705" y="134"/>
                  </a:cubicBezTo>
                  <a:cubicBezTo>
                    <a:pt x="714" y="140"/>
                    <a:pt x="726" y="139"/>
                    <a:pt x="733" y="130"/>
                  </a:cubicBezTo>
                  <a:cubicBezTo>
                    <a:pt x="733" y="129"/>
                    <a:pt x="733" y="129"/>
                    <a:pt x="734" y="128"/>
                  </a:cubicBezTo>
                  <a:cubicBezTo>
                    <a:pt x="734" y="128"/>
                    <a:pt x="734" y="129"/>
                    <a:pt x="734" y="129"/>
                  </a:cubicBezTo>
                  <a:cubicBezTo>
                    <a:pt x="759" y="131"/>
                    <a:pt x="788" y="127"/>
                    <a:pt x="812" y="124"/>
                  </a:cubicBezTo>
                  <a:cubicBezTo>
                    <a:pt x="813" y="124"/>
                    <a:pt x="814" y="123"/>
                    <a:pt x="815" y="122"/>
                  </a:cubicBezTo>
                  <a:cubicBezTo>
                    <a:pt x="815" y="122"/>
                    <a:pt x="815" y="122"/>
                    <a:pt x="816" y="121"/>
                  </a:cubicBezTo>
                  <a:cubicBezTo>
                    <a:pt x="829" y="109"/>
                    <a:pt x="827" y="88"/>
                    <a:pt x="826" y="71"/>
                  </a:cubicBezTo>
                  <a:close/>
                  <a:moveTo>
                    <a:pt x="371" y="686"/>
                  </a:moveTo>
                  <a:cubicBezTo>
                    <a:pt x="370" y="679"/>
                    <a:pt x="380" y="682"/>
                    <a:pt x="385" y="683"/>
                  </a:cubicBezTo>
                  <a:cubicBezTo>
                    <a:pt x="387" y="684"/>
                    <a:pt x="390" y="686"/>
                    <a:pt x="393" y="688"/>
                  </a:cubicBezTo>
                  <a:cubicBezTo>
                    <a:pt x="393" y="690"/>
                    <a:pt x="394" y="691"/>
                    <a:pt x="394" y="693"/>
                  </a:cubicBezTo>
                  <a:cubicBezTo>
                    <a:pt x="387" y="693"/>
                    <a:pt x="373" y="695"/>
                    <a:pt x="371" y="686"/>
                  </a:cubicBezTo>
                  <a:close/>
                  <a:moveTo>
                    <a:pt x="132" y="31"/>
                  </a:moveTo>
                  <a:cubicBezTo>
                    <a:pt x="152" y="32"/>
                    <a:pt x="173" y="31"/>
                    <a:pt x="193" y="30"/>
                  </a:cubicBezTo>
                  <a:cubicBezTo>
                    <a:pt x="215" y="29"/>
                    <a:pt x="238" y="28"/>
                    <a:pt x="261" y="28"/>
                  </a:cubicBezTo>
                  <a:cubicBezTo>
                    <a:pt x="307" y="27"/>
                    <a:pt x="354" y="26"/>
                    <a:pt x="400" y="25"/>
                  </a:cubicBezTo>
                  <a:cubicBezTo>
                    <a:pt x="446" y="25"/>
                    <a:pt x="491" y="25"/>
                    <a:pt x="537" y="25"/>
                  </a:cubicBezTo>
                  <a:cubicBezTo>
                    <a:pt x="584" y="25"/>
                    <a:pt x="632" y="27"/>
                    <a:pt x="679" y="25"/>
                  </a:cubicBezTo>
                  <a:cubicBezTo>
                    <a:pt x="683" y="34"/>
                    <a:pt x="684" y="43"/>
                    <a:pt x="685" y="52"/>
                  </a:cubicBezTo>
                  <a:cubicBezTo>
                    <a:pt x="684" y="51"/>
                    <a:pt x="684" y="51"/>
                    <a:pt x="683" y="51"/>
                  </a:cubicBezTo>
                  <a:cubicBezTo>
                    <a:pt x="590" y="48"/>
                    <a:pt x="496" y="53"/>
                    <a:pt x="403" y="54"/>
                  </a:cubicBezTo>
                  <a:cubicBezTo>
                    <a:pt x="358" y="54"/>
                    <a:pt x="312" y="55"/>
                    <a:pt x="266" y="55"/>
                  </a:cubicBezTo>
                  <a:cubicBezTo>
                    <a:pt x="221" y="55"/>
                    <a:pt x="174" y="55"/>
                    <a:pt x="130" y="60"/>
                  </a:cubicBezTo>
                  <a:cubicBezTo>
                    <a:pt x="135" y="52"/>
                    <a:pt x="137" y="38"/>
                    <a:pt x="132" y="31"/>
                  </a:cubicBezTo>
                  <a:close/>
                  <a:moveTo>
                    <a:pt x="530" y="287"/>
                  </a:moveTo>
                  <a:cubicBezTo>
                    <a:pt x="528" y="288"/>
                    <a:pt x="526" y="290"/>
                    <a:pt x="523" y="292"/>
                  </a:cubicBezTo>
                  <a:cubicBezTo>
                    <a:pt x="523" y="278"/>
                    <a:pt x="522" y="265"/>
                    <a:pt x="520" y="252"/>
                  </a:cubicBezTo>
                  <a:cubicBezTo>
                    <a:pt x="519" y="251"/>
                    <a:pt x="518" y="250"/>
                    <a:pt x="517" y="250"/>
                  </a:cubicBezTo>
                  <a:cubicBezTo>
                    <a:pt x="519" y="249"/>
                    <a:pt x="520" y="247"/>
                    <a:pt x="520" y="245"/>
                  </a:cubicBezTo>
                  <a:cubicBezTo>
                    <a:pt x="521" y="245"/>
                    <a:pt x="521" y="245"/>
                    <a:pt x="521" y="245"/>
                  </a:cubicBezTo>
                  <a:cubicBezTo>
                    <a:pt x="523" y="247"/>
                    <a:pt x="527" y="247"/>
                    <a:pt x="530" y="246"/>
                  </a:cubicBezTo>
                  <a:cubicBezTo>
                    <a:pt x="531" y="260"/>
                    <a:pt x="531" y="273"/>
                    <a:pt x="530" y="287"/>
                  </a:cubicBezTo>
                  <a:close/>
                  <a:moveTo>
                    <a:pt x="481" y="429"/>
                  </a:moveTo>
                  <a:cubicBezTo>
                    <a:pt x="477" y="416"/>
                    <a:pt x="474" y="402"/>
                    <a:pt x="471" y="389"/>
                  </a:cubicBezTo>
                  <a:cubicBezTo>
                    <a:pt x="472" y="389"/>
                    <a:pt x="472" y="390"/>
                    <a:pt x="473" y="389"/>
                  </a:cubicBezTo>
                  <a:cubicBezTo>
                    <a:pt x="497" y="369"/>
                    <a:pt x="504" y="340"/>
                    <a:pt x="506" y="310"/>
                  </a:cubicBezTo>
                  <a:cubicBezTo>
                    <a:pt x="510" y="308"/>
                    <a:pt x="514" y="307"/>
                    <a:pt x="517" y="304"/>
                  </a:cubicBezTo>
                  <a:cubicBezTo>
                    <a:pt x="515" y="342"/>
                    <a:pt x="504" y="377"/>
                    <a:pt x="478" y="408"/>
                  </a:cubicBezTo>
                  <a:cubicBezTo>
                    <a:pt x="476" y="409"/>
                    <a:pt x="478" y="411"/>
                    <a:pt x="480" y="410"/>
                  </a:cubicBezTo>
                  <a:cubicBezTo>
                    <a:pt x="510" y="382"/>
                    <a:pt x="522" y="342"/>
                    <a:pt x="523" y="301"/>
                  </a:cubicBezTo>
                  <a:cubicBezTo>
                    <a:pt x="525" y="300"/>
                    <a:pt x="528" y="298"/>
                    <a:pt x="530" y="297"/>
                  </a:cubicBezTo>
                  <a:cubicBezTo>
                    <a:pt x="528" y="345"/>
                    <a:pt x="517" y="392"/>
                    <a:pt x="481" y="430"/>
                  </a:cubicBezTo>
                  <a:cubicBezTo>
                    <a:pt x="481" y="429"/>
                    <a:pt x="481" y="429"/>
                    <a:pt x="481" y="429"/>
                  </a:cubicBezTo>
                  <a:close/>
                  <a:moveTo>
                    <a:pt x="465" y="320"/>
                  </a:moveTo>
                  <a:cubicBezTo>
                    <a:pt x="465" y="323"/>
                    <a:pt x="464" y="326"/>
                    <a:pt x="463" y="329"/>
                  </a:cubicBezTo>
                  <a:cubicBezTo>
                    <a:pt x="463" y="326"/>
                    <a:pt x="463" y="323"/>
                    <a:pt x="463" y="320"/>
                  </a:cubicBezTo>
                  <a:cubicBezTo>
                    <a:pt x="463" y="320"/>
                    <a:pt x="464" y="320"/>
                    <a:pt x="465" y="320"/>
                  </a:cubicBezTo>
                  <a:close/>
                  <a:moveTo>
                    <a:pt x="462" y="317"/>
                  </a:moveTo>
                  <a:cubicBezTo>
                    <a:pt x="462" y="311"/>
                    <a:pt x="462" y="304"/>
                    <a:pt x="461" y="297"/>
                  </a:cubicBezTo>
                  <a:cubicBezTo>
                    <a:pt x="464" y="296"/>
                    <a:pt x="466" y="295"/>
                    <a:pt x="469" y="294"/>
                  </a:cubicBezTo>
                  <a:cubicBezTo>
                    <a:pt x="468" y="301"/>
                    <a:pt x="467" y="309"/>
                    <a:pt x="466" y="316"/>
                  </a:cubicBezTo>
                  <a:cubicBezTo>
                    <a:pt x="465" y="316"/>
                    <a:pt x="464" y="317"/>
                    <a:pt x="462" y="317"/>
                  </a:cubicBezTo>
                  <a:close/>
                  <a:moveTo>
                    <a:pt x="471" y="319"/>
                  </a:moveTo>
                  <a:cubicBezTo>
                    <a:pt x="474" y="319"/>
                    <a:pt x="477" y="318"/>
                    <a:pt x="480" y="318"/>
                  </a:cubicBezTo>
                  <a:cubicBezTo>
                    <a:pt x="478" y="333"/>
                    <a:pt x="475" y="348"/>
                    <a:pt x="467" y="362"/>
                  </a:cubicBezTo>
                  <a:cubicBezTo>
                    <a:pt x="466" y="355"/>
                    <a:pt x="465" y="348"/>
                    <a:pt x="464" y="341"/>
                  </a:cubicBezTo>
                  <a:cubicBezTo>
                    <a:pt x="467" y="334"/>
                    <a:pt x="470" y="327"/>
                    <a:pt x="471" y="319"/>
                  </a:cubicBezTo>
                  <a:close/>
                  <a:moveTo>
                    <a:pt x="471" y="292"/>
                  </a:moveTo>
                  <a:cubicBezTo>
                    <a:pt x="476" y="290"/>
                    <a:pt x="479" y="288"/>
                    <a:pt x="483" y="286"/>
                  </a:cubicBezTo>
                  <a:cubicBezTo>
                    <a:pt x="483" y="294"/>
                    <a:pt x="482" y="302"/>
                    <a:pt x="481" y="310"/>
                  </a:cubicBezTo>
                  <a:cubicBezTo>
                    <a:pt x="478" y="311"/>
                    <a:pt x="475" y="312"/>
                    <a:pt x="472" y="314"/>
                  </a:cubicBezTo>
                  <a:cubicBezTo>
                    <a:pt x="473" y="306"/>
                    <a:pt x="473" y="299"/>
                    <a:pt x="471" y="292"/>
                  </a:cubicBezTo>
                  <a:close/>
                  <a:moveTo>
                    <a:pt x="486" y="316"/>
                  </a:moveTo>
                  <a:cubicBezTo>
                    <a:pt x="491" y="315"/>
                    <a:pt x="496" y="314"/>
                    <a:pt x="500" y="312"/>
                  </a:cubicBezTo>
                  <a:cubicBezTo>
                    <a:pt x="498" y="339"/>
                    <a:pt x="490" y="365"/>
                    <a:pt x="471" y="387"/>
                  </a:cubicBezTo>
                  <a:cubicBezTo>
                    <a:pt x="471" y="387"/>
                    <a:pt x="471" y="387"/>
                    <a:pt x="471" y="387"/>
                  </a:cubicBezTo>
                  <a:cubicBezTo>
                    <a:pt x="470" y="381"/>
                    <a:pt x="468" y="374"/>
                    <a:pt x="468" y="367"/>
                  </a:cubicBezTo>
                  <a:cubicBezTo>
                    <a:pt x="479" y="353"/>
                    <a:pt x="484" y="335"/>
                    <a:pt x="486" y="316"/>
                  </a:cubicBezTo>
                  <a:close/>
                  <a:moveTo>
                    <a:pt x="486" y="284"/>
                  </a:moveTo>
                  <a:cubicBezTo>
                    <a:pt x="486" y="284"/>
                    <a:pt x="486" y="284"/>
                    <a:pt x="486" y="284"/>
                  </a:cubicBezTo>
                  <a:cubicBezTo>
                    <a:pt x="487" y="283"/>
                    <a:pt x="487" y="283"/>
                    <a:pt x="488" y="283"/>
                  </a:cubicBezTo>
                  <a:cubicBezTo>
                    <a:pt x="492" y="280"/>
                    <a:pt x="496" y="276"/>
                    <a:pt x="500" y="272"/>
                  </a:cubicBezTo>
                  <a:cubicBezTo>
                    <a:pt x="501" y="282"/>
                    <a:pt x="501" y="293"/>
                    <a:pt x="501" y="303"/>
                  </a:cubicBezTo>
                  <a:cubicBezTo>
                    <a:pt x="496" y="305"/>
                    <a:pt x="491" y="306"/>
                    <a:pt x="486" y="308"/>
                  </a:cubicBezTo>
                  <a:cubicBezTo>
                    <a:pt x="487" y="300"/>
                    <a:pt x="487" y="292"/>
                    <a:pt x="486" y="284"/>
                  </a:cubicBezTo>
                  <a:close/>
                  <a:moveTo>
                    <a:pt x="504" y="268"/>
                  </a:moveTo>
                  <a:cubicBezTo>
                    <a:pt x="508" y="264"/>
                    <a:pt x="512" y="259"/>
                    <a:pt x="516" y="253"/>
                  </a:cubicBezTo>
                  <a:cubicBezTo>
                    <a:pt x="517" y="267"/>
                    <a:pt x="518" y="281"/>
                    <a:pt x="518" y="295"/>
                  </a:cubicBezTo>
                  <a:cubicBezTo>
                    <a:pt x="518" y="295"/>
                    <a:pt x="517" y="295"/>
                    <a:pt x="517" y="295"/>
                  </a:cubicBezTo>
                  <a:cubicBezTo>
                    <a:pt x="513" y="297"/>
                    <a:pt x="510" y="299"/>
                    <a:pt x="506" y="300"/>
                  </a:cubicBezTo>
                  <a:cubicBezTo>
                    <a:pt x="506" y="290"/>
                    <a:pt x="505" y="279"/>
                    <a:pt x="504" y="268"/>
                  </a:cubicBezTo>
                  <a:close/>
                  <a:moveTo>
                    <a:pt x="528" y="241"/>
                  </a:moveTo>
                  <a:cubicBezTo>
                    <a:pt x="527" y="241"/>
                    <a:pt x="526" y="242"/>
                    <a:pt x="525" y="242"/>
                  </a:cubicBezTo>
                  <a:cubicBezTo>
                    <a:pt x="524" y="242"/>
                    <a:pt x="523" y="241"/>
                    <a:pt x="523" y="241"/>
                  </a:cubicBezTo>
                  <a:cubicBezTo>
                    <a:pt x="525" y="236"/>
                    <a:pt x="528" y="230"/>
                    <a:pt x="529" y="224"/>
                  </a:cubicBezTo>
                  <a:cubicBezTo>
                    <a:pt x="533" y="227"/>
                    <a:pt x="536" y="232"/>
                    <a:pt x="534" y="236"/>
                  </a:cubicBezTo>
                  <a:cubicBezTo>
                    <a:pt x="532" y="238"/>
                    <a:pt x="531" y="240"/>
                    <a:pt x="528" y="241"/>
                  </a:cubicBezTo>
                  <a:close/>
                  <a:moveTo>
                    <a:pt x="437" y="296"/>
                  </a:moveTo>
                  <a:cubicBezTo>
                    <a:pt x="382" y="305"/>
                    <a:pt x="328" y="277"/>
                    <a:pt x="319" y="222"/>
                  </a:cubicBezTo>
                  <a:cubicBezTo>
                    <a:pt x="356" y="228"/>
                    <a:pt x="398" y="219"/>
                    <a:pt x="433" y="208"/>
                  </a:cubicBezTo>
                  <a:cubicBezTo>
                    <a:pt x="463" y="198"/>
                    <a:pt x="500" y="183"/>
                    <a:pt x="517" y="154"/>
                  </a:cubicBezTo>
                  <a:cubicBezTo>
                    <a:pt x="520" y="162"/>
                    <a:pt x="523" y="170"/>
                    <a:pt x="525" y="178"/>
                  </a:cubicBezTo>
                  <a:cubicBezTo>
                    <a:pt x="535" y="235"/>
                    <a:pt x="491" y="286"/>
                    <a:pt x="437" y="296"/>
                  </a:cubicBezTo>
                  <a:close/>
                  <a:moveTo>
                    <a:pt x="375" y="319"/>
                  </a:moveTo>
                  <a:cubicBezTo>
                    <a:pt x="372" y="318"/>
                    <a:pt x="369" y="318"/>
                    <a:pt x="365" y="317"/>
                  </a:cubicBezTo>
                  <a:cubicBezTo>
                    <a:pt x="362" y="308"/>
                    <a:pt x="358" y="299"/>
                    <a:pt x="355" y="290"/>
                  </a:cubicBezTo>
                  <a:cubicBezTo>
                    <a:pt x="361" y="293"/>
                    <a:pt x="367" y="296"/>
                    <a:pt x="373" y="298"/>
                  </a:cubicBezTo>
                  <a:cubicBezTo>
                    <a:pt x="373" y="304"/>
                    <a:pt x="373" y="312"/>
                    <a:pt x="375" y="319"/>
                  </a:cubicBezTo>
                  <a:close/>
                  <a:moveTo>
                    <a:pt x="358" y="316"/>
                  </a:moveTo>
                  <a:cubicBezTo>
                    <a:pt x="354" y="315"/>
                    <a:pt x="349" y="314"/>
                    <a:pt x="345" y="313"/>
                  </a:cubicBezTo>
                  <a:cubicBezTo>
                    <a:pt x="340" y="299"/>
                    <a:pt x="336" y="285"/>
                    <a:pt x="332" y="270"/>
                  </a:cubicBezTo>
                  <a:cubicBezTo>
                    <a:pt x="338" y="277"/>
                    <a:pt x="344" y="283"/>
                    <a:pt x="351" y="287"/>
                  </a:cubicBezTo>
                  <a:cubicBezTo>
                    <a:pt x="352" y="297"/>
                    <a:pt x="355" y="307"/>
                    <a:pt x="358" y="316"/>
                  </a:cubicBezTo>
                  <a:close/>
                  <a:moveTo>
                    <a:pt x="336" y="310"/>
                  </a:moveTo>
                  <a:cubicBezTo>
                    <a:pt x="332" y="308"/>
                    <a:pt x="328" y="306"/>
                    <a:pt x="324" y="304"/>
                  </a:cubicBezTo>
                  <a:cubicBezTo>
                    <a:pt x="323" y="287"/>
                    <a:pt x="323" y="270"/>
                    <a:pt x="321" y="252"/>
                  </a:cubicBezTo>
                  <a:cubicBezTo>
                    <a:pt x="321" y="252"/>
                    <a:pt x="321" y="252"/>
                    <a:pt x="321" y="252"/>
                  </a:cubicBezTo>
                  <a:cubicBezTo>
                    <a:pt x="323" y="256"/>
                    <a:pt x="325" y="260"/>
                    <a:pt x="328" y="264"/>
                  </a:cubicBezTo>
                  <a:cubicBezTo>
                    <a:pt x="329" y="279"/>
                    <a:pt x="332" y="294"/>
                    <a:pt x="336" y="310"/>
                  </a:cubicBezTo>
                  <a:close/>
                  <a:moveTo>
                    <a:pt x="339" y="319"/>
                  </a:moveTo>
                  <a:cubicBezTo>
                    <a:pt x="346" y="340"/>
                    <a:pt x="356" y="360"/>
                    <a:pt x="367" y="378"/>
                  </a:cubicBezTo>
                  <a:cubicBezTo>
                    <a:pt x="364" y="388"/>
                    <a:pt x="360" y="399"/>
                    <a:pt x="356" y="409"/>
                  </a:cubicBezTo>
                  <a:cubicBezTo>
                    <a:pt x="344" y="381"/>
                    <a:pt x="333" y="355"/>
                    <a:pt x="327" y="326"/>
                  </a:cubicBezTo>
                  <a:cubicBezTo>
                    <a:pt x="327" y="321"/>
                    <a:pt x="326" y="317"/>
                    <a:pt x="325" y="312"/>
                  </a:cubicBezTo>
                  <a:cubicBezTo>
                    <a:pt x="330" y="315"/>
                    <a:pt x="335" y="317"/>
                    <a:pt x="339" y="319"/>
                  </a:cubicBezTo>
                  <a:close/>
                  <a:moveTo>
                    <a:pt x="348" y="322"/>
                  </a:moveTo>
                  <a:cubicBezTo>
                    <a:pt x="353" y="324"/>
                    <a:pt x="357" y="325"/>
                    <a:pt x="362" y="325"/>
                  </a:cubicBezTo>
                  <a:cubicBezTo>
                    <a:pt x="365" y="334"/>
                    <a:pt x="370" y="342"/>
                    <a:pt x="374" y="350"/>
                  </a:cubicBezTo>
                  <a:cubicBezTo>
                    <a:pt x="375" y="350"/>
                    <a:pt x="375" y="351"/>
                    <a:pt x="376" y="351"/>
                  </a:cubicBezTo>
                  <a:cubicBezTo>
                    <a:pt x="374" y="358"/>
                    <a:pt x="372" y="365"/>
                    <a:pt x="369" y="372"/>
                  </a:cubicBezTo>
                  <a:cubicBezTo>
                    <a:pt x="361" y="356"/>
                    <a:pt x="354" y="339"/>
                    <a:pt x="348" y="322"/>
                  </a:cubicBezTo>
                  <a:close/>
                  <a:moveTo>
                    <a:pt x="369" y="326"/>
                  </a:moveTo>
                  <a:cubicBezTo>
                    <a:pt x="372" y="326"/>
                    <a:pt x="375" y="326"/>
                    <a:pt x="378" y="325"/>
                  </a:cubicBezTo>
                  <a:cubicBezTo>
                    <a:pt x="379" y="327"/>
                    <a:pt x="380" y="329"/>
                    <a:pt x="382" y="330"/>
                  </a:cubicBezTo>
                  <a:cubicBezTo>
                    <a:pt x="382" y="331"/>
                    <a:pt x="382" y="331"/>
                    <a:pt x="382" y="331"/>
                  </a:cubicBezTo>
                  <a:cubicBezTo>
                    <a:pt x="381" y="336"/>
                    <a:pt x="379" y="341"/>
                    <a:pt x="378" y="346"/>
                  </a:cubicBezTo>
                  <a:cubicBezTo>
                    <a:pt x="375" y="339"/>
                    <a:pt x="372" y="332"/>
                    <a:pt x="369" y="326"/>
                  </a:cubicBezTo>
                  <a:close/>
                  <a:moveTo>
                    <a:pt x="381" y="319"/>
                  </a:moveTo>
                  <a:cubicBezTo>
                    <a:pt x="381" y="317"/>
                    <a:pt x="380" y="315"/>
                    <a:pt x="379" y="314"/>
                  </a:cubicBezTo>
                  <a:cubicBezTo>
                    <a:pt x="378" y="309"/>
                    <a:pt x="377" y="304"/>
                    <a:pt x="376" y="299"/>
                  </a:cubicBezTo>
                  <a:cubicBezTo>
                    <a:pt x="381" y="301"/>
                    <a:pt x="386" y="302"/>
                    <a:pt x="391" y="303"/>
                  </a:cubicBezTo>
                  <a:cubicBezTo>
                    <a:pt x="390" y="309"/>
                    <a:pt x="388" y="314"/>
                    <a:pt x="386" y="319"/>
                  </a:cubicBezTo>
                  <a:cubicBezTo>
                    <a:pt x="384" y="319"/>
                    <a:pt x="383" y="319"/>
                    <a:pt x="381" y="319"/>
                  </a:cubicBezTo>
                  <a:close/>
                  <a:moveTo>
                    <a:pt x="312" y="235"/>
                  </a:moveTo>
                  <a:cubicBezTo>
                    <a:pt x="313" y="234"/>
                    <a:pt x="314" y="234"/>
                    <a:pt x="315" y="233"/>
                  </a:cubicBezTo>
                  <a:cubicBezTo>
                    <a:pt x="315" y="237"/>
                    <a:pt x="317" y="240"/>
                    <a:pt x="318" y="243"/>
                  </a:cubicBezTo>
                  <a:cubicBezTo>
                    <a:pt x="318" y="243"/>
                    <a:pt x="318" y="243"/>
                    <a:pt x="318" y="243"/>
                  </a:cubicBezTo>
                  <a:cubicBezTo>
                    <a:pt x="317" y="245"/>
                    <a:pt x="317" y="246"/>
                    <a:pt x="317" y="248"/>
                  </a:cubicBezTo>
                  <a:cubicBezTo>
                    <a:pt x="313" y="247"/>
                    <a:pt x="310" y="245"/>
                    <a:pt x="309" y="242"/>
                  </a:cubicBezTo>
                  <a:cubicBezTo>
                    <a:pt x="309" y="239"/>
                    <a:pt x="310" y="237"/>
                    <a:pt x="312" y="235"/>
                  </a:cubicBezTo>
                  <a:close/>
                  <a:moveTo>
                    <a:pt x="307" y="232"/>
                  </a:moveTo>
                  <a:cubicBezTo>
                    <a:pt x="306" y="233"/>
                    <a:pt x="305" y="234"/>
                    <a:pt x="305" y="235"/>
                  </a:cubicBezTo>
                  <a:cubicBezTo>
                    <a:pt x="306" y="222"/>
                    <a:pt x="308" y="208"/>
                    <a:pt x="310" y="195"/>
                  </a:cubicBezTo>
                  <a:cubicBezTo>
                    <a:pt x="310" y="207"/>
                    <a:pt x="311" y="218"/>
                    <a:pt x="313" y="228"/>
                  </a:cubicBezTo>
                  <a:cubicBezTo>
                    <a:pt x="311" y="229"/>
                    <a:pt x="308" y="231"/>
                    <a:pt x="307" y="232"/>
                  </a:cubicBezTo>
                  <a:close/>
                  <a:moveTo>
                    <a:pt x="339" y="130"/>
                  </a:moveTo>
                  <a:cubicBezTo>
                    <a:pt x="349" y="119"/>
                    <a:pt x="362" y="111"/>
                    <a:pt x="376" y="107"/>
                  </a:cubicBezTo>
                  <a:cubicBezTo>
                    <a:pt x="361" y="115"/>
                    <a:pt x="351" y="133"/>
                    <a:pt x="345" y="147"/>
                  </a:cubicBezTo>
                  <a:cubicBezTo>
                    <a:pt x="336" y="169"/>
                    <a:pt x="332" y="194"/>
                    <a:pt x="338" y="217"/>
                  </a:cubicBezTo>
                  <a:cubicBezTo>
                    <a:pt x="332" y="217"/>
                    <a:pt x="325" y="218"/>
                    <a:pt x="318" y="218"/>
                  </a:cubicBezTo>
                  <a:cubicBezTo>
                    <a:pt x="318" y="218"/>
                    <a:pt x="318" y="218"/>
                    <a:pt x="318" y="218"/>
                  </a:cubicBezTo>
                  <a:cubicBezTo>
                    <a:pt x="318" y="217"/>
                    <a:pt x="318" y="215"/>
                    <a:pt x="318" y="213"/>
                  </a:cubicBezTo>
                  <a:cubicBezTo>
                    <a:pt x="316" y="185"/>
                    <a:pt x="322" y="152"/>
                    <a:pt x="339" y="130"/>
                  </a:cubicBezTo>
                  <a:close/>
                  <a:moveTo>
                    <a:pt x="420" y="206"/>
                  </a:moveTo>
                  <a:cubicBezTo>
                    <a:pt x="413" y="208"/>
                    <a:pt x="406" y="210"/>
                    <a:pt x="399" y="211"/>
                  </a:cubicBezTo>
                  <a:cubicBezTo>
                    <a:pt x="389" y="182"/>
                    <a:pt x="382" y="139"/>
                    <a:pt x="395" y="109"/>
                  </a:cubicBezTo>
                  <a:cubicBezTo>
                    <a:pt x="391" y="143"/>
                    <a:pt x="401" y="178"/>
                    <a:pt x="420" y="206"/>
                  </a:cubicBezTo>
                  <a:close/>
                  <a:moveTo>
                    <a:pt x="443" y="135"/>
                  </a:moveTo>
                  <a:cubicBezTo>
                    <a:pt x="455" y="150"/>
                    <a:pt x="463" y="167"/>
                    <a:pt x="471" y="185"/>
                  </a:cubicBezTo>
                  <a:cubicBezTo>
                    <a:pt x="464" y="189"/>
                    <a:pt x="457" y="192"/>
                    <a:pt x="449" y="196"/>
                  </a:cubicBezTo>
                  <a:cubicBezTo>
                    <a:pt x="441" y="161"/>
                    <a:pt x="427" y="127"/>
                    <a:pt x="401" y="102"/>
                  </a:cubicBezTo>
                  <a:cubicBezTo>
                    <a:pt x="402" y="102"/>
                    <a:pt x="404" y="102"/>
                    <a:pt x="405" y="102"/>
                  </a:cubicBezTo>
                  <a:cubicBezTo>
                    <a:pt x="418" y="112"/>
                    <a:pt x="432" y="122"/>
                    <a:pt x="443" y="135"/>
                  </a:cubicBezTo>
                  <a:close/>
                  <a:moveTo>
                    <a:pt x="413" y="102"/>
                  </a:moveTo>
                  <a:cubicBezTo>
                    <a:pt x="414" y="102"/>
                    <a:pt x="415" y="102"/>
                    <a:pt x="416" y="102"/>
                  </a:cubicBezTo>
                  <a:cubicBezTo>
                    <a:pt x="432" y="108"/>
                    <a:pt x="447" y="116"/>
                    <a:pt x="461" y="127"/>
                  </a:cubicBezTo>
                  <a:cubicBezTo>
                    <a:pt x="476" y="138"/>
                    <a:pt x="485" y="153"/>
                    <a:pt x="497" y="167"/>
                  </a:cubicBezTo>
                  <a:cubicBezTo>
                    <a:pt x="490" y="173"/>
                    <a:pt x="483" y="178"/>
                    <a:pt x="475" y="183"/>
                  </a:cubicBezTo>
                  <a:cubicBezTo>
                    <a:pt x="468" y="151"/>
                    <a:pt x="443" y="117"/>
                    <a:pt x="413" y="102"/>
                  </a:cubicBezTo>
                  <a:close/>
                  <a:moveTo>
                    <a:pt x="446" y="197"/>
                  </a:moveTo>
                  <a:cubicBezTo>
                    <a:pt x="439" y="200"/>
                    <a:pt x="433" y="202"/>
                    <a:pt x="426" y="204"/>
                  </a:cubicBezTo>
                  <a:cubicBezTo>
                    <a:pt x="425" y="204"/>
                    <a:pt x="425" y="205"/>
                    <a:pt x="424" y="205"/>
                  </a:cubicBezTo>
                  <a:cubicBezTo>
                    <a:pt x="405" y="174"/>
                    <a:pt x="399" y="142"/>
                    <a:pt x="400" y="106"/>
                  </a:cubicBezTo>
                  <a:cubicBezTo>
                    <a:pt x="420" y="134"/>
                    <a:pt x="437" y="164"/>
                    <a:pt x="446" y="197"/>
                  </a:cubicBezTo>
                  <a:close/>
                  <a:moveTo>
                    <a:pt x="384" y="149"/>
                  </a:moveTo>
                  <a:cubicBezTo>
                    <a:pt x="384" y="171"/>
                    <a:pt x="388" y="191"/>
                    <a:pt x="396" y="211"/>
                  </a:cubicBezTo>
                  <a:cubicBezTo>
                    <a:pt x="388" y="213"/>
                    <a:pt x="381" y="214"/>
                    <a:pt x="374" y="214"/>
                  </a:cubicBezTo>
                  <a:cubicBezTo>
                    <a:pt x="372" y="194"/>
                    <a:pt x="368" y="177"/>
                    <a:pt x="372" y="157"/>
                  </a:cubicBezTo>
                  <a:cubicBezTo>
                    <a:pt x="374" y="141"/>
                    <a:pt x="379" y="119"/>
                    <a:pt x="392" y="107"/>
                  </a:cubicBezTo>
                  <a:cubicBezTo>
                    <a:pt x="385" y="119"/>
                    <a:pt x="384" y="135"/>
                    <a:pt x="384" y="149"/>
                  </a:cubicBezTo>
                  <a:close/>
                  <a:moveTo>
                    <a:pt x="367" y="147"/>
                  </a:moveTo>
                  <a:cubicBezTo>
                    <a:pt x="363" y="167"/>
                    <a:pt x="359" y="197"/>
                    <a:pt x="371" y="215"/>
                  </a:cubicBezTo>
                  <a:cubicBezTo>
                    <a:pt x="362" y="216"/>
                    <a:pt x="353" y="216"/>
                    <a:pt x="344" y="217"/>
                  </a:cubicBezTo>
                  <a:cubicBezTo>
                    <a:pt x="340" y="196"/>
                    <a:pt x="340" y="176"/>
                    <a:pt x="348" y="156"/>
                  </a:cubicBezTo>
                  <a:cubicBezTo>
                    <a:pt x="355" y="137"/>
                    <a:pt x="371" y="110"/>
                    <a:pt x="391" y="103"/>
                  </a:cubicBezTo>
                  <a:cubicBezTo>
                    <a:pt x="391" y="103"/>
                    <a:pt x="391" y="103"/>
                    <a:pt x="391" y="103"/>
                  </a:cubicBezTo>
                  <a:cubicBezTo>
                    <a:pt x="377" y="111"/>
                    <a:pt x="371" y="132"/>
                    <a:pt x="367" y="147"/>
                  </a:cubicBezTo>
                  <a:close/>
                  <a:moveTo>
                    <a:pt x="514" y="149"/>
                  </a:moveTo>
                  <a:cubicBezTo>
                    <a:pt x="510" y="155"/>
                    <a:pt x="505" y="160"/>
                    <a:pt x="500" y="164"/>
                  </a:cubicBezTo>
                  <a:cubicBezTo>
                    <a:pt x="489" y="135"/>
                    <a:pt x="457" y="112"/>
                    <a:pt x="427" y="101"/>
                  </a:cubicBezTo>
                  <a:cubicBezTo>
                    <a:pt x="430" y="101"/>
                    <a:pt x="433" y="101"/>
                    <a:pt x="436" y="101"/>
                  </a:cubicBezTo>
                  <a:cubicBezTo>
                    <a:pt x="452" y="103"/>
                    <a:pt x="468" y="107"/>
                    <a:pt x="482" y="116"/>
                  </a:cubicBezTo>
                  <a:cubicBezTo>
                    <a:pt x="496" y="124"/>
                    <a:pt x="507" y="136"/>
                    <a:pt x="514" y="149"/>
                  </a:cubicBezTo>
                  <a:cubicBezTo>
                    <a:pt x="514" y="149"/>
                    <a:pt x="514" y="149"/>
                    <a:pt x="514" y="149"/>
                  </a:cubicBezTo>
                  <a:close/>
                  <a:moveTo>
                    <a:pt x="418" y="94"/>
                  </a:moveTo>
                  <a:cubicBezTo>
                    <a:pt x="412" y="94"/>
                    <a:pt x="406" y="94"/>
                    <a:pt x="400" y="95"/>
                  </a:cubicBezTo>
                  <a:cubicBezTo>
                    <a:pt x="400" y="95"/>
                    <a:pt x="400" y="95"/>
                    <a:pt x="400" y="95"/>
                  </a:cubicBezTo>
                  <a:cubicBezTo>
                    <a:pt x="400" y="95"/>
                    <a:pt x="399" y="95"/>
                    <a:pt x="399" y="95"/>
                  </a:cubicBezTo>
                  <a:cubicBezTo>
                    <a:pt x="353" y="95"/>
                    <a:pt x="307" y="95"/>
                    <a:pt x="261" y="95"/>
                  </a:cubicBezTo>
                  <a:cubicBezTo>
                    <a:pt x="237" y="95"/>
                    <a:pt x="213" y="95"/>
                    <a:pt x="189" y="95"/>
                  </a:cubicBezTo>
                  <a:cubicBezTo>
                    <a:pt x="170" y="95"/>
                    <a:pt x="151" y="94"/>
                    <a:pt x="132" y="96"/>
                  </a:cubicBezTo>
                  <a:cubicBezTo>
                    <a:pt x="137" y="92"/>
                    <a:pt x="140" y="86"/>
                    <a:pt x="139" y="78"/>
                  </a:cubicBezTo>
                  <a:cubicBezTo>
                    <a:pt x="139" y="73"/>
                    <a:pt x="135" y="67"/>
                    <a:pt x="130" y="64"/>
                  </a:cubicBezTo>
                  <a:cubicBezTo>
                    <a:pt x="152" y="63"/>
                    <a:pt x="174" y="61"/>
                    <a:pt x="197" y="61"/>
                  </a:cubicBezTo>
                  <a:cubicBezTo>
                    <a:pt x="219" y="61"/>
                    <a:pt x="241" y="61"/>
                    <a:pt x="263" y="61"/>
                  </a:cubicBezTo>
                  <a:cubicBezTo>
                    <a:pt x="310" y="60"/>
                    <a:pt x="356" y="60"/>
                    <a:pt x="403" y="59"/>
                  </a:cubicBezTo>
                  <a:cubicBezTo>
                    <a:pt x="496" y="59"/>
                    <a:pt x="590" y="62"/>
                    <a:pt x="683" y="57"/>
                  </a:cubicBezTo>
                  <a:cubicBezTo>
                    <a:pt x="684" y="57"/>
                    <a:pt x="684" y="57"/>
                    <a:pt x="685" y="56"/>
                  </a:cubicBezTo>
                  <a:cubicBezTo>
                    <a:pt x="685" y="63"/>
                    <a:pt x="684" y="70"/>
                    <a:pt x="684" y="77"/>
                  </a:cubicBezTo>
                  <a:cubicBezTo>
                    <a:pt x="684" y="81"/>
                    <a:pt x="683" y="86"/>
                    <a:pt x="682" y="91"/>
                  </a:cubicBezTo>
                  <a:cubicBezTo>
                    <a:pt x="682" y="91"/>
                    <a:pt x="681" y="91"/>
                    <a:pt x="681" y="91"/>
                  </a:cubicBezTo>
                  <a:cubicBezTo>
                    <a:pt x="593" y="91"/>
                    <a:pt x="506" y="93"/>
                    <a:pt x="418" y="94"/>
                  </a:cubicBezTo>
                  <a:close/>
                  <a:moveTo>
                    <a:pt x="119" y="130"/>
                  </a:moveTo>
                  <a:cubicBezTo>
                    <a:pt x="119" y="131"/>
                    <a:pt x="119" y="131"/>
                    <a:pt x="119" y="131"/>
                  </a:cubicBezTo>
                  <a:cubicBezTo>
                    <a:pt x="103" y="123"/>
                    <a:pt x="87" y="117"/>
                    <a:pt x="71" y="110"/>
                  </a:cubicBezTo>
                  <a:cubicBezTo>
                    <a:pt x="61" y="105"/>
                    <a:pt x="52" y="101"/>
                    <a:pt x="43" y="96"/>
                  </a:cubicBezTo>
                  <a:cubicBezTo>
                    <a:pt x="40" y="95"/>
                    <a:pt x="36" y="93"/>
                    <a:pt x="31" y="92"/>
                  </a:cubicBezTo>
                  <a:cubicBezTo>
                    <a:pt x="36" y="87"/>
                    <a:pt x="41" y="83"/>
                    <a:pt x="42" y="76"/>
                  </a:cubicBezTo>
                  <a:cubicBezTo>
                    <a:pt x="43" y="71"/>
                    <a:pt x="41" y="65"/>
                    <a:pt x="37" y="62"/>
                  </a:cubicBezTo>
                  <a:cubicBezTo>
                    <a:pt x="37" y="62"/>
                    <a:pt x="37" y="62"/>
                    <a:pt x="36" y="62"/>
                  </a:cubicBezTo>
                  <a:cubicBezTo>
                    <a:pt x="37" y="61"/>
                    <a:pt x="37" y="61"/>
                    <a:pt x="37" y="61"/>
                  </a:cubicBezTo>
                  <a:cubicBezTo>
                    <a:pt x="46" y="58"/>
                    <a:pt x="55" y="55"/>
                    <a:pt x="64" y="52"/>
                  </a:cubicBezTo>
                  <a:cubicBezTo>
                    <a:pt x="83" y="46"/>
                    <a:pt x="102" y="39"/>
                    <a:pt x="121" y="33"/>
                  </a:cubicBezTo>
                  <a:cubicBezTo>
                    <a:pt x="122" y="34"/>
                    <a:pt x="122" y="34"/>
                    <a:pt x="123" y="34"/>
                  </a:cubicBezTo>
                  <a:cubicBezTo>
                    <a:pt x="132" y="35"/>
                    <a:pt x="126" y="62"/>
                    <a:pt x="118" y="60"/>
                  </a:cubicBezTo>
                  <a:cubicBezTo>
                    <a:pt x="117" y="59"/>
                    <a:pt x="115" y="61"/>
                    <a:pt x="115" y="62"/>
                  </a:cubicBezTo>
                  <a:cubicBezTo>
                    <a:pt x="115" y="63"/>
                    <a:pt x="115" y="65"/>
                    <a:pt x="116" y="66"/>
                  </a:cubicBezTo>
                  <a:cubicBezTo>
                    <a:pt x="122" y="68"/>
                    <a:pt x="129" y="69"/>
                    <a:pt x="132" y="77"/>
                  </a:cubicBezTo>
                  <a:cubicBezTo>
                    <a:pt x="134" y="85"/>
                    <a:pt x="129" y="93"/>
                    <a:pt x="121" y="96"/>
                  </a:cubicBezTo>
                  <a:cubicBezTo>
                    <a:pt x="120" y="96"/>
                    <a:pt x="119" y="96"/>
                    <a:pt x="118" y="97"/>
                  </a:cubicBezTo>
                  <a:cubicBezTo>
                    <a:pt x="116" y="98"/>
                    <a:pt x="116" y="101"/>
                    <a:pt x="118" y="101"/>
                  </a:cubicBezTo>
                  <a:cubicBezTo>
                    <a:pt x="124" y="104"/>
                    <a:pt x="127" y="109"/>
                    <a:pt x="127" y="115"/>
                  </a:cubicBezTo>
                  <a:cubicBezTo>
                    <a:pt x="127" y="121"/>
                    <a:pt x="125" y="128"/>
                    <a:pt x="119" y="130"/>
                  </a:cubicBezTo>
                  <a:close/>
                  <a:moveTo>
                    <a:pt x="224" y="137"/>
                  </a:moveTo>
                  <a:cubicBezTo>
                    <a:pt x="223" y="137"/>
                    <a:pt x="223" y="137"/>
                    <a:pt x="223" y="136"/>
                  </a:cubicBezTo>
                  <a:cubicBezTo>
                    <a:pt x="225" y="127"/>
                    <a:pt x="240" y="126"/>
                    <a:pt x="240" y="137"/>
                  </a:cubicBezTo>
                  <a:cubicBezTo>
                    <a:pt x="240" y="141"/>
                    <a:pt x="237" y="145"/>
                    <a:pt x="233" y="145"/>
                  </a:cubicBezTo>
                  <a:cubicBezTo>
                    <a:pt x="228" y="144"/>
                    <a:pt x="226" y="141"/>
                    <a:pt x="224" y="137"/>
                  </a:cubicBezTo>
                  <a:close/>
                  <a:moveTo>
                    <a:pt x="299" y="288"/>
                  </a:moveTo>
                  <a:cubicBezTo>
                    <a:pt x="299" y="288"/>
                    <a:pt x="299" y="288"/>
                    <a:pt x="299" y="288"/>
                  </a:cubicBezTo>
                  <a:cubicBezTo>
                    <a:pt x="290" y="281"/>
                    <a:pt x="282" y="273"/>
                    <a:pt x="275" y="264"/>
                  </a:cubicBezTo>
                  <a:cubicBezTo>
                    <a:pt x="248" y="232"/>
                    <a:pt x="236" y="193"/>
                    <a:pt x="233" y="151"/>
                  </a:cubicBezTo>
                  <a:cubicBezTo>
                    <a:pt x="233" y="151"/>
                    <a:pt x="233" y="151"/>
                    <a:pt x="233" y="151"/>
                  </a:cubicBezTo>
                  <a:cubicBezTo>
                    <a:pt x="242" y="151"/>
                    <a:pt x="247" y="144"/>
                    <a:pt x="247" y="136"/>
                  </a:cubicBezTo>
                  <a:cubicBezTo>
                    <a:pt x="247" y="129"/>
                    <a:pt x="241" y="122"/>
                    <a:pt x="233" y="122"/>
                  </a:cubicBezTo>
                  <a:cubicBezTo>
                    <a:pt x="226" y="122"/>
                    <a:pt x="221" y="127"/>
                    <a:pt x="219" y="133"/>
                  </a:cubicBezTo>
                  <a:cubicBezTo>
                    <a:pt x="219" y="132"/>
                    <a:pt x="218" y="132"/>
                    <a:pt x="218" y="132"/>
                  </a:cubicBezTo>
                  <a:cubicBezTo>
                    <a:pt x="202" y="132"/>
                    <a:pt x="186" y="133"/>
                    <a:pt x="169" y="132"/>
                  </a:cubicBezTo>
                  <a:cubicBezTo>
                    <a:pt x="155" y="131"/>
                    <a:pt x="140" y="130"/>
                    <a:pt x="126" y="131"/>
                  </a:cubicBezTo>
                  <a:cubicBezTo>
                    <a:pt x="134" y="124"/>
                    <a:pt x="134" y="109"/>
                    <a:pt x="129" y="101"/>
                  </a:cubicBezTo>
                  <a:cubicBezTo>
                    <a:pt x="149" y="104"/>
                    <a:pt x="169" y="103"/>
                    <a:pt x="189" y="103"/>
                  </a:cubicBezTo>
                  <a:cubicBezTo>
                    <a:pt x="212" y="103"/>
                    <a:pt x="235" y="103"/>
                    <a:pt x="258" y="102"/>
                  </a:cubicBezTo>
                  <a:cubicBezTo>
                    <a:pt x="292" y="102"/>
                    <a:pt x="326" y="102"/>
                    <a:pt x="361" y="102"/>
                  </a:cubicBezTo>
                  <a:cubicBezTo>
                    <a:pt x="348" y="108"/>
                    <a:pt x="338" y="118"/>
                    <a:pt x="330" y="130"/>
                  </a:cubicBezTo>
                  <a:cubicBezTo>
                    <a:pt x="329" y="129"/>
                    <a:pt x="329" y="129"/>
                    <a:pt x="328" y="129"/>
                  </a:cubicBezTo>
                  <a:cubicBezTo>
                    <a:pt x="302" y="129"/>
                    <a:pt x="275" y="128"/>
                    <a:pt x="248" y="128"/>
                  </a:cubicBezTo>
                  <a:cubicBezTo>
                    <a:pt x="245" y="128"/>
                    <a:pt x="245" y="132"/>
                    <a:pt x="248" y="133"/>
                  </a:cubicBezTo>
                  <a:cubicBezTo>
                    <a:pt x="274" y="136"/>
                    <a:pt x="302" y="135"/>
                    <a:pt x="328" y="133"/>
                  </a:cubicBezTo>
                  <a:cubicBezTo>
                    <a:pt x="326" y="135"/>
                    <a:pt x="324" y="138"/>
                    <a:pt x="323" y="142"/>
                  </a:cubicBezTo>
                  <a:cubicBezTo>
                    <a:pt x="298" y="184"/>
                    <a:pt x="297" y="240"/>
                    <a:pt x="299" y="288"/>
                  </a:cubicBezTo>
                  <a:close/>
                  <a:moveTo>
                    <a:pt x="304" y="288"/>
                  </a:moveTo>
                  <a:cubicBezTo>
                    <a:pt x="304" y="274"/>
                    <a:pt x="303" y="260"/>
                    <a:pt x="304" y="246"/>
                  </a:cubicBezTo>
                  <a:cubicBezTo>
                    <a:pt x="306" y="251"/>
                    <a:pt x="311" y="253"/>
                    <a:pt x="316" y="253"/>
                  </a:cubicBezTo>
                  <a:cubicBezTo>
                    <a:pt x="314" y="268"/>
                    <a:pt x="315" y="285"/>
                    <a:pt x="317" y="301"/>
                  </a:cubicBezTo>
                  <a:cubicBezTo>
                    <a:pt x="313" y="298"/>
                    <a:pt x="309" y="295"/>
                    <a:pt x="305" y="292"/>
                  </a:cubicBezTo>
                  <a:cubicBezTo>
                    <a:pt x="304" y="291"/>
                    <a:pt x="304" y="289"/>
                    <a:pt x="304" y="288"/>
                  </a:cubicBezTo>
                  <a:close/>
                  <a:moveTo>
                    <a:pt x="305" y="299"/>
                  </a:moveTo>
                  <a:cubicBezTo>
                    <a:pt x="309" y="302"/>
                    <a:pt x="314" y="305"/>
                    <a:pt x="319" y="308"/>
                  </a:cubicBezTo>
                  <a:cubicBezTo>
                    <a:pt x="320" y="315"/>
                    <a:pt x="321" y="321"/>
                    <a:pt x="322" y="327"/>
                  </a:cubicBezTo>
                  <a:cubicBezTo>
                    <a:pt x="328" y="356"/>
                    <a:pt x="337" y="386"/>
                    <a:pt x="352" y="411"/>
                  </a:cubicBezTo>
                  <a:cubicBezTo>
                    <a:pt x="353" y="412"/>
                    <a:pt x="354" y="412"/>
                    <a:pt x="354" y="412"/>
                  </a:cubicBezTo>
                  <a:cubicBezTo>
                    <a:pt x="353" y="416"/>
                    <a:pt x="351" y="420"/>
                    <a:pt x="349" y="424"/>
                  </a:cubicBezTo>
                  <a:cubicBezTo>
                    <a:pt x="347" y="428"/>
                    <a:pt x="345" y="432"/>
                    <a:pt x="343" y="436"/>
                  </a:cubicBezTo>
                  <a:cubicBezTo>
                    <a:pt x="316" y="395"/>
                    <a:pt x="308" y="347"/>
                    <a:pt x="305" y="299"/>
                  </a:cubicBezTo>
                  <a:close/>
                  <a:moveTo>
                    <a:pt x="543" y="544"/>
                  </a:moveTo>
                  <a:cubicBezTo>
                    <a:pt x="532" y="568"/>
                    <a:pt x="502" y="572"/>
                    <a:pt x="479" y="574"/>
                  </a:cubicBezTo>
                  <a:cubicBezTo>
                    <a:pt x="457" y="576"/>
                    <a:pt x="436" y="577"/>
                    <a:pt x="415" y="575"/>
                  </a:cubicBezTo>
                  <a:cubicBezTo>
                    <a:pt x="393" y="573"/>
                    <a:pt x="372" y="568"/>
                    <a:pt x="351" y="562"/>
                  </a:cubicBezTo>
                  <a:cubicBezTo>
                    <a:pt x="340" y="558"/>
                    <a:pt x="329" y="554"/>
                    <a:pt x="318" y="549"/>
                  </a:cubicBezTo>
                  <a:cubicBezTo>
                    <a:pt x="314" y="548"/>
                    <a:pt x="290" y="539"/>
                    <a:pt x="291" y="534"/>
                  </a:cubicBezTo>
                  <a:cubicBezTo>
                    <a:pt x="291" y="533"/>
                    <a:pt x="290" y="533"/>
                    <a:pt x="290" y="532"/>
                  </a:cubicBezTo>
                  <a:cubicBezTo>
                    <a:pt x="320" y="503"/>
                    <a:pt x="342" y="461"/>
                    <a:pt x="359" y="424"/>
                  </a:cubicBezTo>
                  <a:cubicBezTo>
                    <a:pt x="376" y="387"/>
                    <a:pt x="393" y="345"/>
                    <a:pt x="396" y="304"/>
                  </a:cubicBezTo>
                  <a:cubicBezTo>
                    <a:pt x="416" y="307"/>
                    <a:pt x="437" y="305"/>
                    <a:pt x="456" y="299"/>
                  </a:cubicBezTo>
                  <a:cubicBezTo>
                    <a:pt x="451" y="347"/>
                    <a:pt x="461" y="398"/>
                    <a:pt x="476" y="443"/>
                  </a:cubicBezTo>
                  <a:cubicBezTo>
                    <a:pt x="489" y="480"/>
                    <a:pt x="507" y="524"/>
                    <a:pt x="543" y="544"/>
                  </a:cubicBezTo>
                  <a:close/>
                  <a:moveTo>
                    <a:pt x="551" y="289"/>
                  </a:moveTo>
                  <a:cubicBezTo>
                    <a:pt x="546" y="345"/>
                    <a:pt x="526" y="402"/>
                    <a:pt x="485" y="442"/>
                  </a:cubicBezTo>
                  <a:cubicBezTo>
                    <a:pt x="484" y="439"/>
                    <a:pt x="483" y="435"/>
                    <a:pt x="482" y="432"/>
                  </a:cubicBezTo>
                  <a:cubicBezTo>
                    <a:pt x="482" y="432"/>
                    <a:pt x="483" y="432"/>
                    <a:pt x="483" y="432"/>
                  </a:cubicBezTo>
                  <a:cubicBezTo>
                    <a:pt x="524" y="398"/>
                    <a:pt x="533" y="345"/>
                    <a:pt x="534" y="294"/>
                  </a:cubicBezTo>
                  <a:cubicBezTo>
                    <a:pt x="540" y="289"/>
                    <a:pt x="546" y="284"/>
                    <a:pt x="552" y="279"/>
                  </a:cubicBezTo>
                  <a:cubicBezTo>
                    <a:pt x="552" y="282"/>
                    <a:pt x="551" y="285"/>
                    <a:pt x="551" y="289"/>
                  </a:cubicBezTo>
                  <a:close/>
                  <a:moveTo>
                    <a:pt x="534" y="284"/>
                  </a:moveTo>
                  <a:cubicBezTo>
                    <a:pt x="535" y="271"/>
                    <a:pt x="534" y="258"/>
                    <a:pt x="534" y="246"/>
                  </a:cubicBezTo>
                  <a:cubicBezTo>
                    <a:pt x="534" y="245"/>
                    <a:pt x="534" y="245"/>
                    <a:pt x="534" y="244"/>
                  </a:cubicBezTo>
                  <a:cubicBezTo>
                    <a:pt x="534" y="244"/>
                    <a:pt x="535" y="244"/>
                    <a:pt x="535" y="244"/>
                  </a:cubicBezTo>
                  <a:cubicBezTo>
                    <a:pt x="543" y="237"/>
                    <a:pt x="541" y="223"/>
                    <a:pt x="531" y="220"/>
                  </a:cubicBezTo>
                  <a:cubicBezTo>
                    <a:pt x="534" y="205"/>
                    <a:pt x="535" y="189"/>
                    <a:pt x="532" y="174"/>
                  </a:cubicBezTo>
                  <a:cubicBezTo>
                    <a:pt x="546" y="203"/>
                    <a:pt x="552" y="235"/>
                    <a:pt x="552" y="268"/>
                  </a:cubicBezTo>
                  <a:cubicBezTo>
                    <a:pt x="547" y="274"/>
                    <a:pt x="541" y="279"/>
                    <a:pt x="534" y="284"/>
                  </a:cubicBezTo>
                  <a:close/>
                  <a:moveTo>
                    <a:pt x="600" y="143"/>
                  </a:moveTo>
                  <a:cubicBezTo>
                    <a:pt x="593" y="182"/>
                    <a:pt x="588" y="219"/>
                    <a:pt x="566" y="252"/>
                  </a:cubicBezTo>
                  <a:cubicBezTo>
                    <a:pt x="563" y="256"/>
                    <a:pt x="561" y="259"/>
                    <a:pt x="558" y="262"/>
                  </a:cubicBezTo>
                  <a:cubicBezTo>
                    <a:pt x="558" y="219"/>
                    <a:pt x="549" y="173"/>
                    <a:pt x="520" y="142"/>
                  </a:cubicBezTo>
                  <a:cubicBezTo>
                    <a:pt x="517" y="139"/>
                    <a:pt x="515" y="135"/>
                    <a:pt x="512" y="132"/>
                  </a:cubicBezTo>
                  <a:cubicBezTo>
                    <a:pt x="512" y="132"/>
                    <a:pt x="583" y="131"/>
                    <a:pt x="591" y="131"/>
                  </a:cubicBezTo>
                  <a:cubicBezTo>
                    <a:pt x="591" y="136"/>
                    <a:pt x="594" y="140"/>
                    <a:pt x="600" y="140"/>
                  </a:cubicBezTo>
                  <a:cubicBezTo>
                    <a:pt x="600" y="140"/>
                    <a:pt x="600" y="140"/>
                    <a:pt x="600" y="140"/>
                  </a:cubicBezTo>
                  <a:cubicBezTo>
                    <a:pt x="600" y="141"/>
                    <a:pt x="600" y="141"/>
                    <a:pt x="601" y="141"/>
                  </a:cubicBezTo>
                  <a:cubicBezTo>
                    <a:pt x="601" y="141"/>
                    <a:pt x="601" y="141"/>
                    <a:pt x="602" y="142"/>
                  </a:cubicBezTo>
                  <a:cubicBezTo>
                    <a:pt x="601" y="142"/>
                    <a:pt x="600" y="142"/>
                    <a:pt x="600" y="143"/>
                  </a:cubicBezTo>
                  <a:close/>
                  <a:moveTo>
                    <a:pt x="603" y="138"/>
                  </a:moveTo>
                  <a:cubicBezTo>
                    <a:pt x="603" y="137"/>
                    <a:pt x="602" y="135"/>
                    <a:pt x="601" y="135"/>
                  </a:cubicBezTo>
                  <a:cubicBezTo>
                    <a:pt x="589" y="130"/>
                    <a:pt x="602" y="112"/>
                    <a:pt x="612" y="119"/>
                  </a:cubicBezTo>
                  <a:cubicBezTo>
                    <a:pt x="623" y="126"/>
                    <a:pt x="614" y="140"/>
                    <a:pt x="603" y="138"/>
                  </a:cubicBezTo>
                  <a:close/>
                  <a:moveTo>
                    <a:pt x="623" y="124"/>
                  </a:moveTo>
                  <a:cubicBezTo>
                    <a:pt x="621" y="119"/>
                    <a:pt x="618" y="115"/>
                    <a:pt x="614" y="113"/>
                  </a:cubicBezTo>
                  <a:cubicBezTo>
                    <a:pt x="605" y="109"/>
                    <a:pt x="595" y="114"/>
                    <a:pt x="591" y="122"/>
                  </a:cubicBezTo>
                  <a:cubicBezTo>
                    <a:pt x="591" y="124"/>
                    <a:pt x="591" y="125"/>
                    <a:pt x="590" y="126"/>
                  </a:cubicBezTo>
                  <a:cubicBezTo>
                    <a:pt x="580" y="126"/>
                    <a:pt x="519" y="125"/>
                    <a:pt x="511" y="130"/>
                  </a:cubicBezTo>
                  <a:cubicBezTo>
                    <a:pt x="498" y="116"/>
                    <a:pt x="482" y="107"/>
                    <a:pt x="464" y="101"/>
                  </a:cubicBezTo>
                  <a:cubicBezTo>
                    <a:pt x="536" y="101"/>
                    <a:pt x="608" y="100"/>
                    <a:pt x="681" y="98"/>
                  </a:cubicBezTo>
                  <a:cubicBezTo>
                    <a:pt x="681" y="98"/>
                    <a:pt x="681" y="98"/>
                    <a:pt x="681" y="98"/>
                  </a:cubicBezTo>
                  <a:cubicBezTo>
                    <a:pt x="679" y="107"/>
                    <a:pt x="678" y="115"/>
                    <a:pt x="678" y="124"/>
                  </a:cubicBezTo>
                  <a:cubicBezTo>
                    <a:pt x="661" y="121"/>
                    <a:pt x="641" y="123"/>
                    <a:pt x="623" y="124"/>
                  </a:cubicBezTo>
                  <a:close/>
                  <a:moveTo>
                    <a:pt x="679" y="128"/>
                  </a:moveTo>
                  <a:cubicBezTo>
                    <a:pt x="679" y="128"/>
                    <a:pt x="679" y="128"/>
                    <a:pt x="679" y="128"/>
                  </a:cubicBezTo>
                  <a:cubicBezTo>
                    <a:pt x="681" y="128"/>
                    <a:pt x="681" y="126"/>
                    <a:pt x="680" y="125"/>
                  </a:cubicBezTo>
                  <a:cubicBezTo>
                    <a:pt x="680" y="125"/>
                    <a:pt x="680" y="125"/>
                    <a:pt x="680" y="125"/>
                  </a:cubicBezTo>
                  <a:cubicBezTo>
                    <a:pt x="690" y="112"/>
                    <a:pt x="688" y="89"/>
                    <a:pt x="689" y="74"/>
                  </a:cubicBezTo>
                  <a:cubicBezTo>
                    <a:pt x="690" y="56"/>
                    <a:pt x="690" y="39"/>
                    <a:pt x="683" y="22"/>
                  </a:cubicBezTo>
                  <a:cubicBezTo>
                    <a:pt x="683" y="21"/>
                    <a:pt x="682" y="20"/>
                    <a:pt x="682" y="20"/>
                  </a:cubicBezTo>
                  <a:cubicBezTo>
                    <a:pt x="681" y="19"/>
                    <a:pt x="681" y="19"/>
                    <a:pt x="680" y="19"/>
                  </a:cubicBezTo>
                  <a:cubicBezTo>
                    <a:pt x="675" y="19"/>
                    <a:pt x="671" y="18"/>
                    <a:pt x="667" y="18"/>
                  </a:cubicBezTo>
                  <a:cubicBezTo>
                    <a:pt x="678" y="3"/>
                    <a:pt x="701" y="15"/>
                    <a:pt x="704" y="29"/>
                  </a:cubicBezTo>
                  <a:cubicBezTo>
                    <a:pt x="708" y="42"/>
                    <a:pt x="707" y="55"/>
                    <a:pt x="708" y="68"/>
                  </a:cubicBezTo>
                  <a:cubicBezTo>
                    <a:pt x="708" y="78"/>
                    <a:pt x="708" y="89"/>
                    <a:pt x="708" y="100"/>
                  </a:cubicBezTo>
                  <a:cubicBezTo>
                    <a:pt x="707" y="105"/>
                    <a:pt x="708" y="115"/>
                    <a:pt x="706" y="119"/>
                  </a:cubicBezTo>
                  <a:cubicBezTo>
                    <a:pt x="700" y="131"/>
                    <a:pt x="689" y="135"/>
                    <a:pt x="679" y="128"/>
                  </a:cubicBezTo>
                  <a:close/>
                  <a:moveTo>
                    <a:pt x="707" y="131"/>
                  </a:moveTo>
                  <a:cubicBezTo>
                    <a:pt x="712" y="124"/>
                    <a:pt x="713" y="115"/>
                    <a:pt x="713" y="106"/>
                  </a:cubicBezTo>
                  <a:cubicBezTo>
                    <a:pt x="714" y="91"/>
                    <a:pt x="714" y="76"/>
                    <a:pt x="713" y="61"/>
                  </a:cubicBezTo>
                  <a:cubicBezTo>
                    <a:pt x="713" y="46"/>
                    <a:pt x="715" y="26"/>
                    <a:pt x="704" y="14"/>
                  </a:cubicBezTo>
                  <a:cubicBezTo>
                    <a:pt x="733" y="0"/>
                    <a:pt x="732" y="61"/>
                    <a:pt x="733" y="77"/>
                  </a:cubicBezTo>
                  <a:cubicBezTo>
                    <a:pt x="733" y="95"/>
                    <a:pt x="736" y="139"/>
                    <a:pt x="707" y="131"/>
                  </a:cubicBezTo>
                  <a:close/>
                  <a:moveTo>
                    <a:pt x="811" y="117"/>
                  </a:moveTo>
                  <a:cubicBezTo>
                    <a:pt x="811" y="117"/>
                    <a:pt x="811" y="118"/>
                    <a:pt x="811" y="118"/>
                  </a:cubicBezTo>
                  <a:cubicBezTo>
                    <a:pt x="787" y="119"/>
                    <a:pt x="759" y="119"/>
                    <a:pt x="736" y="125"/>
                  </a:cubicBezTo>
                  <a:cubicBezTo>
                    <a:pt x="743" y="110"/>
                    <a:pt x="740" y="85"/>
                    <a:pt x="739" y="71"/>
                  </a:cubicBezTo>
                  <a:cubicBezTo>
                    <a:pt x="739" y="57"/>
                    <a:pt x="740" y="36"/>
                    <a:pt x="734" y="21"/>
                  </a:cubicBezTo>
                  <a:cubicBezTo>
                    <a:pt x="757" y="23"/>
                    <a:pt x="780" y="23"/>
                    <a:pt x="803" y="21"/>
                  </a:cubicBezTo>
                  <a:cubicBezTo>
                    <a:pt x="804" y="20"/>
                    <a:pt x="805" y="20"/>
                    <a:pt x="805" y="20"/>
                  </a:cubicBezTo>
                  <a:cubicBezTo>
                    <a:pt x="813" y="35"/>
                    <a:pt x="818" y="50"/>
                    <a:pt x="819" y="68"/>
                  </a:cubicBezTo>
                  <a:cubicBezTo>
                    <a:pt x="820" y="83"/>
                    <a:pt x="823" y="105"/>
                    <a:pt x="811"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3" name="任意多边形 232"/>
          <p:cNvSpPr/>
          <p:nvPr/>
        </p:nvSpPr>
        <p:spPr>
          <a:xfrm rot="20040599" flipH="1" flipV="1">
            <a:off x="2262861" y="2265595"/>
            <a:ext cx="1635906" cy="882060"/>
          </a:xfrm>
          <a:custGeom>
            <a:avLst/>
            <a:gdLst>
              <a:gd name="connsiteX0" fmla="*/ 0 w 1565514"/>
              <a:gd name="connsiteY0" fmla="*/ 19717 h 1406065"/>
              <a:gd name="connsiteX1" fmla="*/ 235975 w 1565514"/>
              <a:gd name="connsiteY1" fmla="*/ 4968 h 1406065"/>
              <a:gd name="connsiteX2" fmla="*/ 471949 w 1565514"/>
              <a:gd name="connsiteY2" fmla="*/ 4968 h 1406065"/>
              <a:gd name="connsiteX3" fmla="*/ 796413 w 1565514"/>
              <a:gd name="connsiteY3" fmla="*/ 63962 h 1406065"/>
              <a:gd name="connsiteX4" fmla="*/ 1076633 w 1565514"/>
              <a:gd name="connsiteY4" fmla="*/ 226194 h 1406065"/>
              <a:gd name="connsiteX5" fmla="*/ 1194620 w 1565514"/>
              <a:gd name="connsiteY5" fmla="*/ 447420 h 1406065"/>
              <a:gd name="connsiteX6" fmla="*/ 1253613 w 1565514"/>
              <a:gd name="connsiteY6" fmla="*/ 639149 h 1406065"/>
              <a:gd name="connsiteX7" fmla="*/ 1209368 w 1565514"/>
              <a:gd name="connsiteY7" fmla="*/ 963614 h 1406065"/>
              <a:gd name="connsiteX8" fmla="*/ 988142 w 1565514"/>
              <a:gd name="connsiteY8" fmla="*/ 1066852 h 1406065"/>
              <a:gd name="connsiteX9" fmla="*/ 899652 w 1565514"/>
              <a:gd name="connsiteY9" fmla="*/ 934117 h 1406065"/>
              <a:gd name="connsiteX10" fmla="*/ 1002891 w 1565514"/>
              <a:gd name="connsiteY10" fmla="*/ 845627 h 1406065"/>
              <a:gd name="connsiteX11" fmla="*/ 1135626 w 1565514"/>
              <a:gd name="connsiteY11" fmla="*/ 845627 h 1406065"/>
              <a:gd name="connsiteX12" fmla="*/ 1297859 w 1565514"/>
              <a:gd name="connsiteY12" fmla="*/ 919368 h 1406065"/>
              <a:gd name="connsiteX13" fmla="*/ 1445342 w 1565514"/>
              <a:gd name="connsiteY13" fmla="*/ 1037356 h 1406065"/>
              <a:gd name="connsiteX14" fmla="*/ 1533833 w 1565514"/>
              <a:gd name="connsiteY14" fmla="*/ 1199588 h 1406065"/>
              <a:gd name="connsiteX15" fmla="*/ 1563330 w 1565514"/>
              <a:gd name="connsiteY15" fmla="*/ 1288078 h 1406065"/>
              <a:gd name="connsiteX16" fmla="*/ 1563330 w 1565514"/>
              <a:gd name="connsiteY16" fmla="*/ 1406065 h 140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5514" h="1406065">
                <a:moveTo>
                  <a:pt x="0" y="19717"/>
                </a:moveTo>
                <a:cubicBezTo>
                  <a:pt x="78658" y="13571"/>
                  <a:pt x="157317" y="7426"/>
                  <a:pt x="235975" y="4968"/>
                </a:cubicBezTo>
                <a:cubicBezTo>
                  <a:pt x="314633" y="2510"/>
                  <a:pt x="378543" y="-4864"/>
                  <a:pt x="471949" y="4968"/>
                </a:cubicBezTo>
                <a:cubicBezTo>
                  <a:pt x="565355" y="14800"/>
                  <a:pt x="695632" y="27091"/>
                  <a:pt x="796413" y="63962"/>
                </a:cubicBezTo>
                <a:cubicBezTo>
                  <a:pt x="897194" y="100833"/>
                  <a:pt x="1010265" y="162284"/>
                  <a:pt x="1076633" y="226194"/>
                </a:cubicBezTo>
                <a:cubicBezTo>
                  <a:pt x="1143001" y="290104"/>
                  <a:pt x="1165123" y="378594"/>
                  <a:pt x="1194620" y="447420"/>
                </a:cubicBezTo>
                <a:cubicBezTo>
                  <a:pt x="1224117" y="516246"/>
                  <a:pt x="1251155" y="553117"/>
                  <a:pt x="1253613" y="639149"/>
                </a:cubicBezTo>
                <a:cubicBezTo>
                  <a:pt x="1256071" y="725181"/>
                  <a:pt x="1253613" y="892330"/>
                  <a:pt x="1209368" y="963614"/>
                </a:cubicBezTo>
                <a:cubicBezTo>
                  <a:pt x="1165123" y="1034898"/>
                  <a:pt x="1039761" y="1071768"/>
                  <a:pt x="988142" y="1066852"/>
                </a:cubicBezTo>
                <a:cubicBezTo>
                  <a:pt x="936523" y="1061936"/>
                  <a:pt x="897194" y="970988"/>
                  <a:pt x="899652" y="934117"/>
                </a:cubicBezTo>
                <a:cubicBezTo>
                  <a:pt x="902110" y="897246"/>
                  <a:pt x="963562" y="860375"/>
                  <a:pt x="1002891" y="845627"/>
                </a:cubicBezTo>
                <a:cubicBezTo>
                  <a:pt x="1042220" y="830879"/>
                  <a:pt x="1086465" y="833337"/>
                  <a:pt x="1135626" y="845627"/>
                </a:cubicBezTo>
                <a:cubicBezTo>
                  <a:pt x="1184787" y="857917"/>
                  <a:pt x="1246240" y="887413"/>
                  <a:pt x="1297859" y="919368"/>
                </a:cubicBezTo>
                <a:cubicBezTo>
                  <a:pt x="1349478" y="951323"/>
                  <a:pt x="1406013" y="990653"/>
                  <a:pt x="1445342" y="1037356"/>
                </a:cubicBezTo>
                <a:cubicBezTo>
                  <a:pt x="1484671" y="1084059"/>
                  <a:pt x="1514168" y="1157801"/>
                  <a:pt x="1533833" y="1199588"/>
                </a:cubicBezTo>
                <a:cubicBezTo>
                  <a:pt x="1553498" y="1241375"/>
                  <a:pt x="1558414" y="1253665"/>
                  <a:pt x="1563330" y="1288078"/>
                </a:cubicBezTo>
                <a:cubicBezTo>
                  <a:pt x="1568246" y="1322491"/>
                  <a:pt x="1563330" y="1406065"/>
                  <a:pt x="1563330" y="1406065"/>
                </a:cubicBezTo>
              </a:path>
            </a:pathLst>
          </a:cu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文本框 233"/>
          <p:cNvSpPr txBox="1"/>
          <p:nvPr/>
        </p:nvSpPr>
        <p:spPr>
          <a:xfrm>
            <a:off x="4305305" y="3127896"/>
            <a:ext cx="3129291"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文字请在此添加文字请在此添加文字</a:t>
            </a:r>
          </a:p>
        </p:txBody>
      </p:sp>
      <p:sp>
        <p:nvSpPr>
          <p:cNvPr id="235" name="文本框 234"/>
          <p:cNvSpPr txBox="1"/>
          <p:nvPr/>
        </p:nvSpPr>
        <p:spPr>
          <a:xfrm>
            <a:off x="4334988" y="4663967"/>
            <a:ext cx="3129291"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文字请在此添加文字请在此添加文字</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4" name="Group 4"/>
          <p:cNvGrpSpPr>
            <a:grpSpLocks noChangeAspect="1"/>
          </p:cNvGrpSpPr>
          <p:nvPr/>
        </p:nvGrpSpPr>
        <p:grpSpPr bwMode="auto">
          <a:xfrm>
            <a:off x="1580274" y="2084200"/>
            <a:ext cx="3687762" cy="3503612"/>
            <a:chOff x="1133" y="1545"/>
            <a:chExt cx="2323" cy="2207"/>
          </a:xfrm>
          <a:solidFill>
            <a:srgbClr val="A77FC6"/>
          </a:solidFill>
        </p:grpSpPr>
        <p:sp>
          <p:nvSpPr>
            <p:cNvPr id="25" name="Freeform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 name="Freeform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 name="Freeform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 name="Freeform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29" name="文本框 28"/>
          <p:cNvSpPr txBox="1"/>
          <p:nvPr/>
        </p:nvSpPr>
        <p:spPr>
          <a:xfrm>
            <a:off x="3221790" y="2165460"/>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第一名</a:t>
            </a:r>
            <a:endParaRPr lang="zh-CN" altLang="en-US" sz="2400" b="1" dirty="0">
              <a:latin typeface="方正静蕾简体" panose="02000000000000000000" pitchFamily="2" charset="-122"/>
              <a:ea typeface="方正静蕾简体" panose="02000000000000000000" pitchFamily="2" charset="-122"/>
            </a:endParaRPr>
          </a:p>
        </p:txBody>
      </p:sp>
      <p:sp>
        <p:nvSpPr>
          <p:cNvPr id="30" name="文本框 29"/>
          <p:cNvSpPr txBox="1"/>
          <p:nvPr/>
        </p:nvSpPr>
        <p:spPr>
          <a:xfrm>
            <a:off x="2017241" y="265664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第二名</a:t>
            </a:r>
            <a:endParaRPr lang="zh-CN" altLang="en-US" sz="2400" b="1" dirty="0">
              <a:latin typeface="方正静蕾简体" panose="02000000000000000000" pitchFamily="2" charset="-122"/>
              <a:ea typeface="方正静蕾简体" panose="02000000000000000000" pitchFamily="2" charset="-122"/>
            </a:endParaRPr>
          </a:p>
        </p:txBody>
      </p:sp>
      <p:sp>
        <p:nvSpPr>
          <p:cNvPr id="31" name="文本框 30"/>
          <p:cNvSpPr txBox="1"/>
          <p:nvPr/>
        </p:nvSpPr>
        <p:spPr>
          <a:xfrm>
            <a:off x="4199963" y="292587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第三名</a:t>
            </a:r>
            <a:endParaRPr lang="zh-CN" altLang="en-US" sz="2400" b="1" dirty="0">
              <a:latin typeface="方正静蕾简体" panose="02000000000000000000" pitchFamily="2" charset="-122"/>
              <a:ea typeface="方正静蕾简体" panose="02000000000000000000" pitchFamily="2" charset="-122"/>
            </a:endParaRPr>
          </a:p>
        </p:txBody>
      </p:sp>
      <p:sp>
        <p:nvSpPr>
          <p:cNvPr id="32" name="文本框 31"/>
          <p:cNvSpPr txBox="1"/>
          <p:nvPr/>
        </p:nvSpPr>
        <p:spPr>
          <a:xfrm>
            <a:off x="6722095" y="1927664"/>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4" name="Freeform 30"/>
          <p:cNvSpPr>
            <a:spLocks noEditPoints="1"/>
          </p:cNvSpPr>
          <p:nvPr/>
        </p:nvSpPr>
        <p:spPr bwMode="auto">
          <a:xfrm>
            <a:off x="6444283" y="203507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5" name="文本框 34"/>
          <p:cNvSpPr txBox="1"/>
          <p:nvPr/>
        </p:nvSpPr>
        <p:spPr>
          <a:xfrm>
            <a:off x="6722095" y="3916869"/>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7" name="Freeform 30"/>
          <p:cNvSpPr>
            <a:spLocks noEditPoints="1"/>
          </p:cNvSpPr>
          <p:nvPr/>
        </p:nvSpPr>
        <p:spPr bwMode="auto">
          <a:xfrm>
            <a:off x="6444283" y="402428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8" name="文本框 37"/>
          <p:cNvSpPr txBox="1"/>
          <p:nvPr/>
        </p:nvSpPr>
        <p:spPr>
          <a:xfrm>
            <a:off x="6781055" y="2467296"/>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39" name="文本框 38"/>
          <p:cNvSpPr txBox="1"/>
          <p:nvPr/>
        </p:nvSpPr>
        <p:spPr>
          <a:xfrm>
            <a:off x="6781055" y="4456501"/>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pic>
        <p:nvPicPr>
          <p:cNvPr id="40" name="图片 39"/>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1921101" y="1473958"/>
            <a:ext cx="8272979" cy="2635291"/>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pic>
        <p:nvPicPr>
          <p:cNvPr id="5" name="图片 4"/>
          <p:cNvPicPr>
            <a:picLocks noChangeAspect="1"/>
          </p:cNvPicPr>
          <p:nvPr/>
        </p:nvPicPr>
        <p:blipFill>
          <a:blip r:embed="rId4"/>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第四章节</a:t>
            </a:r>
            <a:endParaRPr lang="zh-CN" altLang="en-US" sz="6600" b="1" dirty="0">
              <a:latin typeface="方正静蕾简体" panose="02000000000000000000" pitchFamily="2" charset="-122"/>
              <a:ea typeface="方正静蕾简体" panose="02000000000000000000" pitchFamily="2" charset="-122"/>
            </a:endParaRPr>
          </a:p>
        </p:txBody>
      </p:sp>
      <p:sp>
        <p:nvSpPr>
          <p:cNvPr id="8" name="Freeform 5"/>
          <p:cNvSpPr/>
          <p:nvPr/>
        </p:nvSpPr>
        <p:spPr bwMode="auto">
          <a:xfrm>
            <a:off x="8882063" y="5422900"/>
            <a:ext cx="311150" cy="619125"/>
          </a:xfrm>
          <a:custGeom>
            <a:avLst/>
            <a:gdLst>
              <a:gd name="T0" fmla="*/ 52 w 53"/>
              <a:gd name="T1" fmla="*/ 101 h 105"/>
              <a:gd name="T2" fmla="*/ 53 w 53"/>
              <a:gd name="T3" fmla="*/ 2 h 105"/>
              <a:gd name="T4" fmla="*/ 16 w 53"/>
              <a:gd name="T5" fmla="*/ 0 h 105"/>
              <a:gd name="T6" fmla="*/ 0 w 53"/>
              <a:gd name="T7" fmla="*/ 98 h 105"/>
              <a:gd name="T8" fmla="*/ 52 w 53"/>
              <a:gd name="T9" fmla="*/ 101 h 105"/>
            </a:gdLst>
            <a:ahLst/>
            <a:cxnLst>
              <a:cxn ang="0">
                <a:pos x="T0" y="T1"/>
              </a:cxn>
              <a:cxn ang="0">
                <a:pos x="T2" y="T3"/>
              </a:cxn>
              <a:cxn ang="0">
                <a:pos x="T4" y="T5"/>
              </a:cxn>
              <a:cxn ang="0">
                <a:pos x="T6" y="T7"/>
              </a:cxn>
              <a:cxn ang="0">
                <a:pos x="T8" y="T9"/>
              </a:cxn>
            </a:cxnLst>
            <a:rect l="0" t="0" r="r" b="b"/>
            <a:pathLst>
              <a:path w="53" h="105">
                <a:moveTo>
                  <a:pt x="52" y="101"/>
                </a:moveTo>
                <a:cubicBezTo>
                  <a:pt x="52" y="101"/>
                  <a:pt x="52" y="45"/>
                  <a:pt x="53" y="2"/>
                </a:cubicBezTo>
                <a:cubicBezTo>
                  <a:pt x="53" y="2"/>
                  <a:pt x="24" y="1"/>
                  <a:pt x="16" y="0"/>
                </a:cubicBezTo>
                <a:cubicBezTo>
                  <a:pt x="16" y="0"/>
                  <a:pt x="5" y="80"/>
                  <a:pt x="0" y="98"/>
                </a:cubicBezTo>
                <a:cubicBezTo>
                  <a:pt x="0" y="98"/>
                  <a:pt x="34" y="105"/>
                  <a:pt x="52" y="101"/>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9105901" y="5505450"/>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9005888" y="5499100"/>
            <a:ext cx="52387" cy="47625"/>
          </a:xfrm>
          <a:custGeom>
            <a:avLst/>
            <a:gdLst>
              <a:gd name="T0" fmla="*/ 0 w 33"/>
              <a:gd name="T1" fmla="*/ 26 h 30"/>
              <a:gd name="T2" fmla="*/ 29 w 33"/>
              <a:gd name="T3" fmla="*/ 30 h 30"/>
              <a:gd name="T4" fmla="*/ 33 w 33"/>
              <a:gd name="T5" fmla="*/ 0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29" y="30"/>
                </a:lnTo>
                <a:lnTo>
                  <a:pt x="33"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9093201" y="5605463"/>
            <a:ext cx="53975" cy="47625"/>
          </a:xfrm>
          <a:custGeom>
            <a:avLst/>
            <a:gdLst>
              <a:gd name="T0" fmla="*/ 0 w 34"/>
              <a:gd name="T1" fmla="*/ 26 h 30"/>
              <a:gd name="T2" fmla="*/ 34 w 34"/>
              <a:gd name="T3" fmla="*/ 30 h 30"/>
              <a:gd name="T4" fmla="*/ 34 w 34"/>
              <a:gd name="T5" fmla="*/ 0 h 30"/>
              <a:gd name="T6" fmla="*/ 4 w 34"/>
              <a:gd name="T7" fmla="*/ 0 h 30"/>
              <a:gd name="T8" fmla="*/ 0 w 34"/>
              <a:gd name="T9" fmla="*/ 26 h 30"/>
            </a:gdLst>
            <a:ahLst/>
            <a:cxnLst>
              <a:cxn ang="0">
                <a:pos x="T0" y="T1"/>
              </a:cxn>
              <a:cxn ang="0">
                <a:pos x="T2" y="T3"/>
              </a:cxn>
              <a:cxn ang="0">
                <a:pos x="T4" y="T5"/>
              </a:cxn>
              <a:cxn ang="0">
                <a:pos x="T6" y="T7"/>
              </a:cxn>
              <a:cxn ang="0">
                <a:pos x="T8" y="T9"/>
              </a:cxn>
            </a:cxnLst>
            <a:rect l="0" t="0" r="r" b="b"/>
            <a:pathLst>
              <a:path w="34" h="30">
                <a:moveTo>
                  <a:pt x="0" y="26"/>
                </a:moveTo>
                <a:lnTo>
                  <a:pt x="34" y="30"/>
                </a:lnTo>
                <a:lnTo>
                  <a:pt x="34"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Rectangle 9"/>
          <p:cNvSpPr>
            <a:spLocks noChangeArrowheads="1"/>
          </p:cNvSpPr>
          <p:nvPr/>
        </p:nvSpPr>
        <p:spPr bwMode="auto">
          <a:xfrm>
            <a:off x="8999538" y="5600700"/>
            <a:ext cx="4762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Freeform 10"/>
          <p:cNvSpPr/>
          <p:nvPr/>
        </p:nvSpPr>
        <p:spPr bwMode="auto">
          <a:xfrm>
            <a:off x="9088438" y="5707063"/>
            <a:ext cx="52387" cy="46037"/>
          </a:xfrm>
          <a:custGeom>
            <a:avLst/>
            <a:gdLst>
              <a:gd name="T0" fmla="*/ 0 w 33"/>
              <a:gd name="T1" fmla="*/ 29 h 29"/>
              <a:gd name="T2" fmla="*/ 29 w 33"/>
              <a:gd name="T3" fmla="*/ 29 h 29"/>
              <a:gd name="T4" fmla="*/ 33 w 33"/>
              <a:gd name="T5" fmla="*/ 3 h 29"/>
              <a:gd name="T6" fmla="*/ 0 w 33"/>
              <a:gd name="T7" fmla="*/ 0 h 29"/>
              <a:gd name="T8" fmla="*/ 0 w 33"/>
              <a:gd name="T9" fmla="*/ 29 h 29"/>
            </a:gdLst>
            <a:ahLst/>
            <a:cxnLst>
              <a:cxn ang="0">
                <a:pos x="T0" y="T1"/>
              </a:cxn>
              <a:cxn ang="0">
                <a:pos x="T2" y="T3"/>
              </a:cxn>
              <a:cxn ang="0">
                <a:pos x="T4" y="T5"/>
              </a:cxn>
              <a:cxn ang="0">
                <a:pos x="T6" y="T7"/>
              </a:cxn>
              <a:cxn ang="0">
                <a:pos x="T8" y="T9"/>
              </a:cxn>
            </a:cxnLst>
            <a:rect l="0" t="0" r="r" b="b"/>
            <a:pathLst>
              <a:path w="33" h="29">
                <a:moveTo>
                  <a:pt x="0" y="29"/>
                </a:moveTo>
                <a:lnTo>
                  <a:pt x="29" y="29"/>
                </a:lnTo>
                <a:lnTo>
                  <a:pt x="33" y="3"/>
                </a:lnTo>
                <a:lnTo>
                  <a:pt x="0" y="0"/>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1"/>
          <p:cNvSpPr/>
          <p:nvPr/>
        </p:nvSpPr>
        <p:spPr bwMode="auto">
          <a:xfrm>
            <a:off x="8994776" y="5700713"/>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p:nvPr/>
        </p:nvSpPr>
        <p:spPr bwMode="auto">
          <a:xfrm>
            <a:off x="9075738" y="5818188"/>
            <a:ext cx="52387" cy="47625"/>
          </a:xfrm>
          <a:custGeom>
            <a:avLst/>
            <a:gdLst>
              <a:gd name="T0" fmla="*/ 0 w 33"/>
              <a:gd name="T1" fmla="*/ 26 h 30"/>
              <a:gd name="T2" fmla="*/ 30 w 33"/>
              <a:gd name="T3" fmla="*/ 30 h 30"/>
              <a:gd name="T4" fmla="*/ 33 w 33"/>
              <a:gd name="T5" fmla="*/ 4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30" y="30"/>
                </a:lnTo>
                <a:lnTo>
                  <a:pt x="33" y="4"/>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p:nvPr/>
        </p:nvSpPr>
        <p:spPr bwMode="auto">
          <a:xfrm>
            <a:off x="8982076" y="5811838"/>
            <a:ext cx="47625" cy="47625"/>
          </a:xfrm>
          <a:custGeom>
            <a:avLst/>
            <a:gdLst>
              <a:gd name="T0" fmla="*/ 0 w 30"/>
              <a:gd name="T1" fmla="*/ 26 h 30"/>
              <a:gd name="T2" fmla="*/ 30 w 30"/>
              <a:gd name="T3" fmla="*/ 30 h 30"/>
              <a:gd name="T4" fmla="*/ 30 w 30"/>
              <a:gd name="T5" fmla="*/ 0 h 30"/>
              <a:gd name="T6" fmla="*/ 0 w 30"/>
              <a:gd name="T7" fmla="*/ 0 h 30"/>
              <a:gd name="T8" fmla="*/ 0 w 30"/>
              <a:gd name="T9" fmla="*/ 26 h 30"/>
            </a:gdLst>
            <a:ahLst/>
            <a:cxnLst>
              <a:cxn ang="0">
                <a:pos x="T0" y="T1"/>
              </a:cxn>
              <a:cxn ang="0">
                <a:pos x="T2" y="T3"/>
              </a:cxn>
              <a:cxn ang="0">
                <a:pos x="T4" y="T5"/>
              </a:cxn>
              <a:cxn ang="0">
                <a:pos x="T6" y="T7"/>
              </a:cxn>
              <a:cxn ang="0">
                <a:pos x="T8" y="T9"/>
              </a:cxn>
            </a:cxnLst>
            <a:rect l="0" t="0" r="r" b="b"/>
            <a:pathLst>
              <a:path w="30" h="30">
                <a:moveTo>
                  <a:pt x="0" y="26"/>
                </a:moveTo>
                <a:lnTo>
                  <a:pt x="30" y="30"/>
                </a:lnTo>
                <a:lnTo>
                  <a:pt x="30" y="0"/>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4"/>
          <p:cNvSpPr/>
          <p:nvPr/>
        </p:nvSpPr>
        <p:spPr bwMode="auto">
          <a:xfrm>
            <a:off x="9317038" y="5086350"/>
            <a:ext cx="450850" cy="849312"/>
          </a:xfrm>
          <a:custGeom>
            <a:avLst/>
            <a:gdLst>
              <a:gd name="T0" fmla="*/ 77 w 77"/>
              <a:gd name="T1" fmla="*/ 134 h 144"/>
              <a:gd name="T2" fmla="*/ 52 w 77"/>
              <a:gd name="T3" fmla="*/ 0 h 144"/>
              <a:gd name="T4" fmla="*/ 0 w 77"/>
              <a:gd name="T5" fmla="*/ 7 h 144"/>
              <a:gd name="T6" fmla="*/ 6 w 77"/>
              <a:gd name="T7" fmla="*/ 144 h 144"/>
              <a:gd name="T8" fmla="*/ 77 w 77"/>
              <a:gd name="T9" fmla="*/ 134 h 144"/>
            </a:gdLst>
            <a:ahLst/>
            <a:cxnLst>
              <a:cxn ang="0">
                <a:pos x="T0" y="T1"/>
              </a:cxn>
              <a:cxn ang="0">
                <a:pos x="T2" y="T3"/>
              </a:cxn>
              <a:cxn ang="0">
                <a:pos x="T4" y="T5"/>
              </a:cxn>
              <a:cxn ang="0">
                <a:pos x="T6" y="T7"/>
              </a:cxn>
              <a:cxn ang="0">
                <a:pos x="T8" y="T9"/>
              </a:cxn>
            </a:cxnLst>
            <a:rect l="0" t="0" r="r" b="b"/>
            <a:pathLst>
              <a:path w="77" h="144">
                <a:moveTo>
                  <a:pt x="77" y="134"/>
                </a:moveTo>
                <a:cubicBezTo>
                  <a:pt x="77" y="134"/>
                  <a:pt x="61" y="58"/>
                  <a:pt x="52" y="0"/>
                </a:cubicBezTo>
                <a:cubicBezTo>
                  <a:pt x="52" y="0"/>
                  <a:pt x="11" y="7"/>
                  <a:pt x="0" y="7"/>
                </a:cubicBezTo>
                <a:cubicBezTo>
                  <a:pt x="0" y="7"/>
                  <a:pt x="9" y="119"/>
                  <a:pt x="6" y="144"/>
                </a:cubicBezTo>
                <a:cubicBezTo>
                  <a:pt x="6" y="144"/>
                  <a:pt x="55" y="144"/>
                  <a:pt x="77" y="134"/>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p:nvPr/>
        </p:nvSpPr>
        <p:spPr bwMode="auto">
          <a:xfrm>
            <a:off x="9515476" y="5199063"/>
            <a:ext cx="76200" cy="71437"/>
          </a:xfrm>
          <a:custGeom>
            <a:avLst/>
            <a:gdLst>
              <a:gd name="T0" fmla="*/ 8 w 48"/>
              <a:gd name="T1" fmla="*/ 45 h 45"/>
              <a:gd name="T2" fmla="*/ 48 w 48"/>
              <a:gd name="T3" fmla="*/ 37 h 45"/>
              <a:gd name="T4" fmla="*/ 44 w 48"/>
              <a:gd name="T5" fmla="*/ 0 h 45"/>
              <a:gd name="T6" fmla="*/ 0 w 48"/>
              <a:gd name="T7" fmla="*/ 7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7"/>
                </a:lnTo>
                <a:lnTo>
                  <a:pt x="44" y="0"/>
                </a:lnTo>
                <a:lnTo>
                  <a:pt x="0" y="7"/>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
          <p:cNvSpPr/>
          <p:nvPr/>
        </p:nvSpPr>
        <p:spPr bwMode="auto">
          <a:xfrm>
            <a:off x="9386888" y="5216525"/>
            <a:ext cx="76200" cy="65087"/>
          </a:xfrm>
          <a:custGeom>
            <a:avLst/>
            <a:gdLst>
              <a:gd name="T0" fmla="*/ 4 w 48"/>
              <a:gd name="T1" fmla="*/ 41 h 41"/>
              <a:gd name="T2" fmla="*/ 48 w 48"/>
              <a:gd name="T3" fmla="*/ 37 h 41"/>
              <a:gd name="T4" fmla="*/ 41 w 48"/>
              <a:gd name="T5" fmla="*/ 0 h 41"/>
              <a:gd name="T6" fmla="*/ 0 w 48"/>
              <a:gd name="T7" fmla="*/ 8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7"/>
                </a:lnTo>
                <a:lnTo>
                  <a:pt x="41" y="0"/>
                </a:lnTo>
                <a:lnTo>
                  <a:pt x="0" y="8"/>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p:nvPr/>
        </p:nvSpPr>
        <p:spPr bwMode="auto">
          <a:xfrm>
            <a:off x="9532938" y="5334000"/>
            <a:ext cx="76200" cy="71437"/>
          </a:xfrm>
          <a:custGeom>
            <a:avLst/>
            <a:gdLst>
              <a:gd name="T0" fmla="*/ 8 w 48"/>
              <a:gd name="T1" fmla="*/ 45 h 45"/>
              <a:gd name="T2" fmla="*/ 48 w 48"/>
              <a:gd name="T3" fmla="*/ 38 h 45"/>
              <a:gd name="T4" fmla="*/ 45 w 48"/>
              <a:gd name="T5" fmla="*/ 0 h 45"/>
              <a:gd name="T6" fmla="*/ 0 w 48"/>
              <a:gd name="T7" fmla="*/ 8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8"/>
                </a:lnTo>
                <a:lnTo>
                  <a:pt x="45" y="0"/>
                </a:lnTo>
                <a:lnTo>
                  <a:pt x="0" y="8"/>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8"/>
          <p:cNvSpPr/>
          <p:nvPr/>
        </p:nvSpPr>
        <p:spPr bwMode="auto">
          <a:xfrm>
            <a:off x="9404351" y="5353050"/>
            <a:ext cx="76200" cy="69850"/>
          </a:xfrm>
          <a:custGeom>
            <a:avLst/>
            <a:gdLst>
              <a:gd name="T0" fmla="*/ 4 w 48"/>
              <a:gd name="T1" fmla="*/ 44 h 44"/>
              <a:gd name="T2" fmla="*/ 48 w 48"/>
              <a:gd name="T3" fmla="*/ 37 h 44"/>
              <a:gd name="T4" fmla="*/ 41 w 48"/>
              <a:gd name="T5" fmla="*/ 0 h 44"/>
              <a:gd name="T6" fmla="*/ 0 w 48"/>
              <a:gd name="T7" fmla="*/ 7 h 44"/>
              <a:gd name="T8" fmla="*/ 4 w 48"/>
              <a:gd name="T9" fmla="*/ 44 h 44"/>
            </a:gdLst>
            <a:ahLst/>
            <a:cxnLst>
              <a:cxn ang="0">
                <a:pos x="T0" y="T1"/>
              </a:cxn>
              <a:cxn ang="0">
                <a:pos x="T2" y="T3"/>
              </a:cxn>
              <a:cxn ang="0">
                <a:pos x="T4" y="T5"/>
              </a:cxn>
              <a:cxn ang="0">
                <a:pos x="T6" y="T7"/>
              </a:cxn>
              <a:cxn ang="0">
                <a:pos x="T8" y="T9"/>
              </a:cxn>
            </a:cxnLst>
            <a:rect l="0" t="0" r="r" b="b"/>
            <a:pathLst>
              <a:path w="48" h="44">
                <a:moveTo>
                  <a:pt x="4" y="44"/>
                </a:moveTo>
                <a:lnTo>
                  <a:pt x="48" y="37"/>
                </a:lnTo>
                <a:lnTo>
                  <a:pt x="41" y="0"/>
                </a:lnTo>
                <a:lnTo>
                  <a:pt x="0" y="7"/>
                </a:lnTo>
                <a:lnTo>
                  <a:pt x="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p:nvPr/>
        </p:nvSpPr>
        <p:spPr bwMode="auto">
          <a:xfrm>
            <a:off x="9550401" y="5476875"/>
            <a:ext cx="76200" cy="63500"/>
          </a:xfrm>
          <a:custGeom>
            <a:avLst/>
            <a:gdLst>
              <a:gd name="T0" fmla="*/ 8 w 48"/>
              <a:gd name="T1" fmla="*/ 40 h 40"/>
              <a:gd name="T2" fmla="*/ 48 w 48"/>
              <a:gd name="T3" fmla="*/ 37 h 40"/>
              <a:gd name="T4" fmla="*/ 45 w 48"/>
              <a:gd name="T5" fmla="*/ 0 h 40"/>
              <a:gd name="T6" fmla="*/ 0 w 48"/>
              <a:gd name="T7" fmla="*/ 7 h 40"/>
              <a:gd name="T8" fmla="*/ 8 w 48"/>
              <a:gd name="T9" fmla="*/ 40 h 40"/>
            </a:gdLst>
            <a:ahLst/>
            <a:cxnLst>
              <a:cxn ang="0">
                <a:pos x="T0" y="T1"/>
              </a:cxn>
              <a:cxn ang="0">
                <a:pos x="T2" y="T3"/>
              </a:cxn>
              <a:cxn ang="0">
                <a:pos x="T4" y="T5"/>
              </a:cxn>
              <a:cxn ang="0">
                <a:pos x="T6" y="T7"/>
              </a:cxn>
              <a:cxn ang="0">
                <a:pos x="T8" y="T9"/>
              </a:cxn>
            </a:cxnLst>
            <a:rect l="0" t="0" r="r" b="b"/>
            <a:pathLst>
              <a:path w="48" h="40">
                <a:moveTo>
                  <a:pt x="8" y="40"/>
                </a:moveTo>
                <a:lnTo>
                  <a:pt x="48" y="37"/>
                </a:lnTo>
                <a:lnTo>
                  <a:pt x="45" y="0"/>
                </a:lnTo>
                <a:lnTo>
                  <a:pt x="0" y="7"/>
                </a:lnTo>
                <a:lnTo>
                  <a:pt x="8"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p:nvPr/>
        </p:nvSpPr>
        <p:spPr bwMode="auto">
          <a:xfrm>
            <a:off x="9421813" y="5494338"/>
            <a:ext cx="76200" cy="65087"/>
          </a:xfrm>
          <a:custGeom>
            <a:avLst/>
            <a:gdLst>
              <a:gd name="T0" fmla="*/ 7 w 48"/>
              <a:gd name="T1" fmla="*/ 41 h 41"/>
              <a:gd name="T2" fmla="*/ 48 w 48"/>
              <a:gd name="T3" fmla="*/ 37 h 41"/>
              <a:gd name="T4" fmla="*/ 41 w 48"/>
              <a:gd name="T5" fmla="*/ 0 h 41"/>
              <a:gd name="T6" fmla="*/ 0 w 48"/>
              <a:gd name="T7" fmla="*/ 3 h 41"/>
              <a:gd name="T8" fmla="*/ 7 w 48"/>
              <a:gd name="T9" fmla="*/ 41 h 41"/>
            </a:gdLst>
            <a:ahLst/>
            <a:cxnLst>
              <a:cxn ang="0">
                <a:pos x="T0" y="T1"/>
              </a:cxn>
              <a:cxn ang="0">
                <a:pos x="T2" y="T3"/>
              </a:cxn>
              <a:cxn ang="0">
                <a:pos x="T4" y="T5"/>
              </a:cxn>
              <a:cxn ang="0">
                <a:pos x="T6" y="T7"/>
              </a:cxn>
              <a:cxn ang="0">
                <a:pos x="T8" y="T9"/>
              </a:cxn>
            </a:cxnLst>
            <a:rect l="0" t="0" r="r" b="b"/>
            <a:pathLst>
              <a:path w="48" h="41">
                <a:moveTo>
                  <a:pt x="7" y="41"/>
                </a:moveTo>
                <a:lnTo>
                  <a:pt x="48" y="37"/>
                </a:lnTo>
                <a:lnTo>
                  <a:pt x="41" y="0"/>
                </a:lnTo>
                <a:lnTo>
                  <a:pt x="0" y="3"/>
                </a:lnTo>
                <a:lnTo>
                  <a:pt x="7"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9567863" y="5629275"/>
            <a:ext cx="76200" cy="65087"/>
          </a:xfrm>
          <a:custGeom>
            <a:avLst/>
            <a:gdLst>
              <a:gd name="T0" fmla="*/ 8 w 48"/>
              <a:gd name="T1" fmla="*/ 41 h 41"/>
              <a:gd name="T2" fmla="*/ 48 w 48"/>
              <a:gd name="T3" fmla="*/ 37 h 41"/>
              <a:gd name="T4" fmla="*/ 41 w 48"/>
              <a:gd name="T5" fmla="*/ 0 h 41"/>
              <a:gd name="T6" fmla="*/ 0 w 48"/>
              <a:gd name="T7" fmla="*/ 4 h 41"/>
              <a:gd name="T8" fmla="*/ 8 w 48"/>
              <a:gd name="T9" fmla="*/ 41 h 41"/>
            </a:gdLst>
            <a:ahLst/>
            <a:cxnLst>
              <a:cxn ang="0">
                <a:pos x="T0" y="T1"/>
              </a:cxn>
              <a:cxn ang="0">
                <a:pos x="T2" y="T3"/>
              </a:cxn>
              <a:cxn ang="0">
                <a:pos x="T4" y="T5"/>
              </a:cxn>
              <a:cxn ang="0">
                <a:pos x="T6" y="T7"/>
              </a:cxn>
              <a:cxn ang="0">
                <a:pos x="T8" y="T9"/>
              </a:cxn>
            </a:cxnLst>
            <a:rect l="0" t="0" r="r" b="b"/>
            <a:pathLst>
              <a:path w="48" h="41">
                <a:moveTo>
                  <a:pt x="8" y="41"/>
                </a:moveTo>
                <a:lnTo>
                  <a:pt x="48" y="37"/>
                </a:lnTo>
                <a:lnTo>
                  <a:pt x="41" y="0"/>
                </a:lnTo>
                <a:lnTo>
                  <a:pt x="0" y="4"/>
                </a:lnTo>
                <a:lnTo>
                  <a:pt x="8"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9439276" y="5646738"/>
            <a:ext cx="76200" cy="65087"/>
          </a:xfrm>
          <a:custGeom>
            <a:avLst/>
            <a:gdLst>
              <a:gd name="T0" fmla="*/ 4 w 48"/>
              <a:gd name="T1" fmla="*/ 41 h 41"/>
              <a:gd name="T2" fmla="*/ 48 w 48"/>
              <a:gd name="T3" fmla="*/ 34 h 41"/>
              <a:gd name="T4" fmla="*/ 41 w 48"/>
              <a:gd name="T5" fmla="*/ 0 h 41"/>
              <a:gd name="T6" fmla="*/ 0 w 48"/>
              <a:gd name="T7" fmla="*/ 4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4"/>
                </a:lnTo>
                <a:lnTo>
                  <a:pt x="41" y="0"/>
                </a:lnTo>
                <a:lnTo>
                  <a:pt x="0" y="4"/>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9445626" y="4897438"/>
            <a:ext cx="69850" cy="466725"/>
          </a:xfrm>
          <a:custGeom>
            <a:avLst/>
            <a:gdLst>
              <a:gd name="T0" fmla="*/ 1 w 12"/>
              <a:gd name="T1" fmla="*/ 0 h 79"/>
              <a:gd name="T2" fmla="*/ 2 w 12"/>
              <a:gd name="T3" fmla="*/ 1 h 79"/>
              <a:gd name="T4" fmla="*/ 10 w 12"/>
              <a:gd name="T5" fmla="*/ 60 h 79"/>
              <a:gd name="T6" fmla="*/ 12 w 12"/>
              <a:gd name="T7" fmla="*/ 78 h 79"/>
              <a:gd name="T8" fmla="*/ 11 w 12"/>
              <a:gd name="T9" fmla="*/ 79 h 79"/>
              <a:gd name="T10" fmla="*/ 10 w 12"/>
              <a:gd name="T11" fmla="*/ 78 h 79"/>
              <a:gd name="T12" fmla="*/ 7 w 12"/>
              <a:gd name="T13" fmla="*/ 60 h 79"/>
              <a:gd name="T14" fmla="*/ 0 w 12"/>
              <a:gd name="T15" fmla="*/ 1 h 79"/>
              <a:gd name="T16" fmla="*/ 1 w 1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9">
                <a:moveTo>
                  <a:pt x="1" y="0"/>
                </a:moveTo>
                <a:cubicBezTo>
                  <a:pt x="1" y="0"/>
                  <a:pt x="2" y="1"/>
                  <a:pt x="2" y="1"/>
                </a:cubicBezTo>
                <a:cubicBezTo>
                  <a:pt x="4" y="21"/>
                  <a:pt x="7" y="41"/>
                  <a:pt x="10" y="60"/>
                </a:cubicBezTo>
                <a:cubicBezTo>
                  <a:pt x="12" y="78"/>
                  <a:pt x="12" y="78"/>
                  <a:pt x="12" y="78"/>
                </a:cubicBezTo>
                <a:cubicBezTo>
                  <a:pt x="12" y="78"/>
                  <a:pt x="12" y="79"/>
                  <a:pt x="11" y="79"/>
                </a:cubicBezTo>
                <a:cubicBezTo>
                  <a:pt x="11" y="79"/>
                  <a:pt x="10" y="79"/>
                  <a:pt x="10" y="78"/>
                </a:cubicBezTo>
                <a:cubicBezTo>
                  <a:pt x="7" y="60"/>
                  <a:pt x="7" y="60"/>
                  <a:pt x="7" y="60"/>
                </a:cubicBezTo>
                <a:cubicBezTo>
                  <a:pt x="5" y="41"/>
                  <a:pt x="2" y="21"/>
                  <a:pt x="0" y="1"/>
                </a:cubicBezTo>
                <a:cubicBezTo>
                  <a:pt x="0" y="1"/>
                  <a:pt x="0" y="0"/>
                  <a:pt x="1" y="0"/>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9345613" y="4756150"/>
            <a:ext cx="163512" cy="153987"/>
          </a:xfrm>
          <a:custGeom>
            <a:avLst/>
            <a:gdLst>
              <a:gd name="T0" fmla="*/ 17 w 28"/>
              <a:gd name="T1" fmla="*/ 11 h 26"/>
              <a:gd name="T2" fmla="*/ 27 w 28"/>
              <a:gd name="T3" fmla="*/ 8 h 26"/>
              <a:gd name="T4" fmla="*/ 18 w 28"/>
              <a:gd name="T5" fmla="*/ 26 h 26"/>
              <a:gd name="T6" fmla="*/ 4 w 28"/>
              <a:gd name="T7" fmla="*/ 7 h 26"/>
              <a:gd name="T8" fmla="*/ 17 w 28"/>
              <a:gd name="T9" fmla="*/ 11 h 26"/>
            </a:gdLst>
            <a:ahLst/>
            <a:cxnLst>
              <a:cxn ang="0">
                <a:pos x="T0" y="T1"/>
              </a:cxn>
              <a:cxn ang="0">
                <a:pos x="T2" y="T3"/>
              </a:cxn>
              <a:cxn ang="0">
                <a:pos x="T4" y="T5"/>
              </a:cxn>
              <a:cxn ang="0">
                <a:pos x="T6" y="T7"/>
              </a:cxn>
              <a:cxn ang="0">
                <a:pos x="T8" y="T9"/>
              </a:cxn>
            </a:cxnLst>
            <a:rect l="0" t="0" r="r" b="b"/>
            <a:pathLst>
              <a:path w="28" h="26">
                <a:moveTo>
                  <a:pt x="17" y="11"/>
                </a:moveTo>
                <a:cubicBezTo>
                  <a:pt x="17" y="4"/>
                  <a:pt x="25" y="0"/>
                  <a:pt x="27" y="8"/>
                </a:cubicBezTo>
                <a:cubicBezTo>
                  <a:pt x="28" y="13"/>
                  <a:pt x="21" y="22"/>
                  <a:pt x="18" y="26"/>
                </a:cubicBezTo>
                <a:cubicBezTo>
                  <a:pt x="14" y="22"/>
                  <a:pt x="0" y="14"/>
                  <a:pt x="4" y="7"/>
                </a:cubicBezTo>
                <a:cubicBezTo>
                  <a:pt x="7" y="2"/>
                  <a:pt x="13" y="8"/>
                  <a:pt x="17" y="1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9334501" y="4768850"/>
            <a:ext cx="87312" cy="128587"/>
          </a:xfrm>
          <a:custGeom>
            <a:avLst/>
            <a:gdLst>
              <a:gd name="T0" fmla="*/ 11 w 15"/>
              <a:gd name="T1" fmla="*/ 1 h 22"/>
              <a:gd name="T2" fmla="*/ 11 w 15"/>
              <a:gd name="T3" fmla="*/ 2 h 22"/>
              <a:gd name="T4" fmla="*/ 10 w 15"/>
              <a:gd name="T5" fmla="*/ 2 h 22"/>
              <a:gd name="T6" fmla="*/ 5 w 15"/>
              <a:gd name="T7" fmla="*/ 4 h 22"/>
              <a:gd name="T8" fmla="*/ 15 w 15"/>
              <a:gd name="T9" fmla="*/ 21 h 22"/>
              <a:gd name="T10" fmla="*/ 15 w 15"/>
              <a:gd name="T11" fmla="*/ 21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1" y="2"/>
                  <a:pt x="11" y="2"/>
                  <a:pt x="11" y="2"/>
                </a:cubicBezTo>
                <a:cubicBezTo>
                  <a:pt x="10" y="2"/>
                  <a:pt x="10" y="2"/>
                  <a:pt x="10" y="2"/>
                </a:cubicBezTo>
                <a:cubicBezTo>
                  <a:pt x="8" y="1"/>
                  <a:pt x="6" y="1"/>
                  <a:pt x="5" y="4"/>
                </a:cubicBezTo>
                <a:cubicBezTo>
                  <a:pt x="1" y="10"/>
                  <a:pt x="9" y="16"/>
                  <a:pt x="15" y="21"/>
                </a:cubicBezTo>
                <a:cubicBezTo>
                  <a:pt x="15" y="21"/>
                  <a:pt x="15" y="21"/>
                  <a:pt x="15" y="21"/>
                </a:cubicBezTo>
                <a:cubicBezTo>
                  <a:pt x="14" y="22"/>
                  <a:pt x="14" y="22"/>
                  <a:pt x="14" y="22"/>
                </a:cubicBezTo>
                <a:cubicBezTo>
                  <a:pt x="8" y="17"/>
                  <a:pt x="0" y="10"/>
                  <a:pt x="4" y="3"/>
                </a:cubicBezTo>
                <a:cubicBezTo>
                  <a:pt x="6" y="1"/>
                  <a:pt x="8" y="0"/>
                  <a:pt x="11" y="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17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83776" y="4833938"/>
            <a:ext cx="172402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27"/>
          <p:cNvSpPr/>
          <p:nvPr/>
        </p:nvSpPr>
        <p:spPr bwMode="auto">
          <a:xfrm>
            <a:off x="10453688" y="6018213"/>
            <a:ext cx="69850" cy="36512"/>
          </a:xfrm>
          <a:custGeom>
            <a:avLst/>
            <a:gdLst>
              <a:gd name="T0" fmla="*/ 12 w 12"/>
              <a:gd name="T1" fmla="*/ 3 h 6"/>
              <a:gd name="T2" fmla="*/ 0 w 12"/>
              <a:gd name="T3" fmla="*/ 6 h 6"/>
              <a:gd name="T4" fmla="*/ 12 w 12"/>
              <a:gd name="T5" fmla="*/ 3 h 6"/>
            </a:gdLst>
            <a:ahLst/>
            <a:cxnLst>
              <a:cxn ang="0">
                <a:pos x="T0" y="T1"/>
              </a:cxn>
              <a:cxn ang="0">
                <a:pos x="T2" y="T3"/>
              </a:cxn>
              <a:cxn ang="0">
                <a:pos x="T4" y="T5"/>
              </a:cxn>
            </a:cxnLst>
            <a:rect l="0" t="0" r="r" b="b"/>
            <a:pathLst>
              <a:path w="12" h="6">
                <a:moveTo>
                  <a:pt x="12" y="3"/>
                </a:moveTo>
                <a:cubicBezTo>
                  <a:pt x="8" y="4"/>
                  <a:pt x="4" y="5"/>
                  <a:pt x="0" y="6"/>
                </a:cubicBezTo>
                <a:cubicBezTo>
                  <a:pt x="3" y="2"/>
                  <a:pt x="8" y="0"/>
                  <a:pt x="12"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p:nvSpPr>
        <p:spPr bwMode="auto">
          <a:xfrm>
            <a:off x="10342563" y="4838700"/>
            <a:ext cx="1266825" cy="1085850"/>
          </a:xfrm>
          <a:custGeom>
            <a:avLst/>
            <a:gdLst>
              <a:gd name="T0" fmla="*/ 87 w 216"/>
              <a:gd name="T1" fmla="*/ 183 h 184"/>
              <a:gd name="T2" fmla="*/ 95 w 216"/>
              <a:gd name="T3" fmla="*/ 160 h 184"/>
              <a:gd name="T4" fmla="*/ 87 w 216"/>
              <a:gd name="T5" fmla="*/ 144 h 184"/>
              <a:gd name="T6" fmla="*/ 71 w 216"/>
              <a:gd name="T7" fmla="*/ 150 h 184"/>
              <a:gd name="T8" fmla="*/ 64 w 216"/>
              <a:gd name="T9" fmla="*/ 146 h 184"/>
              <a:gd name="T10" fmla="*/ 65 w 216"/>
              <a:gd name="T11" fmla="*/ 130 h 184"/>
              <a:gd name="T12" fmla="*/ 73 w 216"/>
              <a:gd name="T13" fmla="*/ 131 h 184"/>
              <a:gd name="T14" fmla="*/ 79 w 216"/>
              <a:gd name="T15" fmla="*/ 101 h 184"/>
              <a:gd name="T16" fmla="*/ 98 w 216"/>
              <a:gd name="T17" fmla="*/ 83 h 184"/>
              <a:gd name="T18" fmla="*/ 92 w 216"/>
              <a:gd name="T19" fmla="*/ 55 h 184"/>
              <a:gd name="T20" fmla="*/ 70 w 216"/>
              <a:gd name="T21" fmla="*/ 40 h 184"/>
              <a:gd name="T22" fmla="*/ 41 w 216"/>
              <a:gd name="T23" fmla="*/ 56 h 184"/>
              <a:gd name="T24" fmla="*/ 24 w 216"/>
              <a:gd name="T25" fmla="*/ 62 h 184"/>
              <a:gd name="T26" fmla="*/ 8 w 216"/>
              <a:gd name="T27" fmla="*/ 45 h 184"/>
              <a:gd name="T28" fmla="*/ 26 w 216"/>
              <a:gd name="T29" fmla="*/ 37 h 184"/>
              <a:gd name="T30" fmla="*/ 18 w 216"/>
              <a:gd name="T31" fmla="*/ 23 h 184"/>
              <a:gd name="T32" fmla="*/ 14 w 216"/>
              <a:gd name="T33" fmla="*/ 15 h 184"/>
              <a:gd name="T34" fmla="*/ 17 w 216"/>
              <a:gd name="T35" fmla="*/ 12 h 184"/>
              <a:gd name="T36" fmla="*/ 46 w 216"/>
              <a:gd name="T37" fmla="*/ 4 h 184"/>
              <a:gd name="T38" fmla="*/ 58 w 216"/>
              <a:gd name="T39" fmla="*/ 10 h 184"/>
              <a:gd name="T40" fmla="*/ 68 w 216"/>
              <a:gd name="T41" fmla="*/ 5 h 184"/>
              <a:gd name="T42" fmla="*/ 99 w 216"/>
              <a:gd name="T43" fmla="*/ 13 h 184"/>
              <a:gd name="T44" fmla="*/ 130 w 216"/>
              <a:gd name="T45" fmla="*/ 40 h 184"/>
              <a:gd name="T46" fmla="*/ 126 w 216"/>
              <a:gd name="T47" fmla="*/ 63 h 184"/>
              <a:gd name="T48" fmla="*/ 140 w 216"/>
              <a:gd name="T49" fmla="*/ 63 h 184"/>
              <a:gd name="T50" fmla="*/ 145 w 216"/>
              <a:gd name="T51" fmla="*/ 51 h 184"/>
              <a:gd name="T52" fmla="*/ 170 w 216"/>
              <a:gd name="T53" fmla="*/ 61 h 184"/>
              <a:gd name="T54" fmla="*/ 189 w 216"/>
              <a:gd name="T55" fmla="*/ 96 h 184"/>
              <a:gd name="T56" fmla="*/ 194 w 216"/>
              <a:gd name="T57" fmla="*/ 95 h 184"/>
              <a:gd name="T58" fmla="*/ 206 w 216"/>
              <a:gd name="T59" fmla="*/ 103 h 184"/>
              <a:gd name="T60" fmla="*/ 216 w 216"/>
              <a:gd name="T61" fmla="*/ 128 h 184"/>
              <a:gd name="T62" fmla="*/ 95 w 216"/>
              <a:gd name="T63"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184">
                <a:moveTo>
                  <a:pt x="95" y="181"/>
                </a:moveTo>
                <a:cubicBezTo>
                  <a:pt x="93" y="181"/>
                  <a:pt x="90" y="184"/>
                  <a:pt x="87" y="183"/>
                </a:cubicBezTo>
                <a:cubicBezTo>
                  <a:pt x="83" y="181"/>
                  <a:pt x="83" y="176"/>
                  <a:pt x="84" y="172"/>
                </a:cubicBezTo>
                <a:cubicBezTo>
                  <a:pt x="86" y="165"/>
                  <a:pt x="91" y="166"/>
                  <a:pt x="95" y="160"/>
                </a:cubicBezTo>
                <a:cubicBezTo>
                  <a:pt x="98" y="156"/>
                  <a:pt x="97" y="148"/>
                  <a:pt x="94" y="145"/>
                </a:cubicBezTo>
                <a:cubicBezTo>
                  <a:pt x="91" y="142"/>
                  <a:pt x="90" y="142"/>
                  <a:pt x="87" y="144"/>
                </a:cubicBezTo>
                <a:cubicBezTo>
                  <a:pt x="85" y="146"/>
                  <a:pt x="83" y="149"/>
                  <a:pt x="81" y="150"/>
                </a:cubicBezTo>
                <a:cubicBezTo>
                  <a:pt x="79" y="151"/>
                  <a:pt x="73" y="151"/>
                  <a:pt x="71" y="150"/>
                </a:cubicBezTo>
                <a:cubicBezTo>
                  <a:pt x="69" y="148"/>
                  <a:pt x="71" y="146"/>
                  <a:pt x="67" y="146"/>
                </a:cubicBezTo>
                <a:cubicBezTo>
                  <a:pt x="66" y="146"/>
                  <a:pt x="65" y="146"/>
                  <a:pt x="64" y="146"/>
                </a:cubicBezTo>
                <a:cubicBezTo>
                  <a:pt x="62" y="146"/>
                  <a:pt x="60" y="146"/>
                  <a:pt x="59" y="144"/>
                </a:cubicBezTo>
                <a:cubicBezTo>
                  <a:pt x="56" y="139"/>
                  <a:pt x="59" y="131"/>
                  <a:pt x="65" y="130"/>
                </a:cubicBezTo>
                <a:cubicBezTo>
                  <a:pt x="66" y="130"/>
                  <a:pt x="67" y="131"/>
                  <a:pt x="68" y="131"/>
                </a:cubicBezTo>
                <a:cubicBezTo>
                  <a:pt x="69" y="132"/>
                  <a:pt x="71" y="132"/>
                  <a:pt x="73" y="131"/>
                </a:cubicBezTo>
                <a:cubicBezTo>
                  <a:pt x="78" y="127"/>
                  <a:pt x="71" y="118"/>
                  <a:pt x="71" y="114"/>
                </a:cubicBezTo>
                <a:cubicBezTo>
                  <a:pt x="71" y="109"/>
                  <a:pt x="76" y="104"/>
                  <a:pt x="79" y="101"/>
                </a:cubicBezTo>
                <a:cubicBezTo>
                  <a:pt x="83" y="98"/>
                  <a:pt x="88" y="98"/>
                  <a:pt x="91" y="95"/>
                </a:cubicBezTo>
                <a:cubicBezTo>
                  <a:pt x="94" y="93"/>
                  <a:pt x="97" y="87"/>
                  <a:pt x="98" y="83"/>
                </a:cubicBezTo>
                <a:cubicBezTo>
                  <a:pt x="89" y="79"/>
                  <a:pt x="116" y="60"/>
                  <a:pt x="97" y="56"/>
                </a:cubicBezTo>
                <a:cubicBezTo>
                  <a:pt x="96" y="55"/>
                  <a:pt x="94" y="55"/>
                  <a:pt x="92" y="55"/>
                </a:cubicBezTo>
                <a:cubicBezTo>
                  <a:pt x="85" y="55"/>
                  <a:pt x="75" y="56"/>
                  <a:pt x="78" y="49"/>
                </a:cubicBezTo>
                <a:cubicBezTo>
                  <a:pt x="74" y="51"/>
                  <a:pt x="69" y="43"/>
                  <a:pt x="70" y="40"/>
                </a:cubicBezTo>
                <a:cubicBezTo>
                  <a:pt x="66" y="35"/>
                  <a:pt x="58" y="38"/>
                  <a:pt x="54" y="42"/>
                </a:cubicBezTo>
                <a:cubicBezTo>
                  <a:pt x="47" y="46"/>
                  <a:pt x="45" y="49"/>
                  <a:pt x="41" y="56"/>
                </a:cubicBezTo>
                <a:cubicBezTo>
                  <a:pt x="40" y="60"/>
                  <a:pt x="35" y="65"/>
                  <a:pt x="31" y="65"/>
                </a:cubicBezTo>
                <a:cubicBezTo>
                  <a:pt x="29" y="65"/>
                  <a:pt x="26" y="63"/>
                  <a:pt x="24" y="62"/>
                </a:cubicBezTo>
                <a:cubicBezTo>
                  <a:pt x="19" y="61"/>
                  <a:pt x="15" y="62"/>
                  <a:pt x="10" y="61"/>
                </a:cubicBezTo>
                <a:cubicBezTo>
                  <a:pt x="1" y="59"/>
                  <a:pt x="0" y="50"/>
                  <a:pt x="8" y="45"/>
                </a:cubicBezTo>
                <a:cubicBezTo>
                  <a:pt x="11" y="43"/>
                  <a:pt x="14" y="42"/>
                  <a:pt x="18" y="42"/>
                </a:cubicBezTo>
                <a:cubicBezTo>
                  <a:pt x="21" y="41"/>
                  <a:pt x="24" y="40"/>
                  <a:pt x="26" y="37"/>
                </a:cubicBezTo>
                <a:cubicBezTo>
                  <a:pt x="28" y="34"/>
                  <a:pt x="26" y="31"/>
                  <a:pt x="25" y="28"/>
                </a:cubicBezTo>
                <a:cubicBezTo>
                  <a:pt x="24" y="25"/>
                  <a:pt x="21" y="24"/>
                  <a:pt x="18" y="23"/>
                </a:cubicBezTo>
                <a:cubicBezTo>
                  <a:pt x="17" y="22"/>
                  <a:pt x="16" y="21"/>
                  <a:pt x="15" y="19"/>
                </a:cubicBezTo>
                <a:cubicBezTo>
                  <a:pt x="15" y="17"/>
                  <a:pt x="16" y="15"/>
                  <a:pt x="14" y="15"/>
                </a:cubicBezTo>
                <a:cubicBezTo>
                  <a:pt x="14" y="14"/>
                  <a:pt x="14" y="14"/>
                  <a:pt x="14" y="14"/>
                </a:cubicBezTo>
                <a:cubicBezTo>
                  <a:pt x="15" y="13"/>
                  <a:pt x="16" y="12"/>
                  <a:pt x="17" y="12"/>
                </a:cubicBezTo>
                <a:cubicBezTo>
                  <a:pt x="21" y="10"/>
                  <a:pt x="26" y="10"/>
                  <a:pt x="30" y="9"/>
                </a:cubicBezTo>
                <a:cubicBezTo>
                  <a:pt x="36" y="7"/>
                  <a:pt x="40" y="4"/>
                  <a:pt x="46" y="4"/>
                </a:cubicBezTo>
                <a:cubicBezTo>
                  <a:pt x="49" y="4"/>
                  <a:pt x="51" y="5"/>
                  <a:pt x="53" y="8"/>
                </a:cubicBezTo>
                <a:cubicBezTo>
                  <a:pt x="55" y="10"/>
                  <a:pt x="56" y="10"/>
                  <a:pt x="58" y="10"/>
                </a:cubicBezTo>
                <a:cubicBezTo>
                  <a:pt x="61" y="11"/>
                  <a:pt x="63" y="12"/>
                  <a:pt x="65" y="10"/>
                </a:cubicBezTo>
                <a:cubicBezTo>
                  <a:pt x="67" y="9"/>
                  <a:pt x="67" y="7"/>
                  <a:pt x="68" y="5"/>
                </a:cubicBezTo>
                <a:cubicBezTo>
                  <a:pt x="72" y="1"/>
                  <a:pt x="84" y="0"/>
                  <a:pt x="89" y="2"/>
                </a:cubicBezTo>
                <a:cubicBezTo>
                  <a:pt x="93" y="4"/>
                  <a:pt x="96" y="9"/>
                  <a:pt x="99" y="13"/>
                </a:cubicBezTo>
                <a:cubicBezTo>
                  <a:pt x="100" y="14"/>
                  <a:pt x="102" y="15"/>
                  <a:pt x="103" y="16"/>
                </a:cubicBezTo>
                <a:cubicBezTo>
                  <a:pt x="113" y="21"/>
                  <a:pt x="138" y="24"/>
                  <a:pt x="130" y="40"/>
                </a:cubicBezTo>
                <a:cubicBezTo>
                  <a:pt x="128" y="46"/>
                  <a:pt x="122" y="55"/>
                  <a:pt x="125" y="62"/>
                </a:cubicBezTo>
                <a:cubicBezTo>
                  <a:pt x="126" y="63"/>
                  <a:pt x="126" y="63"/>
                  <a:pt x="126" y="63"/>
                </a:cubicBezTo>
                <a:cubicBezTo>
                  <a:pt x="126" y="63"/>
                  <a:pt x="126" y="63"/>
                  <a:pt x="126" y="63"/>
                </a:cubicBezTo>
                <a:cubicBezTo>
                  <a:pt x="131" y="65"/>
                  <a:pt x="136" y="68"/>
                  <a:pt x="140" y="63"/>
                </a:cubicBezTo>
                <a:cubicBezTo>
                  <a:pt x="141" y="62"/>
                  <a:pt x="141" y="62"/>
                  <a:pt x="141" y="61"/>
                </a:cubicBezTo>
                <a:cubicBezTo>
                  <a:pt x="142" y="58"/>
                  <a:pt x="142" y="53"/>
                  <a:pt x="145" y="51"/>
                </a:cubicBezTo>
                <a:cubicBezTo>
                  <a:pt x="150" y="45"/>
                  <a:pt x="159" y="44"/>
                  <a:pt x="164" y="49"/>
                </a:cubicBezTo>
                <a:cubicBezTo>
                  <a:pt x="168" y="53"/>
                  <a:pt x="168" y="56"/>
                  <a:pt x="170" y="61"/>
                </a:cubicBezTo>
                <a:cubicBezTo>
                  <a:pt x="171" y="64"/>
                  <a:pt x="174" y="65"/>
                  <a:pt x="175" y="68"/>
                </a:cubicBezTo>
                <a:cubicBezTo>
                  <a:pt x="181" y="77"/>
                  <a:pt x="175" y="92"/>
                  <a:pt x="189" y="96"/>
                </a:cubicBezTo>
                <a:cubicBezTo>
                  <a:pt x="190" y="97"/>
                  <a:pt x="191" y="96"/>
                  <a:pt x="192" y="96"/>
                </a:cubicBezTo>
                <a:cubicBezTo>
                  <a:pt x="193" y="95"/>
                  <a:pt x="194" y="95"/>
                  <a:pt x="194" y="95"/>
                </a:cubicBezTo>
                <a:cubicBezTo>
                  <a:pt x="197" y="96"/>
                  <a:pt x="197" y="98"/>
                  <a:pt x="200" y="100"/>
                </a:cubicBezTo>
                <a:cubicBezTo>
                  <a:pt x="202" y="102"/>
                  <a:pt x="204" y="102"/>
                  <a:pt x="206" y="103"/>
                </a:cubicBezTo>
                <a:cubicBezTo>
                  <a:pt x="211" y="107"/>
                  <a:pt x="213" y="116"/>
                  <a:pt x="215" y="122"/>
                </a:cubicBezTo>
                <a:cubicBezTo>
                  <a:pt x="215" y="124"/>
                  <a:pt x="216" y="126"/>
                  <a:pt x="216" y="128"/>
                </a:cubicBezTo>
                <a:cubicBezTo>
                  <a:pt x="178" y="150"/>
                  <a:pt x="139" y="167"/>
                  <a:pt x="99" y="182"/>
                </a:cubicBezTo>
                <a:cubicBezTo>
                  <a:pt x="98" y="181"/>
                  <a:pt x="96" y="180"/>
                  <a:pt x="95" y="18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9920288" y="5865813"/>
            <a:ext cx="411162" cy="282575"/>
          </a:xfrm>
          <a:custGeom>
            <a:avLst/>
            <a:gdLst>
              <a:gd name="T0" fmla="*/ 1 w 70"/>
              <a:gd name="T1" fmla="*/ 22 h 48"/>
              <a:gd name="T2" fmla="*/ 14 w 70"/>
              <a:gd name="T3" fmla="*/ 17 h 48"/>
              <a:gd name="T4" fmla="*/ 17 w 70"/>
              <a:gd name="T5" fmla="*/ 8 h 48"/>
              <a:gd name="T6" fmla="*/ 17 w 70"/>
              <a:gd name="T7" fmla="*/ 0 h 48"/>
              <a:gd name="T8" fmla="*/ 22 w 70"/>
              <a:gd name="T9" fmla="*/ 2 h 48"/>
              <a:gd name="T10" fmla="*/ 27 w 70"/>
              <a:gd name="T11" fmla="*/ 7 h 48"/>
              <a:gd name="T12" fmla="*/ 32 w 70"/>
              <a:gd name="T13" fmla="*/ 8 h 48"/>
              <a:gd name="T14" fmla="*/ 39 w 70"/>
              <a:gd name="T15" fmla="*/ 7 h 48"/>
              <a:gd name="T16" fmla="*/ 41 w 70"/>
              <a:gd name="T17" fmla="*/ 7 h 48"/>
              <a:gd name="T18" fmla="*/ 44 w 70"/>
              <a:gd name="T19" fmla="*/ 7 h 48"/>
              <a:gd name="T20" fmla="*/ 49 w 70"/>
              <a:gd name="T21" fmla="*/ 6 h 48"/>
              <a:gd name="T22" fmla="*/ 60 w 70"/>
              <a:gd name="T23" fmla="*/ 10 h 48"/>
              <a:gd name="T24" fmla="*/ 66 w 70"/>
              <a:gd name="T25" fmla="*/ 22 h 48"/>
              <a:gd name="T26" fmla="*/ 53 w 70"/>
              <a:gd name="T27" fmla="*/ 23 h 48"/>
              <a:gd name="T28" fmla="*/ 39 w 70"/>
              <a:gd name="T29" fmla="*/ 21 h 48"/>
              <a:gd name="T30" fmla="*/ 48 w 70"/>
              <a:gd name="T31" fmla="*/ 31 h 48"/>
              <a:gd name="T32" fmla="*/ 53 w 70"/>
              <a:gd name="T33" fmla="*/ 41 h 48"/>
              <a:gd name="T34" fmla="*/ 14 w 70"/>
              <a:gd name="T35" fmla="*/ 48 h 48"/>
              <a:gd name="T36" fmla="*/ 1 w 70"/>
              <a:gd name="T3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8">
                <a:moveTo>
                  <a:pt x="1" y="22"/>
                </a:moveTo>
                <a:cubicBezTo>
                  <a:pt x="0" y="15"/>
                  <a:pt x="8" y="15"/>
                  <a:pt x="14" y="17"/>
                </a:cubicBezTo>
                <a:cubicBezTo>
                  <a:pt x="24" y="21"/>
                  <a:pt x="16" y="13"/>
                  <a:pt x="17" y="8"/>
                </a:cubicBezTo>
                <a:cubicBezTo>
                  <a:pt x="14" y="5"/>
                  <a:pt x="10" y="0"/>
                  <a:pt x="17" y="0"/>
                </a:cubicBezTo>
                <a:cubicBezTo>
                  <a:pt x="19" y="0"/>
                  <a:pt x="20" y="1"/>
                  <a:pt x="22" y="2"/>
                </a:cubicBezTo>
                <a:cubicBezTo>
                  <a:pt x="24" y="3"/>
                  <a:pt x="26" y="5"/>
                  <a:pt x="27" y="7"/>
                </a:cubicBezTo>
                <a:cubicBezTo>
                  <a:pt x="30" y="6"/>
                  <a:pt x="30" y="8"/>
                  <a:pt x="32" y="8"/>
                </a:cubicBezTo>
                <a:cubicBezTo>
                  <a:pt x="34" y="8"/>
                  <a:pt x="36" y="8"/>
                  <a:pt x="39" y="7"/>
                </a:cubicBezTo>
                <a:cubicBezTo>
                  <a:pt x="39" y="7"/>
                  <a:pt x="40" y="7"/>
                  <a:pt x="41" y="7"/>
                </a:cubicBezTo>
                <a:cubicBezTo>
                  <a:pt x="42" y="7"/>
                  <a:pt x="43" y="7"/>
                  <a:pt x="44" y="7"/>
                </a:cubicBezTo>
                <a:cubicBezTo>
                  <a:pt x="46" y="7"/>
                  <a:pt x="48" y="6"/>
                  <a:pt x="49" y="6"/>
                </a:cubicBezTo>
                <a:cubicBezTo>
                  <a:pt x="56" y="4"/>
                  <a:pt x="54" y="6"/>
                  <a:pt x="60" y="10"/>
                </a:cubicBezTo>
                <a:cubicBezTo>
                  <a:pt x="63" y="13"/>
                  <a:pt x="70" y="17"/>
                  <a:pt x="66" y="22"/>
                </a:cubicBezTo>
                <a:cubicBezTo>
                  <a:pt x="64" y="24"/>
                  <a:pt x="56" y="23"/>
                  <a:pt x="53" y="23"/>
                </a:cubicBezTo>
                <a:cubicBezTo>
                  <a:pt x="49" y="21"/>
                  <a:pt x="43" y="18"/>
                  <a:pt x="39" y="21"/>
                </a:cubicBezTo>
                <a:cubicBezTo>
                  <a:pt x="33" y="26"/>
                  <a:pt x="44" y="30"/>
                  <a:pt x="48" y="31"/>
                </a:cubicBezTo>
                <a:cubicBezTo>
                  <a:pt x="56" y="34"/>
                  <a:pt x="55" y="35"/>
                  <a:pt x="53" y="41"/>
                </a:cubicBezTo>
                <a:cubicBezTo>
                  <a:pt x="40" y="44"/>
                  <a:pt x="27" y="46"/>
                  <a:pt x="14" y="48"/>
                </a:cubicBezTo>
                <a:cubicBezTo>
                  <a:pt x="9" y="40"/>
                  <a:pt x="3" y="32"/>
                  <a:pt x="1" y="2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p:nvSpPr>
        <p:spPr bwMode="auto">
          <a:xfrm>
            <a:off x="10225088" y="5724525"/>
            <a:ext cx="117475" cy="128587"/>
          </a:xfrm>
          <a:custGeom>
            <a:avLst/>
            <a:gdLst>
              <a:gd name="T0" fmla="*/ 1 w 20"/>
              <a:gd name="T1" fmla="*/ 11 h 22"/>
              <a:gd name="T2" fmla="*/ 14 w 20"/>
              <a:gd name="T3" fmla="*/ 16 h 22"/>
              <a:gd name="T4" fmla="*/ 1 w 20"/>
              <a:gd name="T5" fmla="*/ 11 h 22"/>
            </a:gdLst>
            <a:ahLst/>
            <a:cxnLst>
              <a:cxn ang="0">
                <a:pos x="T0" y="T1"/>
              </a:cxn>
              <a:cxn ang="0">
                <a:pos x="T2" y="T3"/>
              </a:cxn>
              <a:cxn ang="0">
                <a:pos x="T4" y="T5"/>
              </a:cxn>
            </a:cxnLst>
            <a:rect l="0" t="0" r="r" b="b"/>
            <a:pathLst>
              <a:path w="20" h="22">
                <a:moveTo>
                  <a:pt x="1" y="11"/>
                </a:moveTo>
                <a:cubicBezTo>
                  <a:pt x="4" y="0"/>
                  <a:pt x="20" y="6"/>
                  <a:pt x="14" y="16"/>
                </a:cubicBezTo>
                <a:cubicBezTo>
                  <a:pt x="10" y="22"/>
                  <a:pt x="0" y="19"/>
                  <a:pt x="1"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10166351" y="5075238"/>
            <a:ext cx="123825" cy="130175"/>
          </a:xfrm>
          <a:custGeom>
            <a:avLst/>
            <a:gdLst>
              <a:gd name="T0" fmla="*/ 2 w 21"/>
              <a:gd name="T1" fmla="*/ 11 h 22"/>
              <a:gd name="T2" fmla="*/ 15 w 21"/>
              <a:gd name="T3" fmla="*/ 16 h 22"/>
              <a:gd name="T4" fmla="*/ 2 w 21"/>
              <a:gd name="T5" fmla="*/ 11 h 22"/>
            </a:gdLst>
            <a:ahLst/>
            <a:cxnLst>
              <a:cxn ang="0">
                <a:pos x="T0" y="T1"/>
              </a:cxn>
              <a:cxn ang="0">
                <a:pos x="T2" y="T3"/>
              </a:cxn>
              <a:cxn ang="0">
                <a:pos x="T4" y="T5"/>
              </a:cxn>
            </a:cxnLst>
            <a:rect l="0" t="0" r="r" b="b"/>
            <a:pathLst>
              <a:path w="21" h="22">
                <a:moveTo>
                  <a:pt x="2" y="11"/>
                </a:moveTo>
                <a:cubicBezTo>
                  <a:pt x="4" y="0"/>
                  <a:pt x="21" y="6"/>
                  <a:pt x="15" y="16"/>
                </a:cubicBezTo>
                <a:cubicBezTo>
                  <a:pt x="11" y="22"/>
                  <a:pt x="0" y="19"/>
                  <a:pt x="2"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10418763" y="5329238"/>
            <a:ext cx="93662" cy="106362"/>
          </a:xfrm>
          <a:custGeom>
            <a:avLst/>
            <a:gdLst>
              <a:gd name="T0" fmla="*/ 1 w 16"/>
              <a:gd name="T1" fmla="*/ 9 h 18"/>
              <a:gd name="T2" fmla="*/ 11 w 16"/>
              <a:gd name="T3" fmla="*/ 13 h 18"/>
              <a:gd name="T4" fmla="*/ 1 w 16"/>
              <a:gd name="T5" fmla="*/ 9 h 18"/>
            </a:gdLst>
            <a:ahLst/>
            <a:cxnLst>
              <a:cxn ang="0">
                <a:pos x="T0" y="T1"/>
              </a:cxn>
              <a:cxn ang="0">
                <a:pos x="T2" y="T3"/>
              </a:cxn>
              <a:cxn ang="0">
                <a:pos x="T4" y="T5"/>
              </a:cxn>
            </a:cxnLst>
            <a:rect l="0" t="0" r="r" b="b"/>
            <a:pathLst>
              <a:path w="16" h="18">
                <a:moveTo>
                  <a:pt x="1" y="9"/>
                </a:moveTo>
                <a:cubicBezTo>
                  <a:pt x="3" y="0"/>
                  <a:pt x="16" y="5"/>
                  <a:pt x="11" y="13"/>
                </a:cubicBezTo>
                <a:cubicBezTo>
                  <a:pt x="8" y="18"/>
                  <a:pt x="0" y="16"/>
                  <a:pt x="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10483851" y="5653088"/>
            <a:ext cx="76200" cy="82550"/>
          </a:xfrm>
          <a:custGeom>
            <a:avLst/>
            <a:gdLst>
              <a:gd name="T0" fmla="*/ 1 w 13"/>
              <a:gd name="T1" fmla="*/ 7 h 14"/>
              <a:gd name="T2" fmla="*/ 9 w 13"/>
              <a:gd name="T3" fmla="*/ 10 h 14"/>
              <a:gd name="T4" fmla="*/ 1 w 13"/>
              <a:gd name="T5" fmla="*/ 7 h 14"/>
            </a:gdLst>
            <a:ahLst/>
            <a:cxnLst>
              <a:cxn ang="0">
                <a:pos x="T0" y="T1"/>
              </a:cxn>
              <a:cxn ang="0">
                <a:pos x="T2" y="T3"/>
              </a:cxn>
              <a:cxn ang="0">
                <a:pos x="T4" y="T5"/>
              </a:cxn>
            </a:cxnLst>
            <a:rect l="0" t="0" r="r" b="b"/>
            <a:pathLst>
              <a:path w="13" h="14">
                <a:moveTo>
                  <a:pt x="1" y="7"/>
                </a:moveTo>
                <a:cubicBezTo>
                  <a:pt x="3" y="0"/>
                  <a:pt x="13" y="4"/>
                  <a:pt x="9" y="10"/>
                </a:cubicBezTo>
                <a:cubicBezTo>
                  <a:pt x="7" y="14"/>
                  <a:pt x="0" y="12"/>
                  <a:pt x="1" y="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10647363" y="5229225"/>
            <a:ext cx="46037" cy="46037"/>
          </a:xfrm>
          <a:custGeom>
            <a:avLst/>
            <a:gdLst>
              <a:gd name="T0" fmla="*/ 1 w 8"/>
              <a:gd name="T1" fmla="*/ 4 h 8"/>
              <a:gd name="T2" fmla="*/ 6 w 8"/>
              <a:gd name="T3" fmla="*/ 6 h 8"/>
              <a:gd name="T4" fmla="*/ 1 w 8"/>
              <a:gd name="T5" fmla="*/ 4 h 8"/>
            </a:gdLst>
            <a:ahLst/>
            <a:cxnLst>
              <a:cxn ang="0">
                <a:pos x="T0" y="T1"/>
              </a:cxn>
              <a:cxn ang="0">
                <a:pos x="T2" y="T3"/>
              </a:cxn>
              <a:cxn ang="0">
                <a:pos x="T4" y="T5"/>
              </a:cxn>
            </a:cxnLst>
            <a:rect l="0" t="0" r="r" b="b"/>
            <a:pathLst>
              <a:path w="8" h="8">
                <a:moveTo>
                  <a:pt x="1" y="4"/>
                </a:moveTo>
                <a:cubicBezTo>
                  <a:pt x="2" y="0"/>
                  <a:pt x="8" y="2"/>
                  <a:pt x="6" y="6"/>
                </a:cubicBezTo>
                <a:cubicBezTo>
                  <a:pt x="4" y="8"/>
                  <a:pt x="0" y="7"/>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10307638" y="6165850"/>
            <a:ext cx="28575" cy="36512"/>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2" y="6"/>
                  <a:pt x="0" y="5"/>
                  <a:pt x="0" y="3"/>
                </a:cubicBezTo>
                <a:cubicBezTo>
                  <a:pt x="1" y="0"/>
                  <a:pt x="5" y="2"/>
                  <a:pt x="3" y="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9937751" y="5776913"/>
            <a:ext cx="30162" cy="30162"/>
          </a:xfrm>
          <a:custGeom>
            <a:avLst/>
            <a:gdLst>
              <a:gd name="T0" fmla="*/ 0 w 5"/>
              <a:gd name="T1" fmla="*/ 3 h 5"/>
              <a:gd name="T2" fmla="*/ 3 w 5"/>
              <a:gd name="T3" fmla="*/ 4 h 5"/>
              <a:gd name="T4" fmla="*/ 0 w 5"/>
              <a:gd name="T5" fmla="*/ 3 h 5"/>
            </a:gdLst>
            <a:ahLst/>
            <a:cxnLst>
              <a:cxn ang="0">
                <a:pos x="T0" y="T1"/>
              </a:cxn>
              <a:cxn ang="0">
                <a:pos x="T2" y="T3"/>
              </a:cxn>
              <a:cxn ang="0">
                <a:pos x="T4" y="T5"/>
              </a:cxn>
            </a:cxnLst>
            <a:rect l="0" t="0" r="r" b="b"/>
            <a:pathLst>
              <a:path w="5" h="5">
                <a:moveTo>
                  <a:pt x="0" y="3"/>
                </a:moveTo>
                <a:cubicBezTo>
                  <a:pt x="1" y="0"/>
                  <a:pt x="5" y="1"/>
                  <a:pt x="3" y="4"/>
                </a:cubicBezTo>
                <a:cubicBezTo>
                  <a:pt x="2" y="5"/>
                  <a:pt x="0" y="5"/>
                  <a:pt x="0"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9850438" y="4797425"/>
            <a:ext cx="1781175" cy="1368425"/>
          </a:xfrm>
          <a:custGeom>
            <a:avLst/>
            <a:gdLst>
              <a:gd name="T0" fmla="*/ 92 w 304"/>
              <a:gd name="T1" fmla="*/ 21 h 232"/>
              <a:gd name="T2" fmla="*/ 13 w 304"/>
              <a:gd name="T3" fmla="*/ 115 h 232"/>
              <a:gd name="T4" fmla="*/ 23 w 304"/>
              <a:gd name="T5" fmla="*/ 231 h 232"/>
              <a:gd name="T6" fmla="*/ 26 w 304"/>
              <a:gd name="T7" fmla="*/ 232 h 232"/>
              <a:gd name="T8" fmla="*/ 302 w 304"/>
              <a:gd name="T9" fmla="*/ 137 h 232"/>
              <a:gd name="T10" fmla="*/ 303 w 304"/>
              <a:gd name="T11" fmla="*/ 135 h 232"/>
              <a:gd name="T12" fmla="*/ 303 w 304"/>
              <a:gd name="T13" fmla="*/ 129 h 232"/>
              <a:gd name="T14" fmla="*/ 225 w 304"/>
              <a:gd name="T15" fmla="*/ 22 h 232"/>
              <a:gd name="T16" fmla="*/ 92 w 304"/>
              <a:gd name="T17" fmla="*/ 21 h 232"/>
              <a:gd name="T18" fmla="*/ 224 w 304"/>
              <a:gd name="T19" fmla="*/ 26 h 232"/>
              <a:gd name="T20" fmla="*/ 298 w 304"/>
              <a:gd name="T21" fmla="*/ 129 h 232"/>
              <a:gd name="T22" fmla="*/ 299 w 304"/>
              <a:gd name="T23" fmla="*/ 134 h 232"/>
              <a:gd name="T24" fmla="*/ 26 w 304"/>
              <a:gd name="T25" fmla="*/ 227 h 232"/>
              <a:gd name="T26" fmla="*/ 10 w 304"/>
              <a:gd name="T27" fmla="*/ 160 h 232"/>
              <a:gd name="T28" fmla="*/ 17 w 304"/>
              <a:gd name="T29" fmla="*/ 116 h 232"/>
              <a:gd name="T30" fmla="*/ 93 w 304"/>
              <a:gd name="T31" fmla="*/ 25 h 232"/>
              <a:gd name="T32" fmla="*/ 224 w 304"/>
              <a:gd name="T33" fmla="*/ 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232">
                <a:moveTo>
                  <a:pt x="92" y="21"/>
                </a:moveTo>
                <a:cubicBezTo>
                  <a:pt x="55" y="39"/>
                  <a:pt x="26" y="74"/>
                  <a:pt x="13" y="115"/>
                </a:cubicBezTo>
                <a:cubicBezTo>
                  <a:pt x="0" y="154"/>
                  <a:pt x="4" y="195"/>
                  <a:pt x="23" y="231"/>
                </a:cubicBezTo>
                <a:cubicBezTo>
                  <a:pt x="24" y="231"/>
                  <a:pt x="25" y="232"/>
                  <a:pt x="26" y="232"/>
                </a:cubicBezTo>
                <a:cubicBezTo>
                  <a:pt x="129" y="214"/>
                  <a:pt x="219" y="183"/>
                  <a:pt x="302" y="137"/>
                </a:cubicBezTo>
                <a:cubicBezTo>
                  <a:pt x="303" y="136"/>
                  <a:pt x="304" y="136"/>
                  <a:pt x="303" y="135"/>
                </a:cubicBezTo>
                <a:cubicBezTo>
                  <a:pt x="303" y="129"/>
                  <a:pt x="303" y="129"/>
                  <a:pt x="303" y="129"/>
                </a:cubicBezTo>
                <a:cubicBezTo>
                  <a:pt x="294" y="81"/>
                  <a:pt x="267" y="43"/>
                  <a:pt x="225" y="22"/>
                </a:cubicBezTo>
                <a:cubicBezTo>
                  <a:pt x="184" y="1"/>
                  <a:pt x="134" y="0"/>
                  <a:pt x="92" y="21"/>
                </a:cubicBezTo>
                <a:moveTo>
                  <a:pt x="224" y="26"/>
                </a:moveTo>
                <a:cubicBezTo>
                  <a:pt x="264" y="46"/>
                  <a:pt x="290" y="83"/>
                  <a:pt x="298" y="129"/>
                </a:cubicBezTo>
                <a:cubicBezTo>
                  <a:pt x="298" y="129"/>
                  <a:pt x="299" y="132"/>
                  <a:pt x="299" y="134"/>
                </a:cubicBezTo>
                <a:cubicBezTo>
                  <a:pt x="217" y="179"/>
                  <a:pt x="128" y="210"/>
                  <a:pt x="26" y="227"/>
                </a:cubicBezTo>
                <a:cubicBezTo>
                  <a:pt x="16" y="206"/>
                  <a:pt x="10" y="183"/>
                  <a:pt x="10" y="160"/>
                </a:cubicBezTo>
                <a:cubicBezTo>
                  <a:pt x="10" y="146"/>
                  <a:pt x="12" y="131"/>
                  <a:pt x="17" y="116"/>
                </a:cubicBezTo>
                <a:cubicBezTo>
                  <a:pt x="29" y="77"/>
                  <a:pt x="58" y="43"/>
                  <a:pt x="93" y="25"/>
                </a:cubicBezTo>
                <a:cubicBezTo>
                  <a:pt x="134" y="5"/>
                  <a:pt x="183" y="5"/>
                  <a:pt x="224" y="26"/>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a:spLocks noEditPoints="1"/>
          </p:cNvSpPr>
          <p:nvPr/>
        </p:nvSpPr>
        <p:spPr bwMode="auto">
          <a:xfrm>
            <a:off x="9832976" y="4779963"/>
            <a:ext cx="1811337" cy="1381125"/>
          </a:xfrm>
          <a:custGeom>
            <a:avLst/>
            <a:gdLst>
              <a:gd name="T0" fmla="*/ 93 w 309"/>
              <a:gd name="T1" fmla="*/ 21 h 234"/>
              <a:gd name="T2" fmla="*/ 13 w 309"/>
              <a:gd name="T3" fmla="*/ 116 h 234"/>
              <a:gd name="T4" fmla="*/ 23 w 309"/>
              <a:gd name="T5" fmla="*/ 234 h 234"/>
              <a:gd name="T6" fmla="*/ 23 w 309"/>
              <a:gd name="T7" fmla="*/ 234 h 234"/>
              <a:gd name="T8" fmla="*/ 309 w 309"/>
              <a:gd name="T9" fmla="*/ 136 h 234"/>
              <a:gd name="T10" fmla="*/ 309 w 309"/>
              <a:gd name="T11" fmla="*/ 135 h 234"/>
              <a:gd name="T12" fmla="*/ 309 w 309"/>
              <a:gd name="T13" fmla="*/ 134 h 234"/>
              <a:gd name="T14" fmla="*/ 309 w 309"/>
              <a:gd name="T15" fmla="*/ 131 h 234"/>
              <a:gd name="T16" fmla="*/ 230 w 309"/>
              <a:gd name="T17" fmla="*/ 22 h 234"/>
              <a:gd name="T18" fmla="*/ 93 w 309"/>
              <a:gd name="T19" fmla="*/ 21 h 234"/>
              <a:gd name="T20" fmla="*/ 230 w 309"/>
              <a:gd name="T21" fmla="*/ 23 h 234"/>
              <a:gd name="T22" fmla="*/ 308 w 309"/>
              <a:gd name="T23" fmla="*/ 131 h 234"/>
              <a:gd name="T24" fmla="*/ 308 w 309"/>
              <a:gd name="T25" fmla="*/ 134 h 234"/>
              <a:gd name="T26" fmla="*/ 308 w 309"/>
              <a:gd name="T27" fmla="*/ 135 h 234"/>
              <a:gd name="T28" fmla="*/ 23 w 309"/>
              <a:gd name="T29" fmla="*/ 233 h 234"/>
              <a:gd name="T30" fmla="*/ 6 w 309"/>
              <a:gd name="T31" fmla="*/ 164 h 234"/>
              <a:gd name="T32" fmla="*/ 14 w 309"/>
              <a:gd name="T33" fmla="*/ 116 h 234"/>
              <a:gd name="T34" fmla="*/ 94 w 309"/>
              <a:gd name="T35" fmla="*/ 22 h 234"/>
              <a:gd name="T36" fmla="*/ 230 w 309"/>
              <a:gd name="T37" fmla="*/ 2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9" h="234">
                <a:moveTo>
                  <a:pt x="93" y="21"/>
                </a:moveTo>
                <a:cubicBezTo>
                  <a:pt x="56" y="40"/>
                  <a:pt x="26" y="75"/>
                  <a:pt x="13" y="116"/>
                </a:cubicBezTo>
                <a:cubicBezTo>
                  <a:pt x="0" y="156"/>
                  <a:pt x="4" y="197"/>
                  <a:pt x="23" y="234"/>
                </a:cubicBezTo>
                <a:cubicBezTo>
                  <a:pt x="23" y="234"/>
                  <a:pt x="23" y="234"/>
                  <a:pt x="23" y="234"/>
                </a:cubicBezTo>
                <a:cubicBezTo>
                  <a:pt x="130" y="216"/>
                  <a:pt x="224" y="184"/>
                  <a:pt x="309" y="136"/>
                </a:cubicBezTo>
                <a:cubicBezTo>
                  <a:pt x="309" y="135"/>
                  <a:pt x="309" y="135"/>
                  <a:pt x="309" y="135"/>
                </a:cubicBezTo>
                <a:cubicBezTo>
                  <a:pt x="309" y="134"/>
                  <a:pt x="309" y="134"/>
                  <a:pt x="309" y="134"/>
                </a:cubicBezTo>
                <a:cubicBezTo>
                  <a:pt x="309" y="131"/>
                  <a:pt x="309" y="131"/>
                  <a:pt x="309" y="131"/>
                </a:cubicBezTo>
                <a:cubicBezTo>
                  <a:pt x="300" y="82"/>
                  <a:pt x="272" y="43"/>
                  <a:pt x="230" y="22"/>
                </a:cubicBezTo>
                <a:cubicBezTo>
                  <a:pt x="187" y="0"/>
                  <a:pt x="136" y="0"/>
                  <a:pt x="93" y="21"/>
                </a:cubicBezTo>
                <a:moveTo>
                  <a:pt x="230" y="23"/>
                </a:moveTo>
                <a:cubicBezTo>
                  <a:pt x="272" y="44"/>
                  <a:pt x="299" y="82"/>
                  <a:pt x="308" y="131"/>
                </a:cubicBezTo>
                <a:cubicBezTo>
                  <a:pt x="308" y="134"/>
                  <a:pt x="308" y="134"/>
                  <a:pt x="308" y="134"/>
                </a:cubicBezTo>
                <a:cubicBezTo>
                  <a:pt x="308" y="135"/>
                  <a:pt x="308" y="135"/>
                  <a:pt x="308" y="135"/>
                </a:cubicBezTo>
                <a:cubicBezTo>
                  <a:pt x="223" y="183"/>
                  <a:pt x="130" y="215"/>
                  <a:pt x="23" y="233"/>
                </a:cubicBezTo>
                <a:cubicBezTo>
                  <a:pt x="12" y="211"/>
                  <a:pt x="6" y="188"/>
                  <a:pt x="6" y="164"/>
                </a:cubicBezTo>
                <a:cubicBezTo>
                  <a:pt x="6" y="148"/>
                  <a:pt x="9" y="132"/>
                  <a:pt x="14" y="116"/>
                </a:cubicBezTo>
                <a:cubicBezTo>
                  <a:pt x="27" y="76"/>
                  <a:pt x="57" y="40"/>
                  <a:pt x="94" y="22"/>
                </a:cubicBezTo>
                <a:cubicBezTo>
                  <a:pt x="136" y="1"/>
                  <a:pt x="187" y="1"/>
                  <a:pt x="230" y="23"/>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10629901" y="4545013"/>
            <a:ext cx="87312" cy="100012"/>
          </a:xfrm>
          <a:custGeom>
            <a:avLst/>
            <a:gdLst>
              <a:gd name="T0" fmla="*/ 14 w 15"/>
              <a:gd name="T1" fmla="*/ 12 h 17"/>
              <a:gd name="T2" fmla="*/ 14 w 15"/>
              <a:gd name="T3" fmla="*/ 10 h 17"/>
              <a:gd name="T4" fmla="*/ 6 w 15"/>
              <a:gd name="T5" fmla="*/ 1 h 17"/>
              <a:gd name="T6" fmla="*/ 0 w 15"/>
              <a:gd name="T7" fmla="*/ 9 h 17"/>
              <a:gd name="T8" fmla="*/ 4 w 15"/>
              <a:gd name="T9" fmla="*/ 15 h 17"/>
              <a:gd name="T10" fmla="*/ 14 w 15"/>
              <a:gd name="T11" fmla="*/ 12 h 17"/>
            </a:gdLst>
            <a:ahLst/>
            <a:cxnLst>
              <a:cxn ang="0">
                <a:pos x="T0" y="T1"/>
              </a:cxn>
              <a:cxn ang="0">
                <a:pos x="T2" y="T3"/>
              </a:cxn>
              <a:cxn ang="0">
                <a:pos x="T4" y="T5"/>
              </a:cxn>
              <a:cxn ang="0">
                <a:pos x="T6" y="T7"/>
              </a:cxn>
              <a:cxn ang="0">
                <a:pos x="T8" y="T9"/>
              </a:cxn>
              <a:cxn ang="0">
                <a:pos x="T10" y="T11"/>
              </a:cxn>
            </a:cxnLst>
            <a:rect l="0" t="0" r="r" b="b"/>
            <a:pathLst>
              <a:path w="15" h="17">
                <a:moveTo>
                  <a:pt x="14" y="12"/>
                </a:moveTo>
                <a:cubicBezTo>
                  <a:pt x="14" y="11"/>
                  <a:pt x="14" y="11"/>
                  <a:pt x="14" y="10"/>
                </a:cubicBezTo>
                <a:cubicBezTo>
                  <a:pt x="15" y="5"/>
                  <a:pt x="12" y="0"/>
                  <a:pt x="6" y="1"/>
                </a:cubicBezTo>
                <a:cubicBezTo>
                  <a:pt x="2" y="2"/>
                  <a:pt x="0" y="4"/>
                  <a:pt x="0" y="9"/>
                </a:cubicBezTo>
                <a:cubicBezTo>
                  <a:pt x="0" y="11"/>
                  <a:pt x="2" y="14"/>
                  <a:pt x="4" y="15"/>
                </a:cubicBezTo>
                <a:cubicBezTo>
                  <a:pt x="7" y="17"/>
                  <a:pt x="12" y="15"/>
                  <a:pt x="14" y="12"/>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10436226" y="4521200"/>
            <a:ext cx="346075" cy="506412"/>
          </a:xfrm>
          <a:custGeom>
            <a:avLst/>
            <a:gdLst>
              <a:gd name="T0" fmla="*/ 53 w 59"/>
              <a:gd name="T1" fmla="*/ 37 h 86"/>
              <a:gd name="T2" fmla="*/ 52 w 59"/>
              <a:gd name="T3" fmla="*/ 29 h 86"/>
              <a:gd name="T4" fmla="*/ 49 w 59"/>
              <a:gd name="T5" fmla="*/ 20 h 86"/>
              <a:gd name="T6" fmla="*/ 44 w 59"/>
              <a:gd name="T7" fmla="*/ 20 h 86"/>
              <a:gd name="T8" fmla="*/ 41 w 59"/>
              <a:gd name="T9" fmla="*/ 16 h 86"/>
              <a:gd name="T10" fmla="*/ 39 w 59"/>
              <a:gd name="T11" fmla="*/ 19 h 86"/>
              <a:gd name="T12" fmla="*/ 36 w 59"/>
              <a:gd name="T13" fmla="*/ 21 h 86"/>
              <a:gd name="T14" fmla="*/ 27 w 59"/>
              <a:gd name="T15" fmla="*/ 22 h 86"/>
              <a:gd name="T16" fmla="*/ 21 w 59"/>
              <a:gd name="T17" fmla="*/ 21 h 86"/>
              <a:gd name="T18" fmla="*/ 24 w 59"/>
              <a:gd name="T19" fmla="*/ 18 h 86"/>
              <a:gd name="T20" fmla="*/ 32 w 59"/>
              <a:gd name="T21" fmla="*/ 10 h 86"/>
              <a:gd name="T22" fmla="*/ 35 w 59"/>
              <a:gd name="T23" fmla="*/ 8 h 86"/>
              <a:gd name="T24" fmla="*/ 17 w 59"/>
              <a:gd name="T25" fmla="*/ 20 h 86"/>
              <a:gd name="T26" fmla="*/ 30 w 59"/>
              <a:gd name="T27" fmla="*/ 27 h 86"/>
              <a:gd name="T28" fmla="*/ 33 w 59"/>
              <a:gd name="T29" fmla="*/ 42 h 86"/>
              <a:gd name="T30" fmla="*/ 18 w 59"/>
              <a:gd name="T31" fmla="*/ 51 h 86"/>
              <a:gd name="T32" fmla="*/ 9 w 59"/>
              <a:gd name="T33" fmla="*/ 65 h 86"/>
              <a:gd name="T34" fmla="*/ 6 w 59"/>
              <a:gd name="T35" fmla="*/ 72 h 86"/>
              <a:gd name="T36" fmla="*/ 4 w 59"/>
              <a:gd name="T37" fmla="*/ 79 h 86"/>
              <a:gd name="T38" fmla="*/ 19 w 59"/>
              <a:gd name="T39" fmla="*/ 60 h 86"/>
              <a:gd name="T40" fmla="*/ 30 w 59"/>
              <a:gd name="T41" fmla="*/ 54 h 86"/>
              <a:gd name="T42" fmla="*/ 22 w 59"/>
              <a:gd name="T43" fmla="*/ 61 h 86"/>
              <a:gd name="T44" fmla="*/ 16 w 59"/>
              <a:gd name="T45" fmla="*/ 75 h 86"/>
              <a:gd name="T46" fmla="*/ 15 w 59"/>
              <a:gd name="T47" fmla="*/ 84 h 86"/>
              <a:gd name="T48" fmla="*/ 22 w 59"/>
              <a:gd name="T49" fmla="*/ 79 h 86"/>
              <a:gd name="T50" fmla="*/ 30 w 59"/>
              <a:gd name="T51" fmla="*/ 64 h 86"/>
              <a:gd name="T52" fmla="*/ 45 w 59"/>
              <a:gd name="T53" fmla="*/ 53 h 86"/>
              <a:gd name="T54" fmla="*/ 47 w 59"/>
              <a:gd name="T55" fmla="*/ 41 h 86"/>
              <a:gd name="T56" fmla="*/ 46 w 59"/>
              <a:gd name="T57" fmla="*/ 26 h 86"/>
              <a:gd name="T58" fmla="*/ 48 w 59"/>
              <a:gd name="T59" fmla="*/ 35 h 86"/>
              <a:gd name="T60" fmla="*/ 49 w 59"/>
              <a:gd name="T61" fmla="*/ 42 h 86"/>
              <a:gd name="T62" fmla="*/ 50 w 59"/>
              <a:gd name="T63" fmla="*/ 50 h 86"/>
              <a:gd name="T64" fmla="*/ 51 w 59"/>
              <a:gd name="T65" fmla="*/ 56 h 86"/>
              <a:gd name="T66" fmla="*/ 56 w 59"/>
              <a:gd name="T67" fmla="*/ 57 h 86"/>
              <a:gd name="T68" fmla="*/ 58 w 59"/>
              <a:gd name="T69" fmla="*/ 55 h 86"/>
              <a:gd name="T70" fmla="*/ 56 w 59"/>
              <a:gd name="T71" fmla="*/ 54 h 86"/>
              <a:gd name="T72" fmla="*/ 54 w 59"/>
              <a:gd name="T73" fmla="*/ 46 h 86"/>
              <a:gd name="T74" fmla="*/ 53 w 59"/>
              <a:gd name="T75"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86">
                <a:moveTo>
                  <a:pt x="53" y="37"/>
                </a:moveTo>
                <a:cubicBezTo>
                  <a:pt x="53" y="35"/>
                  <a:pt x="52" y="32"/>
                  <a:pt x="52" y="29"/>
                </a:cubicBezTo>
                <a:cubicBezTo>
                  <a:pt x="51" y="27"/>
                  <a:pt x="51" y="22"/>
                  <a:pt x="49" y="20"/>
                </a:cubicBezTo>
                <a:cubicBezTo>
                  <a:pt x="47" y="19"/>
                  <a:pt x="46" y="21"/>
                  <a:pt x="44" y="20"/>
                </a:cubicBezTo>
                <a:cubicBezTo>
                  <a:pt x="42" y="20"/>
                  <a:pt x="43" y="17"/>
                  <a:pt x="41" y="16"/>
                </a:cubicBezTo>
                <a:cubicBezTo>
                  <a:pt x="39" y="15"/>
                  <a:pt x="39" y="18"/>
                  <a:pt x="39" y="19"/>
                </a:cubicBezTo>
                <a:cubicBezTo>
                  <a:pt x="39" y="21"/>
                  <a:pt x="38" y="20"/>
                  <a:pt x="36" y="21"/>
                </a:cubicBezTo>
                <a:cubicBezTo>
                  <a:pt x="33" y="21"/>
                  <a:pt x="30" y="22"/>
                  <a:pt x="27" y="22"/>
                </a:cubicBezTo>
                <a:cubicBezTo>
                  <a:pt x="27" y="22"/>
                  <a:pt x="21" y="22"/>
                  <a:pt x="21" y="21"/>
                </a:cubicBezTo>
                <a:cubicBezTo>
                  <a:pt x="22" y="20"/>
                  <a:pt x="23" y="19"/>
                  <a:pt x="24" y="18"/>
                </a:cubicBezTo>
                <a:cubicBezTo>
                  <a:pt x="26" y="14"/>
                  <a:pt x="29" y="12"/>
                  <a:pt x="32" y="10"/>
                </a:cubicBezTo>
                <a:cubicBezTo>
                  <a:pt x="33" y="9"/>
                  <a:pt x="35" y="10"/>
                  <a:pt x="35" y="8"/>
                </a:cubicBezTo>
                <a:cubicBezTo>
                  <a:pt x="33" y="0"/>
                  <a:pt x="19" y="18"/>
                  <a:pt x="17" y="20"/>
                </a:cubicBezTo>
                <a:cubicBezTo>
                  <a:pt x="12" y="29"/>
                  <a:pt x="25" y="26"/>
                  <a:pt x="30" y="27"/>
                </a:cubicBezTo>
                <a:cubicBezTo>
                  <a:pt x="38" y="27"/>
                  <a:pt x="35" y="38"/>
                  <a:pt x="33" y="42"/>
                </a:cubicBezTo>
                <a:cubicBezTo>
                  <a:pt x="30" y="48"/>
                  <a:pt x="23" y="48"/>
                  <a:pt x="18" y="51"/>
                </a:cubicBezTo>
                <a:cubicBezTo>
                  <a:pt x="13" y="54"/>
                  <a:pt x="11" y="60"/>
                  <a:pt x="9" y="65"/>
                </a:cubicBezTo>
                <a:cubicBezTo>
                  <a:pt x="9" y="67"/>
                  <a:pt x="8" y="70"/>
                  <a:pt x="6" y="72"/>
                </a:cubicBezTo>
                <a:cubicBezTo>
                  <a:pt x="4" y="75"/>
                  <a:pt x="0" y="77"/>
                  <a:pt x="4" y="79"/>
                </a:cubicBezTo>
                <a:cubicBezTo>
                  <a:pt x="13" y="86"/>
                  <a:pt x="16" y="65"/>
                  <a:pt x="19" y="60"/>
                </a:cubicBezTo>
                <a:cubicBezTo>
                  <a:pt x="22" y="57"/>
                  <a:pt x="26" y="56"/>
                  <a:pt x="30" y="54"/>
                </a:cubicBezTo>
                <a:cubicBezTo>
                  <a:pt x="29" y="55"/>
                  <a:pt x="24" y="58"/>
                  <a:pt x="22" y="61"/>
                </a:cubicBezTo>
                <a:cubicBezTo>
                  <a:pt x="19" y="64"/>
                  <a:pt x="18" y="71"/>
                  <a:pt x="16" y="75"/>
                </a:cubicBezTo>
                <a:cubicBezTo>
                  <a:pt x="15" y="78"/>
                  <a:pt x="11" y="82"/>
                  <a:pt x="15" y="84"/>
                </a:cubicBezTo>
                <a:cubicBezTo>
                  <a:pt x="19" y="86"/>
                  <a:pt x="21" y="83"/>
                  <a:pt x="22" y="79"/>
                </a:cubicBezTo>
                <a:cubicBezTo>
                  <a:pt x="24" y="73"/>
                  <a:pt x="25" y="67"/>
                  <a:pt x="30" y="64"/>
                </a:cubicBezTo>
                <a:cubicBezTo>
                  <a:pt x="34" y="60"/>
                  <a:pt x="42" y="57"/>
                  <a:pt x="45" y="53"/>
                </a:cubicBezTo>
                <a:cubicBezTo>
                  <a:pt x="48" y="49"/>
                  <a:pt x="47" y="45"/>
                  <a:pt x="47" y="41"/>
                </a:cubicBezTo>
                <a:cubicBezTo>
                  <a:pt x="46" y="36"/>
                  <a:pt x="47" y="31"/>
                  <a:pt x="46" y="26"/>
                </a:cubicBezTo>
                <a:cubicBezTo>
                  <a:pt x="46" y="29"/>
                  <a:pt x="47" y="32"/>
                  <a:pt x="48" y="35"/>
                </a:cubicBezTo>
                <a:cubicBezTo>
                  <a:pt x="48" y="37"/>
                  <a:pt x="48" y="40"/>
                  <a:pt x="49" y="42"/>
                </a:cubicBezTo>
                <a:cubicBezTo>
                  <a:pt x="49" y="45"/>
                  <a:pt x="49" y="48"/>
                  <a:pt x="50" y="50"/>
                </a:cubicBezTo>
                <a:cubicBezTo>
                  <a:pt x="50" y="52"/>
                  <a:pt x="50" y="55"/>
                  <a:pt x="51" y="56"/>
                </a:cubicBezTo>
                <a:cubicBezTo>
                  <a:pt x="52" y="57"/>
                  <a:pt x="55" y="57"/>
                  <a:pt x="56" y="57"/>
                </a:cubicBezTo>
                <a:cubicBezTo>
                  <a:pt x="57" y="57"/>
                  <a:pt x="59" y="56"/>
                  <a:pt x="58" y="55"/>
                </a:cubicBezTo>
                <a:cubicBezTo>
                  <a:pt x="58" y="54"/>
                  <a:pt x="57" y="54"/>
                  <a:pt x="56" y="54"/>
                </a:cubicBezTo>
                <a:cubicBezTo>
                  <a:pt x="55" y="52"/>
                  <a:pt x="54" y="48"/>
                  <a:pt x="54" y="46"/>
                </a:cubicBezTo>
                <a:cubicBezTo>
                  <a:pt x="54" y="43"/>
                  <a:pt x="53" y="40"/>
                  <a:pt x="53" y="37"/>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5476876" y="5140325"/>
            <a:ext cx="398462" cy="636587"/>
          </a:xfrm>
          <a:custGeom>
            <a:avLst/>
            <a:gdLst>
              <a:gd name="T0" fmla="*/ 51 w 68"/>
              <a:gd name="T1" fmla="*/ 106 h 108"/>
              <a:gd name="T2" fmla="*/ 68 w 68"/>
              <a:gd name="T3" fmla="*/ 9 h 108"/>
              <a:gd name="T4" fmla="*/ 31 w 68"/>
              <a:gd name="T5" fmla="*/ 0 h 108"/>
              <a:gd name="T6" fmla="*/ 0 w 68"/>
              <a:gd name="T7" fmla="*/ 95 h 108"/>
              <a:gd name="T8" fmla="*/ 51 w 68"/>
              <a:gd name="T9" fmla="*/ 106 h 108"/>
            </a:gdLst>
            <a:ahLst/>
            <a:cxnLst>
              <a:cxn ang="0">
                <a:pos x="T0" y="T1"/>
              </a:cxn>
              <a:cxn ang="0">
                <a:pos x="T2" y="T3"/>
              </a:cxn>
              <a:cxn ang="0">
                <a:pos x="T4" y="T5"/>
              </a:cxn>
              <a:cxn ang="0">
                <a:pos x="T6" y="T7"/>
              </a:cxn>
              <a:cxn ang="0">
                <a:pos x="T8" y="T9"/>
              </a:cxn>
            </a:cxnLst>
            <a:rect l="0" t="0" r="r" b="b"/>
            <a:pathLst>
              <a:path w="68" h="108">
                <a:moveTo>
                  <a:pt x="51" y="106"/>
                </a:moveTo>
                <a:cubicBezTo>
                  <a:pt x="51" y="106"/>
                  <a:pt x="59" y="51"/>
                  <a:pt x="68" y="9"/>
                </a:cubicBezTo>
                <a:cubicBezTo>
                  <a:pt x="68" y="9"/>
                  <a:pt x="39" y="3"/>
                  <a:pt x="31" y="0"/>
                </a:cubicBezTo>
                <a:cubicBezTo>
                  <a:pt x="31" y="0"/>
                  <a:pt x="8" y="79"/>
                  <a:pt x="0" y="95"/>
                </a:cubicBezTo>
                <a:cubicBezTo>
                  <a:pt x="0" y="95"/>
                  <a:pt x="33" y="108"/>
                  <a:pt x="51" y="106"/>
                </a:cubicBezTo>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5764213" y="52466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5670551" y="5229225"/>
            <a:ext cx="58737" cy="46037"/>
          </a:xfrm>
          <a:custGeom>
            <a:avLst/>
            <a:gdLst>
              <a:gd name="T0" fmla="*/ 0 w 37"/>
              <a:gd name="T1" fmla="*/ 26 h 29"/>
              <a:gd name="T2" fmla="*/ 29 w 37"/>
              <a:gd name="T3" fmla="*/ 29 h 29"/>
              <a:gd name="T4" fmla="*/ 37 w 37"/>
              <a:gd name="T5" fmla="*/ 3 h 29"/>
              <a:gd name="T6" fmla="*/ 7 w 37"/>
              <a:gd name="T7" fmla="*/ 0 h 29"/>
              <a:gd name="T8" fmla="*/ 0 w 37"/>
              <a:gd name="T9" fmla="*/ 26 h 29"/>
            </a:gdLst>
            <a:ahLst/>
            <a:cxnLst>
              <a:cxn ang="0">
                <a:pos x="T0" y="T1"/>
              </a:cxn>
              <a:cxn ang="0">
                <a:pos x="T2" y="T3"/>
              </a:cxn>
              <a:cxn ang="0">
                <a:pos x="T4" y="T5"/>
              </a:cxn>
              <a:cxn ang="0">
                <a:pos x="T6" y="T7"/>
              </a:cxn>
              <a:cxn ang="0">
                <a:pos x="T8" y="T9"/>
              </a:cxn>
            </a:cxnLst>
            <a:rect l="0" t="0" r="r" b="b"/>
            <a:pathLst>
              <a:path w="37" h="29">
                <a:moveTo>
                  <a:pt x="0" y="26"/>
                </a:moveTo>
                <a:lnTo>
                  <a:pt x="29" y="29"/>
                </a:lnTo>
                <a:lnTo>
                  <a:pt x="37" y="3"/>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5740401" y="5346700"/>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p:nvSpPr>
        <p:spPr bwMode="auto">
          <a:xfrm>
            <a:off x="5646738" y="53228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5716588" y="5446713"/>
            <a:ext cx="58737" cy="52387"/>
          </a:xfrm>
          <a:custGeom>
            <a:avLst/>
            <a:gdLst>
              <a:gd name="T0" fmla="*/ 0 w 37"/>
              <a:gd name="T1" fmla="*/ 26 h 33"/>
              <a:gd name="T2" fmla="*/ 30 w 37"/>
              <a:gd name="T3" fmla="*/ 33 h 33"/>
              <a:gd name="T4" fmla="*/ 37 w 37"/>
              <a:gd name="T5" fmla="*/ 4 h 33"/>
              <a:gd name="T6" fmla="*/ 8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5622926" y="5422900"/>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5692776" y="5553075"/>
            <a:ext cx="53975" cy="52387"/>
          </a:xfrm>
          <a:custGeom>
            <a:avLst/>
            <a:gdLst>
              <a:gd name="T0" fmla="*/ 0 w 34"/>
              <a:gd name="T1" fmla="*/ 26 h 33"/>
              <a:gd name="T2" fmla="*/ 30 w 34"/>
              <a:gd name="T3" fmla="*/ 33 h 33"/>
              <a:gd name="T4" fmla="*/ 34 w 34"/>
              <a:gd name="T5" fmla="*/ 7 h 33"/>
              <a:gd name="T6" fmla="*/ 4 w 34"/>
              <a:gd name="T7" fmla="*/ 0 h 33"/>
              <a:gd name="T8" fmla="*/ 0 w 34"/>
              <a:gd name="T9" fmla="*/ 26 h 33"/>
            </a:gdLst>
            <a:ahLst/>
            <a:cxnLst>
              <a:cxn ang="0">
                <a:pos x="T0" y="T1"/>
              </a:cxn>
              <a:cxn ang="0">
                <a:pos x="T2" y="T3"/>
              </a:cxn>
              <a:cxn ang="0">
                <a:pos x="T4" y="T5"/>
              </a:cxn>
              <a:cxn ang="0">
                <a:pos x="T6" y="T7"/>
              </a:cxn>
              <a:cxn ang="0">
                <a:pos x="T8" y="T9"/>
              </a:cxn>
            </a:cxnLst>
            <a:rect l="0" t="0" r="r" b="b"/>
            <a:pathLst>
              <a:path w="34" h="33">
                <a:moveTo>
                  <a:pt x="0" y="26"/>
                </a:moveTo>
                <a:lnTo>
                  <a:pt x="30" y="33"/>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5599113" y="5529263"/>
            <a:ext cx="53975" cy="53975"/>
          </a:xfrm>
          <a:custGeom>
            <a:avLst/>
            <a:gdLst>
              <a:gd name="T0" fmla="*/ 0 w 34"/>
              <a:gd name="T1" fmla="*/ 26 h 34"/>
              <a:gd name="T2" fmla="*/ 30 w 34"/>
              <a:gd name="T3" fmla="*/ 34 h 34"/>
              <a:gd name="T4" fmla="*/ 34 w 34"/>
              <a:gd name="T5" fmla="*/ 7 h 34"/>
              <a:gd name="T6" fmla="*/ 4 w 34"/>
              <a:gd name="T7" fmla="*/ 0 h 34"/>
              <a:gd name="T8" fmla="*/ 0 w 34"/>
              <a:gd name="T9" fmla="*/ 26 h 34"/>
            </a:gdLst>
            <a:ahLst/>
            <a:cxnLst>
              <a:cxn ang="0">
                <a:pos x="T0" y="T1"/>
              </a:cxn>
              <a:cxn ang="0">
                <a:pos x="T2" y="T3"/>
              </a:cxn>
              <a:cxn ang="0">
                <a:pos x="T4" y="T5"/>
              </a:cxn>
              <a:cxn ang="0">
                <a:pos x="T6" y="T7"/>
              </a:cxn>
              <a:cxn ang="0">
                <a:pos x="T8" y="T9"/>
              </a:cxn>
            </a:cxnLst>
            <a:rect l="0" t="0" r="r" b="b"/>
            <a:pathLst>
              <a:path w="34" h="34">
                <a:moveTo>
                  <a:pt x="0" y="26"/>
                </a:moveTo>
                <a:lnTo>
                  <a:pt x="30" y="34"/>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4257676" y="4768850"/>
            <a:ext cx="420687" cy="849312"/>
          </a:xfrm>
          <a:custGeom>
            <a:avLst/>
            <a:gdLst>
              <a:gd name="T0" fmla="*/ 72 w 72"/>
              <a:gd name="T1" fmla="*/ 138 h 144"/>
              <a:gd name="T2" fmla="*/ 68 w 72"/>
              <a:gd name="T3" fmla="*/ 2 h 144"/>
              <a:gd name="T4" fmla="*/ 16 w 72"/>
              <a:gd name="T5" fmla="*/ 0 h 144"/>
              <a:gd name="T6" fmla="*/ 0 w 72"/>
              <a:gd name="T7" fmla="*/ 136 h 144"/>
              <a:gd name="T8" fmla="*/ 72 w 72"/>
              <a:gd name="T9" fmla="*/ 138 h 144"/>
            </a:gdLst>
            <a:ahLst/>
            <a:cxnLst>
              <a:cxn ang="0">
                <a:pos x="T0" y="T1"/>
              </a:cxn>
              <a:cxn ang="0">
                <a:pos x="T2" y="T3"/>
              </a:cxn>
              <a:cxn ang="0">
                <a:pos x="T4" y="T5"/>
              </a:cxn>
              <a:cxn ang="0">
                <a:pos x="T6" y="T7"/>
              </a:cxn>
              <a:cxn ang="0">
                <a:pos x="T8" y="T9"/>
              </a:cxn>
            </a:cxnLst>
            <a:rect l="0" t="0" r="r" b="b"/>
            <a:pathLst>
              <a:path w="72" h="144">
                <a:moveTo>
                  <a:pt x="72" y="138"/>
                </a:moveTo>
                <a:cubicBezTo>
                  <a:pt x="72" y="138"/>
                  <a:pt x="68" y="60"/>
                  <a:pt x="68" y="2"/>
                </a:cubicBezTo>
                <a:cubicBezTo>
                  <a:pt x="68" y="2"/>
                  <a:pt x="27" y="2"/>
                  <a:pt x="16" y="0"/>
                </a:cubicBezTo>
                <a:cubicBezTo>
                  <a:pt x="16" y="0"/>
                  <a:pt x="7" y="112"/>
                  <a:pt x="0" y="136"/>
                </a:cubicBezTo>
                <a:cubicBezTo>
                  <a:pt x="0" y="136"/>
                  <a:pt x="48" y="144"/>
                  <a:pt x="72" y="138"/>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Rectangle 51"/>
          <p:cNvSpPr>
            <a:spLocks noChangeArrowheads="1"/>
          </p:cNvSpPr>
          <p:nvPr/>
        </p:nvSpPr>
        <p:spPr bwMode="auto">
          <a:xfrm>
            <a:off x="4532313" y="4879975"/>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Rectangle 52"/>
          <p:cNvSpPr>
            <a:spLocks noChangeArrowheads="1"/>
          </p:cNvSpPr>
          <p:nvPr/>
        </p:nvSpPr>
        <p:spPr bwMode="auto">
          <a:xfrm>
            <a:off x="4403726" y="4875213"/>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 name="Rectangle 53"/>
          <p:cNvSpPr>
            <a:spLocks noChangeArrowheads="1"/>
          </p:cNvSpPr>
          <p:nvPr/>
        </p:nvSpPr>
        <p:spPr bwMode="auto">
          <a:xfrm>
            <a:off x="4532313"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Rectangle 54"/>
          <p:cNvSpPr>
            <a:spLocks noChangeArrowheads="1"/>
          </p:cNvSpPr>
          <p:nvPr/>
        </p:nvSpPr>
        <p:spPr bwMode="auto">
          <a:xfrm>
            <a:off x="4397376"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55"/>
          <p:cNvSpPr>
            <a:spLocks noChangeArrowheads="1"/>
          </p:cNvSpPr>
          <p:nvPr/>
        </p:nvSpPr>
        <p:spPr bwMode="auto">
          <a:xfrm>
            <a:off x="4525963" y="5157788"/>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56"/>
          <p:cNvSpPr>
            <a:spLocks noChangeArrowheads="1"/>
          </p:cNvSpPr>
          <p:nvPr/>
        </p:nvSpPr>
        <p:spPr bwMode="auto">
          <a:xfrm>
            <a:off x="4392613" y="5157788"/>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57"/>
          <p:cNvSpPr>
            <a:spLocks noChangeArrowheads="1"/>
          </p:cNvSpPr>
          <p:nvPr/>
        </p:nvSpPr>
        <p:spPr bwMode="auto">
          <a:xfrm>
            <a:off x="4521201"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58"/>
          <p:cNvSpPr>
            <a:spLocks noChangeArrowheads="1"/>
          </p:cNvSpPr>
          <p:nvPr/>
        </p:nvSpPr>
        <p:spPr bwMode="auto">
          <a:xfrm>
            <a:off x="4386263"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Freeform 59"/>
          <p:cNvSpPr/>
          <p:nvPr/>
        </p:nvSpPr>
        <p:spPr bwMode="auto">
          <a:xfrm>
            <a:off x="6391276" y="5329238"/>
            <a:ext cx="333375" cy="619125"/>
          </a:xfrm>
          <a:custGeom>
            <a:avLst/>
            <a:gdLst>
              <a:gd name="T0" fmla="*/ 0 w 57"/>
              <a:gd name="T1" fmla="*/ 97 h 105"/>
              <a:gd name="T2" fmla="*/ 19 w 57"/>
              <a:gd name="T3" fmla="*/ 0 h 105"/>
              <a:gd name="T4" fmla="*/ 57 w 57"/>
              <a:gd name="T5" fmla="*/ 6 h 105"/>
              <a:gd name="T6" fmla="*/ 52 w 57"/>
              <a:gd name="T7" fmla="*/ 105 h 105"/>
              <a:gd name="T8" fmla="*/ 0 w 57"/>
              <a:gd name="T9" fmla="*/ 97 h 105"/>
            </a:gdLst>
            <a:ahLst/>
            <a:cxnLst>
              <a:cxn ang="0">
                <a:pos x="T0" y="T1"/>
              </a:cxn>
              <a:cxn ang="0">
                <a:pos x="T2" y="T3"/>
              </a:cxn>
              <a:cxn ang="0">
                <a:pos x="T4" y="T5"/>
              </a:cxn>
              <a:cxn ang="0">
                <a:pos x="T6" y="T7"/>
              </a:cxn>
              <a:cxn ang="0">
                <a:pos x="T8" y="T9"/>
              </a:cxn>
            </a:cxnLst>
            <a:rect l="0" t="0" r="r" b="b"/>
            <a:pathLst>
              <a:path w="57" h="105">
                <a:moveTo>
                  <a:pt x="0" y="97"/>
                </a:moveTo>
                <a:cubicBezTo>
                  <a:pt x="0" y="97"/>
                  <a:pt x="12" y="42"/>
                  <a:pt x="19" y="0"/>
                </a:cubicBezTo>
                <a:cubicBezTo>
                  <a:pt x="19" y="0"/>
                  <a:pt x="49" y="5"/>
                  <a:pt x="57" y="6"/>
                </a:cubicBezTo>
                <a:cubicBezTo>
                  <a:pt x="57" y="6"/>
                  <a:pt x="50" y="87"/>
                  <a:pt x="52" y="105"/>
                </a:cubicBezTo>
                <a:cubicBezTo>
                  <a:pt x="52" y="105"/>
                  <a:pt x="17" y="105"/>
                  <a:pt x="0" y="97"/>
                </a:cubicBezTo>
              </a:path>
            </a:pathLst>
          </a:custGeom>
          <a:solidFill>
            <a:srgbClr val="FFAE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p:nvPr/>
        </p:nvSpPr>
        <p:spPr bwMode="auto">
          <a:xfrm>
            <a:off x="6526213" y="5411788"/>
            <a:ext cx="52387" cy="46037"/>
          </a:xfrm>
          <a:custGeom>
            <a:avLst/>
            <a:gdLst>
              <a:gd name="T0" fmla="*/ 29 w 33"/>
              <a:gd name="T1" fmla="*/ 29 h 29"/>
              <a:gd name="T2" fmla="*/ 0 w 33"/>
              <a:gd name="T3" fmla="*/ 26 h 29"/>
              <a:gd name="T4" fmla="*/ 3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3"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4" name="Freeform 61"/>
          <p:cNvSpPr/>
          <p:nvPr/>
        </p:nvSpPr>
        <p:spPr bwMode="auto">
          <a:xfrm>
            <a:off x="6619876" y="5422900"/>
            <a:ext cx="52387" cy="53975"/>
          </a:xfrm>
          <a:custGeom>
            <a:avLst/>
            <a:gdLst>
              <a:gd name="T0" fmla="*/ 29 w 33"/>
              <a:gd name="T1" fmla="*/ 34 h 34"/>
              <a:gd name="T2" fmla="*/ 0 w 33"/>
              <a:gd name="T3" fmla="*/ 26 h 34"/>
              <a:gd name="T4" fmla="*/ 4 w 33"/>
              <a:gd name="T5" fmla="*/ 0 h 34"/>
              <a:gd name="T6" fmla="*/ 33 w 33"/>
              <a:gd name="T7" fmla="*/ 4 h 34"/>
              <a:gd name="T8" fmla="*/ 29 w 33"/>
              <a:gd name="T9" fmla="*/ 34 h 34"/>
            </a:gdLst>
            <a:ahLst/>
            <a:cxnLst>
              <a:cxn ang="0">
                <a:pos x="T0" y="T1"/>
              </a:cxn>
              <a:cxn ang="0">
                <a:pos x="T2" y="T3"/>
              </a:cxn>
              <a:cxn ang="0">
                <a:pos x="T4" y="T5"/>
              </a:cxn>
              <a:cxn ang="0">
                <a:pos x="T6" y="T7"/>
              </a:cxn>
              <a:cxn ang="0">
                <a:pos x="T8" y="T9"/>
              </a:cxn>
            </a:cxnLst>
            <a:rect l="0" t="0" r="r" b="b"/>
            <a:pathLst>
              <a:path w="33" h="34">
                <a:moveTo>
                  <a:pt x="29" y="34"/>
                </a:moveTo>
                <a:lnTo>
                  <a:pt x="0" y="26"/>
                </a:lnTo>
                <a:lnTo>
                  <a:pt x="4" y="0"/>
                </a:lnTo>
                <a:lnTo>
                  <a:pt x="33" y="4"/>
                </a:lnTo>
                <a:lnTo>
                  <a:pt x="29"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5" name="Freeform 62"/>
          <p:cNvSpPr/>
          <p:nvPr/>
        </p:nvSpPr>
        <p:spPr bwMode="auto">
          <a:xfrm>
            <a:off x="6513513" y="5511800"/>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6" name="Freeform 63"/>
          <p:cNvSpPr/>
          <p:nvPr/>
        </p:nvSpPr>
        <p:spPr bwMode="auto">
          <a:xfrm>
            <a:off x="6607176" y="55229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7" name="Freeform 64"/>
          <p:cNvSpPr/>
          <p:nvPr/>
        </p:nvSpPr>
        <p:spPr bwMode="auto">
          <a:xfrm>
            <a:off x="6496051" y="56118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8" name="Freeform 65"/>
          <p:cNvSpPr/>
          <p:nvPr/>
        </p:nvSpPr>
        <p:spPr bwMode="auto">
          <a:xfrm>
            <a:off x="6589713" y="5624513"/>
            <a:ext cx="58737" cy="52387"/>
          </a:xfrm>
          <a:custGeom>
            <a:avLst/>
            <a:gdLst>
              <a:gd name="T0" fmla="*/ 34 w 37"/>
              <a:gd name="T1" fmla="*/ 33 h 33"/>
              <a:gd name="T2" fmla="*/ 0 w 37"/>
              <a:gd name="T3" fmla="*/ 26 h 33"/>
              <a:gd name="T4" fmla="*/ 8 w 37"/>
              <a:gd name="T5" fmla="*/ 0 h 33"/>
              <a:gd name="T6" fmla="*/ 37 w 37"/>
              <a:gd name="T7" fmla="*/ 3 h 33"/>
              <a:gd name="T8" fmla="*/ 34 w 37"/>
              <a:gd name="T9" fmla="*/ 33 h 33"/>
            </a:gdLst>
            <a:ahLst/>
            <a:cxnLst>
              <a:cxn ang="0">
                <a:pos x="T0" y="T1"/>
              </a:cxn>
              <a:cxn ang="0">
                <a:pos x="T2" y="T3"/>
              </a:cxn>
              <a:cxn ang="0">
                <a:pos x="T4" y="T5"/>
              </a:cxn>
              <a:cxn ang="0">
                <a:pos x="T6" y="T7"/>
              </a:cxn>
              <a:cxn ang="0">
                <a:pos x="T8" y="T9"/>
              </a:cxn>
            </a:cxnLst>
            <a:rect l="0" t="0" r="r" b="b"/>
            <a:pathLst>
              <a:path w="37" h="33">
                <a:moveTo>
                  <a:pt x="34" y="33"/>
                </a:moveTo>
                <a:lnTo>
                  <a:pt x="0" y="26"/>
                </a:lnTo>
                <a:lnTo>
                  <a:pt x="8" y="0"/>
                </a:lnTo>
                <a:lnTo>
                  <a:pt x="37" y="3"/>
                </a:lnTo>
                <a:lnTo>
                  <a:pt x="34"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9" name="Freeform 66"/>
          <p:cNvSpPr/>
          <p:nvPr/>
        </p:nvSpPr>
        <p:spPr bwMode="auto">
          <a:xfrm>
            <a:off x="6484938" y="5724525"/>
            <a:ext cx="52387" cy="46037"/>
          </a:xfrm>
          <a:custGeom>
            <a:avLst/>
            <a:gdLst>
              <a:gd name="T0" fmla="*/ 29 w 33"/>
              <a:gd name="T1" fmla="*/ 29 h 29"/>
              <a:gd name="T2" fmla="*/ 0 w 33"/>
              <a:gd name="T3" fmla="*/ 26 h 29"/>
              <a:gd name="T4" fmla="*/ 4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4"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0" name="Freeform 67"/>
          <p:cNvSpPr/>
          <p:nvPr/>
        </p:nvSpPr>
        <p:spPr bwMode="auto">
          <a:xfrm>
            <a:off x="6578601" y="5735638"/>
            <a:ext cx="58737" cy="47625"/>
          </a:xfrm>
          <a:custGeom>
            <a:avLst/>
            <a:gdLst>
              <a:gd name="T0" fmla="*/ 30 w 37"/>
              <a:gd name="T1" fmla="*/ 30 h 30"/>
              <a:gd name="T2" fmla="*/ 0 w 37"/>
              <a:gd name="T3" fmla="*/ 26 h 30"/>
              <a:gd name="T4" fmla="*/ 7 w 37"/>
              <a:gd name="T5" fmla="*/ 0 h 30"/>
              <a:gd name="T6" fmla="*/ 37 w 37"/>
              <a:gd name="T7" fmla="*/ 4 h 30"/>
              <a:gd name="T8" fmla="*/ 30 w 37"/>
              <a:gd name="T9" fmla="*/ 30 h 30"/>
            </a:gdLst>
            <a:ahLst/>
            <a:cxnLst>
              <a:cxn ang="0">
                <a:pos x="T0" y="T1"/>
              </a:cxn>
              <a:cxn ang="0">
                <a:pos x="T2" y="T3"/>
              </a:cxn>
              <a:cxn ang="0">
                <a:pos x="T4" y="T5"/>
              </a:cxn>
              <a:cxn ang="0">
                <a:pos x="T6" y="T7"/>
              </a:cxn>
              <a:cxn ang="0">
                <a:pos x="T8" y="T9"/>
              </a:cxn>
            </a:cxnLst>
            <a:rect l="0" t="0" r="r" b="b"/>
            <a:pathLst>
              <a:path w="37" h="30">
                <a:moveTo>
                  <a:pt x="30" y="30"/>
                </a:moveTo>
                <a:lnTo>
                  <a:pt x="0" y="26"/>
                </a:lnTo>
                <a:lnTo>
                  <a:pt x="7" y="0"/>
                </a:lnTo>
                <a:lnTo>
                  <a:pt x="37"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1" name="Freeform 68"/>
          <p:cNvSpPr/>
          <p:nvPr/>
        </p:nvSpPr>
        <p:spPr bwMode="auto">
          <a:xfrm>
            <a:off x="8061326" y="5618163"/>
            <a:ext cx="76200" cy="430212"/>
          </a:xfrm>
          <a:custGeom>
            <a:avLst/>
            <a:gdLst>
              <a:gd name="T0" fmla="*/ 4 w 13"/>
              <a:gd name="T1" fmla="*/ 0 h 73"/>
              <a:gd name="T2" fmla="*/ 8 w 13"/>
              <a:gd name="T3" fmla="*/ 4 h 73"/>
              <a:gd name="T4" fmla="*/ 11 w 13"/>
              <a:gd name="T5" fmla="*/ 69 h 73"/>
              <a:gd name="T6" fmla="*/ 6 w 13"/>
              <a:gd name="T7" fmla="*/ 73 h 73"/>
              <a:gd name="T8" fmla="*/ 3 w 13"/>
              <a:gd name="T9" fmla="*/ 68 h 73"/>
              <a:gd name="T10" fmla="*/ 0 w 13"/>
              <a:gd name="T11" fmla="*/ 5 h 73"/>
              <a:gd name="T12" fmla="*/ 4 w 13"/>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3" h="73">
                <a:moveTo>
                  <a:pt x="4" y="0"/>
                </a:moveTo>
                <a:cubicBezTo>
                  <a:pt x="6" y="0"/>
                  <a:pt x="8" y="1"/>
                  <a:pt x="8" y="4"/>
                </a:cubicBezTo>
                <a:cubicBezTo>
                  <a:pt x="11" y="23"/>
                  <a:pt x="13" y="46"/>
                  <a:pt x="11" y="69"/>
                </a:cubicBezTo>
                <a:cubicBezTo>
                  <a:pt x="11" y="71"/>
                  <a:pt x="9" y="73"/>
                  <a:pt x="6" y="73"/>
                </a:cubicBezTo>
                <a:cubicBezTo>
                  <a:pt x="4" y="73"/>
                  <a:pt x="2" y="71"/>
                  <a:pt x="3" y="68"/>
                </a:cubicBezTo>
                <a:cubicBezTo>
                  <a:pt x="5" y="46"/>
                  <a:pt x="2" y="24"/>
                  <a:pt x="0" y="5"/>
                </a:cubicBezTo>
                <a:cubicBezTo>
                  <a:pt x="0" y="2"/>
                  <a:pt x="2" y="0"/>
                  <a:pt x="4"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2" name="Freeform 69"/>
          <p:cNvSpPr/>
          <p:nvPr/>
        </p:nvSpPr>
        <p:spPr bwMode="auto">
          <a:xfrm>
            <a:off x="7721601" y="5105400"/>
            <a:ext cx="668337" cy="688975"/>
          </a:xfrm>
          <a:custGeom>
            <a:avLst/>
            <a:gdLst>
              <a:gd name="T0" fmla="*/ 68 w 114"/>
              <a:gd name="T1" fmla="*/ 115 h 117"/>
              <a:gd name="T2" fmla="*/ 43 w 114"/>
              <a:gd name="T3" fmla="*/ 112 h 117"/>
              <a:gd name="T4" fmla="*/ 17 w 114"/>
              <a:gd name="T5" fmla="*/ 94 h 117"/>
              <a:gd name="T6" fmla="*/ 38 w 114"/>
              <a:gd name="T7" fmla="*/ 9 h 117"/>
              <a:gd name="T8" fmla="*/ 82 w 114"/>
              <a:gd name="T9" fmla="*/ 7 h 117"/>
              <a:gd name="T10" fmla="*/ 102 w 114"/>
              <a:gd name="T11" fmla="*/ 21 h 117"/>
              <a:gd name="T12" fmla="*/ 112 w 114"/>
              <a:gd name="T13" fmla="*/ 67 h 117"/>
              <a:gd name="T14" fmla="*/ 72 w 114"/>
              <a:gd name="T15" fmla="*/ 114 h 117"/>
              <a:gd name="T16" fmla="*/ 68 w 114"/>
              <a:gd name="T17"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17">
                <a:moveTo>
                  <a:pt x="68" y="115"/>
                </a:moveTo>
                <a:cubicBezTo>
                  <a:pt x="60" y="117"/>
                  <a:pt x="51" y="116"/>
                  <a:pt x="43" y="112"/>
                </a:cubicBezTo>
                <a:cubicBezTo>
                  <a:pt x="35" y="109"/>
                  <a:pt x="22" y="101"/>
                  <a:pt x="17" y="94"/>
                </a:cubicBezTo>
                <a:cubicBezTo>
                  <a:pt x="0" y="65"/>
                  <a:pt x="12" y="27"/>
                  <a:pt x="38" y="9"/>
                </a:cubicBezTo>
                <a:cubicBezTo>
                  <a:pt x="51" y="0"/>
                  <a:pt x="68" y="1"/>
                  <a:pt x="82" y="7"/>
                </a:cubicBezTo>
                <a:cubicBezTo>
                  <a:pt x="89" y="10"/>
                  <a:pt x="97" y="15"/>
                  <a:pt x="102" y="21"/>
                </a:cubicBezTo>
                <a:cubicBezTo>
                  <a:pt x="111" y="33"/>
                  <a:pt x="114" y="53"/>
                  <a:pt x="112" y="67"/>
                </a:cubicBezTo>
                <a:cubicBezTo>
                  <a:pt x="109" y="89"/>
                  <a:pt x="91" y="107"/>
                  <a:pt x="72" y="114"/>
                </a:cubicBezTo>
                <a:cubicBezTo>
                  <a:pt x="71" y="114"/>
                  <a:pt x="69" y="114"/>
                  <a:pt x="68" y="115"/>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3" name="Freeform 70"/>
          <p:cNvSpPr/>
          <p:nvPr/>
        </p:nvSpPr>
        <p:spPr bwMode="auto">
          <a:xfrm>
            <a:off x="7932738" y="5387975"/>
            <a:ext cx="398462" cy="401637"/>
          </a:xfrm>
          <a:custGeom>
            <a:avLst/>
            <a:gdLst>
              <a:gd name="T0" fmla="*/ 53 w 68"/>
              <a:gd name="T1" fmla="*/ 8 h 68"/>
              <a:gd name="T2" fmla="*/ 63 w 68"/>
              <a:gd name="T3" fmla="*/ 44 h 68"/>
              <a:gd name="T4" fmla="*/ 49 w 68"/>
              <a:gd name="T5" fmla="*/ 56 h 68"/>
              <a:gd name="T6" fmla="*/ 29 w 68"/>
              <a:gd name="T7" fmla="*/ 53 h 68"/>
              <a:gd name="T8" fmla="*/ 16 w 68"/>
              <a:gd name="T9" fmla="*/ 31 h 68"/>
              <a:gd name="T10" fmla="*/ 22 w 68"/>
              <a:gd name="T11" fmla="*/ 17 h 68"/>
              <a:gd name="T12" fmla="*/ 45 w 68"/>
              <a:gd name="T13" fmla="*/ 17 h 68"/>
              <a:gd name="T14" fmla="*/ 54 w 68"/>
              <a:gd name="T15" fmla="*/ 32 h 68"/>
              <a:gd name="T16" fmla="*/ 47 w 68"/>
              <a:gd name="T17" fmla="*/ 43 h 68"/>
              <a:gd name="T18" fmla="*/ 34 w 68"/>
              <a:gd name="T19" fmla="*/ 46 h 68"/>
              <a:gd name="T20" fmla="*/ 27 w 68"/>
              <a:gd name="T21" fmla="*/ 40 h 68"/>
              <a:gd name="T22" fmla="*/ 29 w 68"/>
              <a:gd name="T23" fmla="*/ 26 h 68"/>
              <a:gd name="T24" fmla="*/ 38 w 68"/>
              <a:gd name="T25" fmla="*/ 25 h 68"/>
              <a:gd name="T26" fmla="*/ 44 w 68"/>
              <a:gd name="T27" fmla="*/ 28 h 68"/>
              <a:gd name="T28" fmla="*/ 44 w 68"/>
              <a:gd name="T29" fmla="*/ 34 h 68"/>
              <a:gd name="T30" fmla="*/ 40 w 68"/>
              <a:gd name="T31" fmla="*/ 38 h 68"/>
              <a:gd name="T32" fmla="*/ 34 w 68"/>
              <a:gd name="T33" fmla="*/ 36 h 68"/>
              <a:gd name="T34" fmla="*/ 36 w 68"/>
              <a:gd name="T35" fmla="*/ 32 h 68"/>
              <a:gd name="T36" fmla="*/ 39 w 68"/>
              <a:gd name="T37" fmla="*/ 32 h 68"/>
              <a:gd name="T38" fmla="*/ 39 w 68"/>
              <a:gd name="T39" fmla="*/ 33 h 68"/>
              <a:gd name="T40" fmla="*/ 39 w 68"/>
              <a:gd name="T41" fmla="*/ 34 h 68"/>
              <a:gd name="T42" fmla="*/ 40 w 68"/>
              <a:gd name="T43" fmla="*/ 32 h 68"/>
              <a:gd name="T44" fmla="*/ 40 w 68"/>
              <a:gd name="T45" fmla="*/ 30 h 68"/>
              <a:gd name="T46" fmla="*/ 38 w 68"/>
              <a:gd name="T47" fmla="*/ 29 h 68"/>
              <a:gd name="T48" fmla="*/ 32 w 68"/>
              <a:gd name="T49" fmla="*/ 30 h 68"/>
              <a:gd name="T50" fmla="*/ 30 w 68"/>
              <a:gd name="T51" fmla="*/ 38 h 68"/>
              <a:gd name="T52" fmla="*/ 35 w 68"/>
              <a:gd name="T53" fmla="*/ 42 h 68"/>
              <a:gd name="T54" fmla="*/ 44 w 68"/>
              <a:gd name="T55" fmla="*/ 39 h 68"/>
              <a:gd name="T56" fmla="*/ 50 w 68"/>
              <a:gd name="T57" fmla="*/ 31 h 68"/>
              <a:gd name="T58" fmla="*/ 43 w 68"/>
              <a:gd name="T59" fmla="*/ 21 h 68"/>
              <a:gd name="T60" fmla="*/ 25 w 68"/>
              <a:gd name="T61" fmla="*/ 20 h 68"/>
              <a:gd name="T62" fmla="*/ 21 w 68"/>
              <a:gd name="T63" fmla="*/ 31 h 68"/>
              <a:gd name="T64" fmla="*/ 31 w 68"/>
              <a:gd name="T65" fmla="*/ 50 h 68"/>
              <a:gd name="T66" fmla="*/ 48 w 68"/>
              <a:gd name="T67" fmla="*/ 52 h 68"/>
              <a:gd name="T68" fmla="*/ 59 w 68"/>
              <a:gd name="T69" fmla="*/ 42 h 68"/>
              <a:gd name="T70" fmla="*/ 51 w 68"/>
              <a:gd name="T71" fmla="*/ 11 h 68"/>
              <a:gd name="T72" fmla="*/ 24 w 68"/>
              <a:gd name="T73" fmla="*/ 11 h 68"/>
              <a:gd name="T74" fmla="*/ 10 w 68"/>
              <a:gd name="T75" fmla="*/ 44 h 68"/>
              <a:gd name="T76" fmla="*/ 36 w 68"/>
              <a:gd name="T77" fmla="*/ 63 h 68"/>
              <a:gd name="T78" fmla="*/ 38 w 68"/>
              <a:gd name="T79" fmla="*/ 65 h 68"/>
              <a:gd name="T80" fmla="*/ 36 w 68"/>
              <a:gd name="T81" fmla="*/ 67 h 68"/>
              <a:gd name="T82" fmla="*/ 6 w 68"/>
              <a:gd name="T83" fmla="*/ 46 h 68"/>
              <a:gd name="T84" fmla="*/ 21 w 68"/>
              <a:gd name="T85" fmla="*/ 7 h 68"/>
              <a:gd name="T86" fmla="*/ 53 w 68"/>
              <a:gd name="T8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68">
                <a:moveTo>
                  <a:pt x="53" y="8"/>
                </a:moveTo>
                <a:cubicBezTo>
                  <a:pt x="64" y="17"/>
                  <a:pt x="68" y="32"/>
                  <a:pt x="63" y="44"/>
                </a:cubicBezTo>
                <a:cubicBezTo>
                  <a:pt x="60" y="50"/>
                  <a:pt x="55" y="54"/>
                  <a:pt x="49" y="56"/>
                </a:cubicBezTo>
                <a:cubicBezTo>
                  <a:pt x="42" y="58"/>
                  <a:pt x="35" y="57"/>
                  <a:pt x="29" y="53"/>
                </a:cubicBezTo>
                <a:cubicBezTo>
                  <a:pt x="22" y="49"/>
                  <a:pt x="17" y="39"/>
                  <a:pt x="16" y="31"/>
                </a:cubicBezTo>
                <a:cubicBezTo>
                  <a:pt x="16" y="25"/>
                  <a:pt x="18" y="20"/>
                  <a:pt x="22" y="17"/>
                </a:cubicBezTo>
                <a:cubicBezTo>
                  <a:pt x="28" y="13"/>
                  <a:pt x="38" y="13"/>
                  <a:pt x="45" y="17"/>
                </a:cubicBezTo>
                <a:cubicBezTo>
                  <a:pt x="51" y="20"/>
                  <a:pt x="55" y="26"/>
                  <a:pt x="54" y="32"/>
                </a:cubicBezTo>
                <a:cubicBezTo>
                  <a:pt x="53" y="37"/>
                  <a:pt x="49" y="41"/>
                  <a:pt x="47" y="43"/>
                </a:cubicBezTo>
                <a:cubicBezTo>
                  <a:pt x="42" y="46"/>
                  <a:pt x="37" y="47"/>
                  <a:pt x="34" y="46"/>
                </a:cubicBezTo>
                <a:cubicBezTo>
                  <a:pt x="31" y="46"/>
                  <a:pt x="28" y="44"/>
                  <a:pt x="27" y="40"/>
                </a:cubicBezTo>
                <a:cubicBezTo>
                  <a:pt x="25" y="36"/>
                  <a:pt x="25" y="30"/>
                  <a:pt x="29" y="26"/>
                </a:cubicBezTo>
                <a:cubicBezTo>
                  <a:pt x="31" y="25"/>
                  <a:pt x="35" y="24"/>
                  <a:pt x="38" y="25"/>
                </a:cubicBezTo>
                <a:cubicBezTo>
                  <a:pt x="41" y="25"/>
                  <a:pt x="43" y="26"/>
                  <a:pt x="44" y="28"/>
                </a:cubicBezTo>
                <a:cubicBezTo>
                  <a:pt x="45" y="30"/>
                  <a:pt x="45" y="32"/>
                  <a:pt x="44" y="34"/>
                </a:cubicBezTo>
                <a:cubicBezTo>
                  <a:pt x="43" y="36"/>
                  <a:pt x="42" y="37"/>
                  <a:pt x="40" y="38"/>
                </a:cubicBezTo>
                <a:cubicBezTo>
                  <a:pt x="38" y="38"/>
                  <a:pt x="35" y="38"/>
                  <a:pt x="34" y="36"/>
                </a:cubicBezTo>
                <a:cubicBezTo>
                  <a:pt x="34" y="35"/>
                  <a:pt x="34" y="33"/>
                  <a:pt x="36" y="32"/>
                </a:cubicBezTo>
                <a:cubicBezTo>
                  <a:pt x="37" y="31"/>
                  <a:pt x="38" y="31"/>
                  <a:pt x="39" y="32"/>
                </a:cubicBezTo>
                <a:cubicBezTo>
                  <a:pt x="39" y="33"/>
                  <a:pt x="39" y="33"/>
                  <a:pt x="39" y="33"/>
                </a:cubicBezTo>
                <a:cubicBezTo>
                  <a:pt x="39" y="34"/>
                  <a:pt x="39" y="34"/>
                  <a:pt x="39" y="34"/>
                </a:cubicBezTo>
                <a:cubicBezTo>
                  <a:pt x="40" y="33"/>
                  <a:pt x="40" y="33"/>
                  <a:pt x="40" y="32"/>
                </a:cubicBezTo>
                <a:cubicBezTo>
                  <a:pt x="41" y="32"/>
                  <a:pt x="41" y="31"/>
                  <a:pt x="40" y="30"/>
                </a:cubicBezTo>
                <a:cubicBezTo>
                  <a:pt x="40" y="30"/>
                  <a:pt x="39" y="29"/>
                  <a:pt x="38" y="29"/>
                </a:cubicBezTo>
                <a:cubicBezTo>
                  <a:pt x="35" y="29"/>
                  <a:pt x="33" y="29"/>
                  <a:pt x="32" y="30"/>
                </a:cubicBezTo>
                <a:cubicBezTo>
                  <a:pt x="29" y="32"/>
                  <a:pt x="29" y="36"/>
                  <a:pt x="30" y="38"/>
                </a:cubicBezTo>
                <a:cubicBezTo>
                  <a:pt x="31" y="41"/>
                  <a:pt x="33" y="42"/>
                  <a:pt x="35" y="42"/>
                </a:cubicBezTo>
                <a:cubicBezTo>
                  <a:pt x="37" y="43"/>
                  <a:pt x="41" y="42"/>
                  <a:pt x="44" y="39"/>
                </a:cubicBezTo>
                <a:cubicBezTo>
                  <a:pt x="46" y="38"/>
                  <a:pt x="49" y="35"/>
                  <a:pt x="50" y="31"/>
                </a:cubicBezTo>
                <a:cubicBezTo>
                  <a:pt x="51" y="25"/>
                  <a:pt x="45" y="22"/>
                  <a:pt x="43" y="21"/>
                </a:cubicBezTo>
                <a:cubicBezTo>
                  <a:pt x="37" y="17"/>
                  <a:pt x="29" y="17"/>
                  <a:pt x="25" y="20"/>
                </a:cubicBezTo>
                <a:cubicBezTo>
                  <a:pt x="22" y="23"/>
                  <a:pt x="20" y="26"/>
                  <a:pt x="21" y="31"/>
                </a:cubicBezTo>
                <a:cubicBezTo>
                  <a:pt x="21" y="38"/>
                  <a:pt x="25" y="46"/>
                  <a:pt x="31" y="50"/>
                </a:cubicBezTo>
                <a:cubicBezTo>
                  <a:pt x="36" y="53"/>
                  <a:pt x="42" y="54"/>
                  <a:pt x="48" y="52"/>
                </a:cubicBezTo>
                <a:cubicBezTo>
                  <a:pt x="53" y="51"/>
                  <a:pt x="57" y="47"/>
                  <a:pt x="59" y="42"/>
                </a:cubicBezTo>
                <a:cubicBezTo>
                  <a:pt x="64" y="30"/>
                  <a:pt x="58" y="18"/>
                  <a:pt x="51" y="11"/>
                </a:cubicBezTo>
                <a:cubicBezTo>
                  <a:pt x="42" y="5"/>
                  <a:pt x="32" y="5"/>
                  <a:pt x="24" y="11"/>
                </a:cubicBezTo>
                <a:cubicBezTo>
                  <a:pt x="13" y="18"/>
                  <a:pt x="4" y="31"/>
                  <a:pt x="10" y="44"/>
                </a:cubicBezTo>
                <a:cubicBezTo>
                  <a:pt x="16" y="57"/>
                  <a:pt x="21" y="63"/>
                  <a:pt x="36" y="63"/>
                </a:cubicBezTo>
                <a:cubicBezTo>
                  <a:pt x="37" y="63"/>
                  <a:pt x="38" y="63"/>
                  <a:pt x="38" y="65"/>
                </a:cubicBezTo>
                <a:cubicBezTo>
                  <a:pt x="38" y="66"/>
                  <a:pt x="37" y="67"/>
                  <a:pt x="36" y="67"/>
                </a:cubicBezTo>
                <a:cubicBezTo>
                  <a:pt x="17" y="68"/>
                  <a:pt x="12" y="58"/>
                  <a:pt x="6" y="46"/>
                </a:cubicBezTo>
                <a:cubicBezTo>
                  <a:pt x="0" y="30"/>
                  <a:pt x="10" y="15"/>
                  <a:pt x="21" y="7"/>
                </a:cubicBezTo>
                <a:cubicBezTo>
                  <a:pt x="31" y="0"/>
                  <a:pt x="44" y="1"/>
                  <a:pt x="53"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4" name="Freeform 71"/>
          <p:cNvSpPr/>
          <p:nvPr/>
        </p:nvSpPr>
        <p:spPr bwMode="auto">
          <a:xfrm>
            <a:off x="7880351" y="5646738"/>
            <a:ext cx="93662" cy="95250"/>
          </a:xfrm>
          <a:custGeom>
            <a:avLst/>
            <a:gdLst>
              <a:gd name="T0" fmla="*/ 6 w 16"/>
              <a:gd name="T1" fmla="*/ 12 h 16"/>
              <a:gd name="T2" fmla="*/ 15 w 16"/>
              <a:gd name="T3" fmla="*/ 7 h 16"/>
              <a:gd name="T4" fmla="*/ 6 w 16"/>
              <a:gd name="T5" fmla="*/ 12 h 16"/>
            </a:gdLst>
            <a:ahLst/>
            <a:cxnLst>
              <a:cxn ang="0">
                <a:pos x="T0" y="T1"/>
              </a:cxn>
              <a:cxn ang="0">
                <a:pos x="T2" y="T3"/>
              </a:cxn>
              <a:cxn ang="0">
                <a:pos x="T4" y="T5"/>
              </a:cxn>
            </a:cxnLst>
            <a:rect l="0" t="0" r="r" b="b"/>
            <a:pathLst>
              <a:path w="16" h="16">
                <a:moveTo>
                  <a:pt x="6" y="12"/>
                </a:moveTo>
                <a:cubicBezTo>
                  <a:pt x="0" y="4"/>
                  <a:pt x="13" y="0"/>
                  <a:pt x="15" y="7"/>
                </a:cubicBezTo>
                <a:cubicBezTo>
                  <a:pt x="16" y="12"/>
                  <a:pt x="9" y="1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5" name="Freeform 72"/>
          <p:cNvSpPr/>
          <p:nvPr/>
        </p:nvSpPr>
        <p:spPr bwMode="auto">
          <a:xfrm>
            <a:off x="7874001" y="5535613"/>
            <a:ext cx="58737" cy="58737"/>
          </a:xfrm>
          <a:custGeom>
            <a:avLst/>
            <a:gdLst>
              <a:gd name="T0" fmla="*/ 4 w 10"/>
              <a:gd name="T1" fmla="*/ 7 h 10"/>
              <a:gd name="T2" fmla="*/ 9 w 10"/>
              <a:gd name="T3" fmla="*/ 5 h 10"/>
              <a:gd name="T4" fmla="*/ 4 w 10"/>
              <a:gd name="T5" fmla="*/ 7 h 10"/>
            </a:gdLst>
            <a:ahLst/>
            <a:cxnLst>
              <a:cxn ang="0">
                <a:pos x="T0" y="T1"/>
              </a:cxn>
              <a:cxn ang="0">
                <a:pos x="T2" y="T3"/>
              </a:cxn>
              <a:cxn ang="0">
                <a:pos x="T4" y="T5"/>
              </a:cxn>
            </a:cxnLst>
            <a:rect l="0" t="0" r="r" b="b"/>
            <a:pathLst>
              <a:path w="10" h="10">
                <a:moveTo>
                  <a:pt x="4" y="7"/>
                </a:moveTo>
                <a:cubicBezTo>
                  <a:pt x="0" y="3"/>
                  <a:pt x="9" y="0"/>
                  <a:pt x="9" y="5"/>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6" name="Freeform 73"/>
          <p:cNvSpPr/>
          <p:nvPr/>
        </p:nvSpPr>
        <p:spPr bwMode="auto">
          <a:xfrm>
            <a:off x="7804151" y="5511800"/>
            <a:ext cx="23812" cy="17462"/>
          </a:xfrm>
          <a:custGeom>
            <a:avLst/>
            <a:gdLst>
              <a:gd name="T0" fmla="*/ 1 w 4"/>
              <a:gd name="T1" fmla="*/ 2 h 3"/>
              <a:gd name="T2" fmla="*/ 4 w 4"/>
              <a:gd name="T3" fmla="*/ 1 h 3"/>
              <a:gd name="T4" fmla="*/ 1 w 4"/>
              <a:gd name="T5" fmla="*/ 2 h 3"/>
            </a:gdLst>
            <a:ahLst/>
            <a:cxnLst>
              <a:cxn ang="0">
                <a:pos x="T0" y="T1"/>
              </a:cxn>
              <a:cxn ang="0">
                <a:pos x="T2" y="T3"/>
              </a:cxn>
              <a:cxn ang="0">
                <a:pos x="T4" y="T5"/>
              </a:cxn>
            </a:cxnLst>
            <a:rect l="0" t="0" r="r" b="b"/>
            <a:pathLst>
              <a:path w="4" h="3">
                <a:moveTo>
                  <a:pt x="1" y="2"/>
                </a:moveTo>
                <a:cubicBezTo>
                  <a:pt x="0" y="1"/>
                  <a:pt x="3" y="0"/>
                  <a:pt x="4" y="1"/>
                </a:cubicBezTo>
                <a:cubicBezTo>
                  <a:pt x="4" y="2"/>
                  <a:pt x="2"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7" name="Freeform 74"/>
          <p:cNvSpPr/>
          <p:nvPr/>
        </p:nvSpPr>
        <p:spPr bwMode="auto">
          <a:xfrm>
            <a:off x="8313738" y="5416550"/>
            <a:ext cx="41275" cy="41275"/>
          </a:xfrm>
          <a:custGeom>
            <a:avLst/>
            <a:gdLst>
              <a:gd name="T0" fmla="*/ 3 w 7"/>
              <a:gd name="T1" fmla="*/ 6 h 7"/>
              <a:gd name="T2" fmla="*/ 7 w 7"/>
              <a:gd name="T3" fmla="*/ 4 h 7"/>
              <a:gd name="T4" fmla="*/ 3 w 7"/>
              <a:gd name="T5" fmla="*/ 6 h 7"/>
            </a:gdLst>
            <a:ahLst/>
            <a:cxnLst>
              <a:cxn ang="0">
                <a:pos x="T0" y="T1"/>
              </a:cxn>
              <a:cxn ang="0">
                <a:pos x="T2" y="T3"/>
              </a:cxn>
              <a:cxn ang="0">
                <a:pos x="T4" y="T5"/>
              </a:cxn>
            </a:cxnLst>
            <a:rect l="0" t="0" r="r" b="b"/>
            <a:pathLst>
              <a:path w="7" h="7">
                <a:moveTo>
                  <a:pt x="3" y="6"/>
                </a:moveTo>
                <a:cubicBezTo>
                  <a:pt x="0" y="2"/>
                  <a:pt x="6" y="0"/>
                  <a:pt x="7" y="4"/>
                </a:cubicBezTo>
                <a:cubicBezTo>
                  <a:pt x="7" y="6"/>
                  <a:pt x="4" y="7"/>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8" name="Freeform 75"/>
          <p:cNvSpPr/>
          <p:nvPr/>
        </p:nvSpPr>
        <p:spPr bwMode="auto">
          <a:xfrm>
            <a:off x="8261351" y="5364163"/>
            <a:ext cx="23812"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3"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9" name="Freeform 76"/>
          <p:cNvSpPr/>
          <p:nvPr/>
        </p:nvSpPr>
        <p:spPr bwMode="auto">
          <a:xfrm>
            <a:off x="7651751" y="5807075"/>
            <a:ext cx="63500" cy="211137"/>
          </a:xfrm>
          <a:custGeom>
            <a:avLst/>
            <a:gdLst>
              <a:gd name="T0" fmla="*/ 9 w 11"/>
              <a:gd name="T1" fmla="*/ 4 h 36"/>
              <a:gd name="T2" fmla="*/ 10 w 11"/>
              <a:gd name="T3" fmla="*/ 32 h 36"/>
              <a:gd name="T4" fmla="*/ 6 w 11"/>
              <a:gd name="T5" fmla="*/ 36 h 36"/>
              <a:gd name="T6" fmla="*/ 2 w 11"/>
              <a:gd name="T7" fmla="*/ 32 h 36"/>
              <a:gd name="T8" fmla="*/ 1 w 11"/>
              <a:gd name="T9" fmla="*/ 5 h 36"/>
              <a:gd name="T10" fmla="*/ 4 w 11"/>
              <a:gd name="T11" fmla="*/ 0 h 36"/>
              <a:gd name="T12" fmla="*/ 9 w 11"/>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1" h="36">
                <a:moveTo>
                  <a:pt x="9" y="4"/>
                </a:moveTo>
                <a:cubicBezTo>
                  <a:pt x="10" y="12"/>
                  <a:pt x="11" y="22"/>
                  <a:pt x="10" y="32"/>
                </a:cubicBezTo>
                <a:cubicBezTo>
                  <a:pt x="10" y="34"/>
                  <a:pt x="8" y="36"/>
                  <a:pt x="6" y="36"/>
                </a:cubicBezTo>
                <a:cubicBezTo>
                  <a:pt x="4" y="36"/>
                  <a:pt x="2" y="34"/>
                  <a:pt x="2" y="32"/>
                </a:cubicBezTo>
                <a:cubicBezTo>
                  <a:pt x="3" y="22"/>
                  <a:pt x="2" y="13"/>
                  <a:pt x="1" y="5"/>
                </a:cubicBezTo>
                <a:cubicBezTo>
                  <a:pt x="0" y="3"/>
                  <a:pt x="2" y="0"/>
                  <a:pt x="4" y="0"/>
                </a:cubicBezTo>
                <a:cubicBezTo>
                  <a:pt x="6" y="0"/>
                  <a:pt x="9" y="1"/>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0" name="Freeform 77"/>
          <p:cNvSpPr/>
          <p:nvPr/>
        </p:nvSpPr>
        <p:spPr bwMode="auto">
          <a:xfrm>
            <a:off x="7523163" y="5600700"/>
            <a:ext cx="287337" cy="293687"/>
          </a:xfrm>
          <a:custGeom>
            <a:avLst/>
            <a:gdLst>
              <a:gd name="T0" fmla="*/ 29 w 49"/>
              <a:gd name="T1" fmla="*/ 49 h 50"/>
              <a:gd name="T2" fmla="*/ 19 w 49"/>
              <a:gd name="T3" fmla="*/ 49 h 50"/>
              <a:gd name="T4" fmla="*/ 8 w 49"/>
              <a:gd name="T5" fmla="*/ 41 h 50"/>
              <a:gd name="T6" fmla="*/ 16 w 49"/>
              <a:gd name="T7" fmla="*/ 4 h 50"/>
              <a:gd name="T8" fmla="*/ 35 w 49"/>
              <a:gd name="T9" fmla="*/ 3 h 50"/>
              <a:gd name="T10" fmla="*/ 43 w 49"/>
              <a:gd name="T11" fmla="*/ 9 h 50"/>
              <a:gd name="T12" fmla="*/ 48 w 49"/>
              <a:gd name="T13" fmla="*/ 29 h 50"/>
              <a:gd name="T14" fmla="*/ 31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6" y="50"/>
                  <a:pt x="22" y="50"/>
                  <a:pt x="19" y="49"/>
                </a:cubicBezTo>
                <a:cubicBezTo>
                  <a:pt x="15" y="47"/>
                  <a:pt x="10" y="44"/>
                  <a:pt x="8" y="41"/>
                </a:cubicBezTo>
                <a:cubicBezTo>
                  <a:pt x="0" y="28"/>
                  <a:pt x="5" y="12"/>
                  <a:pt x="16" y="4"/>
                </a:cubicBezTo>
                <a:cubicBezTo>
                  <a:pt x="21" y="0"/>
                  <a:pt x="29" y="0"/>
                  <a:pt x="35" y="3"/>
                </a:cubicBezTo>
                <a:cubicBezTo>
                  <a:pt x="38" y="4"/>
                  <a:pt x="41" y="6"/>
                  <a:pt x="43" y="9"/>
                </a:cubicBezTo>
                <a:cubicBezTo>
                  <a:pt x="47" y="14"/>
                  <a:pt x="49" y="22"/>
                  <a:pt x="48" y="29"/>
                </a:cubicBezTo>
                <a:cubicBezTo>
                  <a:pt x="47" y="38"/>
                  <a:pt x="39" y="46"/>
                  <a:pt x="31" y="49"/>
                </a:cubicBezTo>
                <a:cubicBezTo>
                  <a:pt x="31" y="49"/>
                  <a:pt x="30"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1" name="Freeform 78"/>
          <p:cNvSpPr/>
          <p:nvPr/>
        </p:nvSpPr>
        <p:spPr bwMode="auto">
          <a:xfrm>
            <a:off x="3700463" y="5275263"/>
            <a:ext cx="58737" cy="212725"/>
          </a:xfrm>
          <a:custGeom>
            <a:avLst/>
            <a:gdLst>
              <a:gd name="T0" fmla="*/ 9 w 10"/>
              <a:gd name="T1" fmla="*/ 4 h 36"/>
              <a:gd name="T2" fmla="*/ 9 w 10"/>
              <a:gd name="T3" fmla="*/ 32 h 36"/>
              <a:gd name="T4" fmla="*/ 5 w 10"/>
              <a:gd name="T5" fmla="*/ 36 h 36"/>
              <a:gd name="T6" fmla="*/ 1 w 10"/>
              <a:gd name="T7" fmla="*/ 32 h 36"/>
              <a:gd name="T8" fmla="*/ 0 w 10"/>
              <a:gd name="T9" fmla="*/ 5 h 36"/>
              <a:gd name="T10" fmla="*/ 4 w 10"/>
              <a:gd name="T11" fmla="*/ 0 h 36"/>
              <a:gd name="T12" fmla="*/ 9 w 10"/>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0" h="36">
                <a:moveTo>
                  <a:pt x="9" y="4"/>
                </a:moveTo>
                <a:cubicBezTo>
                  <a:pt x="9" y="12"/>
                  <a:pt x="10" y="22"/>
                  <a:pt x="9" y="32"/>
                </a:cubicBezTo>
                <a:cubicBezTo>
                  <a:pt x="9" y="35"/>
                  <a:pt x="7" y="36"/>
                  <a:pt x="5" y="36"/>
                </a:cubicBezTo>
                <a:cubicBezTo>
                  <a:pt x="2" y="36"/>
                  <a:pt x="1" y="34"/>
                  <a:pt x="1" y="32"/>
                </a:cubicBezTo>
                <a:cubicBezTo>
                  <a:pt x="2" y="22"/>
                  <a:pt x="1" y="13"/>
                  <a:pt x="0" y="5"/>
                </a:cubicBezTo>
                <a:cubicBezTo>
                  <a:pt x="0" y="2"/>
                  <a:pt x="2" y="0"/>
                  <a:pt x="4" y="0"/>
                </a:cubicBezTo>
                <a:cubicBezTo>
                  <a:pt x="6" y="0"/>
                  <a:pt x="8" y="2"/>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2" name="Freeform 79"/>
          <p:cNvSpPr/>
          <p:nvPr/>
        </p:nvSpPr>
        <p:spPr bwMode="auto">
          <a:xfrm>
            <a:off x="3571876" y="5068888"/>
            <a:ext cx="285750" cy="295275"/>
          </a:xfrm>
          <a:custGeom>
            <a:avLst/>
            <a:gdLst>
              <a:gd name="T0" fmla="*/ 29 w 49"/>
              <a:gd name="T1" fmla="*/ 49 h 50"/>
              <a:gd name="T2" fmla="*/ 18 w 49"/>
              <a:gd name="T3" fmla="*/ 48 h 50"/>
              <a:gd name="T4" fmla="*/ 7 w 49"/>
              <a:gd name="T5" fmla="*/ 40 h 50"/>
              <a:gd name="T6" fmla="*/ 17 w 49"/>
              <a:gd name="T7" fmla="*/ 4 h 50"/>
              <a:gd name="T8" fmla="*/ 36 w 49"/>
              <a:gd name="T9" fmla="*/ 3 h 50"/>
              <a:gd name="T10" fmla="*/ 44 w 49"/>
              <a:gd name="T11" fmla="*/ 10 h 50"/>
              <a:gd name="T12" fmla="*/ 48 w 49"/>
              <a:gd name="T13" fmla="*/ 30 h 50"/>
              <a:gd name="T14" fmla="*/ 30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5" y="50"/>
                  <a:pt x="21" y="50"/>
                  <a:pt x="18" y="48"/>
                </a:cubicBezTo>
                <a:cubicBezTo>
                  <a:pt x="15" y="47"/>
                  <a:pt x="9" y="43"/>
                  <a:pt x="7" y="40"/>
                </a:cubicBezTo>
                <a:cubicBezTo>
                  <a:pt x="0" y="28"/>
                  <a:pt x="6" y="11"/>
                  <a:pt x="17" y="4"/>
                </a:cubicBezTo>
                <a:cubicBezTo>
                  <a:pt x="22" y="0"/>
                  <a:pt x="30" y="1"/>
                  <a:pt x="36" y="3"/>
                </a:cubicBezTo>
                <a:cubicBezTo>
                  <a:pt x="39" y="5"/>
                  <a:pt x="42" y="7"/>
                  <a:pt x="44" y="10"/>
                </a:cubicBezTo>
                <a:cubicBezTo>
                  <a:pt x="48" y="15"/>
                  <a:pt x="49" y="23"/>
                  <a:pt x="48" y="30"/>
                </a:cubicBezTo>
                <a:cubicBezTo>
                  <a:pt x="46" y="39"/>
                  <a:pt x="39" y="47"/>
                  <a:pt x="30" y="49"/>
                </a:cubicBezTo>
                <a:cubicBezTo>
                  <a:pt x="30" y="49"/>
                  <a:pt x="29"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3" name="Freeform 80"/>
          <p:cNvSpPr/>
          <p:nvPr/>
        </p:nvSpPr>
        <p:spPr bwMode="auto">
          <a:xfrm>
            <a:off x="8472488" y="5770563"/>
            <a:ext cx="93662" cy="277812"/>
          </a:xfrm>
          <a:custGeom>
            <a:avLst/>
            <a:gdLst>
              <a:gd name="T0" fmla="*/ 12 w 16"/>
              <a:gd name="T1" fmla="*/ 0 h 47"/>
              <a:gd name="T2" fmla="*/ 16 w 16"/>
              <a:gd name="T3" fmla="*/ 5 h 47"/>
              <a:gd name="T4" fmla="*/ 9 w 16"/>
              <a:gd name="T5" fmla="*/ 44 h 47"/>
              <a:gd name="T6" fmla="*/ 4 w 16"/>
              <a:gd name="T7" fmla="*/ 47 h 47"/>
              <a:gd name="T8" fmla="*/ 1 w 16"/>
              <a:gd name="T9" fmla="*/ 42 h 47"/>
              <a:gd name="T10" fmla="*/ 8 w 16"/>
              <a:gd name="T11" fmla="*/ 4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1"/>
                  <a:pt x="16" y="3"/>
                  <a:pt x="16" y="5"/>
                </a:cubicBezTo>
                <a:cubicBezTo>
                  <a:pt x="15" y="17"/>
                  <a:pt x="13" y="31"/>
                  <a:pt x="9" y="44"/>
                </a:cubicBezTo>
                <a:cubicBezTo>
                  <a:pt x="8" y="46"/>
                  <a:pt x="6" y="47"/>
                  <a:pt x="4" y="47"/>
                </a:cubicBezTo>
                <a:cubicBezTo>
                  <a:pt x="2" y="46"/>
                  <a:pt x="0" y="44"/>
                  <a:pt x="1" y="42"/>
                </a:cubicBezTo>
                <a:cubicBezTo>
                  <a:pt x="5" y="29"/>
                  <a:pt x="7" y="16"/>
                  <a:pt x="8" y="4"/>
                </a:cubicBezTo>
                <a:cubicBezTo>
                  <a:pt x="8" y="2"/>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4" name="Freeform 81"/>
          <p:cNvSpPr/>
          <p:nvPr/>
        </p:nvSpPr>
        <p:spPr bwMode="auto">
          <a:xfrm>
            <a:off x="8348663" y="5476875"/>
            <a:ext cx="404812" cy="406400"/>
          </a:xfrm>
          <a:custGeom>
            <a:avLst/>
            <a:gdLst>
              <a:gd name="T0" fmla="*/ 33 w 69"/>
              <a:gd name="T1" fmla="*/ 69 h 69"/>
              <a:gd name="T2" fmla="*/ 19 w 69"/>
              <a:gd name="T3" fmla="*/ 65 h 69"/>
              <a:gd name="T4" fmla="*/ 6 w 69"/>
              <a:gd name="T5" fmla="*/ 50 h 69"/>
              <a:gd name="T6" fmla="*/ 29 w 69"/>
              <a:gd name="T7" fmla="*/ 3 h 69"/>
              <a:gd name="T8" fmla="*/ 55 w 69"/>
              <a:gd name="T9" fmla="*/ 7 h 69"/>
              <a:gd name="T10" fmla="*/ 65 w 69"/>
              <a:gd name="T11" fmla="*/ 18 h 69"/>
              <a:gd name="T12" fmla="*/ 65 w 69"/>
              <a:gd name="T13" fmla="*/ 47 h 69"/>
              <a:gd name="T14" fmla="*/ 36 w 69"/>
              <a:gd name="T15" fmla="*/ 69 h 69"/>
              <a:gd name="T16" fmla="*/ 33 w 69"/>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9">
                <a:moveTo>
                  <a:pt x="33" y="69"/>
                </a:moveTo>
                <a:cubicBezTo>
                  <a:pt x="28" y="69"/>
                  <a:pt x="23" y="68"/>
                  <a:pt x="19" y="65"/>
                </a:cubicBezTo>
                <a:cubicBezTo>
                  <a:pt x="15" y="62"/>
                  <a:pt x="8" y="55"/>
                  <a:pt x="6" y="50"/>
                </a:cubicBezTo>
                <a:cubicBezTo>
                  <a:pt x="0" y="31"/>
                  <a:pt x="12" y="10"/>
                  <a:pt x="29" y="3"/>
                </a:cubicBezTo>
                <a:cubicBezTo>
                  <a:pt x="38" y="0"/>
                  <a:pt x="48" y="2"/>
                  <a:pt x="55" y="7"/>
                </a:cubicBezTo>
                <a:cubicBezTo>
                  <a:pt x="59" y="10"/>
                  <a:pt x="63" y="14"/>
                  <a:pt x="65" y="18"/>
                </a:cubicBezTo>
                <a:cubicBezTo>
                  <a:pt x="69" y="26"/>
                  <a:pt x="68" y="39"/>
                  <a:pt x="65" y="47"/>
                </a:cubicBezTo>
                <a:cubicBezTo>
                  <a:pt x="60" y="59"/>
                  <a:pt x="48" y="68"/>
                  <a:pt x="36" y="69"/>
                </a:cubicBezTo>
                <a:cubicBezTo>
                  <a:pt x="35" y="69"/>
                  <a:pt x="34" y="69"/>
                  <a:pt x="33" y="69"/>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5" name="Freeform 82"/>
          <p:cNvSpPr/>
          <p:nvPr/>
        </p:nvSpPr>
        <p:spPr bwMode="auto">
          <a:xfrm>
            <a:off x="8518526" y="5783263"/>
            <a:ext cx="93662" cy="93662"/>
          </a:xfrm>
          <a:custGeom>
            <a:avLst/>
            <a:gdLst>
              <a:gd name="T0" fmla="*/ 6 w 16"/>
              <a:gd name="T1" fmla="*/ 11 h 16"/>
              <a:gd name="T2" fmla="*/ 15 w 16"/>
              <a:gd name="T3" fmla="*/ 7 h 16"/>
              <a:gd name="T4" fmla="*/ 6 w 16"/>
              <a:gd name="T5" fmla="*/ 11 h 16"/>
            </a:gdLst>
            <a:ahLst/>
            <a:cxnLst>
              <a:cxn ang="0">
                <a:pos x="T0" y="T1"/>
              </a:cxn>
              <a:cxn ang="0">
                <a:pos x="T2" y="T3"/>
              </a:cxn>
              <a:cxn ang="0">
                <a:pos x="T4" y="T5"/>
              </a:cxn>
            </a:cxnLst>
            <a:rect l="0" t="0" r="r" b="b"/>
            <a:pathLst>
              <a:path w="16" h="16">
                <a:moveTo>
                  <a:pt x="6" y="11"/>
                </a:moveTo>
                <a:cubicBezTo>
                  <a:pt x="0" y="3"/>
                  <a:pt x="14" y="0"/>
                  <a:pt x="15" y="7"/>
                </a:cubicBezTo>
                <a:cubicBezTo>
                  <a:pt x="16" y="12"/>
                  <a:pt x="9" y="16"/>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6" name="Freeform 83"/>
          <p:cNvSpPr/>
          <p:nvPr/>
        </p:nvSpPr>
        <p:spPr bwMode="auto">
          <a:xfrm>
            <a:off x="8431213" y="5783263"/>
            <a:ext cx="58737" cy="58737"/>
          </a:xfrm>
          <a:custGeom>
            <a:avLst/>
            <a:gdLst>
              <a:gd name="T0" fmla="*/ 4 w 10"/>
              <a:gd name="T1" fmla="*/ 7 h 10"/>
              <a:gd name="T2" fmla="*/ 10 w 10"/>
              <a:gd name="T3" fmla="*/ 4 h 10"/>
              <a:gd name="T4" fmla="*/ 4 w 10"/>
              <a:gd name="T5" fmla="*/ 7 h 10"/>
            </a:gdLst>
            <a:ahLst/>
            <a:cxnLst>
              <a:cxn ang="0">
                <a:pos x="T0" y="T1"/>
              </a:cxn>
              <a:cxn ang="0">
                <a:pos x="T2" y="T3"/>
              </a:cxn>
              <a:cxn ang="0">
                <a:pos x="T4" y="T5"/>
              </a:cxn>
            </a:cxnLst>
            <a:rect l="0" t="0" r="r" b="b"/>
            <a:pathLst>
              <a:path w="10" h="10">
                <a:moveTo>
                  <a:pt x="4" y="7"/>
                </a:moveTo>
                <a:cubicBezTo>
                  <a:pt x="0" y="2"/>
                  <a:pt x="9" y="0"/>
                  <a:pt x="10" y="4"/>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7" name="Freeform 84"/>
          <p:cNvSpPr/>
          <p:nvPr/>
        </p:nvSpPr>
        <p:spPr bwMode="auto">
          <a:xfrm>
            <a:off x="8631238" y="5748338"/>
            <a:ext cx="39687" cy="46037"/>
          </a:xfrm>
          <a:custGeom>
            <a:avLst/>
            <a:gdLst>
              <a:gd name="T0" fmla="*/ 2 w 7"/>
              <a:gd name="T1" fmla="*/ 5 h 8"/>
              <a:gd name="T2" fmla="*/ 7 w 7"/>
              <a:gd name="T3" fmla="*/ 4 h 8"/>
              <a:gd name="T4" fmla="*/ 2 w 7"/>
              <a:gd name="T5" fmla="*/ 5 h 8"/>
            </a:gdLst>
            <a:ahLst/>
            <a:cxnLst>
              <a:cxn ang="0">
                <a:pos x="T0" y="T1"/>
              </a:cxn>
              <a:cxn ang="0">
                <a:pos x="T2" y="T3"/>
              </a:cxn>
              <a:cxn ang="0">
                <a:pos x="T4" y="T5"/>
              </a:cxn>
            </a:cxnLst>
            <a:rect l="0" t="0" r="r" b="b"/>
            <a:pathLst>
              <a:path w="7" h="8">
                <a:moveTo>
                  <a:pt x="2" y="5"/>
                </a:moveTo>
                <a:cubicBezTo>
                  <a:pt x="0" y="2"/>
                  <a:pt x="6" y="0"/>
                  <a:pt x="7" y="4"/>
                </a:cubicBezTo>
                <a:cubicBezTo>
                  <a:pt x="7" y="6"/>
                  <a:pt x="4" y="8"/>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8" name="Freeform 85"/>
          <p:cNvSpPr/>
          <p:nvPr/>
        </p:nvSpPr>
        <p:spPr bwMode="auto">
          <a:xfrm>
            <a:off x="8624888" y="5683250"/>
            <a:ext cx="23812" cy="28575"/>
          </a:xfrm>
          <a:custGeom>
            <a:avLst/>
            <a:gdLst>
              <a:gd name="T0" fmla="*/ 1 w 4"/>
              <a:gd name="T1" fmla="*/ 3 h 5"/>
              <a:gd name="T2" fmla="*/ 4 w 4"/>
              <a:gd name="T3" fmla="*/ 2 h 5"/>
              <a:gd name="T4" fmla="*/ 1 w 4"/>
              <a:gd name="T5" fmla="*/ 3 h 5"/>
            </a:gdLst>
            <a:ahLst/>
            <a:cxnLst>
              <a:cxn ang="0">
                <a:pos x="T0" y="T1"/>
              </a:cxn>
              <a:cxn ang="0">
                <a:pos x="T2" y="T3"/>
              </a:cxn>
              <a:cxn ang="0">
                <a:pos x="T4" y="T5"/>
              </a:cxn>
            </a:cxnLst>
            <a:rect l="0" t="0" r="r" b="b"/>
            <a:pathLst>
              <a:path w="4" h="5">
                <a:moveTo>
                  <a:pt x="1" y="3"/>
                </a:moveTo>
                <a:cubicBezTo>
                  <a:pt x="0" y="1"/>
                  <a:pt x="4" y="0"/>
                  <a:pt x="4" y="2"/>
                </a:cubicBezTo>
                <a:cubicBezTo>
                  <a:pt x="4" y="4"/>
                  <a:pt x="2" y="5"/>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9" name="Freeform 86"/>
          <p:cNvSpPr/>
          <p:nvPr/>
        </p:nvSpPr>
        <p:spPr bwMode="auto">
          <a:xfrm>
            <a:off x="8548688" y="5759450"/>
            <a:ext cx="23812" cy="23812"/>
          </a:xfrm>
          <a:custGeom>
            <a:avLst/>
            <a:gdLst>
              <a:gd name="T0" fmla="*/ 1 w 4"/>
              <a:gd name="T1" fmla="*/ 3 h 4"/>
              <a:gd name="T2" fmla="*/ 4 w 4"/>
              <a:gd name="T3" fmla="*/ 2 h 4"/>
              <a:gd name="T4" fmla="*/ 1 w 4"/>
              <a:gd name="T5" fmla="*/ 3 h 4"/>
            </a:gdLst>
            <a:ahLst/>
            <a:cxnLst>
              <a:cxn ang="0">
                <a:pos x="T0" y="T1"/>
              </a:cxn>
              <a:cxn ang="0">
                <a:pos x="T2" y="T3"/>
              </a:cxn>
              <a:cxn ang="0">
                <a:pos x="T4" y="T5"/>
              </a:cxn>
            </a:cxnLst>
            <a:rect l="0" t="0" r="r" b="b"/>
            <a:pathLst>
              <a:path w="4" h="4">
                <a:moveTo>
                  <a:pt x="1" y="3"/>
                </a:moveTo>
                <a:cubicBezTo>
                  <a:pt x="0" y="1"/>
                  <a:pt x="4" y="0"/>
                  <a:pt x="4" y="2"/>
                </a:cubicBezTo>
                <a:cubicBezTo>
                  <a:pt x="4" y="3"/>
                  <a:pt x="2"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1" name="Freeform 87"/>
          <p:cNvSpPr/>
          <p:nvPr/>
        </p:nvSpPr>
        <p:spPr bwMode="auto">
          <a:xfrm>
            <a:off x="8413751" y="5718175"/>
            <a:ext cx="11112" cy="111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0" y="0"/>
                  <a:pt x="2" y="0"/>
                  <a:pt x="2" y="1"/>
                </a:cubicBezTo>
                <a:cubicBezTo>
                  <a:pt x="2" y="2"/>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2" name="Freeform 88"/>
          <p:cNvSpPr/>
          <p:nvPr/>
        </p:nvSpPr>
        <p:spPr bwMode="auto">
          <a:xfrm>
            <a:off x="8694738" y="5653088"/>
            <a:ext cx="12700"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3" name="Freeform 89"/>
          <p:cNvSpPr/>
          <p:nvPr/>
        </p:nvSpPr>
        <p:spPr bwMode="auto">
          <a:xfrm>
            <a:off x="5019676" y="5381625"/>
            <a:ext cx="93662" cy="277812"/>
          </a:xfrm>
          <a:custGeom>
            <a:avLst/>
            <a:gdLst>
              <a:gd name="T0" fmla="*/ 12 w 16"/>
              <a:gd name="T1" fmla="*/ 0 h 47"/>
              <a:gd name="T2" fmla="*/ 16 w 16"/>
              <a:gd name="T3" fmla="*/ 4 h 47"/>
              <a:gd name="T4" fmla="*/ 9 w 16"/>
              <a:gd name="T5" fmla="*/ 43 h 47"/>
              <a:gd name="T6" fmla="*/ 4 w 16"/>
              <a:gd name="T7" fmla="*/ 46 h 47"/>
              <a:gd name="T8" fmla="*/ 1 w 16"/>
              <a:gd name="T9" fmla="*/ 41 h 47"/>
              <a:gd name="T10" fmla="*/ 8 w 16"/>
              <a:gd name="T11" fmla="*/ 3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0"/>
                  <a:pt x="16" y="2"/>
                  <a:pt x="16" y="4"/>
                </a:cubicBezTo>
                <a:cubicBezTo>
                  <a:pt x="15" y="16"/>
                  <a:pt x="13" y="30"/>
                  <a:pt x="9" y="43"/>
                </a:cubicBezTo>
                <a:cubicBezTo>
                  <a:pt x="8" y="46"/>
                  <a:pt x="6" y="47"/>
                  <a:pt x="4" y="46"/>
                </a:cubicBezTo>
                <a:cubicBezTo>
                  <a:pt x="2" y="45"/>
                  <a:pt x="0" y="43"/>
                  <a:pt x="1" y="41"/>
                </a:cubicBezTo>
                <a:cubicBezTo>
                  <a:pt x="5" y="28"/>
                  <a:pt x="7" y="15"/>
                  <a:pt x="8" y="3"/>
                </a:cubicBezTo>
                <a:cubicBezTo>
                  <a:pt x="8" y="1"/>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4" name="Freeform 90"/>
          <p:cNvSpPr/>
          <p:nvPr/>
        </p:nvSpPr>
        <p:spPr bwMode="auto">
          <a:xfrm>
            <a:off x="4895851" y="5081588"/>
            <a:ext cx="404812" cy="412750"/>
          </a:xfrm>
          <a:custGeom>
            <a:avLst/>
            <a:gdLst>
              <a:gd name="T0" fmla="*/ 33 w 69"/>
              <a:gd name="T1" fmla="*/ 70 h 70"/>
              <a:gd name="T2" fmla="*/ 19 w 69"/>
              <a:gd name="T3" fmla="*/ 65 h 70"/>
              <a:gd name="T4" fmla="*/ 6 w 69"/>
              <a:gd name="T5" fmla="*/ 51 h 70"/>
              <a:gd name="T6" fmla="*/ 29 w 69"/>
              <a:gd name="T7" fmla="*/ 4 h 70"/>
              <a:gd name="T8" fmla="*/ 55 w 69"/>
              <a:gd name="T9" fmla="*/ 8 h 70"/>
              <a:gd name="T10" fmla="*/ 65 w 69"/>
              <a:gd name="T11" fmla="*/ 19 h 70"/>
              <a:gd name="T12" fmla="*/ 65 w 69"/>
              <a:gd name="T13" fmla="*/ 47 h 70"/>
              <a:gd name="T14" fmla="*/ 36 w 69"/>
              <a:gd name="T15" fmla="*/ 69 h 70"/>
              <a:gd name="T16" fmla="*/ 33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33" y="70"/>
                </a:moveTo>
                <a:cubicBezTo>
                  <a:pt x="28" y="70"/>
                  <a:pt x="23" y="68"/>
                  <a:pt x="19" y="65"/>
                </a:cubicBezTo>
                <a:cubicBezTo>
                  <a:pt x="15" y="62"/>
                  <a:pt x="8" y="56"/>
                  <a:pt x="6" y="51"/>
                </a:cubicBezTo>
                <a:cubicBezTo>
                  <a:pt x="0" y="31"/>
                  <a:pt x="12" y="11"/>
                  <a:pt x="29" y="4"/>
                </a:cubicBezTo>
                <a:cubicBezTo>
                  <a:pt x="38" y="0"/>
                  <a:pt x="48" y="2"/>
                  <a:pt x="55" y="8"/>
                </a:cubicBezTo>
                <a:cubicBezTo>
                  <a:pt x="59" y="10"/>
                  <a:pt x="63" y="14"/>
                  <a:pt x="65" y="19"/>
                </a:cubicBezTo>
                <a:cubicBezTo>
                  <a:pt x="69" y="27"/>
                  <a:pt x="69" y="39"/>
                  <a:pt x="65" y="47"/>
                </a:cubicBezTo>
                <a:cubicBezTo>
                  <a:pt x="60" y="60"/>
                  <a:pt x="48" y="68"/>
                  <a:pt x="36" y="69"/>
                </a:cubicBezTo>
                <a:cubicBezTo>
                  <a:pt x="35" y="69"/>
                  <a:pt x="34" y="70"/>
                  <a:pt x="33" y="7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5" name="Freeform 91"/>
          <p:cNvSpPr/>
          <p:nvPr/>
        </p:nvSpPr>
        <p:spPr bwMode="auto">
          <a:xfrm>
            <a:off x="5065713" y="5394325"/>
            <a:ext cx="93662" cy="87312"/>
          </a:xfrm>
          <a:custGeom>
            <a:avLst/>
            <a:gdLst>
              <a:gd name="T0" fmla="*/ 6 w 16"/>
              <a:gd name="T1" fmla="*/ 11 h 15"/>
              <a:gd name="T2" fmla="*/ 15 w 16"/>
              <a:gd name="T3" fmla="*/ 7 h 15"/>
              <a:gd name="T4" fmla="*/ 6 w 16"/>
              <a:gd name="T5" fmla="*/ 11 h 15"/>
            </a:gdLst>
            <a:ahLst/>
            <a:cxnLst>
              <a:cxn ang="0">
                <a:pos x="T0" y="T1"/>
              </a:cxn>
              <a:cxn ang="0">
                <a:pos x="T2" y="T3"/>
              </a:cxn>
              <a:cxn ang="0">
                <a:pos x="T4" y="T5"/>
              </a:cxn>
            </a:cxnLst>
            <a:rect l="0" t="0" r="r" b="b"/>
            <a:pathLst>
              <a:path w="16" h="15">
                <a:moveTo>
                  <a:pt x="6" y="11"/>
                </a:moveTo>
                <a:cubicBezTo>
                  <a:pt x="0" y="3"/>
                  <a:pt x="14" y="0"/>
                  <a:pt x="15" y="7"/>
                </a:cubicBezTo>
                <a:cubicBezTo>
                  <a:pt x="16" y="12"/>
                  <a:pt x="9" y="15"/>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6" name="Freeform 92"/>
          <p:cNvSpPr/>
          <p:nvPr/>
        </p:nvSpPr>
        <p:spPr bwMode="auto">
          <a:xfrm>
            <a:off x="4978401" y="5387975"/>
            <a:ext cx="63500" cy="58737"/>
          </a:xfrm>
          <a:custGeom>
            <a:avLst/>
            <a:gdLst>
              <a:gd name="T0" fmla="*/ 4 w 11"/>
              <a:gd name="T1" fmla="*/ 7 h 10"/>
              <a:gd name="T2" fmla="*/ 10 w 11"/>
              <a:gd name="T3" fmla="*/ 5 h 10"/>
              <a:gd name="T4" fmla="*/ 4 w 11"/>
              <a:gd name="T5" fmla="*/ 7 h 10"/>
            </a:gdLst>
            <a:ahLst/>
            <a:cxnLst>
              <a:cxn ang="0">
                <a:pos x="T0" y="T1"/>
              </a:cxn>
              <a:cxn ang="0">
                <a:pos x="T2" y="T3"/>
              </a:cxn>
              <a:cxn ang="0">
                <a:pos x="T4" y="T5"/>
              </a:cxn>
            </a:cxnLst>
            <a:rect l="0" t="0" r="r" b="b"/>
            <a:pathLst>
              <a:path w="11" h="10">
                <a:moveTo>
                  <a:pt x="4" y="7"/>
                </a:moveTo>
                <a:cubicBezTo>
                  <a:pt x="0" y="2"/>
                  <a:pt x="9" y="0"/>
                  <a:pt x="10" y="5"/>
                </a:cubicBezTo>
                <a:cubicBezTo>
                  <a:pt x="11"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7" name="Freeform 93"/>
          <p:cNvSpPr/>
          <p:nvPr/>
        </p:nvSpPr>
        <p:spPr bwMode="auto">
          <a:xfrm>
            <a:off x="5176838" y="5353050"/>
            <a:ext cx="41275" cy="46037"/>
          </a:xfrm>
          <a:custGeom>
            <a:avLst/>
            <a:gdLst>
              <a:gd name="T0" fmla="*/ 2 w 7"/>
              <a:gd name="T1" fmla="*/ 6 h 8"/>
              <a:gd name="T2" fmla="*/ 7 w 7"/>
              <a:gd name="T3" fmla="*/ 4 h 8"/>
              <a:gd name="T4" fmla="*/ 2 w 7"/>
              <a:gd name="T5" fmla="*/ 6 h 8"/>
            </a:gdLst>
            <a:ahLst/>
            <a:cxnLst>
              <a:cxn ang="0">
                <a:pos x="T0" y="T1"/>
              </a:cxn>
              <a:cxn ang="0">
                <a:pos x="T2" y="T3"/>
              </a:cxn>
              <a:cxn ang="0">
                <a:pos x="T4" y="T5"/>
              </a:cxn>
            </a:cxnLst>
            <a:rect l="0" t="0" r="r" b="b"/>
            <a:pathLst>
              <a:path w="7" h="8">
                <a:moveTo>
                  <a:pt x="2" y="6"/>
                </a:moveTo>
                <a:cubicBezTo>
                  <a:pt x="0" y="2"/>
                  <a:pt x="6" y="0"/>
                  <a:pt x="7" y="4"/>
                </a:cubicBezTo>
                <a:cubicBezTo>
                  <a:pt x="7" y="6"/>
                  <a:pt x="4"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8" name="Freeform 94"/>
          <p:cNvSpPr/>
          <p:nvPr/>
        </p:nvSpPr>
        <p:spPr bwMode="auto">
          <a:xfrm>
            <a:off x="5172076" y="5287963"/>
            <a:ext cx="22225" cy="28575"/>
          </a:xfrm>
          <a:custGeom>
            <a:avLst/>
            <a:gdLst>
              <a:gd name="T0" fmla="*/ 1 w 4"/>
              <a:gd name="T1" fmla="*/ 4 h 5"/>
              <a:gd name="T2" fmla="*/ 4 w 4"/>
              <a:gd name="T3" fmla="*/ 2 h 5"/>
              <a:gd name="T4" fmla="*/ 1 w 4"/>
              <a:gd name="T5" fmla="*/ 4 h 5"/>
            </a:gdLst>
            <a:ahLst/>
            <a:cxnLst>
              <a:cxn ang="0">
                <a:pos x="T0" y="T1"/>
              </a:cxn>
              <a:cxn ang="0">
                <a:pos x="T2" y="T3"/>
              </a:cxn>
              <a:cxn ang="0">
                <a:pos x="T4" y="T5"/>
              </a:cxn>
            </a:cxnLst>
            <a:rect l="0" t="0" r="r" b="b"/>
            <a:pathLst>
              <a:path w="4" h="5">
                <a:moveTo>
                  <a:pt x="1" y="4"/>
                </a:moveTo>
                <a:cubicBezTo>
                  <a:pt x="0" y="1"/>
                  <a:pt x="4" y="0"/>
                  <a:pt x="4" y="2"/>
                </a:cubicBezTo>
                <a:cubicBezTo>
                  <a:pt x="4" y="4"/>
                  <a:pt x="2" y="5"/>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9" name="Freeform 95"/>
          <p:cNvSpPr/>
          <p:nvPr/>
        </p:nvSpPr>
        <p:spPr bwMode="auto">
          <a:xfrm>
            <a:off x="5095876" y="5364163"/>
            <a:ext cx="22225"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4"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0" name="Freeform 96"/>
          <p:cNvSpPr/>
          <p:nvPr/>
        </p:nvSpPr>
        <p:spPr bwMode="auto">
          <a:xfrm>
            <a:off x="4960938" y="5322888"/>
            <a:ext cx="11112"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1" name="Freeform 97"/>
          <p:cNvSpPr/>
          <p:nvPr/>
        </p:nvSpPr>
        <p:spPr bwMode="auto">
          <a:xfrm>
            <a:off x="5241926" y="5257800"/>
            <a:ext cx="11112" cy="17462"/>
          </a:xfrm>
          <a:custGeom>
            <a:avLst/>
            <a:gdLst>
              <a:gd name="T0" fmla="*/ 1 w 2"/>
              <a:gd name="T1" fmla="*/ 2 h 3"/>
              <a:gd name="T2" fmla="*/ 2 w 2"/>
              <a:gd name="T3" fmla="*/ 2 h 3"/>
              <a:gd name="T4" fmla="*/ 1 w 2"/>
              <a:gd name="T5" fmla="*/ 2 h 3"/>
            </a:gdLst>
            <a:ahLst/>
            <a:cxnLst>
              <a:cxn ang="0">
                <a:pos x="T0" y="T1"/>
              </a:cxn>
              <a:cxn ang="0">
                <a:pos x="T2" y="T3"/>
              </a:cxn>
              <a:cxn ang="0">
                <a:pos x="T4" y="T5"/>
              </a:cxn>
            </a:cxnLst>
            <a:rect l="0" t="0" r="r" b="b"/>
            <a:pathLst>
              <a:path w="2" h="3">
                <a:moveTo>
                  <a:pt x="1" y="2"/>
                </a:moveTo>
                <a:cubicBezTo>
                  <a:pt x="0" y="1"/>
                  <a:pt x="2" y="0"/>
                  <a:pt x="2" y="2"/>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2" name="Freeform 98"/>
          <p:cNvSpPr/>
          <p:nvPr/>
        </p:nvSpPr>
        <p:spPr bwMode="auto">
          <a:xfrm>
            <a:off x="4754563" y="5151438"/>
            <a:ext cx="141287" cy="508000"/>
          </a:xfrm>
          <a:custGeom>
            <a:avLst/>
            <a:gdLst>
              <a:gd name="T0" fmla="*/ 23 w 24"/>
              <a:gd name="T1" fmla="*/ 0 h 86"/>
              <a:gd name="T2" fmla="*/ 24 w 24"/>
              <a:gd name="T3" fmla="*/ 2 h 86"/>
              <a:gd name="T4" fmla="*/ 8 w 24"/>
              <a:gd name="T5" fmla="*/ 65 h 86"/>
              <a:gd name="T6" fmla="*/ 3 w 24"/>
              <a:gd name="T7" fmla="*/ 84 h 86"/>
              <a:gd name="T8" fmla="*/ 1 w 24"/>
              <a:gd name="T9" fmla="*/ 85 h 86"/>
              <a:gd name="T10" fmla="*/ 0 w 24"/>
              <a:gd name="T11" fmla="*/ 83 h 86"/>
              <a:gd name="T12" fmla="*/ 5 w 24"/>
              <a:gd name="T13" fmla="*/ 64 h 86"/>
              <a:gd name="T14" fmla="*/ 21 w 24"/>
              <a:gd name="T15" fmla="*/ 2 h 86"/>
              <a:gd name="T16" fmla="*/ 23 w 24"/>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23" y="0"/>
                </a:moveTo>
                <a:cubicBezTo>
                  <a:pt x="24" y="1"/>
                  <a:pt x="24" y="2"/>
                  <a:pt x="24" y="2"/>
                </a:cubicBezTo>
                <a:cubicBezTo>
                  <a:pt x="18" y="23"/>
                  <a:pt x="13" y="45"/>
                  <a:pt x="8" y="65"/>
                </a:cubicBezTo>
                <a:cubicBezTo>
                  <a:pt x="3" y="84"/>
                  <a:pt x="3" y="84"/>
                  <a:pt x="3" y="84"/>
                </a:cubicBezTo>
                <a:cubicBezTo>
                  <a:pt x="3" y="85"/>
                  <a:pt x="2" y="86"/>
                  <a:pt x="1" y="85"/>
                </a:cubicBezTo>
                <a:cubicBezTo>
                  <a:pt x="0" y="85"/>
                  <a:pt x="0" y="84"/>
                  <a:pt x="0" y="83"/>
                </a:cubicBezTo>
                <a:cubicBezTo>
                  <a:pt x="5" y="64"/>
                  <a:pt x="5" y="64"/>
                  <a:pt x="5" y="64"/>
                </a:cubicBezTo>
                <a:cubicBezTo>
                  <a:pt x="10" y="44"/>
                  <a:pt x="15" y="22"/>
                  <a:pt x="21" y="2"/>
                </a:cubicBezTo>
                <a:cubicBezTo>
                  <a:pt x="21" y="1"/>
                  <a:pt x="22" y="0"/>
                  <a:pt x="23" y="0"/>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3" name="Freeform 99"/>
          <p:cNvSpPr/>
          <p:nvPr/>
        </p:nvSpPr>
        <p:spPr bwMode="auto">
          <a:xfrm>
            <a:off x="4808538" y="4999038"/>
            <a:ext cx="180975" cy="165100"/>
          </a:xfrm>
          <a:custGeom>
            <a:avLst/>
            <a:gdLst>
              <a:gd name="T0" fmla="*/ 18 w 31"/>
              <a:gd name="T1" fmla="*/ 13 h 28"/>
              <a:gd name="T2" fmla="*/ 30 w 31"/>
              <a:gd name="T3" fmla="*/ 14 h 28"/>
              <a:gd name="T4" fmla="*/ 13 w 31"/>
              <a:gd name="T5" fmla="*/ 28 h 28"/>
              <a:gd name="T6" fmla="*/ 7 w 31"/>
              <a:gd name="T7" fmla="*/ 4 h 28"/>
              <a:gd name="T8" fmla="*/ 18 w 31"/>
              <a:gd name="T9" fmla="*/ 13 h 28"/>
            </a:gdLst>
            <a:ahLst/>
            <a:cxnLst>
              <a:cxn ang="0">
                <a:pos x="T0" y="T1"/>
              </a:cxn>
              <a:cxn ang="0">
                <a:pos x="T2" y="T3"/>
              </a:cxn>
              <a:cxn ang="0">
                <a:pos x="T4" y="T5"/>
              </a:cxn>
              <a:cxn ang="0">
                <a:pos x="T6" y="T7"/>
              </a:cxn>
              <a:cxn ang="0">
                <a:pos x="T8" y="T9"/>
              </a:cxn>
            </a:cxnLst>
            <a:rect l="0" t="0" r="r" b="b"/>
            <a:pathLst>
              <a:path w="31" h="28">
                <a:moveTo>
                  <a:pt x="18" y="13"/>
                </a:moveTo>
                <a:cubicBezTo>
                  <a:pt x="21" y="7"/>
                  <a:pt x="31" y="6"/>
                  <a:pt x="30" y="14"/>
                </a:cubicBezTo>
                <a:cubicBezTo>
                  <a:pt x="29" y="20"/>
                  <a:pt x="18" y="26"/>
                  <a:pt x="13" y="28"/>
                </a:cubicBezTo>
                <a:cubicBezTo>
                  <a:pt x="11" y="24"/>
                  <a:pt x="0" y="9"/>
                  <a:pt x="7" y="4"/>
                </a:cubicBezTo>
                <a:cubicBezTo>
                  <a:pt x="12" y="0"/>
                  <a:pt x="16" y="9"/>
                  <a:pt x="18" y="1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4" name="Freeform 100"/>
          <p:cNvSpPr/>
          <p:nvPr/>
        </p:nvSpPr>
        <p:spPr bwMode="auto">
          <a:xfrm>
            <a:off x="4802188" y="4992688"/>
            <a:ext cx="82550" cy="147637"/>
          </a:xfrm>
          <a:custGeom>
            <a:avLst/>
            <a:gdLst>
              <a:gd name="T0" fmla="*/ 14 w 14"/>
              <a:gd name="T1" fmla="*/ 3 h 25"/>
              <a:gd name="T2" fmla="*/ 14 w 14"/>
              <a:gd name="T3" fmla="*/ 4 h 25"/>
              <a:gd name="T4" fmla="*/ 13 w 14"/>
              <a:gd name="T5" fmla="*/ 4 h 25"/>
              <a:gd name="T6" fmla="*/ 7 w 14"/>
              <a:gd name="T7" fmla="*/ 3 h 25"/>
              <a:gd name="T8" fmla="*/ 10 w 14"/>
              <a:gd name="T9" fmla="*/ 25 h 25"/>
              <a:gd name="T10" fmla="*/ 10 w 14"/>
              <a:gd name="T11" fmla="*/ 25 h 25"/>
              <a:gd name="T12" fmla="*/ 9 w 14"/>
              <a:gd name="T13" fmla="*/ 25 h 25"/>
              <a:gd name="T14" fmla="*/ 6 w 14"/>
              <a:gd name="T15" fmla="*/ 2 h 25"/>
              <a:gd name="T16" fmla="*/ 14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14" y="3"/>
                </a:moveTo>
                <a:cubicBezTo>
                  <a:pt x="14" y="4"/>
                  <a:pt x="14" y="4"/>
                  <a:pt x="14" y="4"/>
                </a:cubicBezTo>
                <a:cubicBezTo>
                  <a:pt x="13" y="4"/>
                  <a:pt x="13" y="4"/>
                  <a:pt x="13" y="4"/>
                </a:cubicBezTo>
                <a:cubicBezTo>
                  <a:pt x="11" y="2"/>
                  <a:pt x="9" y="2"/>
                  <a:pt x="7" y="3"/>
                </a:cubicBezTo>
                <a:cubicBezTo>
                  <a:pt x="1" y="8"/>
                  <a:pt x="6" y="18"/>
                  <a:pt x="10" y="25"/>
                </a:cubicBezTo>
                <a:cubicBezTo>
                  <a:pt x="10" y="25"/>
                  <a:pt x="10" y="25"/>
                  <a:pt x="10" y="25"/>
                </a:cubicBezTo>
                <a:cubicBezTo>
                  <a:pt x="9" y="25"/>
                  <a:pt x="9" y="25"/>
                  <a:pt x="9" y="25"/>
                </a:cubicBezTo>
                <a:cubicBezTo>
                  <a:pt x="5" y="18"/>
                  <a:pt x="0" y="7"/>
                  <a:pt x="6" y="2"/>
                </a:cubicBezTo>
                <a:cubicBezTo>
                  <a:pt x="9" y="0"/>
                  <a:pt x="12" y="1"/>
                  <a:pt x="14"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5" name="Freeform 101"/>
          <p:cNvSpPr/>
          <p:nvPr/>
        </p:nvSpPr>
        <p:spPr bwMode="auto">
          <a:xfrm>
            <a:off x="7212013" y="5511800"/>
            <a:ext cx="215900" cy="484187"/>
          </a:xfrm>
          <a:custGeom>
            <a:avLst/>
            <a:gdLst>
              <a:gd name="T0" fmla="*/ 35 w 37"/>
              <a:gd name="T1" fmla="*/ 1 h 82"/>
              <a:gd name="T2" fmla="*/ 36 w 37"/>
              <a:gd name="T3" fmla="*/ 3 h 82"/>
              <a:gd name="T4" fmla="*/ 11 w 37"/>
              <a:gd name="T5" fmla="*/ 63 h 82"/>
              <a:gd name="T6" fmla="*/ 4 w 37"/>
              <a:gd name="T7" fmla="*/ 81 h 82"/>
              <a:gd name="T8" fmla="*/ 2 w 37"/>
              <a:gd name="T9" fmla="*/ 82 h 82"/>
              <a:gd name="T10" fmla="*/ 1 w 37"/>
              <a:gd name="T11" fmla="*/ 80 h 82"/>
              <a:gd name="T12" fmla="*/ 8 w 37"/>
              <a:gd name="T13" fmla="*/ 62 h 82"/>
              <a:gd name="T14" fmla="*/ 33 w 37"/>
              <a:gd name="T15" fmla="*/ 2 h 82"/>
              <a:gd name="T16" fmla="*/ 35 w 37"/>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82">
                <a:moveTo>
                  <a:pt x="35" y="1"/>
                </a:moveTo>
                <a:cubicBezTo>
                  <a:pt x="36" y="1"/>
                  <a:pt x="37" y="2"/>
                  <a:pt x="36" y="3"/>
                </a:cubicBezTo>
                <a:cubicBezTo>
                  <a:pt x="28" y="23"/>
                  <a:pt x="19" y="43"/>
                  <a:pt x="11" y="63"/>
                </a:cubicBezTo>
                <a:cubicBezTo>
                  <a:pt x="4" y="81"/>
                  <a:pt x="4" y="81"/>
                  <a:pt x="4" y="81"/>
                </a:cubicBezTo>
                <a:cubicBezTo>
                  <a:pt x="4" y="82"/>
                  <a:pt x="3" y="82"/>
                  <a:pt x="2" y="82"/>
                </a:cubicBezTo>
                <a:cubicBezTo>
                  <a:pt x="1" y="81"/>
                  <a:pt x="0" y="80"/>
                  <a:pt x="1" y="80"/>
                </a:cubicBezTo>
                <a:cubicBezTo>
                  <a:pt x="8" y="62"/>
                  <a:pt x="8" y="62"/>
                  <a:pt x="8" y="62"/>
                </a:cubicBezTo>
                <a:cubicBezTo>
                  <a:pt x="16" y="42"/>
                  <a:pt x="25" y="21"/>
                  <a:pt x="33" y="2"/>
                </a:cubicBezTo>
                <a:cubicBezTo>
                  <a:pt x="34" y="1"/>
                  <a:pt x="35" y="0"/>
                  <a:pt x="35" y="1"/>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6" name="Freeform 102"/>
          <p:cNvSpPr/>
          <p:nvPr/>
        </p:nvSpPr>
        <p:spPr bwMode="auto">
          <a:xfrm>
            <a:off x="7351713" y="5357813"/>
            <a:ext cx="188912" cy="171450"/>
          </a:xfrm>
          <a:custGeom>
            <a:avLst/>
            <a:gdLst>
              <a:gd name="T0" fmla="*/ 18 w 32"/>
              <a:gd name="T1" fmla="*/ 14 h 29"/>
              <a:gd name="T2" fmla="*/ 29 w 32"/>
              <a:gd name="T3" fmla="*/ 17 h 29"/>
              <a:gd name="T4" fmla="*/ 11 w 32"/>
              <a:gd name="T5" fmla="*/ 29 h 29"/>
              <a:gd name="T6" fmla="*/ 8 w 32"/>
              <a:gd name="T7" fmla="*/ 3 h 29"/>
              <a:gd name="T8" fmla="*/ 17 w 32"/>
              <a:gd name="T9" fmla="*/ 14 h 29"/>
              <a:gd name="T10" fmla="*/ 18 w 32"/>
              <a:gd name="T11" fmla="*/ 14 h 29"/>
            </a:gdLst>
            <a:ahLst/>
            <a:cxnLst>
              <a:cxn ang="0">
                <a:pos x="T0" y="T1"/>
              </a:cxn>
              <a:cxn ang="0">
                <a:pos x="T2" y="T3"/>
              </a:cxn>
              <a:cxn ang="0">
                <a:pos x="T4" y="T5"/>
              </a:cxn>
              <a:cxn ang="0">
                <a:pos x="T6" y="T7"/>
              </a:cxn>
              <a:cxn ang="0">
                <a:pos x="T8" y="T9"/>
              </a:cxn>
              <a:cxn ang="0">
                <a:pos x="T10" y="T11"/>
              </a:cxn>
            </a:cxnLst>
            <a:rect l="0" t="0" r="r" b="b"/>
            <a:pathLst>
              <a:path w="32" h="29">
                <a:moveTo>
                  <a:pt x="18" y="14"/>
                </a:moveTo>
                <a:cubicBezTo>
                  <a:pt x="22" y="8"/>
                  <a:pt x="32" y="9"/>
                  <a:pt x="29" y="17"/>
                </a:cubicBezTo>
                <a:cubicBezTo>
                  <a:pt x="27" y="22"/>
                  <a:pt x="16" y="27"/>
                  <a:pt x="11" y="29"/>
                </a:cubicBezTo>
                <a:cubicBezTo>
                  <a:pt x="9" y="24"/>
                  <a:pt x="0" y="8"/>
                  <a:pt x="8" y="3"/>
                </a:cubicBezTo>
                <a:cubicBezTo>
                  <a:pt x="14" y="0"/>
                  <a:pt x="16" y="10"/>
                  <a:pt x="17" y="14"/>
                </a:cubicBezTo>
                <a:lnTo>
                  <a:pt x="18" y="14"/>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7" name="Freeform 103"/>
          <p:cNvSpPr/>
          <p:nvPr/>
        </p:nvSpPr>
        <p:spPr bwMode="auto">
          <a:xfrm>
            <a:off x="7346951" y="5353050"/>
            <a:ext cx="87312" cy="146050"/>
          </a:xfrm>
          <a:custGeom>
            <a:avLst/>
            <a:gdLst>
              <a:gd name="T0" fmla="*/ 15 w 15"/>
              <a:gd name="T1" fmla="*/ 4 h 25"/>
              <a:gd name="T2" fmla="*/ 15 w 15"/>
              <a:gd name="T3" fmla="*/ 4 h 25"/>
              <a:gd name="T4" fmla="*/ 14 w 15"/>
              <a:gd name="T5" fmla="*/ 4 h 25"/>
              <a:gd name="T6" fmla="*/ 8 w 15"/>
              <a:gd name="T7" fmla="*/ 3 h 25"/>
              <a:gd name="T8" fmla="*/ 8 w 15"/>
              <a:gd name="T9" fmla="*/ 24 h 25"/>
              <a:gd name="T10" fmla="*/ 8 w 15"/>
              <a:gd name="T11" fmla="*/ 25 h 25"/>
              <a:gd name="T12" fmla="*/ 7 w 15"/>
              <a:gd name="T13" fmla="*/ 25 h 25"/>
              <a:gd name="T14" fmla="*/ 8 w 15"/>
              <a:gd name="T15" fmla="*/ 2 h 25"/>
              <a:gd name="T16" fmla="*/ 15 w 15"/>
              <a:gd name="T1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15" y="4"/>
                </a:moveTo>
                <a:cubicBezTo>
                  <a:pt x="15" y="4"/>
                  <a:pt x="15" y="4"/>
                  <a:pt x="15" y="4"/>
                </a:cubicBezTo>
                <a:cubicBezTo>
                  <a:pt x="14" y="4"/>
                  <a:pt x="14" y="4"/>
                  <a:pt x="14" y="4"/>
                </a:cubicBezTo>
                <a:cubicBezTo>
                  <a:pt x="13" y="2"/>
                  <a:pt x="11" y="1"/>
                  <a:pt x="8" y="3"/>
                </a:cubicBezTo>
                <a:cubicBezTo>
                  <a:pt x="2" y="6"/>
                  <a:pt x="5" y="17"/>
                  <a:pt x="8" y="24"/>
                </a:cubicBezTo>
                <a:cubicBezTo>
                  <a:pt x="8" y="25"/>
                  <a:pt x="8" y="25"/>
                  <a:pt x="8" y="25"/>
                </a:cubicBezTo>
                <a:cubicBezTo>
                  <a:pt x="7" y="25"/>
                  <a:pt x="7" y="25"/>
                  <a:pt x="7" y="25"/>
                </a:cubicBezTo>
                <a:cubicBezTo>
                  <a:pt x="4" y="17"/>
                  <a:pt x="0" y="6"/>
                  <a:pt x="8" y="2"/>
                </a:cubicBezTo>
                <a:cubicBezTo>
                  <a:pt x="11" y="0"/>
                  <a:pt x="13" y="1"/>
                  <a:pt x="15" y="4"/>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8" name="Freeform 104"/>
          <p:cNvSpPr/>
          <p:nvPr/>
        </p:nvSpPr>
        <p:spPr bwMode="auto">
          <a:xfrm>
            <a:off x="6924676" y="5505450"/>
            <a:ext cx="69850" cy="477837"/>
          </a:xfrm>
          <a:custGeom>
            <a:avLst/>
            <a:gdLst>
              <a:gd name="T0" fmla="*/ 3 w 12"/>
              <a:gd name="T1" fmla="*/ 2 h 81"/>
              <a:gd name="T2" fmla="*/ 10 w 12"/>
              <a:gd name="T3" fmla="*/ 61 h 81"/>
              <a:gd name="T4" fmla="*/ 12 w 12"/>
              <a:gd name="T5" fmla="*/ 79 h 81"/>
              <a:gd name="T6" fmla="*/ 10 w 12"/>
              <a:gd name="T7" fmla="*/ 81 h 81"/>
              <a:gd name="T8" fmla="*/ 9 w 12"/>
              <a:gd name="T9" fmla="*/ 80 h 81"/>
              <a:gd name="T10" fmla="*/ 7 w 12"/>
              <a:gd name="T11" fmla="*/ 62 h 81"/>
              <a:gd name="T12" fmla="*/ 0 w 12"/>
              <a:gd name="T13" fmla="*/ 2 h 81"/>
              <a:gd name="T14" fmla="*/ 2 w 12"/>
              <a:gd name="T15" fmla="*/ 0 h 81"/>
              <a:gd name="T16" fmla="*/ 3 w 12"/>
              <a:gd name="T1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1">
                <a:moveTo>
                  <a:pt x="3" y="2"/>
                </a:moveTo>
                <a:cubicBezTo>
                  <a:pt x="5" y="21"/>
                  <a:pt x="7" y="42"/>
                  <a:pt x="10" y="61"/>
                </a:cubicBezTo>
                <a:cubicBezTo>
                  <a:pt x="12" y="79"/>
                  <a:pt x="12" y="79"/>
                  <a:pt x="12" y="79"/>
                </a:cubicBezTo>
                <a:cubicBezTo>
                  <a:pt x="12" y="80"/>
                  <a:pt x="11" y="81"/>
                  <a:pt x="10" y="81"/>
                </a:cubicBezTo>
                <a:cubicBezTo>
                  <a:pt x="9" y="81"/>
                  <a:pt x="9" y="81"/>
                  <a:pt x="9" y="80"/>
                </a:cubicBezTo>
                <a:cubicBezTo>
                  <a:pt x="7" y="62"/>
                  <a:pt x="7" y="62"/>
                  <a:pt x="7" y="62"/>
                </a:cubicBezTo>
                <a:cubicBezTo>
                  <a:pt x="4" y="42"/>
                  <a:pt x="2" y="22"/>
                  <a:pt x="0" y="2"/>
                </a:cubicBezTo>
                <a:cubicBezTo>
                  <a:pt x="0" y="1"/>
                  <a:pt x="1" y="0"/>
                  <a:pt x="2" y="0"/>
                </a:cubicBezTo>
                <a:cubicBezTo>
                  <a:pt x="3" y="0"/>
                  <a:pt x="3" y="1"/>
                  <a:pt x="3" y="2"/>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9" name="Freeform 105"/>
          <p:cNvSpPr/>
          <p:nvPr/>
        </p:nvSpPr>
        <p:spPr bwMode="auto">
          <a:xfrm>
            <a:off x="6831013" y="5370513"/>
            <a:ext cx="163512" cy="147637"/>
          </a:xfrm>
          <a:custGeom>
            <a:avLst/>
            <a:gdLst>
              <a:gd name="T0" fmla="*/ 17 w 28"/>
              <a:gd name="T1" fmla="*/ 10 h 25"/>
              <a:gd name="T2" fmla="*/ 28 w 28"/>
              <a:gd name="T3" fmla="*/ 7 h 25"/>
              <a:gd name="T4" fmla="*/ 18 w 28"/>
              <a:gd name="T5" fmla="*/ 25 h 25"/>
              <a:gd name="T6" fmla="*/ 4 w 28"/>
              <a:gd name="T7" fmla="*/ 6 h 25"/>
              <a:gd name="T8" fmla="*/ 17 w 28"/>
              <a:gd name="T9" fmla="*/ 10 h 25"/>
            </a:gdLst>
            <a:ahLst/>
            <a:cxnLst>
              <a:cxn ang="0">
                <a:pos x="T0" y="T1"/>
              </a:cxn>
              <a:cxn ang="0">
                <a:pos x="T2" y="T3"/>
              </a:cxn>
              <a:cxn ang="0">
                <a:pos x="T4" y="T5"/>
              </a:cxn>
              <a:cxn ang="0">
                <a:pos x="T6" y="T7"/>
              </a:cxn>
              <a:cxn ang="0">
                <a:pos x="T8" y="T9"/>
              </a:cxn>
            </a:cxnLst>
            <a:rect l="0" t="0" r="r" b="b"/>
            <a:pathLst>
              <a:path w="28" h="25">
                <a:moveTo>
                  <a:pt x="17" y="10"/>
                </a:moveTo>
                <a:cubicBezTo>
                  <a:pt x="18" y="4"/>
                  <a:pt x="26" y="0"/>
                  <a:pt x="28" y="7"/>
                </a:cubicBezTo>
                <a:cubicBezTo>
                  <a:pt x="28" y="12"/>
                  <a:pt x="21" y="22"/>
                  <a:pt x="18" y="25"/>
                </a:cubicBezTo>
                <a:cubicBezTo>
                  <a:pt x="14" y="22"/>
                  <a:pt x="0" y="13"/>
                  <a:pt x="4" y="6"/>
                </a:cubicBezTo>
                <a:cubicBezTo>
                  <a:pt x="8" y="0"/>
                  <a:pt x="14" y="7"/>
                  <a:pt x="17" y="1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0" name="Freeform 106"/>
          <p:cNvSpPr/>
          <p:nvPr/>
        </p:nvSpPr>
        <p:spPr bwMode="auto">
          <a:xfrm>
            <a:off x="6818313" y="5375275"/>
            <a:ext cx="88900" cy="130175"/>
          </a:xfrm>
          <a:custGeom>
            <a:avLst/>
            <a:gdLst>
              <a:gd name="T0" fmla="*/ 11 w 15"/>
              <a:gd name="T1" fmla="*/ 1 h 22"/>
              <a:gd name="T2" fmla="*/ 12 w 15"/>
              <a:gd name="T3" fmla="*/ 2 h 22"/>
              <a:gd name="T4" fmla="*/ 11 w 15"/>
              <a:gd name="T5" fmla="*/ 2 h 22"/>
              <a:gd name="T6" fmla="*/ 5 w 15"/>
              <a:gd name="T7" fmla="*/ 4 h 22"/>
              <a:gd name="T8" fmla="*/ 15 w 15"/>
              <a:gd name="T9" fmla="*/ 21 h 22"/>
              <a:gd name="T10" fmla="*/ 15 w 15"/>
              <a:gd name="T11" fmla="*/ 22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2" y="2"/>
                  <a:pt x="12" y="2"/>
                  <a:pt x="12" y="2"/>
                </a:cubicBezTo>
                <a:cubicBezTo>
                  <a:pt x="11" y="2"/>
                  <a:pt x="11" y="2"/>
                  <a:pt x="11" y="2"/>
                </a:cubicBezTo>
                <a:cubicBezTo>
                  <a:pt x="8" y="1"/>
                  <a:pt x="7" y="1"/>
                  <a:pt x="5" y="4"/>
                </a:cubicBezTo>
                <a:cubicBezTo>
                  <a:pt x="1" y="9"/>
                  <a:pt x="9" y="16"/>
                  <a:pt x="15" y="21"/>
                </a:cubicBezTo>
                <a:cubicBezTo>
                  <a:pt x="15" y="22"/>
                  <a:pt x="15" y="22"/>
                  <a:pt x="15" y="22"/>
                </a:cubicBezTo>
                <a:cubicBezTo>
                  <a:pt x="14" y="22"/>
                  <a:pt x="14" y="22"/>
                  <a:pt x="14" y="22"/>
                </a:cubicBezTo>
                <a:cubicBezTo>
                  <a:pt x="8" y="17"/>
                  <a:pt x="0" y="10"/>
                  <a:pt x="4" y="3"/>
                </a:cubicBezTo>
                <a:cubicBezTo>
                  <a:pt x="6" y="0"/>
                  <a:pt x="8" y="0"/>
                  <a:pt x="11" y="1"/>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1" name="Freeform 107"/>
          <p:cNvSpPr/>
          <p:nvPr/>
        </p:nvSpPr>
        <p:spPr bwMode="auto">
          <a:xfrm>
            <a:off x="5862638" y="4957763"/>
            <a:ext cx="528637" cy="925512"/>
          </a:xfrm>
          <a:custGeom>
            <a:avLst/>
            <a:gdLst>
              <a:gd name="T0" fmla="*/ 77 w 90"/>
              <a:gd name="T1" fmla="*/ 153 h 157"/>
              <a:gd name="T2" fmla="*/ 90 w 90"/>
              <a:gd name="T3" fmla="*/ 8 h 157"/>
              <a:gd name="T4" fmla="*/ 35 w 90"/>
              <a:gd name="T5" fmla="*/ 0 h 157"/>
              <a:gd name="T6" fmla="*/ 0 w 90"/>
              <a:gd name="T7" fmla="*/ 143 h 157"/>
              <a:gd name="T8" fmla="*/ 77 w 90"/>
              <a:gd name="T9" fmla="*/ 153 h 157"/>
            </a:gdLst>
            <a:ahLst/>
            <a:cxnLst>
              <a:cxn ang="0">
                <a:pos x="T0" y="T1"/>
              </a:cxn>
              <a:cxn ang="0">
                <a:pos x="T2" y="T3"/>
              </a:cxn>
              <a:cxn ang="0">
                <a:pos x="T4" y="T5"/>
              </a:cxn>
              <a:cxn ang="0">
                <a:pos x="T6" y="T7"/>
              </a:cxn>
              <a:cxn ang="0">
                <a:pos x="T8" y="T9"/>
              </a:cxn>
            </a:cxnLst>
            <a:rect l="0" t="0" r="r" b="b"/>
            <a:pathLst>
              <a:path w="90" h="157">
                <a:moveTo>
                  <a:pt x="77" y="153"/>
                </a:moveTo>
                <a:cubicBezTo>
                  <a:pt x="77" y="153"/>
                  <a:pt x="82" y="70"/>
                  <a:pt x="90" y="8"/>
                </a:cubicBezTo>
                <a:cubicBezTo>
                  <a:pt x="90" y="8"/>
                  <a:pt x="46" y="3"/>
                  <a:pt x="35" y="0"/>
                </a:cubicBezTo>
                <a:cubicBezTo>
                  <a:pt x="35" y="0"/>
                  <a:pt x="11" y="118"/>
                  <a:pt x="0" y="143"/>
                </a:cubicBezTo>
                <a:cubicBezTo>
                  <a:pt x="0" y="143"/>
                  <a:pt x="51" y="157"/>
                  <a:pt x="77" y="153"/>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2" name="Freeform 108"/>
          <p:cNvSpPr/>
          <p:nvPr/>
        </p:nvSpPr>
        <p:spPr bwMode="auto">
          <a:xfrm>
            <a:off x="6238876" y="5099050"/>
            <a:ext cx="82550" cy="69850"/>
          </a:xfrm>
          <a:custGeom>
            <a:avLst/>
            <a:gdLst>
              <a:gd name="T0" fmla="*/ 0 w 52"/>
              <a:gd name="T1" fmla="*/ 37 h 44"/>
              <a:gd name="T2" fmla="*/ 44 w 52"/>
              <a:gd name="T3" fmla="*/ 44 h 44"/>
              <a:gd name="T4" fmla="*/ 52 w 52"/>
              <a:gd name="T5" fmla="*/ 4 h 44"/>
              <a:gd name="T6" fmla="*/ 7 w 52"/>
              <a:gd name="T7" fmla="*/ 0 h 44"/>
              <a:gd name="T8" fmla="*/ 0 w 52"/>
              <a:gd name="T9" fmla="*/ 37 h 44"/>
            </a:gdLst>
            <a:ahLst/>
            <a:cxnLst>
              <a:cxn ang="0">
                <a:pos x="T0" y="T1"/>
              </a:cxn>
              <a:cxn ang="0">
                <a:pos x="T2" y="T3"/>
              </a:cxn>
              <a:cxn ang="0">
                <a:pos x="T4" y="T5"/>
              </a:cxn>
              <a:cxn ang="0">
                <a:pos x="T6" y="T7"/>
              </a:cxn>
              <a:cxn ang="0">
                <a:pos x="T8" y="T9"/>
              </a:cxn>
            </a:cxnLst>
            <a:rect l="0" t="0" r="r" b="b"/>
            <a:pathLst>
              <a:path w="52" h="44">
                <a:moveTo>
                  <a:pt x="0" y="37"/>
                </a:moveTo>
                <a:lnTo>
                  <a:pt x="44" y="44"/>
                </a:lnTo>
                <a:lnTo>
                  <a:pt x="52" y="4"/>
                </a:lnTo>
                <a:lnTo>
                  <a:pt x="7"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3" name="Freeform 109"/>
          <p:cNvSpPr/>
          <p:nvPr/>
        </p:nvSpPr>
        <p:spPr bwMode="auto">
          <a:xfrm>
            <a:off x="6097588" y="5075238"/>
            <a:ext cx="82550" cy="71437"/>
          </a:xfrm>
          <a:custGeom>
            <a:avLst/>
            <a:gdLst>
              <a:gd name="T0" fmla="*/ 0 w 52"/>
              <a:gd name="T1" fmla="*/ 41 h 45"/>
              <a:gd name="T2" fmla="*/ 45 w 52"/>
              <a:gd name="T3" fmla="*/ 45 h 45"/>
              <a:gd name="T4" fmla="*/ 52 w 52"/>
              <a:gd name="T5" fmla="*/ 4 h 45"/>
              <a:gd name="T6" fmla="*/ 8 w 52"/>
              <a:gd name="T7" fmla="*/ 0 h 45"/>
              <a:gd name="T8" fmla="*/ 0 w 52"/>
              <a:gd name="T9" fmla="*/ 41 h 45"/>
            </a:gdLst>
            <a:ahLst/>
            <a:cxnLst>
              <a:cxn ang="0">
                <a:pos x="T0" y="T1"/>
              </a:cxn>
              <a:cxn ang="0">
                <a:pos x="T2" y="T3"/>
              </a:cxn>
              <a:cxn ang="0">
                <a:pos x="T4" y="T5"/>
              </a:cxn>
              <a:cxn ang="0">
                <a:pos x="T6" y="T7"/>
              </a:cxn>
              <a:cxn ang="0">
                <a:pos x="T8" y="T9"/>
              </a:cxn>
            </a:cxnLst>
            <a:rect l="0" t="0" r="r" b="b"/>
            <a:pathLst>
              <a:path w="52" h="45">
                <a:moveTo>
                  <a:pt x="0" y="41"/>
                </a:moveTo>
                <a:lnTo>
                  <a:pt x="45" y="45"/>
                </a:lnTo>
                <a:lnTo>
                  <a:pt x="52" y="4"/>
                </a:lnTo>
                <a:lnTo>
                  <a:pt x="8"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4" name="Freeform 110"/>
          <p:cNvSpPr/>
          <p:nvPr/>
        </p:nvSpPr>
        <p:spPr bwMode="auto">
          <a:xfrm>
            <a:off x="6221413" y="5240338"/>
            <a:ext cx="76200" cy="71437"/>
          </a:xfrm>
          <a:custGeom>
            <a:avLst/>
            <a:gdLst>
              <a:gd name="T0" fmla="*/ 0 w 48"/>
              <a:gd name="T1" fmla="*/ 41 h 45"/>
              <a:gd name="T2" fmla="*/ 44 w 48"/>
              <a:gd name="T3" fmla="*/ 45 h 45"/>
              <a:gd name="T4" fmla="*/ 48 w 48"/>
              <a:gd name="T5" fmla="*/ 7 h 45"/>
              <a:gd name="T6" fmla="*/ 3 w 48"/>
              <a:gd name="T7" fmla="*/ 0 h 45"/>
              <a:gd name="T8" fmla="*/ 0 w 48"/>
              <a:gd name="T9" fmla="*/ 41 h 45"/>
            </a:gdLst>
            <a:ahLst/>
            <a:cxnLst>
              <a:cxn ang="0">
                <a:pos x="T0" y="T1"/>
              </a:cxn>
              <a:cxn ang="0">
                <a:pos x="T2" y="T3"/>
              </a:cxn>
              <a:cxn ang="0">
                <a:pos x="T4" y="T5"/>
              </a:cxn>
              <a:cxn ang="0">
                <a:pos x="T6" y="T7"/>
              </a:cxn>
              <a:cxn ang="0">
                <a:pos x="T8" y="T9"/>
              </a:cxn>
            </a:cxnLst>
            <a:rect l="0" t="0" r="r" b="b"/>
            <a:pathLst>
              <a:path w="48" h="45">
                <a:moveTo>
                  <a:pt x="0" y="41"/>
                </a:moveTo>
                <a:lnTo>
                  <a:pt x="44" y="45"/>
                </a:lnTo>
                <a:lnTo>
                  <a:pt x="48" y="7"/>
                </a:lnTo>
                <a:lnTo>
                  <a:pt x="3"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5" name="Freeform 111"/>
          <p:cNvSpPr/>
          <p:nvPr/>
        </p:nvSpPr>
        <p:spPr bwMode="auto">
          <a:xfrm>
            <a:off x="6080126" y="5222875"/>
            <a:ext cx="76200" cy="69850"/>
          </a:xfrm>
          <a:custGeom>
            <a:avLst/>
            <a:gdLst>
              <a:gd name="T0" fmla="*/ 0 w 48"/>
              <a:gd name="T1" fmla="*/ 41 h 44"/>
              <a:gd name="T2" fmla="*/ 44 w 48"/>
              <a:gd name="T3" fmla="*/ 44 h 44"/>
              <a:gd name="T4" fmla="*/ 48 w 48"/>
              <a:gd name="T5" fmla="*/ 4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4" y="44"/>
                </a:lnTo>
                <a:lnTo>
                  <a:pt x="48" y="4"/>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6" name="Freeform 112"/>
          <p:cNvSpPr/>
          <p:nvPr/>
        </p:nvSpPr>
        <p:spPr bwMode="auto">
          <a:xfrm>
            <a:off x="6197601" y="5394325"/>
            <a:ext cx="76200" cy="69850"/>
          </a:xfrm>
          <a:custGeom>
            <a:avLst/>
            <a:gdLst>
              <a:gd name="T0" fmla="*/ 0 w 48"/>
              <a:gd name="T1" fmla="*/ 40 h 44"/>
              <a:gd name="T2" fmla="*/ 44 w 48"/>
              <a:gd name="T3" fmla="*/ 44 h 44"/>
              <a:gd name="T4" fmla="*/ 48 w 48"/>
              <a:gd name="T5" fmla="*/ 3 h 44"/>
              <a:gd name="T6" fmla="*/ 4 w 48"/>
              <a:gd name="T7" fmla="*/ 0 h 44"/>
              <a:gd name="T8" fmla="*/ 0 w 48"/>
              <a:gd name="T9" fmla="*/ 40 h 44"/>
            </a:gdLst>
            <a:ahLst/>
            <a:cxnLst>
              <a:cxn ang="0">
                <a:pos x="T0" y="T1"/>
              </a:cxn>
              <a:cxn ang="0">
                <a:pos x="T2" y="T3"/>
              </a:cxn>
              <a:cxn ang="0">
                <a:pos x="T4" y="T5"/>
              </a:cxn>
              <a:cxn ang="0">
                <a:pos x="T6" y="T7"/>
              </a:cxn>
              <a:cxn ang="0">
                <a:pos x="T8" y="T9"/>
              </a:cxn>
            </a:cxnLst>
            <a:rect l="0" t="0" r="r" b="b"/>
            <a:pathLst>
              <a:path w="48" h="44">
                <a:moveTo>
                  <a:pt x="0" y="40"/>
                </a:moveTo>
                <a:lnTo>
                  <a:pt x="44" y="44"/>
                </a:lnTo>
                <a:lnTo>
                  <a:pt x="48" y="3"/>
                </a:lnTo>
                <a:lnTo>
                  <a:pt x="4" y="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7" name="Freeform 113"/>
          <p:cNvSpPr/>
          <p:nvPr/>
        </p:nvSpPr>
        <p:spPr bwMode="auto">
          <a:xfrm>
            <a:off x="6056313" y="5370513"/>
            <a:ext cx="76200" cy="69850"/>
          </a:xfrm>
          <a:custGeom>
            <a:avLst/>
            <a:gdLst>
              <a:gd name="T0" fmla="*/ 0 w 48"/>
              <a:gd name="T1" fmla="*/ 41 h 44"/>
              <a:gd name="T2" fmla="*/ 45 w 48"/>
              <a:gd name="T3" fmla="*/ 44 h 44"/>
              <a:gd name="T4" fmla="*/ 48 w 48"/>
              <a:gd name="T5" fmla="*/ 7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5" y="44"/>
                </a:lnTo>
                <a:lnTo>
                  <a:pt x="48" y="7"/>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8" name="Freeform 114"/>
          <p:cNvSpPr/>
          <p:nvPr/>
        </p:nvSpPr>
        <p:spPr bwMode="auto">
          <a:xfrm>
            <a:off x="6169026" y="5553075"/>
            <a:ext cx="80962" cy="76200"/>
          </a:xfrm>
          <a:custGeom>
            <a:avLst/>
            <a:gdLst>
              <a:gd name="T0" fmla="*/ 0 w 51"/>
              <a:gd name="T1" fmla="*/ 41 h 48"/>
              <a:gd name="T2" fmla="*/ 44 w 51"/>
              <a:gd name="T3" fmla="*/ 48 h 48"/>
              <a:gd name="T4" fmla="*/ 51 w 51"/>
              <a:gd name="T5" fmla="*/ 7 h 48"/>
              <a:gd name="T6" fmla="*/ 7 w 51"/>
              <a:gd name="T7" fmla="*/ 0 h 48"/>
              <a:gd name="T8" fmla="*/ 0 w 51"/>
              <a:gd name="T9" fmla="*/ 41 h 48"/>
            </a:gdLst>
            <a:ahLst/>
            <a:cxnLst>
              <a:cxn ang="0">
                <a:pos x="T0" y="T1"/>
              </a:cxn>
              <a:cxn ang="0">
                <a:pos x="T2" y="T3"/>
              </a:cxn>
              <a:cxn ang="0">
                <a:pos x="T4" y="T5"/>
              </a:cxn>
              <a:cxn ang="0">
                <a:pos x="T6" y="T7"/>
              </a:cxn>
              <a:cxn ang="0">
                <a:pos x="T8" y="T9"/>
              </a:cxn>
            </a:cxnLst>
            <a:rect l="0" t="0" r="r" b="b"/>
            <a:pathLst>
              <a:path w="51" h="48">
                <a:moveTo>
                  <a:pt x="0" y="41"/>
                </a:moveTo>
                <a:lnTo>
                  <a:pt x="44" y="48"/>
                </a:lnTo>
                <a:lnTo>
                  <a:pt x="51" y="7"/>
                </a:lnTo>
                <a:lnTo>
                  <a:pt x="7"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9" name="Freeform 115"/>
          <p:cNvSpPr/>
          <p:nvPr/>
        </p:nvSpPr>
        <p:spPr bwMode="auto">
          <a:xfrm>
            <a:off x="6027738" y="5535613"/>
            <a:ext cx="82550" cy="69850"/>
          </a:xfrm>
          <a:custGeom>
            <a:avLst/>
            <a:gdLst>
              <a:gd name="T0" fmla="*/ 0 w 52"/>
              <a:gd name="T1" fmla="*/ 41 h 44"/>
              <a:gd name="T2" fmla="*/ 44 w 52"/>
              <a:gd name="T3" fmla="*/ 44 h 44"/>
              <a:gd name="T4" fmla="*/ 52 w 52"/>
              <a:gd name="T5" fmla="*/ 3 h 44"/>
              <a:gd name="T6" fmla="*/ 4 w 52"/>
              <a:gd name="T7" fmla="*/ 0 h 44"/>
              <a:gd name="T8" fmla="*/ 0 w 52"/>
              <a:gd name="T9" fmla="*/ 41 h 44"/>
            </a:gdLst>
            <a:ahLst/>
            <a:cxnLst>
              <a:cxn ang="0">
                <a:pos x="T0" y="T1"/>
              </a:cxn>
              <a:cxn ang="0">
                <a:pos x="T2" y="T3"/>
              </a:cxn>
              <a:cxn ang="0">
                <a:pos x="T4" y="T5"/>
              </a:cxn>
              <a:cxn ang="0">
                <a:pos x="T6" y="T7"/>
              </a:cxn>
              <a:cxn ang="0">
                <a:pos x="T8" y="T9"/>
              </a:cxn>
            </a:cxnLst>
            <a:rect l="0" t="0" r="r" b="b"/>
            <a:pathLst>
              <a:path w="52" h="44">
                <a:moveTo>
                  <a:pt x="0" y="41"/>
                </a:moveTo>
                <a:lnTo>
                  <a:pt x="44" y="44"/>
                </a:lnTo>
                <a:lnTo>
                  <a:pt x="52" y="3"/>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0" name="Freeform 116"/>
          <p:cNvSpPr/>
          <p:nvPr/>
        </p:nvSpPr>
        <p:spPr bwMode="auto">
          <a:xfrm>
            <a:off x="6215063" y="4473575"/>
            <a:ext cx="111125" cy="595312"/>
          </a:xfrm>
          <a:custGeom>
            <a:avLst/>
            <a:gdLst>
              <a:gd name="T0" fmla="*/ 18 w 19"/>
              <a:gd name="T1" fmla="*/ 0 h 101"/>
              <a:gd name="T2" fmla="*/ 19 w 19"/>
              <a:gd name="T3" fmla="*/ 2 h 101"/>
              <a:gd name="T4" fmla="*/ 6 w 19"/>
              <a:gd name="T5" fmla="*/ 77 h 101"/>
              <a:gd name="T6" fmla="*/ 2 w 19"/>
              <a:gd name="T7" fmla="*/ 100 h 101"/>
              <a:gd name="T8" fmla="*/ 1 w 19"/>
              <a:gd name="T9" fmla="*/ 101 h 101"/>
              <a:gd name="T10" fmla="*/ 0 w 19"/>
              <a:gd name="T11" fmla="*/ 99 h 101"/>
              <a:gd name="T12" fmla="*/ 3 w 19"/>
              <a:gd name="T13" fmla="*/ 76 h 101"/>
              <a:gd name="T14" fmla="*/ 16 w 19"/>
              <a:gd name="T15" fmla="*/ 1 h 101"/>
              <a:gd name="T16" fmla="*/ 18 w 19"/>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1">
                <a:moveTo>
                  <a:pt x="18" y="0"/>
                </a:moveTo>
                <a:cubicBezTo>
                  <a:pt x="19" y="0"/>
                  <a:pt x="19" y="1"/>
                  <a:pt x="19" y="2"/>
                </a:cubicBezTo>
                <a:cubicBezTo>
                  <a:pt x="14" y="26"/>
                  <a:pt x="10" y="52"/>
                  <a:pt x="6" y="77"/>
                </a:cubicBezTo>
                <a:cubicBezTo>
                  <a:pt x="2" y="100"/>
                  <a:pt x="2" y="100"/>
                  <a:pt x="2" y="100"/>
                </a:cubicBezTo>
                <a:cubicBezTo>
                  <a:pt x="2" y="100"/>
                  <a:pt x="2" y="101"/>
                  <a:pt x="1" y="101"/>
                </a:cubicBezTo>
                <a:cubicBezTo>
                  <a:pt x="0" y="101"/>
                  <a:pt x="0" y="100"/>
                  <a:pt x="0" y="99"/>
                </a:cubicBezTo>
                <a:cubicBezTo>
                  <a:pt x="3" y="76"/>
                  <a:pt x="3" y="76"/>
                  <a:pt x="3" y="76"/>
                </a:cubicBezTo>
                <a:cubicBezTo>
                  <a:pt x="7" y="52"/>
                  <a:pt x="12" y="26"/>
                  <a:pt x="16" y="1"/>
                </a:cubicBezTo>
                <a:cubicBezTo>
                  <a:pt x="17" y="0"/>
                  <a:pt x="17" y="0"/>
                  <a:pt x="18" y="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1" name="Freeform 117"/>
          <p:cNvSpPr/>
          <p:nvPr/>
        </p:nvSpPr>
        <p:spPr bwMode="auto">
          <a:xfrm>
            <a:off x="6215063" y="4284663"/>
            <a:ext cx="217487" cy="200025"/>
          </a:xfrm>
          <a:custGeom>
            <a:avLst/>
            <a:gdLst>
              <a:gd name="T0" fmla="*/ 22 w 37"/>
              <a:gd name="T1" fmla="*/ 15 h 34"/>
              <a:gd name="T2" fmla="*/ 36 w 37"/>
              <a:gd name="T3" fmla="*/ 15 h 34"/>
              <a:gd name="T4" fmla="*/ 18 w 37"/>
              <a:gd name="T5" fmla="*/ 34 h 34"/>
              <a:gd name="T6" fmla="*/ 8 w 37"/>
              <a:gd name="T7" fmla="*/ 5 h 34"/>
              <a:gd name="T8" fmla="*/ 22 w 37"/>
              <a:gd name="T9" fmla="*/ 15 h 34"/>
            </a:gdLst>
            <a:ahLst/>
            <a:cxnLst>
              <a:cxn ang="0">
                <a:pos x="T0" y="T1"/>
              </a:cxn>
              <a:cxn ang="0">
                <a:pos x="T2" y="T3"/>
              </a:cxn>
              <a:cxn ang="0">
                <a:pos x="T4" y="T5"/>
              </a:cxn>
              <a:cxn ang="0">
                <a:pos x="T6" y="T7"/>
              </a:cxn>
              <a:cxn ang="0">
                <a:pos x="T8" y="T9"/>
              </a:cxn>
            </a:cxnLst>
            <a:rect l="0" t="0" r="r" b="b"/>
            <a:pathLst>
              <a:path w="37" h="34">
                <a:moveTo>
                  <a:pt x="22" y="15"/>
                </a:moveTo>
                <a:cubicBezTo>
                  <a:pt x="25" y="8"/>
                  <a:pt x="37" y="6"/>
                  <a:pt x="36" y="15"/>
                </a:cubicBezTo>
                <a:cubicBezTo>
                  <a:pt x="35" y="22"/>
                  <a:pt x="23" y="31"/>
                  <a:pt x="18" y="34"/>
                </a:cubicBezTo>
                <a:cubicBezTo>
                  <a:pt x="14" y="28"/>
                  <a:pt x="0" y="13"/>
                  <a:pt x="8" y="5"/>
                </a:cubicBezTo>
                <a:cubicBezTo>
                  <a:pt x="14" y="0"/>
                  <a:pt x="19" y="10"/>
                  <a:pt x="22" y="15"/>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2" name="Freeform 118"/>
          <p:cNvSpPr/>
          <p:nvPr/>
        </p:nvSpPr>
        <p:spPr bwMode="auto">
          <a:xfrm>
            <a:off x="6208713" y="4284663"/>
            <a:ext cx="93662" cy="171450"/>
          </a:xfrm>
          <a:custGeom>
            <a:avLst/>
            <a:gdLst>
              <a:gd name="T0" fmla="*/ 16 w 16"/>
              <a:gd name="T1" fmla="*/ 3 h 29"/>
              <a:gd name="T2" fmla="*/ 16 w 16"/>
              <a:gd name="T3" fmla="*/ 4 h 29"/>
              <a:gd name="T4" fmla="*/ 15 w 16"/>
              <a:gd name="T5" fmla="*/ 4 h 29"/>
              <a:gd name="T6" fmla="*/ 8 w 16"/>
              <a:gd name="T7" fmla="*/ 3 h 29"/>
              <a:gd name="T8" fmla="*/ 13 w 16"/>
              <a:gd name="T9" fmla="*/ 29 h 29"/>
              <a:gd name="T10" fmla="*/ 13 w 16"/>
              <a:gd name="T11" fmla="*/ 29 h 29"/>
              <a:gd name="T12" fmla="*/ 13 w 16"/>
              <a:gd name="T13" fmla="*/ 29 h 29"/>
              <a:gd name="T14" fmla="*/ 7 w 16"/>
              <a:gd name="T15" fmla="*/ 3 h 29"/>
              <a:gd name="T16" fmla="*/ 16 w 16"/>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9">
                <a:moveTo>
                  <a:pt x="16" y="3"/>
                </a:moveTo>
                <a:cubicBezTo>
                  <a:pt x="16" y="4"/>
                  <a:pt x="16" y="4"/>
                  <a:pt x="16" y="4"/>
                </a:cubicBezTo>
                <a:cubicBezTo>
                  <a:pt x="15" y="4"/>
                  <a:pt x="15" y="4"/>
                  <a:pt x="15" y="4"/>
                </a:cubicBezTo>
                <a:cubicBezTo>
                  <a:pt x="13" y="1"/>
                  <a:pt x="10" y="1"/>
                  <a:pt x="8" y="3"/>
                </a:cubicBezTo>
                <a:cubicBezTo>
                  <a:pt x="1" y="9"/>
                  <a:pt x="8" y="21"/>
                  <a:pt x="13" y="29"/>
                </a:cubicBezTo>
                <a:cubicBezTo>
                  <a:pt x="13" y="29"/>
                  <a:pt x="13" y="29"/>
                  <a:pt x="13" y="29"/>
                </a:cubicBezTo>
                <a:cubicBezTo>
                  <a:pt x="13" y="29"/>
                  <a:pt x="13" y="29"/>
                  <a:pt x="13" y="29"/>
                </a:cubicBezTo>
                <a:cubicBezTo>
                  <a:pt x="7" y="21"/>
                  <a:pt x="0" y="9"/>
                  <a:pt x="7" y="3"/>
                </a:cubicBezTo>
                <a:cubicBezTo>
                  <a:pt x="10" y="0"/>
                  <a:pt x="13" y="0"/>
                  <a:pt x="16"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3" name="Freeform 119"/>
          <p:cNvSpPr/>
          <p:nvPr/>
        </p:nvSpPr>
        <p:spPr bwMode="auto">
          <a:xfrm>
            <a:off x="3852863" y="4910138"/>
            <a:ext cx="398462" cy="630237"/>
          </a:xfrm>
          <a:custGeom>
            <a:avLst/>
            <a:gdLst>
              <a:gd name="T0" fmla="*/ 51 w 68"/>
              <a:gd name="T1" fmla="*/ 105 h 107"/>
              <a:gd name="T2" fmla="*/ 68 w 68"/>
              <a:gd name="T3" fmla="*/ 8 h 107"/>
              <a:gd name="T4" fmla="*/ 31 w 68"/>
              <a:gd name="T5" fmla="*/ 0 h 107"/>
              <a:gd name="T6" fmla="*/ 0 w 68"/>
              <a:gd name="T7" fmla="*/ 94 h 107"/>
              <a:gd name="T8" fmla="*/ 51 w 68"/>
              <a:gd name="T9" fmla="*/ 105 h 107"/>
            </a:gdLst>
            <a:ahLst/>
            <a:cxnLst>
              <a:cxn ang="0">
                <a:pos x="T0" y="T1"/>
              </a:cxn>
              <a:cxn ang="0">
                <a:pos x="T2" y="T3"/>
              </a:cxn>
              <a:cxn ang="0">
                <a:pos x="T4" y="T5"/>
              </a:cxn>
              <a:cxn ang="0">
                <a:pos x="T6" y="T7"/>
              </a:cxn>
              <a:cxn ang="0">
                <a:pos x="T8" y="T9"/>
              </a:cxn>
            </a:cxnLst>
            <a:rect l="0" t="0" r="r" b="b"/>
            <a:pathLst>
              <a:path w="68" h="107">
                <a:moveTo>
                  <a:pt x="51" y="105"/>
                </a:moveTo>
                <a:cubicBezTo>
                  <a:pt x="51" y="105"/>
                  <a:pt x="59" y="50"/>
                  <a:pt x="68" y="8"/>
                </a:cubicBezTo>
                <a:cubicBezTo>
                  <a:pt x="68" y="8"/>
                  <a:pt x="38" y="2"/>
                  <a:pt x="31" y="0"/>
                </a:cubicBezTo>
                <a:cubicBezTo>
                  <a:pt x="31" y="0"/>
                  <a:pt x="8" y="78"/>
                  <a:pt x="0" y="94"/>
                </a:cubicBezTo>
                <a:cubicBezTo>
                  <a:pt x="0" y="94"/>
                  <a:pt x="33" y="107"/>
                  <a:pt x="51" y="105"/>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4" name="Freeform 120"/>
          <p:cNvSpPr/>
          <p:nvPr/>
        </p:nvSpPr>
        <p:spPr bwMode="auto">
          <a:xfrm>
            <a:off x="4140201" y="50101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5" name="Freeform 121"/>
          <p:cNvSpPr/>
          <p:nvPr/>
        </p:nvSpPr>
        <p:spPr bwMode="auto">
          <a:xfrm>
            <a:off x="4046538" y="4992688"/>
            <a:ext cx="58737" cy="47625"/>
          </a:xfrm>
          <a:custGeom>
            <a:avLst/>
            <a:gdLst>
              <a:gd name="T0" fmla="*/ 0 w 37"/>
              <a:gd name="T1" fmla="*/ 26 h 30"/>
              <a:gd name="T2" fmla="*/ 29 w 37"/>
              <a:gd name="T3" fmla="*/ 30 h 30"/>
              <a:gd name="T4" fmla="*/ 37 w 37"/>
              <a:gd name="T5" fmla="*/ 4 h 30"/>
              <a:gd name="T6" fmla="*/ 7 w 37"/>
              <a:gd name="T7" fmla="*/ 0 h 30"/>
              <a:gd name="T8" fmla="*/ 0 w 37"/>
              <a:gd name="T9" fmla="*/ 26 h 30"/>
            </a:gdLst>
            <a:ahLst/>
            <a:cxnLst>
              <a:cxn ang="0">
                <a:pos x="T0" y="T1"/>
              </a:cxn>
              <a:cxn ang="0">
                <a:pos x="T2" y="T3"/>
              </a:cxn>
              <a:cxn ang="0">
                <a:pos x="T4" y="T5"/>
              </a:cxn>
              <a:cxn ang="0">
                <a:pos x="T6" y="T7"/>
              </a:cxn>
              <a:cxn ang="0">
                <a:pos x="T8" y="T9"/>
              </a:cxn>
            </a:cxnLst>
            <a:rect l="0" t="0" r="r" b="b"/>
            <a:pathLst>
              <a:path w="37" h="30">
                <a:moveTo>
                  <a:pt x="0" y="26"/>
                </a:moveTo>
                <a:lnTo>
                  <a:pt x="29" y="30"/>
                </a:lnTo>
                <a:lnTo>
                  <a:pt x="37" y="4"/>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6" name="Freeform 122"/>
          <p:cNvSpPr/>
          <p:nvPr/>
        </p:nvSpPr>
        <p:spPr bwMode="auto">
          <a:xfrm>
            <a:off x="4116388" y="5110163"/>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7" name="Freeform 123"/>
          <p:cNvSpPr/>
          <p:nvPr/>
        </p:nvSpPr>
        <p:spPr bwMode="auto">
          <a:xfrm>
            <a:off x="4022726" y="50863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8" name="Freeform 124"/>
          <p:cNvSpPr/>
          <p:nvPr/>
        </p:nvSpPr>
        <p:spPr bwMode="auto">
          <a:xfrm>
            <a:off x="4092576" y="5210175"/>
            <a:ext cx="58737" cy="53975"/>
          </a:xfrm>
          <a:custGeom>
            <a:avLst/>
            <a:gdLst>
              <a:gd name="T0" fmla="*/ 0 w 37"/>
              <a:gd name="T1" fmla="*/ 26 h 34"/>
              <a:gd name="T2" fmla="*/ 30 w 37"/>
              <a:gd name="T3" fmla="*/ 34 h 34"/>
              <a:gd name="T4" fmla="*/ 37 w 37"/>
              <a:gd name="T5" fmla="*/ 4 h 34"/>
              <a:gd name="T6" fmla="*/ 8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9" name="Freeform 125"/>
          <p:cNvSpPr/>
          <p:nvPr/>
        </p:nvSpPr>
        <p:spPr bwMode="auto">
          <a:xfrm>
            <a:off x="3998913" y="5187950"/>
            <a:ext cx="58737" cy="52387"/>
          </a:xfrm>
          <a:custGeom>
            <a:avLst/>
            <a:gdLst>
              <a:gd name="T0" fmla="*/ 0 w 37"/>
              <a:gd name="T1" fmla="*/ 26 h 33"/>
              <a:gd name="T2" fmla="*/ 30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0" name="Freeform 126"/>
          <p:cNvSpPr/>
          <p:nvPr/>
        </p:nvSpPr>
        <p:spPr bwMode="auto">
          <a:xfrm>
            <a:off x="4064001" y="5316538"/>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1" name="Freeform 127"/>
          <p:cNvSpPr/>
          <p:nvPr/>
        </p:nvSpPr>
        <p:spPr bwMode="auto">
          <a:xfrm>
            <a:off x="3970338" y="5292725"/>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2" name="Freeform 128"/>
          <p:cNvSpPr/>
          <p:nvPr/>
        </p:nvSpPr>
        <p:spPr bwMode="auto">
          <a:xfrm>
            <a:off x="4081463" y="4851400"/>
            <a:ext cx="93662" cy="382587"/>
          </a:xfrm>
          <a:custGeom>
            <a:avLst/>
            <a:gdLst>
              <a:gd name="T0" fmla="*/ 16 w 16"/>
              <a:gd name="T1" fmla="*/ 0 h 65"/>
              <a:gd name="T2" fmla="*/ 16 w 16"/>
              <a:gd name="T3" fmla="*/ 1 h 65"/>
              <a:gd name="T4" fmla="*/ 5 w 16"/>
              <a:gd name="T5" fmla="*/ 49 h 65"/>
              <a:gd name="T6" fmla="*/ 1 w 16"/>
              <a:gd name="T7" fmla="*/ 64 h 65"/>
              <a:gd name="T8" fmla="*/ 0 w 16"/>
              <a:gd name="T9" fmla="*/ 65 h 65"/>
              <a:gd name="T10" fmla="*/ 0 w 16"/>
              <a:gd name="T11" fmla="*/ 64 h 65"/>
              <a:gd name="T12" fmla="*/ 3 w 16"/>
              <a:gd name="T13" fmla="*/ 49 h 65"/>
              <a:gd name="T14" fmla="*/ 14 w 16"/>
              <a:gd name="T15" fmla="*/ 0 h 65"/>
              <a:gd name="T16" fmla="*/ 16 w 1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5">
                <a:moveTo>
                  <a:pt x="16" y="0"/>
                </a:moveTo>
                <a:cubicBezTo>
                  <a:pt x="16" y="0"/>
                  <a:pt x="16" y="0"/>
                  <a:pt x="16" y="1"/>
                </a:cubicBezTo>
                <a:cubicBezTo>
                  <a:pt x="12" y="17"/>
                  <a:pt x="8" y="33"/>
                  <a:pt x="5" y="49"/>
                </a:cubicBezTo>
                <a:cubicBezTo>
                  <a:pt x="1" y="64"/>
                  <a:pt x="1" y="64"/>
                  <a:pt x="1" y="64"/>
                </a:cubicBezTo>
                <a:cubicBezTo>
                  <a:pt x="1" y="65"/>
                  <a:pt x="1" y="65"/>
                  <a:pt x="0" y="65"/>
                </a:cubicBezTo>
                <a:cubicBezTo>
                  <a:pt x="0" y="65"/>
                  <a:pt x="0" y="64"/>
                  <a:pt x="0" y="64"/>
                </a:cubicBezTo>
                <a:cubicBezTo>
                  <a:pt x="3" y="49"/>
                  <a:pt x="3" y="49"/>
                  <a:pt x="3" y="49"/>
                </a:cubicBezTo>
                <a:cubicBezTo>
                  <a:pt x="7" y="33"/>
                  <a:pt x="10" y="16"/>
                  <a:pt x="14" y="0"/>
                </a:cubicBezTo>
                <a:cubicBezTo>
                  <a:pt x="15" y="0"/>
                  <a:pt x="15" y="0"/>
                  <a:pt x="16" y="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3" name="Freeform 129"/>
          <p:cNvSpPr/>
          <p:nvPr/>
        </p:nvSpPr>
        <p:spPr bwMode="auto">
          <a:xfrm>
            <a:off x="4105276" y="4727575"/>
            <a:ext cx="146050" cy="128587"/>
          </a:xfrm>
          <a:custGeom>
            <a:avLst/>
            <a:gdLst>
              <a:gd name="T0" fmla="*/ 15 w 25"/>
              <a:gd name="T1" fmla="*/ 10 h 22"/>
              <a:gd name="T2" fmla="*/ 24 w 25"/>
              <a:gd name="T3" fmla="*/ 10 h 22"/>
              <a:gd name="T4" fmla="*/ 11 w 25"/>
              <a:gd name="T5" fmla="*/ 22 h 22"/>
              <a:gd name="T6" fmla="*/ 6 w 25"/>
              <a:gd name="T7" fmla="*/ 3 h 22"/>
              <a:gd name="T8" fmla="*/ 15 w 25"/>
              <a:gd name="T9" fmla="*/ 10 h 22"/>
            </a:gdLst>
            <a:ahLst/>
            <a:cxnLst>
              <a:cxn ang="0">
                <a:pos x="T0" y="T1"/>
              </a:cxn>
              <a:cxn ang="0">
                <a:pos x="T2" y="T3"/>
              </a:cxn>
              <a:cxn ang="0">
                <a:pos x="T4" y="T5"/>
              </a:cxn>
              <a:cxn ang="0">
                <a:pos x="T6" y="T7"/>
              </a:cxn>
              <a:cxn ang="0">
                <a:pos x="T8" y="T9"/>
              </a:cxn>
            </a:cxnLst>
            <a:rect l="0" t="0" r="r" b="b"/>
            <a:pathLst>
              <a:path w="25" h="22">
                <a:moveTo>
                  <a:pt x="15" y="10"/>
                </a:moveTo>
                <a:cubicBezTo>
                  <a:pt x="17" y="5"/>
                  <a:pt x="25" y="4"/>
                  <a:pt x="24" y="10"/>
                </a:cubicBezTo>
                <a:cubicBezTo>
                  <a:pt x="23" y="15"/>
                  <a:pt x="15" y="20"/>
                  <a:pt x="11" y="22"/>
                </a:cubicBezTo>
                <a:cubicBezTo>
                  <a:pt x="9" y="18"/>
                  <a:pt x="0" y="7"/>
                  <a:pt x="6" y="3"/>
                </a:cubicBezTo>
                <a:cubicBezTo>
                  <a:pt x="10" y="0"/>
                  <a:pt x="13" y="7"/>
                  <a:pt x="15" y="1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4" name="Freeform 130"/>
          <p:cNvSpPr/>
          <p:nvPr/>
        </p:nvSpPr>
        <p:spPr bwMode="auto">
          <a:xfrm>
            <a:off x="4105276" y="4727575"/>
            <a:ext cx="63500" cy="111125"/>
          </a:xfrm>
          <a:custGeom>
            <a:avLst/>
            <a:gdLst>
              <a:gd name="T0" fmla="*/ 11 w 11"/>
              <a:gd name="T1" fmla="*/ 2 h 19"/>
              <a:gd name="T2" fmla="*/ 11 w 11"/>
              <a:gd name="T3" fmla="*/ 2 h 19"/>
              <a:gd name="T4" fmla="*/ 10 w 11"/>
              <a:gd name="T5" fmla="*/ 2 h 19"/>
              <a:gd name="T6" fmla="*/ 5 w 11"/>
              <a:gd name="T7" fmla="*/ 2 h 19"/>
              <a:gd name="T8" fmla="*/ 8 w 11"/>
              <a:gd name="T9" fmla="*/ 18 h 19"/>
              <a:gd name="T10" fmla="*/ 8 w 11"/>
              <a:gd name="T11" fmla="*/ 19 h 19"/>
              <a:gd name="T12" fmla="*/ 8 w 11"/>
              <a:gd name="T13" fmla="*/ 19 h 19"/>
              <a:gd name="T14" fmla="*/ 5 w 11"/>
              <a:gd name="T15" fmla="*/ 1 h 19"/>
              <a:gd name="T16" fmla="*/ 11 w 11"/>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9">
                <a:moveTo>
                  <a:pt x="11" y="2"/>
                </a:moveTo>
                <a:cubicBezTo>
                  <a:pt x="11" y="2"/>
                  <a:pt x="11" y="2"/>
                  <a:pt x="11" y="2"/>
                </a:cubicBezTo>
                <a:cubicBezTo>
                  <a:pt x="10" y="2"/>
                  <a:pt x="10" y="2"/>
                  <a:pt x="10" y="2"/>
                </a:cubicBezTo>
                <a:cubicBezTo>
                  <a:pt x="9" y="0"/>
                  <a:pt x="7" y="0"/>
                  <a:pt x="5" y="2"/>
                </a:cubicBezTo>
                <a:cubicBezTo>
                  <a:pt x="1" y="5"/>
                  <a:pt x="5" y="13"/>
                  <a:pt x="8" y="18"/>
                </a:cubicBezTo>
                <a:cubicBezTo>
                  <a:pt x="8" y="19"/>
                  <a:pt x="8" y="19"/>
                  <a:pt x="8" y="19"/>
                </a:cubicBezTo>
                <a:cubicBezTo>
                  <a:pt x="8" y="19"/>
                  <a:pt x="8" y="19"/>
                  <a:pt x="8" y="19"/>
                </a:cubicBezTo>
                <a:cubicBezTo>
                  <a:pt x="4" y="13"/>
                  <a:pt x="0" y="5"/>
                  <a:pt x="5" y="1"/>
                </a:cubicBezTo>
                <a:cubicBezTo>
                  <a:pt x="7" y="0"/>
                  <a:pt x="9" y="0"/>
                  <a:pt x="11" y="2"/>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5" name="Freeform 131"/>
          <p:cNvSpPr/>
          <p:nvPr/>
        </p:nvSpPr>
        <p:spPr bwMode="auto">
          <a:xfrm>
            <a:off x="7118351" y="5735638"/>
            <a:ext cx="63500" cy="265112"/>
          </a:xfrm>
          <a:custGeom>
            <a:avLst/>
            <a:gdLst>
              <a:gd name="T0" fmla="*/ 4 w 11"/>
              <a:gd name="T1" fmla="*/ 1 h 45"/>
              <a:gd name="T2" fmla="*/ 7 w 11"/>
              <a:gd name="T3" fmla="*/ 20 h 45"/>
              <a:gd name="T4" fmla="*/ 11 w 11"/>
              <a:gd name="T5" fmla="*/ 44 h 45"/>
              <a:gd name="T6" fmla="*/ 9 w 11"/>
              <a:gd name="T7" fmla="*/ 43 h 45"/>
              <a:gd name="T8" fmla="*/ 7 w 11"/>
              <a:gd name="T9" fmla="*/ 45 h 45"/>
              <a:gd name="T10" fmla="*/ 3 w 11"/>
              <a:gd name="T11" fmla="*/ 20 h 45"/>
              <a:gd name="T12" fmla="*/ 0 w 11"/>
              <a:gd name="T13" fmla="*/ 2 h 45"/>
              <a:gd name="T14" fmla="*/ 2 w 11"/>
              <a:gd name="T15" fmla="*/ 0 h 45"/>
              <a:gd name="T16" fmla="*/ 4 w 11"/>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4" y="1"/>
                </a:moveTo>
                <a:cubicBezTo>
                  <a:pt x="7" y="20"/>
                  <a:pt x="7" y="20"/>
                  <a:pt x="7" y="20"/>
                </a:cubicBezTo>
                <a:cubicBezTo>
                  <a:pt x="11" y="44"/>
                  <a:pt x="11" y="44"/>
                  <a:pt x="11" y="44"/>
                </a:cubicBezTo>
                <a:cubicBezTo>
                  <a:pt x="11" y="43"/>
                  <a:pt x="10" y="43"/>
                  <a:pt x="9" y="43"/>
                </a:cubicBezTo>
                <a:cubicBezTo>
                  <a:pt x="8" y="43"/>
                  <a:pt x="7" y="44"/>
                  <a:pt x="7" y="45"/>
                </a:cubicBezTo>
                <a:cubicBezTo>
                  <a:pt x="3" y="20"/>
                  <a:pt x="3" y="20"/>
                  <a:pt x="3" y="20"/>
                </a:cubicBezTo>
                <a:cubicBezTo>
                  <a:pt x="0" y="2"/>
                  <a:pt x="0" y="2"/>
                  <a:pt x="0" y="2"/>
                </a:cubicBezTo>
                <a:cubicBezTo>
                  <a:pt x="0" y="1"/>
                  <a:pt x="1" y="0"/>
                  <a:pt x="2" y="0"/>
                </a:cubicBezTo>
                <a:cubicBezTo>
                  <a:pt x="3" y="0"/>
                  <a:pt x="4" y="0"/>
                  <a:pt x="4"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6" name="Freeform 132"/>
          <p:cNvSpPr/>
          <p:nvPr/>
        </p:nvSpPr>
        <p:spPr bwMode="auto">
          <a:xfrm>
            <a:off x="7029451" y="5611813"/>
            <a:ext cx="152400" cy="136525"/>
          </a:xfrm>
          <a:custGeom>
            <a:avLst/>
            <a:gdLst>
              <a:gd name="T0" fmla="*/ 15 w 26"/>
              <a:gd name="T1" fmla="*/ 9 h 23"/>
              <a:gd name="T2" fmla="*/ 24 w 26"/>
              <a:gd name="T3" fmla="*/ 6 h 23"/>
              <a:gd name="T4" fmla="*/ 17 w 26"/>
              <a:gd name="T5" fmla="*/ 23 h 23"/>
              <a:gd name="T6" fmla="*/ 4 w 26"/>
              <a:gd name="T7" fmla="*/ 6 h 23"/>
              <a:gd name="T8" fmla="*/ 15 w 26"/>
              <a:gd name="T9" fmla="*/ 9 h 23"/>
            </a:gdLst>
            <a:ahLst/>
            <a:cxnLst>
              <a:cxn ang="0">
                <a:pos x="T0" y="T1"/>
              </a:cxn>
              <a:cxn ang="0">
                <a:pos x="T2" y="T3"/>
              </a:cxn>
              <a:cxn ang="0">
                <a:pos x="T4" y="T5"/>
              </a:cxn>
              <a:cxn ang="0">
                <a:pos x="T6" y="T7"/>
              </a:cxn>
              <a:cxn ang="0">
                <a:pos x="T8" y="T9"/>
              </a:cxn>
            </a:cxnLst>
            <a:rect l="0" t="0" r="r" b="b"/>
            <a:pathLst>
              <a:path w="26" h="23">
                <a:moveTo>
                  <a:pt x="15" y="9"/>
                </a:moveTo>
                <a:cubicBezTo>
                  <a:pt x="16" y="4"/>
                  <a:pt x="23" y="0"/>
                  <a:pt x="24" y="6"/>
                </a:cubicBezTo>
                <a:cubicBezTo>
                  <a:pt x="26" y="11"/>
                  <a:pt x="20" y="20"/>
                  <a:pt x="17" y="23"/>
                </a:cubicBezTo>
                <a:cubicBezTo>
                  <a:pt x="13" y="20"/>
                  <a:pt x="0" y="13"/>
                  <a:pt x="4" y="6"/>
                </a:cubicBezTo>
                <a:cubicBezTo>
                  <a:pt x="6" y="1"/>
                  <a:pt x="12" y="7"/>
                  <a:pt x="15"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7" name="Freeform 133"/>
          <p:cNvSpPr/>
          <p:nvPr/>
        </p:nvSpPr>
        <p:spPr bwMode="auto">
          <a:xfrm>
            <a:off x="7018338" y="5624513"/>
            <a:ext cx="87312" cy="111125"/>
          </a:xfrm>
          <a:custGeom>
            <a:avLst/>
            <a:gdLst>
              <a:gd name="T0" fmla="*/ 10 w 15"/>
              <a:gd name="T1" fmla="*/ 1 h 19"/>
              <a:gd name="T2" fmla="*/ 10 w 15"/>
              <a:gd name="T3" fmla="*/ 2 h 19"/>
              <a:gd name="T4" fmla="*/ 10 w 15"/>
              <a:gd name="T5" fmla="*/ 2 h 19"/>
              <a:gd name="T6" fmla="*/ 5 w 15"/>
              <a:gd name="T7" fmla="*/ 4 h 19"/>
              <a:gd name="T8" fmla="*/ 14 w 15"/>
              <a:gd name="T9" fmla="*/ 18 h 19"/>
              <a:gd name="T10" fmla="*/ 15 w 15"/>
              <a:gd name="T11" fmla="*/ 19 h 19"/>
              <a:gd name="T12" fmla="*/ 14 w 15"/>
              <a:gd name="T13" fmla="*/ 19 h 19"/>
              <a:gd name="T14" fmla="*/ 4 w 15"/>
              <a:gd name="T15" fmla="*/ 3 h 19"/>
              <a:gd name="T16" fmla="*/ 10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0" y="1"/>
                </a:moveTo>
                <a:cubicBezTo>
                  <a:pt x="10" y="2"/>
                  <a:pt x="10" y="2"/>
                  <a:pt x="10" y="2"/>
                </a:cubicBezTo>
                <a:cubicBezTo>
                  <a:pt x="10" y="2"/>
                  <a:pt x="10" y="2"/>
                  <a:pt x="10" y="2"/>
                </a:cubicBezTo>
                <a:cubicBezTo>
                  <a:pt x="7" y="1"/>
                  <a:pt x="6" y="2"/>
                  <a:pt x="5" y="4"/>
                </a:cubicBezTo>
                <a:cubicBezTo>
                  <a:pt x="2" y="9"/>
                  <a:pt x="9" y="15"/>
                  <a:pt x="14" y="18"/>
                </a:cubicBezTo>
                <a:cubicBezTo>
                  <a:pt x="15" y="19"/>
                  <a:pt x="15" y="19"/>
                  <a:pt x="15" y="19"/>
                </a:cubicBezTo>
                <a:cubicBezTo>
                  <a:pt x="14" y="19"/>
                  <a:pt x="14" y="19"/>
                  <a:pt x="14" y="19"/>
                </a:cubicBezTo>
                <a:cubicBezTo>
                  <a:pt x="8" y="15"/>
                  <a:pt x="0" y="9"/>
                  <a:pt x="4" y="3"/>
                </a:cubicBezTo>
                <a:cubicBezTo>
                  <a:pt x="4" y="1"/>
                  <a:pt x="6" y="0"/>
                  <a:pt x="10"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8" name="Freeform 134"/>
          <p:cNvSpPr/>
          <p:nvPr/>
        </p:nvSpPr>
        <p:spPr bwMode="auto">
          <a:xfrm>
            <a:off x="5387976" y="5476875"/>
            <a:ext cx="58737" cy="265112"/>
          </a:xfrm>
          <a:custGeom>
            <a:avLst/>
            <a:gdLst>
              <a:gd name="T0" fmla="*/ 0 w 10"/>
              <a:gd name="T1" fmla="*/ 0 h 45"/>
              <a:gd name="T2" fmla="*/ 1 w 10"/>
              <a:gd name="T3" fmla="*/ 1 h 45"/>
              <a:gd name="T4" fmla="*/ 5 w 10"/>
              <a:gd name="T5" fmla="*/ 19 h 45"/>
              <a:gd name="T6" fmla="*/ 10 w 10"/>
              <a:gd name="T7" fmla="*/ 44 h 45"/>
              <a:gd name="T8" fmla="*/ 9 w 10"/>
              <a:gd name="T9" fmla="*/ 45 h 45"/>
              <a:gd name="T10" fmla="*/ 8 w 10"/>
              <a:gd name="T11" fmla="*/ 44 h 45"/>
              <a:gd name="T12" fmla="*/ 3 w 10"/>
              <a:gd name="T13" fmla="*/ 20 h 45"/>
              <a:gd name="T14" fmla="*/ 0 w 10"/>
              <a:gd name="T15" fmla="*/ 1 h 45"/>
              <a:gd name="T16" fmla="*/ 0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0" y="0"/>
                </a:moveTo>
                <a:cubicBezTo>
                  <a:pt x="1" y="0"/>
                  <a:pt x="1" y="1"/>
                  <a:pt x="1" y="1"/>
                </a:cubicBezTo>
                <a:cubicBezTo>
                  <a:pt x="5" y="19"/>
                  <a:pt x="5" y="19"/>
                  <a:pt x="5" y="19"/>
                </a:cubicBezTo>
                <a:cubicBezTo>
                  <a:pt x="6" y="26"/>
                  <a:pt x="7" y="30"/>
                  <a:pt x="10" y="44"/>
                </a:cubicBezTo>
                <a:cubicBezTo>
                  <a:pt x="10" y="44"/>
                  <a:pt x="9" y="44"/>
                  <a:pt x="9" y="45"/>
                </a:cubicBezTo>
                <a:cubicBezTo>
                  <a:pt x="9" y="45"/>
                  <a:pt x="8" y="44"/>
                  <a:pt x="8" y="44"/>
                </a:cubicBezTo>
                <a:cubicBezTo>
                  <a:pt x="5" y="31"/>
                  <a:pt x="4" y="26"/>
                  <a:pt x="3" y="20"/>
                </a:cubicBezTo>
                <a:cubicBezTo>
                  <a:pt x="0" y="1"/>
                  <a:pt x="0" y="1"/>
                  <a:pt x="0" y="1"/>
                </a:cubicBezTo>
                <a:cubicBezTo>
                  <a:pt x="0" y="1"/>
                  <a:pt x="0" y="0"/>
                  <a:pt x="0"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9" name="Freeform 135"/>
          <p:cNvSpPr/>
          <p:nvPr/>
        </p:nvSpPr>
        <p:spPr bwMode="auto">
          <a:xfrm>
            <a:off x="5289551" y="5346700"/>
            <a:ext cx="152400" cy="134937"/>
          </a:xfrm>
          <a:custGeom>
            <a:avLst/>
            <a:gdLst>
              <a:gd name="T0" fmla="*/ 15 w 26"/>
              <a:gd name="T1" fmla="*/ 10 h 23"/>
              <a:gd name="T2" fmla="*/ 24 w 26"/>
              <a:gd name="T3" fmla="*/ 7 h 23"/>
              <a:gd name="T4" fmla="*/ 18 w 26"/>
              <a:gd name="T5" fmla="*/ 23 h 23"/>
              <a:gd name="T6" fmla="*/ 4 w 26"/>
              <a:gd name="T7" fmla="*/ 8 h 23"/>
              <a:gd name="T8" fmla="*/ 15 w 26"/>
              <a:gd name="T9" fmla="*/ 10 h 23"/>
            </a:gdLst>
            <a:ahLst/>
            <a:cxnLst>
              <a:cxn ang="0">
                <a:pos x="T0" y="T1"/>
              </a:cxn>
              <a:cxn ang="0">
                <a:pos x="T2" y="T3"/>
              </a:cxn>
              <a:cxn ang="0">
                <a:pos x="T4" y="T5"/>
              </a:cxn>
              <a:cxn ang="0">
                <a:pos x="T6" y="T7"/>
              </a:cxn>
              <a:cxn ang="0">
                <a:pos x="T8" y="T9"/>
              </a:cxn>
            </a:cxnLst>
            <a:rect l="0" t="0" r="r" b="b"/>
            <a:pathLst>
              <a:path w="26" h="23">
                <a:moveTo>
                  <a:pt x="15" y="10"/>
                </a:moveTo>
                <a:cubicBezTo>
                  <a:pt x="15" y="5"/>
                  <a:pt x="22" y="0"/>
                  <a:pt x="24" y="7"/>
                </a:cubicBezTo>
                <a:cubicBezTo>
                  <a:pt x="26" y="11"/>
                  <a:pt x="20" y="20"/>
                  <a:pt x="18" y="23"/>
                </a:cubicBezTo>
                <a:cubicBezTo>
                  <a:pt x="14" y="21"/>
                  <a:pt x="0" y="14"/>
                  <a:pt x="4"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0" name="Freeform 136"/>
          <p:cNvSpPr/>
          <p:nvPr/>
        </p:nvSpPr>
        <p:spPr bwMode="auto">
          <a:xfrm>
            <a:off x="5283201" y="5364163"/>
            <a:ext cx="82550" cy="112712"/>
          </a:xfrm>
          <a:custGeom>
            <a:avLst/>
            <a:gdLst>
              <a:gd name="T0" fmla="*/ 9 w 14"/>
              <a:gd name="T1" fmla="*/ 1 h 19"/>
              <a:gd name="T2" fmla="*/ 9 w 14"/>
              <a:gd name="T3" fmla="*/ 2 h 19"/>
              <a:gd name="T4" fmla="*/ 8 w 14"/>
              <a:gd name="T5" fmla="*/ 2 h 19"/>
              <a:gd name="T6" fmla="*/ 3 w 14"/>
              <a:gd name="T7" fmla="*/ 4 h 19"/>
              <a:gd name="T8" fmla="*/ 14 w 14"/>
              <a:gd name="T9" fmla="*/ 19 h 19"/>
              <a:gd name="T10" fmla="*/ 14 w 14"/>
              <a:gd name="T11" fmla="*/ 19 h 19"/>
              <a:gd name="T12" fmla="*/ 13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8" y="2"/>
                  <a:pt x="8" y="2"/>
                  <a:pt x="8" y="2"/>
                </a:cubicBezTo>
                <a:cubicBezTo>
                  <a:pt x="6" y="1"/>
                  <a:pt x="4" y="2"/>
                  <a:pt x="3" y="4"/>
                </a:cubicBezTo>
                <a:cubicBezTo>
                  <a:pt x="0" y="9"/>
                  <a:pt x="8" y="15"/>
                  <a:pt x="14" y="19"/>
                </a:cubicBezTo>
                <a:cubicBezTo>
                  <a:pt x="14" y="19"/>
                  <a:pt x="14" y="19"/>
                  <a:pt x="14" y="19"/>
                </a:cubicBezTo>
                <a:cubicBezTo>
                  <a:pt x="13" y="19"/>
                  <a:pt x="13" y="19"/>
                  <a:pt x="13" y="19"/>
                </a:cubicBezTo>
                <a:cubicBezTo>
                  <a:pt x="7" y="15"/>
                  <a:pt x="0" y="10"/>
                  <a:pt x="3" y="4"/>
                </a:cubicBezTo>
                <a:cubicBezTo>
                  <a:pt x="4"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1" name="Freeform 137"/>
          <p:cNvSpPr/>
          <p:nvPr/>
        </p:nvSpPr>
        <p:spPr bwMode="auto">
          <a:xfrm>
            <a:off x="369888" y="5381625"/>
            <a:ext cx="58737" cy="265112"/>
          </a:xfrm>
          <a:custGeom>
            <a:avLst/>
            <a:gdLst>
              <a:gd name="T0" fmla="*/ 1 w 10"/>
              <a:gd name="T1" fmla="*/ 0 h 45"/>
              <a:gd name="T2" fmla="*/ 2 w 10"/>
              <a:gd name="T3" fmla="*/ 1 h 45"/>
              <a:gd name="T4" fmla="*/ 5 w 10"/>
              <a:gd name="T5" fmla="*/ 19 h 45"/>
              <a:gd name="T6" fmla="*/ 10 w 10"/>
              <a:gd name="T7" fmla="*/ 44 h 45"/>
              <a:gd name="T8" fmla="*/ 10 w 10"/>
              <a:gd name="T9" fmla="*/ 45 h 45"/>
              <a:gd name="T10" fmla="*/ 9 w 10"/>
              <a:gd name="T11" fmla="*/ 44 h 45"/>
              <a:gd name="T12" fmla="*/ 4 w 10"/>
              <a:gd name="T13" fmla="*/ 20 h 45"/>
              <a:gd name="T14" fmla="*/ 0 w 10"/>
              <a:gd name="T15" fmla="*/ 1 h 45"/>
              <a:gd name="T16" fmla="*/ 1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 y="0"/>
                </a:moveTo>
                <a:cubicBezTo>
                  <a:pt x="1" y="0"/>
                  <a:pt x="2" y="1"/>
                  <a:pt x="2" y="1"/>
                </a:cubicBezTo>
                <a:cubicBezTo>
                  <a:pt x="5" y="19"/>
                  <a:pt x="5" y="19"/>
                  <a:pt x="5" y="19"/>
                </a:cubicBezTo>
                <a:cubicBezTo>
                  <a:pt x="6" y="26"/>
                  <a:pt x="7" y="30"/>
                  <a:pt x="10" y="44"/>
                </a:cubicBezTo>
                <a:cubicBezTo>
                  <a:pt x="10" y="44"/>
                  <a:pt x="10" y="44"/>
                  <a:pt x="10" y="45"/>
                </a:cubicBezTo>
                <a:cubicBezTo>
                  <a:pt x="9" y="45"/>
                  <a:pt x="9" y="44"/>
                  <a:pt x="9" y="44"/>
                </a:cubicBezTo>
                <a:cubicBezTo>
                  <a:pt x="6" y="31"/>
                  <a:pt x="5" y="26"/>
                  <a:pt x="4" y="20"/>
                </a:cubicBezTo>
                <a:cubicBezTo>
                  <a:pt x="0" y="1"/>
                  <a:pt x="0" y="1"/>
                  <a:pt x="0" y="1"/>
                </a:cubicBezTo>
                <a:cubicBezTo>
                  <a:pt x="0" y="1"/>
                  <a:pt x="0" y="1"/>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2" name="Freeform 138"/>
          <p:cNvSpPr/>
          <p:nvPr/>
        </p:nvSpPr>
        <p:spPr bwMode="auto">
          <a:xfrm>
            <a:off x="276226" y="5251450"/>
            <a:ext cx="146050" cy="142875"/>
          </a:xfrm>
          <a:custGeom>
            <a:avLst/>
            <a:gdLst>
              <a:gd name="T0" fmla="*/ 15 w 25"/>
              <a:gd name="T1" fmla="*/ 10 h 24"/>
              <a:gd name="T2" fmla="*/ 24 w 25"/>
              <a:gd name="T3" fmla="*/ 7 h 24"/>
              <a:gd name="T4" fmla="*/ 17 w 25"/>
              <a:gd name="T5" fmla="*/ 24 h 24"/>
              <a:gd name="T6" fmla="*/ 3 w 25"/>
              <a:gd name="T7" fmla="*/ 8 h 24"/>
              <a:gd name="T8" fmla="*/ 15 w 25"/>
              <a:gd name="T9" fmla="*/ 10 h 24"/>
            </a:gdLst>
            <a:ahLst/>
            <a:cxnLst>
              <a:cxn ang="0">
                <a:pos x="T0" y="T1"/>
              </a:cxn>
              <a:cxn ang="0">
                <a:pos x="T2" y="T3"/>
              </a:cxn>
              <a:cxn ang="0">
                <a:pos x="T4" y="T5"/>
              </a:cxn>
              <a:cxn ang="0">
                <a:pos x="T6" y="T7"/>
              </a:cxn>
              <a:cxn ang="0">
                <a:pos x="T8" y="T9"/>
              </a:cxn>
            </a:cxnLst>
            <a:rect l="0" t="0" r="r" b="b"/>
            <a:pathLst>
              <a:path w="25" h="24">
                <a:moveTo>
                  <a:pt x="15" y="10"/>
                </a:moveTo>
                <a:cubicBezTo>
                  <a:pt x="15" y="5"/>
                  <a:pt x="22" y="0"/>
                  <a:pt x="24" y="7"/>
                </a:cubicBezTo>
                <a:cubicBezTo>
                  <a:pt x="25" y="11"/>
                  <a:pt x="20" y="20"/>
                  <a:pt x="17" y="24"/>
                </a:cubicBezTo>
                <a:cubicBezTo>
                  <a:pt x="13" y="21"/>
                  <a:pt x="0" y="14"/>
                  <a:pt x="3"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3" name="Freeform 139"/>
          <p:cNvSpPr/>
          <p:nvPr/>
        </p:nvSpPr>
        <p:spPr bwMode="auto">
          <a:xfrm>
            <a:off x="265113" y="5270500"/>
            <a:ext cx="80962" cy="111125"/>
          </a:xfrm>
          <a:custGeom>
            <a:avLst/>
            <a:gdLst>
              <a:gd name="T0" fmla="*/ 9 w 14"/>
              <a:gd name="T1" fmla="*/ 1 h 19"/>
              <a:gd name="T2" fmla="*/ 9 w 14"/>
              <a:gd name="T3" fmla="*/ 2 h 19"/>
              <a:gd name="T4" fmla="*/ 9 w 14"/>
              <a:gd name="T5" fmla="*/ 2 h 19"/>
              <a:gd name="T6" fmla="*/ 4 w 14"/>
              <a:gd name="T7" fmla="*/ 4 h 19"/>
              <a:gd name="T8" fmla="*/ 14 w 14"/>
              <a:gd name="T9" fmla="*/ 19 h 19"/>
              <a:gd name="T10" fmla="*/ 14 w 14"/>
              <a:gd name="T11" fmla="*/ 19 h 19"/>
              <a:gd name="T12" fmla="*/ 14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9" y="2"/>
                  <a:pt x="9" y="2"/>
                  <a:pt x="9" y="2"/>
                </a:cubicBezTo>
                <a:cubicBezTo>
                  <a:pt x="7" y="1"/>
                  <a:pt x="5" y="2"/>
                  <a:pt x="4" y="4"/>
                </a:cubicBezTo>
                <a:cubicBezTo>
                  <a:pt x="1" y="9"/>
                  <a:pt x="8" y="15"/>
                  <a:pt x="14" y="19"/>
                </a:cubicBezTo>
                <a:cubicBezTo>
                  <a:pt x="14" y="19"/>
                  <a:pt x="14" y="19"/>
                  <a:pt x="14" y="19"/>
                </a:cubicBezTo>
                <a:cubicBezTo>
                  <a:pt x="14" y="19"/>
                  <a:pt x="14" y="19"/>
                  <a:pt x="14" y="19"/>
                </a:cubicBezTo>
                <a:cubicBezTo>
                  <a:pt x="8" y="15"/>
                  <a:pt x="0" y="10"/>
                  <a:pt x="3" y="4"/>
                </a:cubicBezTo>
                <a:cubicBezTo>
                  <a:pt x="5"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4" name="Freeform 140"/>
          <p:cNvSpPr>
            <a:spLocks noEditPoints="1"/>
          </p:cNvSpPr>
          <p:nvPr/>
        </p:nvSpPr>
        <p:spPr bwMode="auto">
          <a:xfrm>
            <a:off x="130176" y="5357813"/>
            <a:ext cx="11847512" cy="1316037"/>
          </a:xfrm>
          <a:custGeom>
            <a:avLst/>
            <a:gdLst>
              <a:gd name="T0" fmla="*/ 1678 w 2021"/>
              <a:gd name="T1" fmla="*/ 135 h 223"/>
              <a:gd name="T2" fmla="*/ 1960 w 2021"/>
              <a:gd name="T3" fmla="*/ 19 h 223"/>
              <a:gd name="T4" fmla="*/ 1961 w 2021"/>
              <a:gd name="T5" fmla="*/ 38 h 223"/>
              <a:gd name="T6" fmla="*/ 1963 w 2021"/>
              <a:gd name="T7" fmla="*/ 33 h 223"/>
              <a:gd name="T8" fmla="*/ 1736 w 2021"/>
              <a:gd name="T9" fmla="*/ 140 h 223"/>
              <a:gd name="T10" fmla="*/ 1738 w 2021"/>
              <a:gd name="T11" fmla="*/ 142 h 223"/>
              <a:gd name="T12" fmla="*/ 152 w 2021"/>
              <a:gd name="T13" fmla="*/ 21 h 223"/>
              <a:gd name="T14" fmla="*/ 51 w 2021"/>
              <a:gd name="T15" fmla="*/ 49 h 223"/>
              <a:gd name="T16" fmla="*/ 48 w 2021"/>
              <a:gd name="T17" fmla="*/ 38 h 223"/>
              <a:gd name="T18" fmla="*/ 14 w 2021"/>
              <a:gd name="T19" fmla="*/ 176 h 223"/>
              <a:gd name="T20" fmla="*/ 204 w 2021"/>
              <a:gd name="T21" fmla="*/ 217 h 223"/>
              <a:gd name="T22" fmla="*/ 308 w 2021"/>
              <a:gd name="T23" fmla="*/ 218 h 223"/>
              <a:gd name="T24" fmla="*/ 1239 w 2021"/>
              <a:gd name="T25" fmla="*/ 223 h 223"/>
              <a:gd name="T26" fmla="*/ 1847 w 2021"/>
              <a:gd name="T27" fmla="*/ 214 h 223"/>
              <a:gd name="T28" fmla="*/ 1927 w 2021"/>
              <a:gd name="T29" fmla="*/ 214 h 223"/>
              <a:gd name="T30" fmla="*/ 2017 w 2021"/>
              <a:gd name="T31" fmla="*/ 81 h 223"/>
              <a:gd name="T32" fmla="*/ 1961 w 2021"/>
              <a:gd name="T33" fmla="*/ 18 h 223"/>
              <a:gd name="T34" fmla="*/ 1964 w 2021"/>
              <a:gd name="T35" fmla="*/ 36 h 223"/>
              <a:gd name="T36" fmla="*/ 1961 w 2021"/>
              <a:gd name="T37" fmla="*/ 39 h 223"/>
              <a:gd name="T38" fmla="*/ 1684 w 2021"/>
              <a:gd name="T39" fmla="*/ 137 h 223"/>
              <a:gd name="T40" fmla="*/ 1681 w 2021"/>
              <a:gd name="T41" fmla="*/ 135 h 223"/>
              <a:gd name="T42" fmla="*/ 1661 w 2021"/>
              <a:gd name="T43" fmla="*/ 80 h 223"/>
              <a:gd name="T44" fmla="*/ 1574 w 2021"/>
              <a:gd name="T45" fmla="*/ 98 h 223"/>
              <a:gd name="T46" fmla="*/ 1545 w 2021"/>
              <a:gd name="T47" fmla="*/ 100 h 223"/>
              <a:gd name="T48" fmla="*/ 1493 w 2021"/>
              <a:gd name="T49" fmla="*/ 109 h 223"/>
              <a:gd name="T50" fmla="*/ 1432 w 2021"/>
              <a:gd name="T51" fmla="*/ 114 h 223"/>
              <a:gd name="T52" fmla="*/ 1424 w 2021"/>
              <a:gd name="T53" fmla="*/ 112 h 223"/>
              <a:gd name="T54" fmla="*/ 1364 w 2021"/>
              <a:gd name="T55" fmla="*/ 106 h 223"/>
              <a:gd name="T56" fmla="*/ 1359 w 2021"/>
              <a:gd name="T57" fmla="*/ 117 h 223"/>
              <a:gd name="T58" fmla="*/ 1294 w 2021"/>
              <a:gd name="T59" fmla="*/ 102 h 223"/>
              <a:gd name="T60" fmla="*/ 1289 w 2021"/>
              <a:gd name="T61" fmla="*/ 112 h 223"/>
              <a:gd name="T62" fmla="*/ 1217 w 2021"/>
              <a:gd name="T63" fmla="*/ 96 h 223"/>
              <a:gd name="T64" fmla="*/ 1210 w 2021"/>
              <a:gd name="T65" fmla="*/ 108 h 223"/>
              <a:gd name="T66" fmla="*/ 1200 w 2021"/>
              <a:gd name="T67" fmla="*/ 94 h 223"/>
              <a:gd name="T68" fmla="*/ 1201 w 2021"/>
              <a:gd name="T69" fmla="*/ 107 h 223"/>
              <a:gd name="T70" fmla="*/ 1169 w 2021"/>
              <a:gd name="T71" fmla="*/ 90 h 223"/>
              <a:gd name="T72" fmla="*/ 1169 w 2021"/>
              <a:gd name="T73" fmla="*/ 106 h 223"/>
              <a:gd name="T74" fmla="*/ 1120 w 2021"/>
              <a:gd name="T75" fmla="*/ 84 h 223"/>
              <a:gd name="T76" fmla="*/ 1068 w 2021"/>
              <a:gd name="T77" fmla="*/ 92 h 223"/>
              <a:gd name="T78" fmla="*/ 1055 w 2021"/>
              <a:gd name="T79" fmla="*/ 85 h 223"/>
              <a:gd name="T80" fmla="*/ 982 w 2021"/>
              <a:gd name="T81" fmla="*/ 64 h 223"/>
              <a:gd name="T82" fmla="*/ 960 w 2021"/>
              <a:gd name="T83" fmla="*/ 69 h 223"/>
              <a:gd name="T84" fmla="*/ 904 w 2021"/>
              <a:gd name="T85" fmla="*/ 52 h 223"/>
              <a:gd name="T86" fmla="*/ 906 w 2021"/>
              <a:gd name="T87" fmla="*/ 65 h 223"/>
              <a:gd name="T88" fmla="*/ 844 w 2021"/>
              <a:gd name="T89" fmla="*/ 42 h 223"/>
              <a:gd name="T90" fmla="*/ 838 w 2021"/>
              <a:gd name="T91" fmla="*/ 50 h 223"/>
              <a:gd name="T92" fmla="*/ 796 w 2021"/>
              <a:gd name="T93" fmla="*/ 35 h 223"/>
              <a:gd name="T94" fmla="*/ 790 w 2021"/>
              <a:gd name="T95" fmla="*/ 50 h 223"/>
              <a:gd name="T96" fmla="*/ 776 w 2021"/>
              <a:gd name="T97" fmla="*/ 31 h 223"/>
              <a:gd name="T98" fmla="*/ 704 w 2021"/>
              <a:gd name="T99" fmla="*/ 36 h 223"/>
              <a:gd name="T100" fmla="*/ 686 w 2021"/>
              <a:gd name="T101" fmla="*/ 29 h 223"/>
              <a:gd name="T102" fmla="*/ 638 w 2021"/>
              <a:gd name="T103" fmla="*/ 11 h 223"/>
              <a:gd name="T104" fmla="*/ 614 w 2021"/>
              <a:gd name="T105" fmla="*/ 22 h 223"/>
              <a:gd name="T106" fmla="*/ 610 w 2021"/>
              <a:gd name="T107" fmla="*/ 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21" h="223">
                <a:moveTo>
                  <a:pt x="1664" y="79"/>
                </a:moveTo>
                <a:cubicBezTo>
                  <a:pt x="1663" y="79"/>
                  <a:pt x="1663" y="79"/>
                  <a:pt x="1662" y="79"/>
                </a:cubicBezTo>
                <a:cubicBezTo>
                  <a:pt x="1664" y="99"/>
                  <a:pt x="1669" y="117"/>
                  <a:pt x="1678" y="135"/>
                </a:cubicBezTo>
                <a:cubicBezTo>
                  <a:pt x="1679" y="135"/>
                  <a:pt x="1680" y="135"/>
                  <a:pt x="1681" y="134"/>
                </a:cubicBezTo>
                <a:cubicBezTo>
                  <a:pt x="1671" y="117"/>
                  <a:pt x="1666" y="98"/>
                  <a:pt x="1664" y="79"/>
                </a:cubicBezTo>
                <a:moveTo>
                  <a:pt x="1960" y="19"/>
                </a:moveTo>
                <a:cubicBezTo>
                  <a:pt x="1959" y="19"/>
                  <a:pt x="1958" y="19"/>
                  <a:pt x="1957" y="19"/>
                </a:cubicBezTo>
                <a:cubicBezTo>
                  <a:pt x="1959" y="24"/>
                  <a:pt x="1960" y="29"/>
                  <a:pt x="1961" y="34"/>
                </a:cubicBezTo>
                <a:cubicBezTo>
                  <a:pt x="1961" y="38"/>
                  <a:pt x="1961" y="38"/>
                  <a:pt x="1961" y="38"/>
                </a:cubicBezTo>
                <a:cubicBezTo>
                  <a:pt x="1962" y="38"/>
                  <a:pt x="1963" y="38"/>
                  <a:pt x="1963" y="37"/>
                </a:cubicBezTo>
                <a:cubicBezTo>
                  <a:pt x="1963" y="36"/>
                  <a:pt x="1963" y="36"/>
                  <a:pt x="1963" y="36"/>
                </a:cubicBezTo>
                <a:cubicBezTo>
                  <a:pt x="1963" y="33"/>
                  <a:pt x="1963" y="33"/>
                  <a:pt x="1963" y="33"/>
                </a:cubicBezTo>
                <a:cubicBezTo>
                  <a:pt x="1962" y="28"/>
                  <a:pt x="1961" y="23"/>
                  <a:pt x="1960" y="19"/>
                </a:cubicBezTo>
                <a:moveTo>
                  <a:pt x="1738" y="142"/>
                </a:moveTo>
                <a:cubicBezTo>
                  <a:pt x="1737" y="142"/>
                  <a:pt x="1736" y="141"/>
                  <a:pt x="1736" y="140"/>
                </a:cubicBezTo>
                <a:cubicBezTo>
                  <a:pt x="1736" y="139"/>
                  <a:pt x="1737" y="139"/>
                  <a:pt x="1738" y="139"/>
                </a:cubicBezTo>
                <a:cubicBezTo>
                  <a:pt x="1739" y="139"/>
                  <a:pt x="1740" y="140"/>
                  <a:pt x="1739" y="141"/>
                </a:cubicBezTo>
                <a:cubicBezTo>
                  <a:pt x="1739" y="142"/>
                  <a:pt x="1738" y="142"/>
                  <a:pt x="1738" y="142"/>
                </a:cubicBezTo>
                <a:moveTo>
                  <a:pt x="443" y="0"/>
                </a:moveTo>
                <a:cubicBezTo>
                  <a:pt x="387" y="0"/>
                  <a:pt x="330" y="3"/>
                  <a:pt x="274" y="9"/>
                </a:cubicBezTo>
                <a:cubicBezTo>
                  <a:pt x="234" y="13"/>
                  <a:pt x="192" y="15"/>
                  <a:pt x="152" y="21"/>
                </a:cubicBezTo>
                <a:cubicBezTo>
                  <a:pt x="117" y="25"/>
                  <a:pt x="83" y="32"/>
                  <a:pt x="49" y="38"/>
                </a:cubicBezTo>
                <a:cubicBezTo>
                  <a:pt x="50" y="40"/>
                  <a:pt x="50" y="44"/>
                  <a:pt x="51" y="48"/>
                </a:cubicBezTo>
                <a:cubicBezTo>
                  <a:pt x="51" y="48"/>
                  <a:pt x="51" y="48"/>
                  <a:pt x="51" y="49"/>
                </a:cubicBezTo>
                <a:cubicBezTo>
                  <a:pt x="51" y="49"/>
                  <a:pt x="51" y="49"/>
                  <a:pt x="50" y="49"/>
                </a:cubicBezTo>
                <a:cubicBezTo>
                  <a:pt x="50" y="49"/>
                  <a:pt x="50" y="48"/>
                  <a:pt x="50" y="48"/>
                </a:cubicBezTo>
                <a:cubicBezTo>
                  <a:pt x="49" y="44"/>
                  <a:pt x="48" y="41"/>
                  <a:pt x="48" y="38"/>
                </a:cubicBezTo>
                <a:cubicBezTo>
                  <a:pt x="44" y="39"/>
                  <a:pt x="41" y="39"/>
                  <a:pt x="37" y="40"/>
                </a:cubicBezTo>
                <a:cubicBezTo>
                  <a:pt x="11" y="44"/>
                  <a:pt x="0" y="65"/>
                  <a:pt x="4" y="91"/>
                </a:cubicBezTo>
                <a:cubicBezTo>
                  <a:pt x="7" y="117"/>
                  <a:pt x="6" y="151"/>
                  <a:pt x="14" y="176"/>
                </a:cubicBezTo>
                <a:cubicBezTo>
                  <a:pt x="27" y="213"/>
                  <a:pt x="67" y="221"/>
                  <a:pt x="104" y="221"/>
                </a:cubicBezTo>
                <a:cubicBezTo>
                  <a:pt x="120" y="221"/>
                  <a:pt x="135" y="220"/>
                  <a:pt x="148" y="219"/>
                </a:cubicBezTo>
                <a:cubicBezTo>
                  <a:pt x="167" y="217"/>
                  <a:pt x="185" y="217"/>
                  <a:pt x="204" y="217"/>
                </a:cubicBezTo>
                <a:cubicBezTo>
                  <a:pt x="218" y="217"/>
                  <a:pt x="232" y="217"/>
                  <a:pt x="247" y="217"/>
                </a:cubicBezTo>
                <a:cubicBezTo>
                  <a:pt x="261" y="217"/>
                  <a:pt x="275" y="218"/>
                  <a:pt x="290" y="218"/>
                </a:cubicBezTo>
                <a:cubicBezTo>
                  <a:pt x="296" y="218"/>
                  <a:pt x="302" y="218"/>
                  <a:pt x="308" y="218"/>
                </a:cubicBezTo>
                <a:cubicBezTo>
                  <a:pt x="427" y="215"/>
                  <a:pt x="547" y="214"/>
                  <a:pt x="666" y="213"/>
                </a:cubicBezTo>
                <a:cubicBezTo>
                  <a:pt x="684" y="213"/>
                  <a:pt x="702" y="212"/>
                  <a:pt x="721" y="212"/>
                </a:cubicBezTo>
                <a:cubicBezTo>
                  <a:pt x="894" y="212"/>
                  <a:pt x="1065" y="222"/>
                  <a:pt x="1239" y="223"/>
                </a:cubicBezTo>
                <a:cubicBezTo>
                  <a:pt x="1313" y="223"/>
                  <a:pt x="1386" y="223"/>
                  <a:pt x="1460" y="223"/>
                </a:cubicBezTo>
                <a:cubicBezTo>
                  <a:pt x="1577" y="223"/>
                  <a:pt x="1694" y="222"/>
                  <a:pt x="1809" y="215"/>
                </a:cubicBezTo>
                <a:cubicBezTo>
                  <a:pt x="1822" y="214"/>
                  <a:pt x="1835" y="214"/>
                  <a:pt x="1847" y="214"/>
                </a:cubicBezTo>
                <a:cubicBezTo>
                  <a:pt x="1857" y="214"/>
                  <a:pt x="1868" y="214"/>
                  <a:pt x="1878" y="214"/>
                </a:cubicBezTo>
                <a:cubicBezTo>
                  <a:pt x="1888" y="214"/>
                  <a:pt x="1899" y="214"/>
                  <a:pt x="1909" y="214"/>
                </a:cubicBezTo>
                <a:cubicBezTo>
                  <a:pt x="1915" y="214"/>
                  <a:pt x="1921" y="214"/>
                  <a:pt x="1927" y="214"/>
                </a:cubicBezTo>
                <a:cubicBezTo>
                  <a:pt x="1958" y="214"/>
                  <a:pt x="1997" y="209"/>
                  <a:pt x="2010" y="177"/>
                </a:cubicBezTo>
                <a:cubicBezTo>
                  <a:pt x="2015" y="162"/>
                  <a:pt x="2021" y="143"/>
                  <a:pt x="2020" y="127"/>
                </a:cubicBezTo>
                <a:cubicBezTo>
                  <a:pt x="2019" y="110"/>
                  <a:pt x="2016" y="97"/>
                  <a:pt x="2017" y="81"/>
                </a:cubicBezTo>
                <a:cubicBezTo>
                  <a:pt x="2018" y="64"/>
                  <a:pt x="2014" y="47"/>
                  <a:pt x="2008" y="31"/>
                </a:cubicBezTo>
                <a:cubicBezTo>
                  <a:pt x="2003" y="19"/>
                  <a:pt x="1992" y="16"/>
                  <a:pt x="1980" y="16"/>
                </a:cubicBezTo>
                <a:cubicBezTo>
                  <a:pt x="1974" y="16"/>
                  <a:pt x="1967" y="17"/>
                  <a:pt x="1961" y="18"/>
                </a:cubicBezTo>
                <a:cubicBezTo>
                  <a:pt x="1961" y="18"/>
                  <a:pt x="1961" y="18"/>
                  <a:pt x="1960" y="18"/>
                </a:cubicBezTo>
                <a:cubicBezTo>
                  <a:pt x="1962" y="23"/>
                  <a:pt x="1963" y="28"/>
                  <a:pt x="1964" y="33"/>
                </a:cubicBezTo>
                <a:cubicBezTo>
                  <a:pt x="1964" y="36"/>
                  <a:pt x="1964" y="36"/>
                  <a:pt x="1964" y="36"/>
                </a:cubicBezTo>
                <a:cubicBezTo>
                  <a:pt x="1964" y="37"/>
                  <a:pt x="1964" y="37"/>
                  <a:pt x="1964" y="37"/>
                </a:cubicBezTo>
                <a:cubicBezTo>
                  <a:pt x="1964" y="38"/>
                  <a:pt x="1964" y="38"/>
                  <a:pt x="1964" y="38"/>
                </a:cubicBezTo>
                <a:cubicBezTo>
                  <a:pt x="1963" y="38"/>
                  <a:pt x="1962" y="39"/>
                  <a:pt x="1961" y="39"/>
                </a:cubicBezTo>
                <a:cubicBezTo>
                  <a:pt x="1961" y="40"/>
                  <a:pt x="1961" y="40"/>
                  <a:pt x="1961" y="40"/>
                </a:cubicBezTo>
                <a:cubicBezTo>
                  <a:pt x="1962" y="41"/>
                  <a:pt x="1961" y="41"/>
                  <a:pt x="1960" y="42"/>
                </a:cubicBezTo>
                <a:cubicBezTo>
                  <a:pt x="1877" y="88"/>
                  <a:pt x="1787" y="119"/>
                  <a:pt x="1684" y="137"/>
                </a:cubicBezTo>
                <a:cubicBezTo>
                  <a:pt x="1683" y="137"/>
                  <a:pt x="1683" y="137"/>
                  <a:pt x="1683" y="137"/>
                </a:cubicBezTo>
                <a:cubicBezTo>
                  <a:pt x="1682" y="137"/>
                  <a:pt x="1682" y="136"/>
                  <a:pt x="1681" y="136"/>
                </a:cubicBezTo>
                <a:cubicBezTo>
                  <a:pt x="1681" y="135"/>
                  <a:pt x="1681" y="135"/>
                  <a:pt x="1681" y="135"/>
                </a:cubicBezTo>
                <a:cubicBezTo>
                  <a:pt x="1680" y="135"/>
                  <a:pt x="1679" y="136"/>
                  <a:pt x="1678" y="136"/>
                </a:cubicBezTo>
                <a:cubicBezTo>
                  <a:pt x="1678" y="136"/>
                  <a:pt x="1678" y="136"/>
                  <a:pt x="1678" y="136"/>
                </a:cubicBezTo>
                <a:cubicBezTo>
                  <a:pt x="1668" y="118"/>
                  <a:pt x="1663" y="99"/>
                  <a:pt x="1661" y="80"/>
                </a:cubicBezTo>
                <a:cubicBezTo>
                  <a:pt x="1655" y="81"/>
                  <a:pt x="1649" y="82"/>
                  <a:pt x="1643" y="83"/>
                </a:cubicBezTo>
                <a:cubicBezTo>
                  <a:pt x="1644" y="86"/>
                  <a:pt x="1644" y="88"/>
                  <a:pt x="1644" y="88"/>
                </a:cubicBezTo>
                <a:cubicBezTo>
                  <a:pt x="1623" y="98"/>
                  <a:pt x="1579" y="98"/>
                  <a:pt x="1574" y="98"/>
                </a:cubicBezTo>
                <a:cubicBezTo>
                  <a:pt x="1573" y="98"/>
                  <a:pt x="1573" y="98"/>
                  <a:pt x="1573" y="98"/>
                </a:cubicBezTo>
                <a:cubicBezTo>
                  <a:pt x="1573" y="97"/>
                  <a:pt x="1573" y="97"/>
                  <a:pt x="1573" y="96"/>
                </a:cubicBezTo>
                <a:cubicBezTo>
                  <a:pt x="1564" y="97"/>
                  <a:pt x="1554" y="99"/>
                  <a:pt x="1545" y="100"/>
                </a:cubicBezTo>
                <a:cubicBezTo>
                  <a:pt x="1545" y="107"/>
                  <a:pt x="1545" y="112"/>
                  <a:pt x="1545" y="112"/>
                </a:cubicBezTo>
                <a:cubicBezTo>
                  <a:pt x="1541" y="113"/>
                  <a:pt x="1537" y="113"/>
                  <a:pt x="1532" y="113"/>
                </a:cubicBezTo>
                <a:cubicBezTo>
                  <a:pt x="1514" y="113"/>
                  <a:pt x="1493" y="109"/>
                  <a:pt x="1493" y="109"/>
                </a:cubicBezTo>
                <a:cubicBezTo>
                  <a:pt x="1493" y="107"/>
                  <a:pt x="1494" y="106"/>
                  <a:pt x="1494" y="104"/>
                </a:cubicBezTo>
                <a:cubicBezTo>
                  <a:pt x="1474" y="106"/>
                  <a:pt x="1454" y="106"/>
                  <a:pt x="1434" y="107"/>
                </a:cubicBezTo>
                <a:cubicBezTo>
                  <a:pt x="1433" y="109"/>
                  <a:pt x="1433" y="112"/>
                  <a:pt x="1432" y="114"/>
                </a:cubicBezTo>
                <a:cubicBezTo>
                  <a:pt x="1431" y="116"/>
                  <a:pt x="1430" y="117"/>
                  <a:pt x="1428" y="117"/>
                </a:cubicBezTo>
                <a:cubicBezTo>
                  <a:pt x="1428" y="117"/>
                  <a:pt x="1427" y="117"/>
                  <a:pt x="1427" y="117"/>
                </a:cubicBezTo>
                <a:cubicBezTo>
                  <a:pt x="1425" y="116"/>
                  <a:pt x="1423" y="114"/>
                  <a:pt x="1424" y="112"/>
                </a:cubicBezTo>
                <a:cubicBezTo>
                  <a:pt x="1425" y="110"/>
                  <a:pt x="1425" y="108"/>
                  <a:pt x="1425" y="107"/>
                </a:cubicBezTo>
                <a:cubicBezTo>
                  <a:pt x="1421" y="107"/>
                  <a:pt x="1417" y="107"/>
                  <a:pt x="1412" y="107"/>
                </a:cubicBezTo>
                <a:cubicBezTo>
                  <a:pt x="1397" y="107"/>
                  <a:pt x="1380" y="107"/>
                  <a:pt x="1364" y="106"/>
                </a:cubicBezTo>
                <a:cubicBezTo>
                  <a:pt x="1364" y="108"/>
                  <a:pt x="1364" y="111"/>
                  <a:pt x="1364" y="113"/>
                </a:cubicBezTo>
                <a:cubicBezTo>
                  <a:pt x="1364" y="115"/>
                  <a:pt x="1362" y="117"/>
                  <a:pt x="1360" y="117"/>
                </a:cubicBezTo>
                <a:cubicBezTo>
                  <a:pt x="1360" y="117"/>
                  <a:pt x="1359" y="117"/>
                  <a:pt x="1359" y="117"/>
                </a:cubicBezTo>
                <a:cubicBezTo>
                  <a:pt x="1357" y="117"/>
                  <a:pt x="1355" y="115"/>
                  <a:pt x="1356" y="112"/>
                </a:cubicBezTo>
                <a:cubicBezTo>
                  <a:pt x="1356" y="110"/>
                  <a:pt x="1356" y="108"/>
                  <a:pt x="1356" y="106"/>
                </a:cubicBezTo>
                <a:cubicBezTo>
                  <a:pt x="1336" y="105"/>
                  <a:pt x="1315" y="104"/>
                  <a:pt x="1294" y="102"/>
                </a:cubicBezTo>
                <a:cubicBezTo>
                  <a:pt x="1294" y="104"/>
                  <a:pt x="1294" y="106"/>
                  <a:pt x="1293" y="108"/>
                </a:cubicBezTo>
                <a:cubicBezTo>
                  <a:pt x="1293" y="110"/>
                  <a:pt x="1291" y="112"/>
                  <a:pt x="1289" y="112"/>
                </a:cubicBezTo>
                <a:cubicBezTo>
                  <a:pt x="1289" y="112"/>
                  <a:pt x="1289" y="112"/>
                  <a:pt x="1289" y="112"/>
                </a:cubicBezTo>
                <a:cubicBezTo>
                  <a:pt x="1287" y="112"/>
                  <a:pt x="1285" y="110"/>
                  <a:pt x="1285" y="108"/>
                </a:cubicBezTo>
                <a:cubicBezTo>
                  <a:pt x="1285" y="106"/>
                  <a:pt x="1285" y="104"/>
                  <a:pt x="1285" y="102"/>
                </a:cubicBezTo>
                <a:cubicBezTo>
                  <a:pt x="1263" y="100"/>
                  <a:pt x="1240" y="98"/>
                  <a:pt x="1217" y="96"/>
                </a:cubicBezTo>
                <a:cubicBezTo>
                  <a:pt x="1212" y="107"/>
                  <a:pt x="1212" y="107"/>
                  <a:pt x="1212" y="107"/>
                </a:cubicBezTo>
                <a:cubicBezTo>
                  <a:pt x="1212" y="108"/>
                  <a:pt x="1211" y="108"/>
                  <a:pt x="1210" y="108"/>
                </a:cubicBezTo>
                <a:cubicBezTo>
                  <a:pt x="1210" y="108"/>
                  <a:pt x="1210" y="108"/>
                  <a:pt x="1210" y="108"/>
                </a:cubicBezTo>
                <a:cubicBezTo>
                  <a:pt x="1209" y="107"/>
                  <a:pt x="1208" y="106"/>
                  <a:pt x="1209" y="106"/>
                </a:cubicBezTo>
                <a:cubicBezTo>
                  <a:pt x="1213" y="95"/>
                  <a:pt x="1213" y="95"/>
                  <a:pt x="1213" y="95"/>
                </a:cubicBezTo>
                <a:cubicBezTo>
                  <a:pt x="1209" y="95"/>
                  <a:pt x="1205" y="94"/>
                  <a:pt x="1200" y="94"/>
                </a:cubicBezTo>
                <a:cubicBezTo>
                  <a:pt x="1203" y="108"/>
                  <a:pt x="1203" y="108"/>
                  <a:pt x="1203" y="108"/>
                </a:cubicBezTo>
                <a:cubicBezTo>
                  <a:pt x="1203" y="107"/>
                  <a:pt x="1202" y="107"/>
                  <a:pt x="1201" y="107"/>
                </a:cubicBezTo>
                <a:cubicBezTo>
                  <a:pt x="1201" y="107"/>
                  <a:pt x="1201" y="107"/>
                  <a:pt x="1201" y="107"/>
                </a:cubicBezTo>
                <a:cubicBezTo>
                  <a:pt x="1200" y="107"/>
                  <a:pt x="1199" y="108"/>
                  <a:pt x="1199" y="109"/>
                </a:cubicBezTo>
                <a:cubicBezTo>
                  <a:pt x="1197" y="94"/>
                  <a:pt x="1197" y="94"/>
                  <a:pt x="1197" y="94"/>
                </a:cubicBezTo>
                <a:cubicBezTo>
                  <a:pt x="1188" y="93"/>
                  <a:pt x="1178" y="92"/>
                  <a:pt x="1169" y="90"/>
                </a:cubicBezTo>
                <a:cubicBezTo>
                  <a:pt x="1171" y="104"/>
                  <a:pt x="1171" y="104"/>
                  <a:pt x="1171" y="104"/>
                </a:cubicBezTo>
                <a:cubicBezTo>
                  <a:pt x="1171" y="105"/>
                  <a:pt x="1170" y="106"/>
                  <a:pt x="1169" y="106"/>
                </a:cubicBezTo>
                <a:cubicBezTo>
                  <a:pt x="1169" y="106"/>
                  <a:pt x="1169" y="106"/>
                  <a:pt x="1169" y="106"/>
                </a:cubicBezTo>
                <a:cubicBezTo>
                  <a:pt x="1168" y="106"/>
                  <a:pt x="1168" y="105"/>
                  <a:pt x="1168" y="105"/>
                </a:cubicBezTo>
                <a:cubicBezTo>
                  <a:pt x="1166" y="90"/>
                  <a:pt x="1166" y="90"/>
                  <a:pt x="1166" y="90"/>
                </a:cubicBezTo>
                <a:cubicBezTo>
                  <a:pt x="1151" y="88"/>
                  <a:pt x="1135" y="86"/>
                  <a:pt x="1120" y="84"/>
                </a:cubicBezTo>
                <a:cubicBezTo>
                  <a:pt x="1120" y="91"/>
                  <a:pt x="1120" y="96"/>
                  <a:pt x="1120" y="100"/>
                </a:cubicBezTo>
                <a:cubicBezTo>
                  <a:pt x="1120" y="100"/>
                  <a:pt x="1120" y="100"/>
                  <a:pt x="1120" y="100"/>
                </a:cubicBezTo>
                <a:cubicBezTo>
                  <a:pt x="1119" y="100"/>
                  <a:pt x="1085" y="100"/>
                  <a:pt x="1068" y="92"/>
                </a:cubicBezTo>
                <a:cubicBezTo>
                  <a:pt x="1068" y="92"/>
                  <a:pt x="1070" y="87"/>
                  <a:pt x="1072" y="78"/>
                </a:cubicBezTo>
                <a:cubicBezTo>
                  <a:pt x="1066" y="77"/>
                  <a:pt x="1061" y="76"/>
                  <a:pt x="1056" y="75"/>
                </a:cubicBezTo>
                <a:cubicBezTo>
                  <a:pt x="1055" y="82"/>
                  <a:pt x="1055" y="85"/>
                  <a:pt x="1055" y="85"/>
                </a:cubicBezTo>
                <a:cubicBezTo>
                  <a:pt x="1052" y="86"/>
                  <a:pt x="1048" y="86"/>
                  <a:pt x="1044" y="86"/>
                </a:cubicBezTo>
                <a:cubicBezTo>
                  <a:pt x="1017" y="86"/>
                  <a:pt x="978" y="75"/>
                  <a:pt x="978" y="75"/>
                </a:cubicBezTo>
                <a:cubicBezTo>
                  <a:pt x="979" y="72"/>
                  <a:pt x="981" y="69"/>
                  <a:pt x="982" y="64"/>
                </a:cubicBezTo>
                <a:cubicBezTo>
                  <a:pt x="976" y="63"/>
                  <a:pt x="970" y="62"/>
                  <a:pt x="964" y="61"/>
                </a:cubicBezTo>
                <a:cubicBezTo>
                  <a:pt x="963" y="66"/>
                  <a:pt x="963" y="69"/>
                  <a:pt x="963" y="69"/>
                </a:cubicBezTo>
                <a:cubicBezTo>
                  <a:pt x="962" y="69"/>
                  <a:pt x="961" y="69"/>
                  <a:pt x="960" y="69"/>
                </a:cubicBezTo>
                <a:cubicBezTo>
                  <a:pt x="942" y="69"/>
                  <a:pt x="912" y="58"/>
                  <a:pt x="912" y="58"/>
                </a:cubicBezTo>
                <a:cubicBezTo>
                  <a:pt x="912" y="57"/>
                  <a:pt x="913" y="55"/>
                  <a:pt x="914" y="54"/>
                </a:cubicBezTo>
                <a:cubicBezTo>
                  <a:pt x="911" y="53"/>
                  <a:pt x="907" y="52"/>
                  <a:pt x="904" y="52"/>
                </a:cubicBezTo>
                <a:cubicBezTo>
                  <a:pt x="905" y="55"/>
                  <a:pt x="906" y="59"/>
                  <a:pt x="907" y="64"/>
                </a:cubicBezTo>
                <a:cubicBezTo>
                  <a:pt x="907" y="64"/>
                  <a:pt x="906" y="64"/>
                  <a:pt x="906" y="65"/>
                </a:cubicBezTo>
                <a:cubicBezTo>
                  <a:pt x="906" y="65"/>
                  <a:pt x="906" y="65"/>
                  <a:pt x="906" y="65"/>
                </a:cubicBezTo>
                <a:cubicBezTo>
                  <a:pt x="906" y="65"/>
                  <a:pt x="905" y="64"/>
                  <a:pt x="905" y="64"/>
                </a:cubicBezTo>
                <a:cubicBezTo>
                  <a:pt x="904" y="59"/>
                  <a:pt x="903" y="55"/>
                  <a:pt x="902" y="52"/>
                </a:cubicBezTo>
                <a:cubicBezTo>
                  <a:pt x="883" y="49"/>
                  <a:pt x="864" y="46"/>
                  <a:pt x="844" y="42"/>
                </a:cubicBezTo>
                <a:cubicBezTo>
                  <a:pt x="844" y="44"/>
                  <a:pt x="844" y="46"/>
                  <a:pt x="843" y="47"/>
                </a:cubicBezTo>
                <a:cubicBezTo>
                  <a:pt x="842" y="49"/>
                  <a:pt x="841" y="50"/>
                  <a:pt x="839" y="50"/>
                </a:cubicBezTo>
                <a:cubicBezTo>
                  <a:pt x="839" y="50"/>
                  <a:pt x="838" y="50"/>
                  <a:pt x="838" y="50"/>
                </a:cubicBezTo>
                <a:cubicBezTo>
                  <a:pt x="836" y="49"/>
                  <a:pt x="834" y="47"/>
                  <a:pt x="835" y="45"/>
                </a:cubicBezTo>
                <a:cubicBezTo>
                  <a:pt x="836" y="44"/>
                  <a:pt x="836" y="42"/>
                  <a:pt x="836" y="41"/>
                </a:cubicBezTo>
                <a:cubicBezTo>
                  <a:pt x="823" y="39"/>
                  <a:pt x="809" y="37"/>
                  <a:pt x="796" y="35"/>
                </a:cubicBezTo>
                <a:cubicBezTo>
                  <a:pt x="792" y="49"/>
                  <a:pt x="792" y="49"/>
                  <a:pt x="792" y="49"/>
                </a:cubicBezTo>
                <a:cubicBezTo>
                  <a:pt x="792" y="50"/>
                  <a:pt x="791" y="50"/>
                  <a:pt x="791" y="50"/>
                </a:cubicBezTo>
                <a:cubicBezTo>
                  <a:pt x="790" y="50"/>
                  <a:pt x="790" y="50"/>
                  <a:pt x="790" y="50"/>
                </a:cubicBezTo>
                <a:cubicBezTo>
                  <a:pt x="789" y="50"/>
                  <a:pt x="789" y="49"/>
                  <a:pt x="789" y="48"/>
                </a:cubicBezTo>
                <a:cubicBezTo>
                  <a:pt x="792" y="34"/>
                  <a:pt x="792" y="34"/>
                  <a:pt x="792" y="34"/>
                </a:cubicBezTo>
                <a:cubicBezTo>
                  <a:pt x="787" y="33"/>
                  <a:pt x="781" y="32"/>
                  <a:pt x="776" y="31"/>
                </a:cubicBezTo>
                <a:cubicBezTo>
                  <a:pt x="776" y="35"/>
                  <a:pt x="776" y="38"/>
                  <a:pt x="776" y="38"/>
                </a:cubicBezTo>
                <a:cubicBezTo>
                  <a:pt x="769" y="40"/>
                  <a:pt x="760" y="40"/>
                  <a:pt x="750" y="40"/>
                </a:cubicBezTo>
                <a:cubicBezTo>
                  <a:pt x="728" y="40"/>
                  <a:pt x="704" y="36"/>
                  <a:pt x="704" y="36"/>
                </a:cubicBezTo>
                <a:cubicBezTo>
                  <a:pt x="705" y="33"/>
                  <a:pt x="706" y="27"/>
                  <a:pt x="707" y="21"/>
                </a:cubicBezTo>
                <a:cubicBezTo>
                  <a:pt x="701" y="20"/>
                  <a:pt x="694" y="19"/>
                  <a:pt x="688" y="18"/>
                </a:cubicBezTo>
                <a:cubicBezTo>
                  <a:pt x="686" y="25"/>
                  <a:pt x="686" y="29"/>
                  <a:pt x="686" y="29"/>
                </a:cubicBezTo>
                <a:cubicBezTo>
                  <a:pt x="685" y="29"/>
                  <a:pt x="684" y="29"/>
                  <a:pt x="683" y="29"/>
                </a:cubicBezTo>
                <a:cubicBezTo>
                  <a:pt x="665" y="29"/>
                  <a:pt x="635" y="18"/>
                  <a:pt x="635" y="18"/>
                </a:cubicBezTo>
                <a:cubicBezTo>
                  <a:pt x="636" y="16"/>
                  <a:pt x="637" y="14"/>
                  <a:pt x="638" y="11"/>
                </a:cubicBezTo>
                <a:cubicBezTo>
                  <a:pt x="631" y="11"/>
                  <a:pt x="625" y="10"/>
                  <a:pt x="619" y="9"/>
                </a:cubicBezTo>
                <a:cubicBezTo>
                  <a:pt x="619" y="12"/>
                  <a:pt x="618" y="15"/>
                  <a:pt x="618" y="18"/>
                </a:cubicBezTo>
                <a:cubicBezTo>
                  <a:pt x="618" y="21"/>
                  <a:pt x="616" y="22"/>
                  <a:pt x="614" y="22"/>
                </a:cubicBezTo>
                <a:cubicBezTo>
                  <a:pt x="614" y="22"/>
                  <a:pt x="614" y="22"/>
                  <a:pt x="614" y="22"/>
                </a:cubicBezTo>
                <a:cubicBezTo>
                  <a:pt x="611" y="22"/>
                  <a:pt x="610" y="20"/>
                  <a:pt x="610" y="18"/>
                </a:cubicBezTo>
                <a:cubicBezTo>
                  <a:pt x="610" y="14"/>
                  <a:pt x="610" y="11"/>
                  <a:pt x="610" y="8"/>
                </a:cubicBezTo>
                <a:cubicBezTo>
                  <a:pt x="555" y="3"/>
                  <a:pt x="499" y="0"/>
                  <a:pt x="443"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5" name="Freeform 141"/>
          <p:cNvSpPr/>
          <p:nvPr/>
        </p:nvSpPr>
        <p:spPr bwMode="auto">
          <a:xfrm>
            <a:off x="8882063" y="5948363"/>
            <a:ext cx="304800" cy="76200"/>
          </a:xfrm>
          <a:custGeom>
            <a:avLst/>
            <a:gdLst>
              <a:gd name="T0" fmla="*/ 52 w 52"/>
              <a:gd name="T1" fmla="*/ 0 h 13"/>
              <a:gd name="T2" fmla="*/ 1 w 52"/>
              <a:gd name="T3" fmla="*/ 4 h 13"/>
              <a:gd name="T4" fmla="*/ 0 w 52"/>
              <a:gd name="T5" fmla="*/ 9 h 13"/>
              <a:gd name="T6" fmla="*/ 39 w 52"/>
              <a:gd name="T7" fmla="*/ 13 h 13"/>
              <a:gd name="T8" fmla="*/ 52 w 52"/>
              <a:gd name="T9" fmla="*/ 12 h 13"/>
              <a:gd name="T10" fmla="*/ 52 w 52"/>
              <a:gd name="T11" fmla="*/ 0 h 13"/>
            </a:gdLst>
            <a:ahLst/>
            <a:cxnLst>
              <a:cxn ang="0">
                <a:pos x="T0" y="T1"/>
              </a:cxn>
              <a:cxn ang="0">
                <a:pos x="T2" y="T3"/>
              </a:cxn>
              <a:cxn ang="0">
                <a:pos x="T4" y="T5"/>
              </a:cxn>
              <a:cxn ang="0">
                <a:pos x="T6" y="T7"/>
              </a:cxn>
              <a:cxn ang="0">
                <a:pos x="T8" y="T9"/>
              </a:cxn>
              <a:cxn ang="0">
                <a:pos x="T10" y="T11"/>
              </a:cxn>
            </a:cxnLst>
            <a:rect l="0" t="0" r="r" b="b"/>
            <a:pathLst>
              <a:path w="52" h="13">
                <a:moveTo>
                  <a:pt x="52" y="0"/>
                </a:moveTo>
                <a:cubicBezTo>
                  <a:pt x="35" y="2"/>
                  <a:pt x="18" y="3"/>
                  <a:pt x="1" y="4"/>
                </a:cubicBezTo>
                <a:cubicBezTo>
                  <a:pt x="1" y="6"/>
                  <a:pt x="0" y="7"/>
                  <a:pt x="0" y="9"/>
                </a:cubicBezTo>
                <a:cubicBezTo>
                  <a:pt x="0" y="9"/>
                  <a:pt x="21" y="13"/>
                  <a:pt x="39" y="13"/>
                </a:cubicBezTo>
                <a:cubicBezTo>
                  <a:pt x="44" y="13"/>
                  <a:pt x="48" y="13"/>
                  <a:pt x="52" y="12"/>
                </a:cubicBezTo>
                <a:cubicBezTo>
                  <a:pt x="52" y="12"/>
                  <a:pt x="52" y="7"/>
                  <a:pt x="52"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6" name="Freeform 142"/>
          <p:cNvSpPr/>
          <p:nvPr/>
        </p:nvSpPr>
        <p:spPr bwMode="auto">
          <a:xfrm>
            <a:off x="9351963" y="5848350"/>
            <a:ext cx="415925" cy="87312"/>
          </a:xfrm>
          <a:custGeom>
            <a:avLst/>
            <a:gdLst>
              <a:gd name="T0" fmla="*/ 70 w 71"/>
              <a:gd name="T1" fmla="*/ 0 h 15"/>
              <a:gd name="T2" fmla="*/ 42 w 71"/>
              <a:gd name="T3" fmla="*/ 6 h 15"/>
              <a:gd name="T4" fmla="*/ 0 w 71"/>
              <a:gd name="T5" fmla="*/ 13 h 15"/>
              <a:gd name="T6" fmla="*/ 0 w 71"/>
              <a:gd name="T7" fmla="*/ 15 h 15"/>
              <a:gd name="T8" fmla="*/ 1 w 71"/>
              <a:gd name="T9" fmla="*/ 15 h 15"/>
              <a:gd name="T10" fmla="*/ 71 w 71"/>
              <a:gd name="T11" fmla="*/ 5 h 15"/>
              <a:gd name="T12" fmla="*/ 70 w 7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1" h="15">
                <a:moveTo>
                  <a:pt x="70" y="0"/>
                </a:moveTo>
                <a:cubicBezTo>
                  <a:pt x="61" y="2"/>
                  <a:pt x="51" y="4"/>
                  <a:pt x="42" y="6"/>
                </a:cubicBezTo>
                <a:cubicBezTo>
                  <a:pt x="28" y="8"/>
                  <a:pt x="14" y="11"/>
                  <a:pt x="0" y="13"/>
                </a:cubicBezTo>
                <a:cubicBezTo>
                  <a:pt x="0" y="14"/>
                  <a:pt x="0" y="14"/>
                  <a:pt x="0" y="15"/>
                </a:cubicBezTo>
                <a:cubicBezTo>
                  <a:pt x="0" y="15"/>
                  <a:pt x="0" y="15"/>
                  <a:pt x="1" y="15"/>
                </a:cubicBezTo>
                <a:cubicBezTo>
                  <a:pt x="6" y="15"/>
                  <a:pt x="50" y="15"/>
                  <a:pt x="71" y="5"/>
                </a:cubicBezTo>
                <a:cubicBezTo>
                  <a:pt x="71" y="5"/>
                  <a:pt x="71" y="3"/>
                  <a:pt x="70"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287" name="Picture 14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88538" y="5443538"/>
            <a:ext cx="1722437"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27" name="Freeform 144"/>
          <p:cNvSpPr/>
          <p:nvPr/>
        </p:nvSpPr>
        <p:spPr bwMode="auto">
          <a:xfrm>
            <a:off x="10477501" y="6024563"/>
            <a:ext cx="28575" cy="12700"/>
          </a:xfrm>
          <a:custGeom>
            <a:avLst/>
            <a:gdLst>
              <a:gd name="T0" fmla="*/ 4 w 5"/>
              <a:gd name="T1" fmla="*/ 0 h 2"/>
              <a:gd name="T2" fmla="*/ 0 w 5"/>
              <a:gd name="T3" fmla="*/ 2 h 2"/>
              <a:gd name="T4" fmla="*/ 5 w 5"/>
              <a:gd name="T5" fmla="*/ 1 h 2"/>
              <a:gd name="T6" fmla="*/ 4 w 5"/>
              <a:gd name="T7" fmla="*/ 0 h 2"/>
            </a:gdLst>
            <a:ahLst/>
            <a:cxnLst>
              <a:cxn ang="0">
                <a:pos x="T0" y="T1"/>
              </a:cxn>
              <a:cxn ang="0">
                <a:pos x="T2" y="T3"/>
              </a:cxn>
              <a:cxn ang="0">
                <a:pos x="T4" y="T5"/>
              </a:cxn>
              <a:cxn ang="0">
                <a:pos x="T6" y="T7"/>
              </a:cxn>
            </a:cxnLst>
            <a:rect l="0" t="0" r="r" b="b"/>
            <a:pathLst>
              <a:path w="5" h="2">
                <a:moveTo>
                  <a:pt x="4" y="0"/>
                </a:moveTo>
                <a:cubicBezTo>
                  <a:pt x="2" y="0"/>
                  <a:pt x="1" y="1"/>
                  <a:pt x="0" y="2"/>
                </a:cubicBezTo>
                <a:cubicBezTo>
                  <a:pt x="1" y="1"/>
                  <a:pt x="3" y="1"/>
                  <a:pt x="5" y="1"/>
                </a:cubicBezTo>
                <a:cubicBezTo>
                  <a:pt x="4" y="1"/>
                  <a:pt x="4" y="0"/>
                  <a:pt x="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8" name="Freeform 145"/>
          <p:cNvSpPr/>
          <p:nvPr/>
        </p:nvSpPr>
        <p:spPr bwMode="auto">
          <a:xfrm>
            <a:off x="10682288" y="5476875"/>
            <a:ext cx="920750" cy="441325"/>
          </a:xfrm>
          <a:custGeom>
            <a:avLst/>
            <a:gdLst>
              <a:gd name="T0" fmla="*/ 152 w 157"/>
              <a:gd name="T1" fmla="*/ 0 h 75"/>
              <a:gd name="T2" fmla="*/ 91 w 157"/>
              <a:gd name="T3" fmla="*/ 12 h 75"/>
              <a:gd name="T4" fmla="*/ 36 w 157"/>
              <a:gd name="T5" fmla="*/ 24 h 75"/>
              <a:gd name="T6" fmla="*/ 0 w 157"/>
              <a:gd name="T7" fmla="*/ 32 h 75"/>
              <a:gd name="T8" fmla="*/ 1 w 157"/>
              <a:gd name="T9" fmla="*/ 36 h 75"/>
              <a:gd name="T10" fmla="*/ 5 w 157"/>
              <a:gd name="T11" fmla="*/ 38 h 75"/>
              <a:gd name="T12" fmla="*/ 6 w 157"/>
              <a:gd name="T13" fmla="*/ 38 h 75"/>
              <a:gd name="T14" fmla="*/ 8 w 157"/>
              <a:gd name="T15" fmla="*/ 38 h 75"/>
              <a:gd name="T16" fmla="*/ 9 w 157"/>
              <a:gd name="T17" fmla="*/ 38 h 75"/>
              <a:gd name="T18" fmla="*/ 13 w 157"/>
              <a:gd name="T19" fmla="*/ 42 h 75"/>
              <a:gd name="T20" fmla="*/ 19 w 157"/>
              <a:gd name="T21" fmla="*/ 43 h 75"/>
              <a:gd name="T22" fmla="*/ 23 w 157"/>
              <a:gd name="T23" fmla="*/ 42 h 75"/>
              <a:gd name="T24" fmla="*/ 29 w 157"/>
              <a:gd name="T25" fmla="*/ 36 h 75"/>
              <a:gd name="T26" fmla="*/ 32 w 157"/>
              <a:gd name="T27" fmla="*/ 35 h 75"/>
              <a:gd name="T28" fmla="*/ 36 w 157"/>
              <a:gd name="T29" fmla="*/ 37 h 75"/>
              <a:gd name="T30" fmla="*/ 37 w 157"/>
              <a:gd name="T31" fmla="*/ 52 h 75"/>
              <a:gd name="T32" fmla="*/ 26 w 157"/>
              <a:gd name="T33" fmla="*/ 64 h 75"/>
              <a:gd name="T34" fmla="*/ 29 w 157"/>
              <a:gd name="T35" fmla="*/ 75 h 75"/>
              <a:gd name="T36" fmla="*/ 31 w 157"/>
              <a:gd name="T37" fmla="*/ 75 h 75"/>
              <a:gd name="T38" fmla="*/ 31 w 157"/>
              <a:gd name="T39" fmla="*/ 75 h 75"/>
              <a:gd name="T40" fmla="*/ 33 w 157"/>
              <a:gd name="T41" fmla="*/ 74 h 75"/>
              <a:gd name="T42" fmla="*/ 37 w 157"/>
              <a:gd name="T43" fmla="*/ 73 h 75"/>
              <a:gd name="T44" fmla="*/ 37 w 157"/>
              <a:gd name="T45" fmla="*/ 72 h 75"/>
              <a:gd name="T46" fmla="*/ 37 w 157"/>
              <a:gd name="T47" fmla="*/ 73 h 75"/>
              <a:gd name="T48" fmla="*/ 157 w 157"/>
              <a:gd name="T49" fmla="*/ 19 h 75"/>
              <a:gd name="T50" fmla="*/ 156 w 157"/>
              <a:gd name="T51" fmla="*/ 14 h 75"/>
              <a:gd name="T52" fmla="*/ 155 w 157"/>
              <a:gd name="T53" fmla="*/ 8 h 75"/>
              <a:gd name="T54" fmla="*/ 152 w 157"/>
              <a:gd name="T5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5">
                <a:moveTo>
                  <a:pt x="152" y="0"/>
                </a:moveTo>
                <a:cubicBezTo>
                  <a:pt x="132" y="4"/>
                  <a:pt x="111" y="8"/>
                  <a:pt x="91" y="12"/>
                </a:cubicBezTo>
                <a:cubicBezTo>
                  <a:pt x="72" y="15"/>
                  <a:pt x="54" y="20"/>
                  <a:pt x="36" y="24"/>
                </a:cubicBezTo>
                <a:cubicBezTo>
                  <a:pt x="24" y="27"/>
                  <a:pt x="12" y="30"/>
                  <a:pt x="0" y="32"/>
                </a:cubicBezTo>
                <a:cubicBezTo>
                  <a:pt x="0" y="33"/>
                  <a:pt x="0" y="35"/>
                  <a:pt x="1" y="36"/>
                </a:cubicBezTo>
                <a:cubicBezTo>
                  <a:pt x="2" y="37"/>
                  <a:pt x="3" y="38"/>
                  <a:pt x="5" y="38"/>
                </a:cubicBezTo>
                <a:cubicBezTo>
                  <a:pt x="5" y="38"/>
                  <a:pt x="6" y="38"/>
                  <a:pt x="6" y="38"/>
                </a:cubicBezTo>
                <a:cubicBezTo>
                  <a:pt x="7" y="38"/>
                  <a:pt x="7" y="38"/>
                  <a:pt x="8" y="38"/>
                </a:cubicBezTo>
                <a:cubicBezTo>
                  <a:pt x="8" y="38"/>
                  <a:pt x="8" y="38"/>
                  <a:pt x="9" y="38"/>
                </a:cubicBezTo>
                <a:cubicBezTo>
                  <a:pt x="13" y="38"/>
                  <a:pt x="11" y="40"/>
                  <a:pt x="13" y="42"/>
                </a:cubicBezTo>
                <a:cubicBezTo>
                  <a:pt x="14" y="43"/>
                  <a:pt x="16" y="43"/>
                  <a:pt x="19" y="43"/>
                </a:cubicBezTo>
                <a:cubicBezTo>
                  <a:pt x="20" y="43"/>
                  <a:pt x="22" y="43"/>
                  <a:pt x="23" y="42"/>
                </a:cubicBezTo>
                <a:cubicBezTo>
                  <a:pt x="25" y="41"/>
                  <a:pt x="27" y="38"/>
                  <a:pt x="29" y="36"/>
                </a:cubicBezTo>
                <a:cubicBezTo>
                  <a:pt x="30" y="35"/>
                  <a:pt x="31" y="35"/>
                  <a:pt x="32" y="35"/>
                </a:cubicBezTo>
                <a:cubicBezTo>
                  <a:pt x="33" y="35"/>
                  <a:pt x="35" y="35"/>
                  <a:pt x="36" y="37"/>
                </a:cubicBezTo>
                <a:cubicBezTo>
                  <a:pt x="39" y="40"/>
                  <a:pt x="40" y="48"/>
                  <a:pt x="37" y="52"/>
                </a:cubicBezTo>
                <a:cubicBezTo>
                  <a:pt x="33" y="58"/>
                  <a:pt x="28" y="57"/>
                  <a:pt x="26" y="64"/>
                </a:cubicBezTo>
                <a:cubicBezTo>
                  <a:pt x="25" y="68"/>
                  <a:pt x="25" y="73"/>
                  <a:pt x="29" y="75"/>
                </a:cubicBezTo>
                <a:cubicBezTo>
                  <a:pt x="30" y="75"/>
                  <a:pt x="30" y="75"/>
                  <a:pt x="31" y="75"/>
                </a:cubicBezTo>
                <a:cubicBezTo>
                  <a:pt x="31" y="75"/>
                  <a:pt x="31" y="75"/>
                  <a:pt x="31" y="75"/>
                </a:cubicBezTo>
                <a:cubicBezTo>
                  <a:pt x="32" y="74"/>
                  <a:pt x="33" y="74"/>
                  <a:pt x="33" y="74"/>
                </a:cubicBezTo>
                <a:cubicBezTo>
                  <a:pt x="35" y="73"/>
                  <a:pt x="36" y="73"/>
                  <a:pt x="37" y="73"/>
                </a:cubicBezTo>
                <a:cubicBezTo>
                  <a:pt x="37" y="73"/>
                  <a:pt x="37" y="72"/>
                  <a:pt x="37" y="72"/>
                </a:cubicBezTo>
                <a:cubicBezTo>
                  <a:pt x="37" y="72"/>
                  <a:pt x="37" y="73"/>
                  <a:pt x="37" y="73"/>
                </a:cubicBezTo>
                <a:cubicBezTo>
                  <a:pt x="79" y="58"/>
                  <a:pt x="119" y="40"/>
                  <a:pt x="157" y="19"/>
                </a:cubicBezTo>
                <a:cubicBezTo>
                  <a:pt x="157" y="17"/>
                  <a:pt x="156" y="14"/>
                  <a:pt x="156" y="14"/>
                </a:cubicBezTo>
                <a:cubicBezTo>
                  <a:pt x="156" y="12"/>
                  <a:pt x="155" y="10"/>
                  <a:pt x="155" y="8"/>
                </a:cubicBezTo>
                <a:cubicBezTo>
                  <a:pt x="154" y="5"/>
                  <a:pt x="153" y="2"/>
                  <a:pt x="15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9" name="Freeform 146"/>
          <p:cNvSpPr/>
          <p:nvPr/>
        </p:nvSpPr>
        <p:spPr bwMode="auto">
          <a:xfrm>
            <a:off x="9937751" y="5865813"/>
            <a:ext cx="393700" cy="271462"/>
          </a:xfrm>
          <a:custGeom>
            <a:avLst/>
            <a:gdLst>
              <a:gd name="T0" fmla="*/ 14 w 67"/>
              <a:gd name="T1" fmla="*/ 0 h 46"/>
              <a:gd name="T2" fmla="*/ 14 w 67"/>
              <a:gd name="T3" fmla="*/ 0 h 46"/>
              <a:gd name="T4" fmla="*/ 14 w 67"/>
              <a:gd name="T5" fmla="*/ 8 h 46"/>
              <a:gd name="T6" fmla="*/ 15 w 67"/>
              <a:gd name="T7" fmla="*/ 18 h 46"/>
              <a:gd name="T8" fmla="*/ 11 w 67"/>
              <a:gd name="T9" fmla="*/ 17 h 46"/>
              <a:gd name="T10" fmla="*/ 5 w 67"/>
              <a:gd name="T11" fmla="*/ 16 h 46"/>
              <a:gd name="T12" fmla="*/ 0 w 67"/>
              <a:gd name="T13" fmla="*/ 17 h 46"/>
              <a:gd name="T14" fmla="*/ 11 w 67"/>
              <a:gd name="T15" fmla="*/ 46 h 46"/>
              <a:gd name="T16" fmla="*/ 51 w 67"/>
              <a:gd name="T17" fmla="*/ 38 h 46"/>
              <a:gd name="T18" fmla="*/ 45 w 67"/>
              <a:gd name="T19" fmla="*/ 31 h 46"/>
              <a:gd name="T20" fmla="*/ 36 w 67"/>
              <a:gd name="T21" fmla="*/ 21 h 46"/>
              <a:gd name="T22" fmla="*/ 40 w 67"/>
              <a:gd name="T23" fmla="*/ 20 h 46"/>
              <a:gd name="T24" fmla="*/ 50 w 67"/>
              <a:gd name="T25" fmla="*/ 23 h 46"/>
              <a:gd name="T26" fmla="*/ 56 w 67"/>
              <a:gd name="T27" fmla="*/ 23 h 46"/>
              <a:gd name="T28" fmla="*/ 63 w 67"/>
              <a:gd name="T29" fmla="*/ 22 h 46"/>
              <a:gd name="T30" fmla="*/ 57 w 67"/>
              <a:gd name="T31" fmla="*/ 10 h 46"/>
              <a:gd name="T32" fmla="*/ 50 w 67"/>
              <a:gd name="T33" fmla="*/ 5 h 46"/>
              <a:gd name="T34" fmla="*/ 46 w 67"/>
              <a:gd name="T35" fmla="*/ 6 h 46"/>
              <a:gd name="T36" fmla="*/ 41 w 67"/>
              <a:gd name="T37" fmla="*/ 7 h 46"/>
              <a:gd name="T38" fmla="*/ 39 w 67"/>
              <a:gd name="T39" fmla="*/ 7 h 46"/>
              <a:gd name="T40" fmla="*/ 38 w 67"/>
              <a:gd name="T41" fmla="*/ 7 h 46"/>
              <a:gd name="T42" fmla="*/ 37 w 67"/>
              <a:gd name="T43" fmla="*/ 7 h 46"/>
              <a:gd name="T44" fmla="*/ 36 w 67"/>
              <a:gd name="T45" fmla="*/ 7 h 46"/>
              <a:gd name="T46" fmla="*/ 30 w 67"/>
              <a:gd name="T47" fmla="*/ 8 h 46"/>
              <a:gd name="T48" fmla="*/ 29 w 67"/>
              <a:gd name="T49" fmla="*/ 8 h 46"/>
              <a:gd name="T50" fmla="*/ 26 w 67"/>
              <a:gd name="T51" fmla="*/ 7 h 46"/>
              <a:gd name="T52" fmla="*/ 24 w 67"/>
              <a:gd name="T53" fmla="*/ 7 h 46"/>
              <a:gd name="T54" fmla="*/ 19 w 67"/>
              <a:gd name="T55" fmla="*/ 2 h 46"/>
              <a:gd name="T56" fmla="*/ 14 w 67"/>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6">
                <a:moveTo>
                  <a:pt x="14" y="0"/>
                </a:moveTo>
                <a:cubicBezTo>
                  <a:pt x="14" y="0"/>
                  <a:pt x="14" y="0"/>
                  <a:pt x="14" y="0"/>
                </a:cubicBezTo>
                <a:cubicBezTo>
                  <a:pt x="7" y="0"/>
                  <a:pt x="11" y="5"/>
                  <a:pt x="14" y="8"/>
                </a:cubicBezTo>
                <a:cubicBezTo>
                  <a:pt x="13" y="12"/>
                  <a:pt x="18" y="18"/>
                  <a:pt x="15" y="18"/>
                </a:cubicBezTo>
                <a:cubicBezTo>
                  <a:pt x="14" y="18"/>
                  <a:pt x="13" y="18"/>
                  <a:pt x="11" y="17"/>
                </a:cubicBezTo>
                <a:cubicBezTo>
                  <a:pt x="9" y="16"/>
                  <a:pt x="7" y="16"/>
                  <a:pt x="5" y="16"/>
                </a:cubicBezTo>
                <a:cubicBezTo>
                  <a:pt x="3" y="16"/>
                  <a:pt x="1" y="16"/>
                  <a:pt x="0" y="17"/>
                </a:cubicBezTo>
                <a:cubicBezTo>
                  <a:pt x="3" y="27"/>
                  <a:pt x="7" y="37"/>
                  <a:pt x="11" y="46"/>
                </a:cubicBezTo>
                <a:cubicBezTo>
                  <a:pt x="25" y="44"/>
                  <a:pt x="38" y="41"/>
                  <a:pt x="51" y="38"/>
                </a:cubicBezTo>
                <a:cubicBezTo>
                  <a:pt x="52" y="35"/>
                  <a:pt x="52" y="33"/>
                  <a:pt x="45" y="31"/>
                </a:cubicBezTo>
                <a:cubicBezTo>
                  <a:pt x="41" y="30"/>
                  <a:pt x="30" y="26"/>
                  <a:pt x="36" y="21"/>
                </a:cubicBezTo>
                <a:cubicBezTo>
                  <a:pt x="38" y="20"/>
                  <a:pt x="39" y="20"/>
                  <a:pt x="40" y="20"/>
                </a:cubicBezTo>
                <a:cubicBezTo>
                  <a:pt x="43" y="20"/>
                  <a:pt x="47" y="22"/>
                  <a:pt x="50" y="23"/>
                </a:cubicBezTo>
                <a:cubicBezTo>
                  <a:pt x="51" y="23"/>
                  <a:pt x="53" y="23"/>
                  <a:pt x="56" y="23"/>
                </a:cubicBezTo>
                <a:cubicBezTo>
                  <a:pt x="59" y="23"/>
                  <a:pt x="62" y="23"/>
                  <a:pt x="63" y="22"/>
                </a:cubicBezTo>
                <a:cubicBezTo>
                  <a:pt x="67" y="17"/>
                  <a:pt x="60" y="13"/>
                  <a:pt x="57" y="10"/>
                </a:cubicBezTo>
                <a:cubicBezTo>
                  <a:pt x="53" y="7"/>
                  <a:pt x="53" y="5"/>
                  <a:pt x="50" y="5"/>
                </a:cubicBezTo>
                <a:cubicBezTo>
                  <a:pt x="49" y="5"/>
                  <a:pt x="48" y="5"/>
                  <a:pt x="46" y="6"/>
                </a:cubicBezTo>
                <a:cubicBezTo>
                  <a:pt x="45" y="6"/>
                  <a:pt x="43" y="7"/>
                  <a:pt x="41" y="7"/>
                </a:cubicBezTo>
                <a:cubicBezTo>
                  <a:pt x="40" y="7"/>
                  <a:pt x="39" y="7"/>
                  <a:pt x="39" y="7"/>
                </a:cubicBezTo>
                <a:cubicBezTo>
                  <a:pt x="38" y="7"/>
                  <a:pt x="38" y="7"/>
                  <a:pt x="38" y="7"/>
                </a:cubicBezTo>
                <a:cubicBezTo>
                  <a:pt x="38" y="7"/>
                  <a:pt x="38" y="7"/>
                  <a:pt x="37" y="7"/>
                </a:cubicBezTo>
                <a:cubicBezTo>
                  <a:pt x="37" y="7"/>
                  <a:pt x="36" y="7"/>
                  <a:pt x="36" y="7"/>
                </a:cubicBezTo>
                <a:cubicBezTo>
                  <a:pt x="33" y="8"/>
                  <a:pt x="31" y="8"/>
                  <a:pt x="30" y="8"/>
                </a:cubicBezTo>
                <a:cubicBezTo>
                  <a:pt x="29" y="8"/>
                  <a:pt x="29" y="8"/>
                  <a:pt x="29" y="8"/>
                </a:cubicBezTo>
                <a:cubicBezTo>
                  <a:pt x="28" y="8"/>
                  <a:pt x="27" y="7"/>
                  <a:pt x="26" y="7"/>
                </a:cubicBezTo>
                <a:cubicBezTo>
                  <a:pt x="25" y="7"/>
                  <a:pt x="25" y="7"/>
                  <a:pt x="24" y="7"/>
                </a:cubicBezTo>
                <a:cubicBezTo>
                  <a:pt x="23" y="5"/>
                  <a:pt x="21" y="3"/>
                  <a:pt x="19" y="2"/>
                </a:cubicBezTo>
                <a:cubicBezTo>
                  <a:pt x="18" y="1"/>
                  <a:pt x="16" y="0"/>
                  <a:pt x="1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0" name="Freeform 147"/>
          <p:cNvSpPr/>
          <p:nvPr/>
        </p:nvSpPr>
        <p:spPr bwMode="auto">
          <a:xfrm>
            <a:off x="10225088" y="5753100"/>
            <a:ext cx="106362" cy="82550"/>
          </a:xfrm>
          <a:custGeom>
            <a:avLst/>
            <a:gdLst>
              <a:gd name="T0" fmla="*/ 8 w 18"/>
              <a:gd name="T1" fmla="*/ 0 h 14"/>
              <a:gd name="T2" fmla="*/ 1 w 18"/>
              <a:gd name="T3" fmla="*/ 6 h 14"/>
              <a:gd name="T4" fmla="*/ 8 w 18"/>
              <a:gd name="T5" fmla="*/ 14 h 14"/>
              <a:gd name="T6" fmla="*/ 14 w 18"/>
              <a:gd name="T7" fmla="*/ 11 h 14"/>
              <a:gd name="T8" fmla="*/ 8 w 18"/>
              <a:gd name="T9" fmla="*/ 0 h 14"/>
            </a:gdLst>
            <a:ahLst/>
            <a:cxnLst>
              <a:cxn ang="0">
                <a:pos x="T0" y="T1"/>
              </a:cxn>
              <a:cxn ang="0">
                <a:pos x="T2" y="T3"/>
              </a:cxn>
              <a:cxn ang="0">
                <a:pos x="T4" y="T5"/>
              </a:cxn>
              <a:cxn ang="0">
                <a:pos x="T6" y="T7"/>
              </a:cxn>
              <a:cxn ang="0">
                <a:pos x="T8" y="T9"/>
              </a:cxn>
            </a:cxnLst>
            <a:rect l="0" t="0" r="r" b="b"/>
            <a:pathLst>
              <a:path w="18" h="14">
                <a:moveTo>
                  <a:pt x="8" y="0"/>
                </a:moveTo>
                <a:cubicBezTo>
                  <a:pt x="5" y="0"/>
                  <a:pt x="2" y="2"/>
                  <a:pt x="1" y="6"/>
                </a:cubicBezTo>
                <a:cubicBezTo>
                  <a:pt x="0" y="11"/>
                  <a:pt x="4" y="14"/>
                  <a:pt x="8" y="14"/>
                </a:cubicBezTo>
                <a:cubicBezTo>
                  <a:pt x="10" y="14"/>
                  <a:pt x="13" y="13"/>
                  <a:pt x="14" y="11"/>
                </a:cubicBezTo>
                <a:cubicBezTo>
                  <a:pt x="18" y="5"/>
                  <a:pt x="13" y="0"/>
                  <a:pt x="8"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1" name="Freeform 148"/>
          <p:cNvSpPr/>
          <p:nvPr/>
        </p:nvSpPr>
        <p:spPr bwMode="auto">
          <a:xfrm>
            <a:off x="10488613" y="5694363"/>
            <a:ext cx="52387" cy="30162"/>
          </a:xfrm>
          <a:custGeom>
            <a:avLst/>
            <a:gdLst>
              <a:gd name="T0" fmla="*/ 9 w 9"/>
              <a:gd name="T1" fmla="*/ 0 h 5"/>
              <a:gd name="T2" fmla="*/ 0 w 9"/>
              <a:gd name="T3" fmla="*/ 2 h 5"/>
              <a:gd name="T4" fmla="*/ 4 w 9"/>
              <a:gd name="T5" fmla="*/ 5 h 5"/>
              <a:gd name="T6" fmla="*/ 8 w 9"/>
              <a:gd name="T7" fmla="*/ 3 h 5"/>
              <a:gd name="T8" fmla="*/ 9 w 9"/>
              <a:gd name="T9" fmla="*/ 0 h 5"/>
            </a:gdLst>
            <a:ahLst/>
            <a:cxnLst>
              <a:cxn ang="0">
                <a:pos x="T0" y="T1"/>
              </a:cxn>
              <a:cxn ang="0">
                <a:pos x="T2" y="T3"/>
              </a:cxn>
              <a:cxn ang="0">
                <a:pos x="T4" y="T5"/>
              </a:cxn>
              <a:cxn ang="0">
                <a:pos x="T6" y="T7"/>
              </a:cxn>
              <a:cxn ang="0">
                <a:pos x="T8" y="T9"/>
              </a:cxn>
            </a:cxnLst>
            <a:rect l="0" t="0" r="r" b="b"/>
            <a:pathLst>
              <a:path w="9" h="5">
                <a:moveTo>
                  <a:pt x="9" y="0"/>
                </a:moveTo>
                <a:cubicBezTo>
                  <a:pt x="6" y="1"/>
                  <a:pt x="3" y="1"/>
                  <a:pt x="0" y="2"/>
                </a:cubicBezTo>
                <a:cubicBezTo>
                  <a:pt x="1" y="4"/>
                  <a:pt x="2" y="5"/>
                  <a:pt x="4" y="5"/>
                </a:cubicBezTo>
                <a:cubicBezTo>
                  <a:pt x="6" y="5"/>
                  <a:pt x="7" y="4"/>
                  <a:pt x="8" y="3"/>
                </a:cubicBezTo>
                <a:cubicBezTo>
                  <a:pt x="9" y="2"/>
                  <a:pt x="9" y="1"/>
                  <a:pt x="9"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2" name="Freeform 149"/>
          <p:cNvSpPr/>
          <p:nvPr/>
        </p:nvSpPr>
        <p:spPr bwMode="auto">
          <a:xfrm>
            <a:off x="10307638" y="6178550"/>
            <a:ext cx="23812" cy="17462"/>
          </a:xfrm>
          <a:custGeom>
            <a:avLst/>
            <a:gdLst>
              <a:gd name="T0" fmla="*/ 2 w 4"/>
              <a:gd name="T1" fmla="*/ 0 h 3"/>
              <a:gd name="T2" fmla="*/ 0 w 4"/>
              <a:gd name="T3" fmla="*/ 1 h 3"/>
              <a:gd name="T4" fmla="*/ 2 w 4"/>
              <a:gd name="T5" fmla="*/ 3 h 3"/>
              <a:gd name="T6" fmla="*/ 3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0"/>
                  <a:pt x="0" y="1"/>
                </a:cubicBezTo>
                <a:cubicBezTo>
                  <a:pt x="0" y="2"/>
                  <a:pt x="1" y="3"/>
                  <a:pt x="2" y="3"/>
                </a:cubicBezTo>
                <a:cubicBezTo>
                  <a:pt x="2" y="3"/>
                  <a:pt x="3" y="3"/>
                  <a:pt x="3" y="2"/>
                </a:cubicBezTo>
                <a:cubicBezTo>
                  <a:pt x="4" y="1"/>
                  <a:pt x="3" y="0"/>
                  <a:pt x="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3" name="Freeform 150"/>
          <p:cNvSpPr>
            <a:spLocks noEditPoints="1"/>
          </p:cNvSpPr>
          <p:nvPr/>
        </p:nvSpPr>
        <p:spPr bwMode="auto">
          <a:xfrm>
            <a:off x="9885363" y="5470525"/>
            <a:ext cx="1746250" cy="695325"/>
          </a:xfrm>
          <a:custGeom>
            <a:avLst/>
            <a:gdLst>
              <a:gd name="T0" fmla="*/ 297 w 298"/>
              <a:gd name="T1" fmla="*/ 20 h 118"/>
              <a:gd name="T2" fmla="*/ 17 w 298"/>
              <a:gd name="T3" fmla="*/ 116 h 118"/>
              <a:gd name="T4" fmla="*/ 17 w 298"/>
              <a:gd name="T5" fmla="*/ 117 h 118"/>
              <a:gd name="T6" fmla="*/ 19 w 298"/>
              <a:gd name="T7" fmla="*/ 118 h 118"/>
              <a:gd name="T8" fmla="*/ 20 w 298"/>
              <a:gd name="T9" fmla="*/ 118 h 118"/>
              <a:gd name="T10" fmla="*/ 296 w 298"/>
              <a:gd name="T11" fmla="*/ 23 h 118"/>
              <a:gd name="T12" fmla="*/ 297 w 298"/>
              <a:gd name="T13" fmla="*/ 21 h 118"/>
              <a:gd name="T14" fmla="*/ 297 w 298"/>
              <a:gd name="T15" fmla="*/ 20 h 118"/>
              <a:gd name="T16" fmla="*/ 293 w 298"/>
              <a:gd name="T17" fmla="*/ 0 h 118"/>
              <a:gd name="T18" fmla="*/ 289 w 298"/>
              <a:gd name="T19" fmla="*/ 1 h 118"/>
              <a:gd name="T20" fmla="*/ 291 w 298"/>
              <a:gd name="T21" fmla="*/ 9 h 118"/>
              <a:gd name="T22" fmla="*/ 292 w 298"/>
              <a:gd name="T23" fmla="*/ 15 h 118"/>
              <a:gd name="T24" fmla="*/ 293 w 298"/>
              <a:gd name="T25" fmla="*/ 20 h 118"/>
              <a:gd name="T26" fmla="*/ 173 w 298"/>
              <a:gd name="T27" fmla="*/ 74 h 118"/>
              <a:gd name="T28" fmla="*/ 169 w 298"/>
              <a:gd name="T29" fmla="*/ 75 h 118"/>
              <a:gd name="T30" fmla="*/ 167 w 298"/>
              <a:gd name="T31" fmla="*/ 76 h 118"/>
              <a:gd name="T32" fmla="*/ 106 w 298"/>
              <a:gd name="T33" fmla="*/ 95 h 118"/>
              <a:gd name="T34" fmla="*/ 101 w 298"/>
              <a:gd name="T35" fmla="*/ 96 h 118"/>
              <a:gd name="T36" fmla="*/ 60 w 298"/>
              <a:gd name="T37" fmla="*/ 105 h 118"/>
              <a:gd name="T38" fmla="*/ 20 w 298"/>
              <a:gd name="T39" fmla="*/ 113 h 118"/>
              <a:gd name="T40" fmla="*/ 9 w 298"/>
              <a:gd name="T41" fmla="*/ 84 h 118"/>
              <a:gd name="T42" fmla="*/ 4 w 298"/>
              <a:gd name="T43" fmla="*/ 59 h 118"/>
              <a:gd name="T44" fmla="*/ 0 w 298"/>
              <a:gd name="T45" fmla="*/ 60 h 118"/>
              <a:gd name="T46" fmla="*/ 17 w 298"/>
              <a:gd name="T47" fmla="*/ 115 h 118"/>
              <a:gd name="T48" fmla="*/ 297 w 298"/>
              <a:gd name="T49" fmla="*/ 19 h 118"/>
              <a:gd name="T50" fmla="*/ 297 w 298"/>
              <a:gd name="T51" fmla="*/ 15 h 118"/>
              <a:gd name="T52" fmla="*/ 293 w 298"/>
              <a:gd name="T5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118">
                <a:moveTo>
                  <a:pt x="297" y="20"/>
                </a:moveTo>
                <a:cubicBezTo>
                  <a:pt x="213" y="67"/>
                  <a:pt x="122" y="99"/>
                  <a:pt x="17" y="116"/>
                </a:cubicBezTo>
                <a:cubicBezTo>
                  <a:pt x="17" y="116"/>
                  <a:pt x="17" y="116"/>
                  <a:pt x="17" y="117"/>
                </a:cubicBezTo>
                <a:cubicBezTo>
                  <a:pt x="18" y="117"/>
                  <a:pt x="18" y="118"/>
                  <a:pt x="19" y="118"/>
                </a:cubicBezTo>
                <a:cubicBezTo>
                  <a:pt x="19" y="118"/>
                  <a:pt x="19" y="118"/>
                  <a:pt x="20" y="118"/>
                </a:cubicBezTo>
                <a:cubicBezTo>
                  <a:pt x="123" y="100"/>
                  <a:pt x="213" y="69"/>
                  <a:pt x="296" y="23"/>
                </a:cubicBezTo>
                <a:cubicBezTo>
                  <a:pt x="297" y="22"/>
                  <a:pt x="298" y="22"/>
                  <a:pt x="297" y="21"/>
                </a:cubicBezTo>
                <a:cubicBezTo>
                  <a:pt x="297" y="20"/>
                  <a:pt x="297" y="20"/>
                  <a:pt x="297" y="20"/>
                </a:cubicBezTo>
                <a:moveTo>
                  <a:pt x="293" y="0"/>
                </a:moveTo>
                <a:cubicBezTo>
                  <a:pt x="292" y="0"/>
                  <a:pt x="290" y="1"/>
                  <a:pt x="289" y="1"/>
                </a:cubicBezTo>
                <a:cubicBezTo>
                  <a:pt x="290" y="3"/>
                  <a:pt x="290" y="6"/>
                  <a:pt x="291" y="9"/>
                </a:cubicBezTo>
                <a:cubicBezTo>
                  <a:pt x="291" y="11"/>
                  <a:pt x="292" y="13"/>
                  <a:pt x="292" y="15"/>
                </a:cubicBezTo>
                <a:cubicBezTo>
                  <a:pt x="292" y="15"/>
                  <a:pt x="293" y="18"/>
                  <a:pt x="293" y="20"/>
                </a:cubicBezTo>
                <a:cubicBezTo>
                  <a:pt x="255" y="41"/>
                  <a:pt x="215" y="59"/>
                  <a:pt x="173" y="74"/>
                </a:cubicBezTo>
                <a:cubicBezTo>
                  <a:pt x="172" y="74"/>
                  <a:pt x="171" y="74"/>
                  <a:pt x="169" y="75"/>
                </a:cubicBezTo>
                <a:cubicBezTo>
                  <a:pt x="169" y="75"/>
                  <a:pt x="168" y="75"/>
                  <a:pt x="167" y="76"/>
                </a:cubicBezTo>
                <a:cubicBezTo>
                  <a:pt x="147" y="83"/>
                  <a:pt x="127" y="89"/>
                  <a:pt x="106" y="95"/>
                </a:cubicBezTo>
                <a:cubicBezTo>
                  <a:pt x="104" y="95"/>
                  <a:pt x="102" y="95"/>
                  <a:pt x="101" y="96"/>
                </a:cubicBezTo>
                <a:cubicBezTo>
                  <a:pt x="87" y="99"/>
                  <a:pt x="74" y="103"/>
                  <a:pt x="60" y="105"/>
                </a:cubicBezTo>
                <a:cubicBezTo>
                  <a:pt x="47" y="108"/>
                  <a:pt x="34" y="111"/>
                  <a:pt x="20" y="113"/>
                </a:cubicBezTo>
                <a:cubicBezTo>
                  <a:pt x="16" y="104"/>
                  <a:pt x="12" y="94"/>
                  <a:pt x="9" y="84"/>
                </a:cubicBezTo>
                <a:cubicBezTo>
                  <a:pt x="7" y="76"/>
                  <a:pt x="5" y="68"/>
                  <a:pt x="4" y="59"/>
                </a:cubicBezTo>
                <a:cubicBezTo>
                  <a:pt x="3" y="59"/>
                  <a:pt x="2" y="60"/>
                  <a:pt x="0" y="60"/>
                </a:cubicBezTo>
                <a:cubicBezTo>
                  <a:pt x="2" y="79"/>
                  <a:pt x="7" y="98"/>
                  <a:pt x="17" y="115"/>
                </a:cubicBezTo>
                <a:cubicBezTo>
                  <a:pt x="121" y="98"/>
                  <a:pt x="213" y="66"/>
                  <a:pt x="297" y="19"/>
                </a:cubicBezTo>
                <a:cubicBezTo>
                  <a:pt x="297" y="15"/>
                  <a:pt x="297" y="15"/>
                  <a:pt x="297" y="15"/>
                </a:cubicBezTo>
                <a:cubicBezTo>
                  <a:pt x="296" y="10"/>
                  <a:pt x="295" y="5"/>
                  <a:pt x="293"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4" name="Freeform 151"/>
          <p:cNvSpPr/>
          <p:nvPr/>
        </p:nvSpPr>
        <p:spPr bwMode="auto">
          <a:xfrm>
            <a:off x="9867901" y="5464175"/>
            <a:ext cx="1776412" cy="696912"/>
          </a:xfrm>
          <a:custGeom>
            <a:avLst/>
            <a:gdLst>
              <a:gd name="T0" fmla="*/ 299 w 303"/>
              <a:gd name="T1" fmla="*/ 0 h 118"/>
              <a:gd name="T2" fmla="*/ 299 w 303"/>
              <a:gd name="T3" fmla="*/ 1 h 118"/>
              <a:gd name="T4" fmla="*/ 302 w 303"/>
              <a:gd name="T5" fmla="*/ 15 h 118"/>
              <a:gd name="T6" fmla="*/ 302 w 303"/>
              <a:gd name="T7" fmla="*/ 18 h 118"/>
              <a:gd name="T8" fmla="*/ 302 w 303"/>
              <a:gd name="T9" fmla="*/ 19 h 118"/>
              <a:gd name="T10" fmla="*/ 300 w 303"/>
              <a:gd name="T11" fmla="*/ 20 h 118"/>
              <a:gd name="T12" fmla="*/ 20 w 303"/>
              <a:gd name="T13" fmla="*/ 116 h 118"/>
              <a:gd name="T14" fmla="*/ 17 w 303"/>
              <a:gd name="T15" fmla="*/ 117 h 118"/>
              <a:gd name="T16" fmla="*/ 1 w 303"/>
              <a:gd name="T17" fmla="*/ 61 h 118"/>
              <a:gd name="T18" fmla="*/ 0 w 303"/>
              <a:gd name="T19" fmla="*/ 62 h 118"/>
              <a:gd name="T20" fmla="*/ 17 w 303"/>
              <a:gd name="T21" fmla="*/ 118 h 118"/>
              <a:gd name="T22" fmla="*/ 17 w 303"/>
              <a:gd name="T23" fmla="*/ 118 h 118"/>
              <a:gd name="T24" fmla="*/ 20 w 303"/>
              <a:gd name="T25" fmla="*/ 117 h 118"/>
              <a:gd name="T26" fmla="*/ 300 w 303"/>
              <a:gd name="T27" fmla="*/ 21 h 118"/>
              <a:gd name="T28" fmla="*/ 303 w 303"/>
              <a:gd name="T29" fmla="*/ 20 h 118"/>
              <a:gd name="T30" fmla="*/ 303 w 303"/>
              <a:gd name="T31" fmla="*/ 19 h 118"/>
              <a:gd name="T32" fmla="*/ 303 w 303"/>
              <a:gd name="T33" fmla="*/ 18 h 118"/>
              <a:gd name="T34" fmla="*/ 303 w 303"/>
              <a:gd name="T35" fmla="*/ 15 h 118"/>
              <a:gd name="T36" fmla="*/ 299 w 303"/>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18">
                <a:moveTo>
                  <a:pt x="299" y="0"/>
                </a:moveTo>
                <a:cubicBezTo>
                  <a:pt x="299" y="0"/>
                  <a:pt x="299" y="1"/>
                  <a:pt x="299" y="1"/>
                </a:cubicBezTo>
                <a:cubicBezTo>
                  <a:pt x="300" y="5"/>
                  <a:pt x="301" y="10"/>
                  <a:pt x="302" y="15"/>
                </a:cubicBezTo>
                <a:cubicBezTo>
                  <a:pt x="302" y="18"/>
                  <a:pt x="302" y="18"/>
                  <a:pt x="302" y="18"/>
                </a:cubicBezTo>
                <a:cubicBezTo>
                  <a:pt x="302" y="19"/>
                  <a:pt x="302" y="19"/>
                  <a:pt x="302" y="19"/>
                </a:cubicBezTo>
                <a:cubicBezTo>
                  <a:pt x="302" y="20"/>
                  <a:pt x="301" y="20"/>
                  <a:pt x="300" y="20"/>
                </a:cubicBezTo>
                <a:cubicBezTo>
                  <a:pt x="216" y="67"/>
                  <a:pt x="124" y="99"/>
                  <a:pt x="20" y="116"/>
                </a:cubicBezTo>
                <a:cubicBezTo>
                  <a:pt x="19" y="117"/>
                  <a:pt x="18" y="117"/>
                  <a:pt x="17" y="117"/>
                </a:cubicBezTo>
                <a:cubicBezTo>
                  <a:pt x="8" y="99"/>
                  <a:pt x="3" y="81"/>
                  <a:pt x="1" y="61"/>
                </a:cubicBezTo>
                <a:cubicBezTo>
                  <a:pt x="1" y="61"/>
                  <a:pt x="0" y="61"/>
                  <a:pt x="0" y="62"/>
                </a:cubicBezTo>
                <a:cubicBezTo>
                  <a:pt x="2" y="81"/>
                  <a:pt x="7" y="100"/>
                  <a:pt x="17" y="118"/>
                </a:cubicBezTo>
                <a:cubicBezTo>
                  <a:pt x="17" y="118"/>
                  <a:pt x="17" y="118"/>
                  <a:pt x="17" y="118"/>
                </a:cubicBezTo>
                <a:cubicBezTo>
                  <a:pt x="18" y="118"/>
                  <a:pt x="19" y="117"/>
                  <a:pt x="20" y="117"/>
                </a:cubicBezTo>
                <a:cubicBezTo>
                  <a:pt x="125" y="100"/>
                  <a:pt x="216" y="68"/>
                  <a:pt x="300" y="21"/>
                </a:cubicBezTo>
                <a:cubicBezTo>
                  <a:pt x="301" y="21"/>
                  <a:pt x="302" y="20"/>
                  <a:pt x="303" y="20"/>
                </a:cubicBezTo>
                <a:cubicBezTo>
                  <a:pt x="303" y="19"/>
                  <a:pt x="303" y="19"/>
                  <a:pt x="303" y="19"/>
                </a:cubicBezTo>
                <a:cubicBezTo>
                  <a:pt x="303" y="18"/>
                  <a:pt x="303" y="18"/>
                  <a:pt x="303" y="18"/>
                </a:cubicBezTo>
                <a:cubicBezTo>
                  <a:pt x="303" y="15"/>
                  <a:pt x="303" y="15"/>
                  <a:pt x="303" y="15"/>
                </a:cubicBezTo>
                <a:cubicBezTo>
                  <a:pt x="302" y="10"/>
                  <a:pt x="301" y="5"/>
                  <a:pt x="299"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5" name="Freeform 152"/>
          <p:cNvSpPr/>
          <p:nvPr/>
        </p:nvSpPr>
        <p:spPr bwMode="auto">
          <a:xfrm>
            <a:off x="5476876" y="5676900"/>
            <a:ext cx="304800" cy="88900"/>
          </a:xfrm>
          <a:custGeom>
            <a:avLst/>
            <a:gdLst>
              <a:gd name="T0" fmla="*/ 2 w 52"/>
              <a:gd name="T1" fmla="*/ 0 h 15"/>
              <a:gd name="T2" fmla="*/ 0 w 52"/>
              <a:gd name="T3" fmla="*/ 4 h 15"/>
              <a:gd name="T4" fmla="*/ 48 w 52"/>
              <a:gd name="T5" fmla="*/ 15 h 15"/>
              <a:gd name="T6" fmla="*/ 51 w 52"/>
              <a:gd name="T7" fmla="*/ 15 h 15"/>
              <a:gd name="T8" fmla="*/ 52 w 52"/>
              <a:gd name="T9" fmla="*/ 7 h 15"/>
              <a:gd name="T10" fmla="*/ 2 w 52"/>
              <a:gd name="T11" fmla="*/ 0 h 15"/>
            </a:gdLst>
            <a:ahLst/>
            <a:cxnLst>
              <a:cxn ang="0">
                <a:pos x="T0" y="T1"/>
              </a:cxn>
              <a:cxn ang="0">
                <a:pos x="T2" y="T3"/>
              </a:cxn>
              <a:cxn ang="0">
                <a:pos x="T4" y="T5"/>
              </a:cxn>
              <a:cxn ang="0">
                <a:pos x="T6" y="T7"/>
              </a:cxn>
              <a:cxn ang="0">
                <a:pos x="T8" y="T9"/>
              </a:cxn>
              <a:cxn ang="0">
                <a:pos x="T10" y="T11"/>
              </a:cxn>
            </a:cxnLst>
            <a:rect l="0" t="0" r="r" b="b"/>
            <a:pathLst>
              <a:path w="52" h="15">
                <a:moveTo>
                  <a:pt x="2" y="0"/>
                </a:moveTo>
                <a:cubicBezTo>
                  <a:pt x="1" y="1"/>
                  <a:pt x="0" y="3"/>
                  <a:pt x="0" y="4"/>
                </a:cubicBezTo>
                <a:cubicBezTo>
                  <a:pt x="0" y="4"/>
                  <a:pt x="30" y="15"/>
                  <a:pt x="48" y="15"/>
                </a:cubicBezTo>
                <a:cubicBezTo>
                  <a:pt x="49" y="15"/>
                  <a:pt x="50" y="15"/>
                  <a:pt x="51" y="15"/>
                </a:cubicBezTo>
                <a:cubicBezTo>
                  <a:pt x="51" y="15"/>
                  <a:pt x="51" y="12"/>
                  <a:pt x="52" y="7"/>
                </a:cubicBezTo>
                <a:cubicBezTo>
                  <a:pt x="35" y="5"/>
                  <a:pt x="19" y="2"/>
                  <a:pt x="2" y="0"/>
                </a:cubicBezTo>
              </a:path>
            </a:pathLst>
          </a:custGeom>
          <a:solidFill>
            <a:srgbClr val="C2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6" name="Freeform 153"/>
          <p:cNvSpPr/>
          <p:nvPr/>
        </p:nvSpPr>
        <p:spPr bwMode="auto">
          <a:xfrm>
            <a:off x="4257676" y="5481638"/>
            <a:ext cx="420687" cy="112712"/>
          </a:xfrm>
          <a:custGeom>
            <a:avLst/>
            <a:gdLst>
              <a:gd name="T0" fmla="*/ 3 w 72"/>
              <a:gd name="T1" fmla="*/ 0 h 19"/>
              <a:gd name="T2" fmla="*/ 0 w 72"/>
              <a:gd name="T3" fmla="*/ 15 h 19"/>
              <a:gd name="T4" fmla="*/ 46 w 72"/>
              <a:gd name="T5" fmla="*/ 19 h 19"/>
              <a:gd name="T6" fmla="*/ 72 w 72"/>
              <a:gd name="T7" fmla="*/ 17 h 19"/>
              <a:gd name="T8" fmla="*/ 72 w 72"/>
              <a:gd name="T9" fmla="*/ 10 h 19"/>
              <a:gd name="T10" fmla="*/ 3 w 72"/>
              <a:gd name="T11" fmla="*/ 0 h 19"/>
              <a:gd name="T12" fmla="*/ 3 w 7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2" h="19">
                <a:moveTo>
                  <a:pt x="3" y="0"/>
                </a:moveTo>
                <a:cubicBezTo>
                  <a:pt x="2" y="6"/>
                  <a:pt x="1" y="12"/>
                  <a:pt x="0" y="15"/>
                </a:cubicBezTo>
                <a:cubicBezTo>
                  <a:pt x="0" y="15"/>
                  <a:pt x="24" y="19"/>
                  <a:pt x="46" y="19"/>
                </a:cubicBezTo>
                <a:cubicBezTo>
                  <a:pt x="56" y="19"/>
                  <a:pt x="65" y="19"/>
                  <a:pt x="72" y="17"/>
                </a:cubicBezTo>
                <a:cubicBezTo>
                  <a:pt x="72" y="17"/>
                  <a:pt x="72" y="14"/>
                  <a:pt x="72" y="10"/>
                </a:cubicBezTo>
                <a:cubicBezTo>
                  <a:pt x="49" y="7"/>
                  <a:pt x="26" y="3"/>
                  <a:pt x="3" y="0"/>
                </a:cubicBezTo>
                <a:cubicBezTo>
                  <a:pt x="3" y="0"/>
                  <a:pt x="3" y="0"/>
                  <a:pt x="3"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7" name="Freeform 154"/>
          <p:cNvSpPr/>
          <p:nvPr/>
        </p:nvSpPr>
        <p:spPr bwMode="auto">
          <a:xfrm>
            <a:off x="6391276" y="5818188"/>
            <a:ext cx="304800" cy="130175"/>
          </a:xfrm>
          <a:custGeom>
            <a:avLst/>
            <a:gdLst>
              <a:gd name="T0" fmla="*/ 4 w 52"/>
              <a:gd name="T1" fmla="*/ 0 h 22"/>
              <a:gd name="T2" fmla="*/ 0 w 52"/>
              <a:gd name="T3" fmla="*/ 14 h 22"/>
              <a:gd name="T4" fmla="*/ 52 w 52"/>
              <a:gd name="T5" fmla="*/ 22 h 22"/>
              <a:gd name="T6" fmla="*/ 52 w 52"/>
              <a:gd name="T7" fmla="*/ 22 h 22"/>
              <a:gd name="T8" fmla="*/ 52 w 52"/>
              <a:gd name="T9" fmla="*/ 6 h 22"/>
              <a:gd name="T10" fmla="*/ 4 w 52"/>
              <a:gd name="T11" fmla="*/ 0 h 22"/>
            </a:gdLst>
            <a:ahLst/>
            <a:cxnLst>
              <a:cxn ang="0">
                <a:pos x="T0" y="T1"/>
              </a:cxn>
              <a:cxn ang="0">
                <a:pos x="T2" y="T3"/>
              </a:cxn>
              <a:cxn ang="0">
                <a:pos x="T4" y="T5"/>
              </a:cxn>
              <a:cxn ang="0">
                <a:pos x="T6" y="T7"/>
              </a:cxn>
              <a:cxn ang="0">
                <a:pos x="T8" y="T9"/>
              </a:cxn>
              <a:cxn ang="0">
                <a:pos x="T10" y="T11"/>
              </a:cxn>
            </a:cxnLst>
            <a:rect l="0" t="0" r="r" b="b"/>
            <a:pathLst>
              <a:path w="52" h="22">
                <a:moveTo>
                  <a:pt x="4" y="0"/>
                </a:moveTo>
                <a:cubicBezTo>
                  <a:pt x="2" y="9"/>
                  <a:pt x="0" y="14"/>
                  <a:pt x="0" y="14"/>
                </a:cubicBezTo>
                <a:cubicBezTo>
                  <a:pt x="17" y="22"/>
                  <a:pt x="51" y="22"/>
                  <a:pt x="52" y="22"/>
                </a:cubicBezTo>
                <a:cubicBezTo>
                  <a:pt x="52" y="22"/>
                  <a:pt x="52" y="22"/>
                  <a:pt x="52" y="22"/>
                </a:cubicBezTo>
                <a:cubicBezTo>
                  <a:pt x="52" y="18"/>
                  <a:pt x="52" y="13"/>
                  <a:pt x="52" y="6"/>
                </a:cubicBezTo>
                <a:cubicBezTo>
                  <a:pt x="36" y="4"/>
                  <a:pt x="20" y="2"/>
                  <a:pt x="4" y="0"/>
                </a:cubicBezTo>
              </a:path>
            </a:pathLst>
          </a:custGeom>
          <a:solidFill>
            <a:srgbClr val="F1C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8" name="Freeform 155"/>
          <p:cNvSpPr/>
          <p:nvPr/>
        </p:nvSpPr>
        <p:spPr bwMode="auto">
          <a:xfrm>
            <a:off x="8074026" y="5983288"/>
            <a:ext cx="52387" cy="65087"/>
          </a:xfrm>
          <a:custGeom>
            <a:avLst/>
            <a:gdLst>
              <a:gd name="T0" fmla="*/ 1 w 9"/>
              <a:gd name="T1" fmla="*/ 0 h 11"/>
              <a:gd name="T2" fmla="*/ 1 w 9"/>
              <a:gd name="T3" fmla="*/ 6 h 11"/>
              <a:gd name="T4" fmla="*/ 4 w 9"/>
              <a:gd name="T5" fmla="*/ 11 h 11"/>
              <a:gd name="T6" fmla="*/ 5 w 9"/>
              <a:gd name="T7" fmla="*/ 11 h 11"/>
              <a:gd name="T8" fmla="*/ 9 w 9"/>
              <a:gd name="T9" fmla="*/ 7 h 11"/>
              <a:gd name="T10" fmla="*/ 9 w 9"/>
              <a:gd name="T11" fmla="*/ 0 h 11"/>
              <a:gd name="T12" fmla="*/ 1 w 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1" y="0"/>
                </a:moveTo>
                <a:cubicBezTo>
                  <a:pt x="1" y="2"/>
                  <a:pt x="1" y="4"/>
                  <a:pt x="1" y="6"/>
                </a:cubicBezTo>
                <a:cubicBezTo>
                  <a:pt x="0" y="9"/>
                  <a:pt x="2" y="11"/>
                  <a:pt x="4" y="11"/>
                </a:cubicBezTo>
                <a:cubicBezTo>
                  <a:pt x="4" y="11"/>
                  <a:pt x="5" y="11"/>
                  <a:pt x="5" y="11"/>
                </a:cubicBezTo>
                <a:cubicBezTo>
                  <a:pt x="7" y="11"/>
                  <a:pt x="9" y="9"/>
                  <a:pt x="9" y="7"/>
                </a:cubicBezTo>
                <a:cubicBezTo>
                  <a:pt x="9" y="5"/>
                  <a:pt x="9" y="2"/>
                  <a:pt x="9" y="0"/>
                </a:cubicBezTo>
                <a:cubicBezTo>
                  <a:pt x="7" y="0"/>
                  <a:pt x="4" y="0"/>
                  <a:pt x="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9" name="Freeform 156"/>
          <p:cNvSpPr/>
          <p:nvPr/>
        </p:nvSpPr>
        <p:spPr bwMode="auto">
          <a:xfrm>
            <a:off x="7662863" y="5959475"/>
            <a:ext cx="52387" cy="58737"/>
          </a:xfrm>
          <a:custGeom>
            <a:avLst/>
            <a:gdLst>
              <a:gd name="T0" fmla="*/ 0 w 9"/>
              <a:gd name="T1" fmla="*/ 0 h 10"/>
              <a:gd name="T2" fmla="*/ 0 w 9"/>
              <a:gd name="T3" fmla="*/ 6 h 10"/>
              <a:gd name="T4" fmla="*/ 4 w 9"/>
              <a:gd name="T5" fmla="*/ 10 h 10"/>
              <a:gd name="T6" fmla="*/ 4 w 9"/>
              <a:gd name="T7" fmla="*/ 10 h 10"/>
              <a:gd name="T8" fmla="*/ 8 w 9"/>
              <a:gd name="T9" fmla="*/ 6 h 10"/>
              <a:gd name="T10" fmla="*/ 9 w 9"/>
              <a:gd name="T11" fmla="*/ 0 h 10"/>
              <a:gd name="T12" fmla="*/ 0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0" y="0"/>
                </a:moveTo>
                <a:cubicBezTo>
                  <a:pt x="0" y="2"/>
                  <a:pt x="0" y="4"/>
                  <a:pt x="0" y="6"/>
                </a:cubicBezTo>
                <a:cubicBezTo>
                  <a:pt x="0" y="8"/>
                  <a:pt x="2" y="10"/>
                  <a:pt x="4" y="10"/>
                </a:cubicBezTo>
                <a:cubicBezTo>
                  <a:pt x="4" y="10"/>
                  <a:pt x="4" y="10"/>
                  <a:pt x="4" y="10"/>
                </a:cubicBezTo>
                <a:cubicBezTo>
                  <a:pt x="6" y="10"/>
                  <a:pt x="8" y="8"/>
                  <a:pt x="8" y="6"/>
                </a:cubicBezTo>
                <a:cubicBezTo>
                  <a:pt x="9" y="4"/>
                  <a:pt x="9" y="2"/>
                  <a:pt x="9" y="0"/>
                </a:cubicBezTo>
                <a:cubicBezTo>
                  <a:pt x="6" y="0"/>
                  <a:pt x="3" y="0"/>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0" name="Freeform 157"/>
          <p:cNvSpPr/>
          <p:nvPr/>
        </p:nvSpPr>
        <p:spPr bwMode="auto">
          <a:xfrm>
            <a:off x="3705226" y="5405438"/>
            <a:ext cx="53975" cy="82550"/>
          </a:xfrm>
          <a:custGeom>
            <a:avLst/>
            <a:gdLst>
              <a:gd name="T0" fmla="*/ 0 w 9"/>
              <a:gd name="T1" fmla="*/ 0 h 14"/>
              <a:gd name="T2" fmla="*/ 0 w 9"/>
              <a:gd name="T3" fmla="*/ 10 h 14"/>
              <a:gd name="T4" fmla="*/ 4 w 9"/>
              <a:gd name="T5" fmla="*/ 14 h 14"/>
              <a:gd name="T6" fmla="*/ 4 w 9"/>
              <a:gd name="T7" fmla="*/ 14 h 14"/>
              <a:gd name="T8" fmla="*/ 8 w 9"/>
              <a:gd name="T9" fmla="*/ 10 h 14"/>
              <a:gd name="T10" fmla="*/ 9 w 9"/>
              <a:gd name="T11" fmla="*/ 1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0" y="3"/>
                  <a:pt x="0" y="6"/>
                  <a:pt x="0" y="10"/>
                </a:cubicBezTo>
                <a:cubicBezTo>
                  <a:pt x="0" y="12"/>
                  <a:pt x="1" y="14"/>
                  <a:pt x="4" y="14"/>
                </a:cubicBezTo>
                <a:cubicBezTo>
                  <a:pt x="4" y="14"/>
                  <a:pt x="4" y="14"/>
                  <a:pt x="4" y="14"/>
                </a:cubicBezTo>
                <a:cubicBezTo>
                  <a:pt x="6" y="14"/>
                  <a:pt x="8" y="13"/>
                  <a:pt x="8" y="10"/>
                </a:cubicBezTo>
                <a:cubicBezTo>
                  <a:pt x="8" y="7"/>
                  <a:pt x="9" y="4"/>
                  <a:pt x="9" y="1"/>
                </a:cubicBezTo>
                <a:cubicBezTo>
                  <a:pt x="6" y="1"/>
                  <a:pt x="3" y="1"/>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1" name="Freeform 158"/>
          <p:cNvSpPr/>
          <p:nvPr/>
        </p:nvSpPr>
        <p:spPr bwMode="auto">
          <a:xfrm>
            <a:off x="8472488" y="5989638"/>
            <a:ext cx="63500" cy="58737"/>
          </a:xfrm>
          <a:custGeom>
            <a:avLst/>
            <a:gdLst>
              <a:gd name="T0" fmla="*/ 11 w 11"/>
              <a:gd name="T1" fmla="*/ 0 h 10"/>
              <a:gd name="T2" fmla="*/ 2 w 11"/>
              <a:gd name="T3" fmla="*/ 0 h 10"/>
              <a:gd name="T4" fmla="*/ 1 w 11"/>
              <a:gd name="T5" fmla="*/ 5 h 10"/>
              <a:gd name="T6" fmla="*/ 4 w 11"/>
              <a:gd name="T7" fmla="*/ 10 h 10"/>
              <a:gd name="T8" fmla="*/ 5 w 11"/>
              <a:gd name="T9" fmla="*/ 10 h 10"/>
              <a:gd name="T10" fmla="*/ 9 w 11"/>
              <a:gd name="T11" fmla="*/ 7 h 10"/>
              <a:gd name="T12" fmla="*/ 11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1" y="0"/>
                </a:moveTo>
                <a:cubicBezTo>
                  <a:pt x="8" y="0"/>
                  <a:pt x="5" y="0"/>
                  <a:pt x="2" y="0"/>
                </a:cubicBezTo>
                <a:cubicBezTo>
                  <a:pt x="2" y="1"/>
                  <a:pt x="2" y="3"/>
                  <a:pt x="1" y="5"/>
                </a:cubicBezTo>
                <a:cubicBezTo>
                  <a:pt x="0" y="7"/>
                  <a:pt x="2" y="9"/>
                  <a:pt x="4" y="10"/>
                </a:cubicBezTo>
                <a:cubicBezTo>
                  <a:pt x="4" y="10"/>
                  <a:pt x="5" y="10"/>
                  <a:pt x="5" y="10"/>
                </a:cubicBezTo>
                <a:cubicBezTo>
                  <a:pt x="7" y="10"/>
                  <a:pt x="8" y="9"/>
                  <a:pt x="9" y="7"/>
                </a:cubicBezTo>
                <a:cubicBezTo>
                  <a:pt x="10" y="5"/>
                  <a:pt x="10" y="2"/>
                  <a:pt x="1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2" name="Freeform 159"/>
          <p:cNvSpPr/>
          <p:nvPr/>
        </p:nvSpPr>
        <p:spPr bwMode="auto">
          <a:xfrm>
            <a:off x="5019676" y="5600700"/>
            <a:ext cx="58737" cy="52387"/>
          </a:xfrm>
          <a:custGeom>
            <a:avLst/>
            <a:gdLst>
              <a:gd name="T0" fmla="*/ 2 w 10"/>
              <a:gd name="T1" fmla="*/ 0 h 9"/>
              <a:gd name="T2" fmla="*/ 1 w 10"/>
              <a:gd name="T3" fmla="*/ 4 h 9"/>
              <a:gd name="T4" fmla="*/ 4 w 10"/>
              <a:gd name="T5" fmla="*/ 9 h 9"/>
              <a:gd name="T6" fmla="*/ 5 w 10"/>
              <a:gd name="T7" fmla="*/ 9 h 9"/>
              <a:gd name="T8" fmla="*/ 9 w 10"/>
              <a:gd name="T9" fmla="*/ 6 h 9"/>
              <a:gd name="T10" fmla="*/ 10 w 10"/>
              <a:gd name="T11" fmla="*/ 1 h 9"/>
              <a:gd name="T12" fmla="*/ 2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2" y="0"/>
                </a:moveTo>
                <a:cubicBezTo>
                  <a:pt x="2" y="1"/>
                  <a:pt x="2" y="3"/>
                  <a:pt x="1" y="4"/>
                </a:cubicBezTo>
                <a:cubicBezTo>
                  <a:pt x="0" y="6"/>
                  <a:pt x="2" y="8"/>
                  <a:pt x="4" y="9"/>
                </a:cubicBezTo>
                <a:cubicBezTo>
                  <a:pt x="4" y="9"/>
                  <a:pt x="5" y="9"/>
                  <a:pt x="5" y="9"/>
                </a:cubicBezTo>
                <a:cubicBezTo>
                  <a:pt x="7" y="9"/>
                  <a:pt x="8" y="8"/>
                  <a:pt x="9" y="6"/>
                </a:cubicBezTo>
                <a:cubicBezTo>
                  <a:pt x="10" y="5"/>
                  <a:pt x="10" y="3"/>
                  <a:pt x="10" y="1"/>
                </a:cubicBezTo>
                <a:cubicBezTo>
                  <a:pt x="8" y="1"/>
                  <a:pt x="5" y="1"/>
                  <a:pt x="2"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3" name="Freeform 160"/>
          <p:cNvSpPr/>
          <p:nvPr/>
        </p:nvSpPr>
        <p:spPr bwMode="auto">
          <a:xfrm>
            <a:off x="4754563" y="5559425"/>
            <a:ext cx="41275" cy="93662"/>
          </a:xfrm>
          <a:custGeom>
            <a:avLst/>
            <a:gdLst>
              <a:gd name="T0" fmla="*/ 3 w 7"/>
              <a:gd name="T1" fmla="*/ 0 h 16"/>
              <a:gd name="T2" fmla="*/ 0 w 7"/>
              <a:gd name="T3" fmla="*/ 14 h 16"/>
              <a:gd name="T4" fmla="*/ 1 w 7"/>
              <a:gd name="T5" fmla="*/ 16 h 16"/>
              <a:gd name="T6" fmla="*/ 2 w 7"/>
              <a:gd name="T7" fmla="*/ 16 h 16"/>
              <a:gd name="T8" fmla="*/ 3 w 7"/>
              <a:gd name="T9" fmla="*/ 15 h 16"/>
              <a:gd name="T10" fmla="*/ 7 w 7"/>
              <a:gd name="T11" fmla="*/ 1 h 16"/>
              <a:gd name="T12" fmla="*/ 3 w 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3" y="0"/>
                </a:moveTo>
                <a:cubicBezTo>
                  <a:pt x="0" y="14"/>
                  <a:pt x="0" y="14"/>
                  <a:pt x="0" y="14"/>
                </a:cubicBezTo>
                <a:cubicBezTo>
                  <a:pt x="0" y="15"/>
                  <a:pt x="0" y="16"/>
                  <a:pt x="1" y="16"/>
                </a:cubicBezTo>
                <a:cubicBezTo>
                  <a:pt x="1" y="16"/>
                  <a:pt x="1" y="16"/>
                  <a:pt x="2" y="16"/>
                </a:cubicBezTo>
                <a:cubicBezTo>
                  <a:pt x="2" y="16"/>
                  <a:pt x="3" y="16"/>
                  <a:pt x="3" y="15"/>
                </a:cubicBezTo>
                <a:cubicBezTo>
                  <a:pt x="7" y="1"/>
                  <a:pt x="7" y="1"/>
                  <a:pt x="7" y="1"/>
                </a:cubicBezTo>
                <a:cubicBezTo>
                  <a:pt x="6" y="0"/>
                  <a:pt x="5" y="0"/>
                  <a:pt x="3"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4" name="Freeform 161"/>
          <p:cNvSpPr/>
          <p:nvPr/>
        </p:nvSpPr>
        <p:spPr bwMode="auto">
          <a:xfrm>
            <a:off x="7212013" y="5918200"/>
            <a:ext cx="52387" cy="77787"/>
          </a:xfrm>
          <a:custGeom>
            <a:avLst/>
            <a:gdLst>
              <a:gd name="T0" fmla="*/ 5 w 9"/>
              <a:gd name="T1" fmla="*/ 0 h 13"/>
              <a:gd name="T2" fmla="*/ 1 w 9"/>
              <a:gd name="T3" fmla="*/ 11 h 13"/>
              <a:gd name="T4" fmla="*/ 2 w 9"/>
              <a:gd name="T5" fmla="*/ 13 h 13"/>
              <a:gd name="T6" fmla="*/ 2 w 9"/>
              <a:gd name="T7" fmla="*/ 13 h 13"/>
              <a:gd name="T8" fmla="*/ 4 w 9"/>
              <a:gd name="T9" fmla="*/ 12 h 13"/>
              <a:gd name="T10" fmla="*/ 9 w 9"/>
              <a:gd name="T11" fmla="*/ 1 h 13"/>
              <a:gd name="T12" fmla="*/ 5 w 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5" y="0"/>
                </a:moveTo>
                <a:cubicBezTo>
                  <a:pt x="1" y="11"/>
                  <a:pt x="1" y="11"/>
                  <a:pt x="1" y="11"/>
                </a:cubicBezTo>
                <a:cubicBezTo>
                  <a:pt x="0" y="11"/>
                  <a:pt x="1" y="12"/>
                  <a:pt x="2" y="13"/>
                </a:cubicBezTo>
                <a:cubicBezTo>
                  <a:pt x="2" y="13"/>
                  <a:pt x="2" y="13"/>
                  <a:pt x="2" y="13"/>
                </a:cubicBezTo>
                <a:cubicBezTo>
                  <a:pt x="3" y="13"/>
                  <a:pt x="4" y="13"/>
                  <a:pt x="4" y="12"/>
                </a:cubicBezTo>
                <a:cubicBezTo>
                  <a:pt x="9" y="1"/>
                  <a:pt x="9" y="1"/>
                  <a:pt x="9" y="1"/>
                </a:cubicBezTo>
                <a:cubicBezTo>
                  <a:pt x="7" y="1"/>
                  <a:pt x="6" y="0"/>
                  <a:pt x="5"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5" name="Freeform 162"/>
          <p:cNvSpPr/>
          <p:nvPr/>
        </p:nvSpPr>
        <p:spPr bwMode="auto">
          <a:xfrm>
            <a:off x="6965951" y="5889625"/>
            <a:ext cx="28575" cy="93662"/>
          </a:xfrm>
          <a:custGeom>
            <a:avLst/>
            <a:gdLst>
              <a:gd name="T0" fmla="*/ 0 w 5"/>
              <a:gd name="T1" fmla="*/ 0 h 16"/>
              <a:gd name="T2" fmla="*/ 2 w 5"/>
              <a:gd name="T3" fmla="*/ 15 h 16"/>
              <a:gd name="T4" fmla="*/ 3 w 5"/>
              <a:gd name="T5" fmla="*/ 16 h 16"/>
              <a:gd name="T6" fmla="*/ 3 w 5"/>
              <a:gd name="T7" fmla="*/ 16 h 16"/>
              <a:gd name="T8" fmla="*/ 5 w 5"/>
              <a:gd name="T9" fmla="*/ 14 h 16"/>
              <a:gd name="T10" fmla="*/ 3 w 5"/>
              <a:gd name="T11" fmla="*/ 0 h 16"/>
              <a:gd name="T12" fmla="*/ 0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0" y="0"/>
                </a:moveTo>
                <a:cubicBezTo>
                  <a:pt x="2" y="15"/>
                  <a:pt x="2" y="15"/>
                  <a:pt x="2" y="15"/>
                </a:cubicBezTo>
                <a:cubicBezTo>
                  <a:pt x="2" y="15"/>
                  <a:pt x="2" y="16"/>
                  <a:pt x="3" y="16"/>
                </a:cubicBezTo>
                <a:cubicBezTo>
                  <a:pt x="3" y="16"/>
                  <a:pt x="3" y="16"/>
                  <a:pt x="3" y="16"/>
                </a:cubicBezTo>
                <a:cubicBezTo>
                  <a:pt x="4" y="16"/>
                  <a:pt x="5" y="15"/>
                  <a:pt x="5" y="14"/>
                </a:cubicBezTo>
                <a:cubicBezTo>
                  <a:pt x="3" y="0"/>
                  <a:pt x="3" y="0"/>
                  <a:pt x="3" y="0"/>
                </a:cubicBezTo>
                <a:cubicBezTo>
                  <a:pt x="2" y="0"/>
                  <a:pt x="1" y="0"/>
                  <a:pt x="0"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6" name="Freeform 163"/>
          <p:cNvSpPr/>
          <p:nvPr/>
        </p:nvSpPr>
        <p:spPr bwMode="auto">
          <a:xfrm>
            <a:off x="5862638" y="5735638"/>
            <a:ext cx="458787" cy="130175"/>
          </a:xfrm>
          <a:custGeom>
            <a:avLst/>
            <a:gdLst>
              <a:gd name="T0" fmla="*/ 4 w 78"/>
              <a:gd name="T1" fmla="*/ 0 h 22"/>
              <a:gd name="T2" fmla="*/ 0 w 78"/>
              <a:gd name="T3" fmla="*/ 11 h 22"/>
              <a:gd name="T4" fmla="*/ 66 w 78"/>
              <a:gd name="T5" fmla="*/ 22 h 22"/>
              <a:gd name="T6" fmla="*/ 77 w 78"/>
              <a:gd name="T7" fmla="*/ 21 h 22"/>
              <a:gd name="T8" fmla="*/ 78 w 78"/>
              <a:gd name="T9" fmla="*/ 11 h 22"/>
              <a:gd name="T10" fmla="*/ 4 w 78"/>
              <a:gd name="T11" fmla="*/ 0 h 22"/>
            </a:gdLst>
            <a:ahLst/>
            <a:cxnLst>
              <a:cxn ang="0">
                <a:pos x="T0" y="T1"/>
              </a:cxn>
              <a:cxn ang="0">
                <a:pos x="T2" y="T3"/>
              </a:cxn>
              <a:cxn ang="0">
                <a:pos x="T4" y="T5"/>
              </a:cxn>
              <a:cxn ang="0">
                <a:pos x="T6" y="T7"/>
              </a:cxn>
              <a:cxn ang="0">
                <a:pos x="T8" y="T9"/>
              </a:cxn>
              <a:cxn ang="0">
                <a:pos x="T10" y="T11"/>
              </a:cxn>
            </a:cxnLst>
            <a:rect l="0" t="0" r="r" b="b"/>
            <a:pathLst>
              <a:path w="78" h="22">
                <a:moveTo>
                  <a:pt x="4" y="0"/>
                </a:moveTo>
                <a:cubicBezTo>
                  <a:pt x="3" y="5"/>
                  <a:pt x="1" y="8"/>
                  <a:pt x="0" y="11"/>
                </a:cubicBezTo>
                <a:cubicBezTo>
                  <a:pt x="0" y="11"/>
                  <a:pt x="39" y="22"/>
                  <a:pt x="66" y="22"/>
                </a:cubicBezTo>
                <a:cubicBezTo>
                  <a:pt x="70" y="22"/>
                  <a:pt x="74" y="22"/>
                  <a:pt x="77" y="21"/>
                </a:cubicBezTo>
                <a:cubicBezTo>
                  <a:pt x="77" y="21"/>
                  <a:pt x="77" y="18"/>
                  <a:pt x="78" y="11"/>
                </a:cubicBezTo>
                <a:cubicBezTo>
                  <a:pt x="53" y="8"/>
                  <a:pt x="29" y="4"/>
                  <a:pt x="4"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7" name="Freeform 164"/>
          <p:cNvSpPr/>
          <p:nvPr/>
        </p:nvSpPr>
        <p:spPr bwMode="auto">
          <a:xfrm>
            <a:off x="3852863" y="5422900"/>
            <a:ext cx="311150" cy="106362"/>
          </a:xfrm>
          <a:custGeom>
            <a:avLst/>
            <a:gdLst>
              <a:gd name="T0" fmla="*/ 3 w 53"/>
              <a:gd name="T1" fmla="*/ 0 h 18"/>
              <a:gd name="T2" fmla="*/ 0 w 53"/>
              <a:gd name="T3" fmla="*/ 7 h 18"/>
              <a:gd name="T4" fmla="*/ 48 w 53"/>
              <a:gd name="T5" fmla="*/ 18 h 18"/>
              <a:gd name="T6" fmla="*/ 51 w 53"/>
              <a:gd name="T7" fmla="*/ 18 h 18"/>
              <a:gd name="T8" fmla="*/ 53 w 53"/>
              <a:gd name="T9" fmla="*/ 7 h 18"/>
              <a:gd name="T10" fmla="*/ 3 w 53"/>
              <a:gd name="T11" fmla="*/ 0 h 18"/>
            </a:gdLst>
            <a:ahLst/>
            <a:cxnLst>
              <a:cxn ang="0">
                <a:pos x="T0" y="T1"/>
              </a:cxn>
              <a:cxn ang="0">
                <a:pos x="T2" y="T3"/>
              </a:cxn>
              <a:cxn ang="0">
                <a:pos x="T4" y="T5"/>
              </a:cxn>
              <a:cxn ang="0">
                <a:pos x="T6" y="T7"/>
              </a:cxn>
              <a:cxn ang="0">
                <a:pos x="T8" y="T9"/>
              </a:cxn>
              <a:cxn ang="0">
                <a:pos x="T10" y="T11"/>
              </a:cxn>
            </a:cxnLst>
            <a:rect l="0" t="0" r="r" b="b"/>
            <a:pathLst>
              <a:path w="53" h="18">
                <a:moveTo>
                  <a:pt x="3" y="0"/>
                </a:moveTo>
                <a:cubicBezTo>
                  <a:pt x="2" y="3"/>
                  <a:pt x="1" y="5"/>
                  <a:pt x="0" y="7"/>
                </a:cubicBezTo>
                <a:cubicBezTo>
                  <a:pt x="0" y="7"/>
                  <a:pt x="30" y="18"/>
                  <a:pt x="48" y="18"/>
                </a:cubicBezTo>
                <a:cubicBezTo>
                  <a:pt x="49" y="18"/>
                  <a:pt x="50" y="18"/>
                  <a:pt x="51" y="18"/>
                </a:cubicBezTo>
                <a:cubicBezTo>
                  <a:pt x="51" y="18"/>
                  <a:pt x="51" y="14"/>
                  <a:pt x="53" y="7"/>
                </a:cubicBezTo>
                <a:cubicBezTo>
                  <a:pt x="36" y="4"/>
                  <a:pt x="19" y="2"/>
                  <a:pt x="3"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8" name="Freeform 165"/>
          <p:cNvSpPr/>
          <p:nvPr/>
        </p:nvSpPr>
        <p:spPr bwMode="auto">
          <a:xfrm>
            <a:off x="7146926" y="5913438"/>
            <a:ext cx="34925" cy="87312"/>
          </a:xfrm>
          <a:custGeom>
            <a:avLst/>
            <a:gdLst>
              <a:gd name="T0" fmla="*/ 0 w 6"/>
              <a:gd name="T1" fmla="*/ 0 h 15"/>
              <a:gd name="T2" fmla="*/ 2 w 6"/>
              <a:gd name="T3" fmla="*/ 15 h 15"/>
              <a:gd name="T4" fmla="*/ 4 w 6"/>
              <a:gd name="T5" fmla="*/ 13 h 15"/>
              <a:gd name="T6" fmla="*/ 4 w 6"/>
              <a:gd name="T7" fmla="*/ 13 h 15"/>
              <a:gd name="T8" fmla="*/ 6 w 6"/>
              <a:gd name="T9" fmla="*/ 14 h 15"/>
              <a:gd name="T10" fmla="*/ 3 w 6"/>
              <a:gd name="T11" fmla="*/ 0 h 15"/>
              <a:gd name="T12" fmla="*/ 0 w 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0" y="0"/>
                </a:moveTo>
                <a:cubicBezTo>
                  <a:pt x="2" y="15"/>
                  <a:pt x="2" y="15"/>
                  <a:pt x="2" y="15"/>
                </a:cubicBezTo>
                <a:cubicBezTo>
                  <a:pt x="2" y="14"/>
                  <a:pt x="3" y="13"/>
                  <a:pt x="4" y="13"/>
                </a:cubicBezTo>
                <a:cubicBezTo>
                  <a:pt x="4" y="13"/>
                  <a:pt x="4" y="13"/>
                  <a:pt x="4" y="13"/>
                </a:cubicBezTo>
                <a:cubicBezTo>
                  <a:pt x="5" y="13"/>
                  <a:pt x="6" y="13"/>
                  <a:pt x="6" y="14"/>
                </a:cubicBezTo>
                <a:cubicBezTo>
                  <a:pt x="3" y="0"/>
                  <a:pt x="3" y="0"/>
                  <a:pt x="3" y="0"/>
                </a:cubicBezTo>
                <a:cubicBezTo>
                  <a:pt x="2" y="0"/>
                  <a:pt x="1" y="0"/>
                  <a:pt x="0" y="0"/>
                </a:cubicBezTo>
              </a:path>
            </a:pathLst>
          </a:custGeom>
          <a:solidFill>
            <a:srgbClr val="F1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9" name="Freeform 166"/>
          <p:cNvSpPr/>
          <p:nvPr/>
        </p:nvSpPr>
        <p:spPr bwMode="auto">
          <a:xfrm>
            <a:off x="5418138" y="5665788"/>
            <a:ext cx="28575" cy="76200"/>
          </a:xfrm>
          <a:custGeom>
            <a:avLst/>
            <a:gdLst>
              <a:gd name="T0" fmla="*/ 0 w 5"/>
              <a:gd name="T1" fmla="*/ 0 h 13"/>
              <a:gd name="T2" fmla="*/ 3 w 5"/>
              <a:gd name="T3" fmla="*/ 12 h 13"/>
              <a:gd name="T4" fmla="*/ 4 w 5"/>
              <a:gd name="T5" fmla="*/ 13 h 13"/>
              <a:gd name="T6" fmla="*/ 4 w 5"/>
              <a:gd name="T7" fmla="*/ 13 h 13"/>
              <a:gd name="T8" fmla="*/ 5 w 5"/>
              <a:gd name="T9" fmla="*/ 12 h 13"/>
              <a:gd name="T10" fmla="*/ 2 w 5"/>
              <a:gd name="T11" fmla="*/ 0 h 13"/>
              <a:gd name="T12" fmla="*/ 0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0"/>
                </a:moveTo>
                <a:cubicBezTo>
                  <a:pt x="1" y="3"/>
                  <a:pt x="2" y="7"/>
                  <a:pt x="3" y="12"/>
                </a:cubicBezTo>
                <a:cubicBezTo>
                  <a:pt x="3" y="12"/>
                  <a:pt x="4" y="13"/>
                  <a:pt x="4" y="13"/>
                </a:cubicBezTo>
                <a:cubicBezTo>
                  <a:pt x="4" y="13"/>
                  <a:pt x="4" y="13"/>
                  <a:pt x="4" y="13"/>
                </a:cubicBezTo>
                <a:cubicBezTo>
                  <a:pt x="4" y="12"/>
                  <a:pt x="5" y="12"/>
                  <a:pt x="5" y="12"/>
                </a:cubicBezTo>
                <a:cubicBezTo>
                  <a:pt x="4" y="7"/>
                  <a:pt x="3" y="3"/>
                  <a:pt x="2" y="0"/>
                </a:cubicBezTo>
                <a:cubicBezTo>
                  <a:pt x="2" y="0"/>
                  <a:pt x="1" y="0"/>
                  <a:pt x="0"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0" name="Freeform 167"/>
          <p:cNvSpPr/>
          <p:nvPr/>
        </p:nvSpPr>
        <p:spPr bwMode="auto">
          <a:xfrm>
            <a:off x="411163" y="5583238"/>
            <a:ext cx="17462" cy="63500"/>
          </a:xfrm>
          <a:custGeom>
            <a:avLst/>
            <a:gdLst>
              <a:gd name="T0" fmla="*/ 1 w 3"/>
              <a:gd name="T1" fmla="*/ 0 h 11"/>
              <a:gd name="T2" fmla="*/ 0 w 3"/>
              <a:gd name="T3" fmla="*/ 0 h 11"/>
              <a:gd name="T4" fmla="*/ 2 w 3"/>
              <a:gd name="T5" fmla="*/ 10 h 11"/>
              <a:gd name="T6" fmla="*/ 2 w 3"/>
              <a:gd name="T7" fmla="*/ 11 h 11"/>
              <a:gd name="T8" fmla="*/ 3 w 3"/>
              <a:gd name="T9" fmla="*/ 11 h 11"/>
              <a:gd name="T10" fmla="*/ 3 w 3"/>
              <a:gd name="T11" fmla="*/ 10 h 11"/>
              <a:gd name="T12" fmla="*/ 1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1" y="0"/>
                </a:moveTo>
                <a:cubicBezTo>
                  <a:pt x="1" y="0"/>
                  <a:pt x="0" y="0"/>
                  <a:pt x="0" y="0"/>
                </a:cubicBezTo>
                <a:cubicBezTo>
                  <a:pt x="0" y="3"/>
                  <a:pt x="1" y="6"/>
                  <a:pt x="2" y="10"/>
                </a:cubicBezTo>
                <a:cubicBezTo>
                  <a:pt x="2" y="10"/>
                  <a:pt x="2" y="11"/>
                  <a:pt x="2" y="11"/>
                </a:cubicBezTo>
                <a:cubicBezTo>
                  <a:pt x="3" y="11"/>
                  <a:pt x="3" y="11"/>
                  <a:pt x="3" y="11"/>
                </a:cubicBezTo>
                <a:cubicBezTo>
                  <a:pt x="3" y="10"/>
                  <a:pt x="3" y="10"/>
                  <a:pt x="3" y="10"/>
                </a:cubicBezTo>
                <a:cubicBezTo>
                  <a:pt x="2" y="6"/>
                  <a:pt x="2" y="2"/>
                  <a:pt x="1"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1" name="Freeform 168"/>
          <p:cNvSpPr/>
          <p:nvPr/>
        </p:nvSpPr>
        <p:spPr bwMode="auto">
          <a:xfrm>
            <a:off x="200026" y="5322888"/>
            <a:ext cx="11736387" cy="1244600"/>
          </a:xfrm>
          <a:custGeom>
            <a:avLst/>
            <a:gdLst>
              <a:gd name="T0" fmla="*/ 1603 w 2002"/>
              <a:gd name="T1" fmla="*/ 95 h 211"/>
              <a:gd name="T2" fmla="*/ 1824 w 2002"/>
              <a:gd name="T3" fmla="*/ 50 h 211"/>
              <a:gd name="T4" fmla="*/ 1879 w 2002"/>
              <a:gd name="T5" fmla="*/ 38 h 211"/>
              <a:gd name="T6" fmla="*/ 1967 w 2002"/>
              <a:gd name="T7" fmla="*/ 58 h 211"/>
              <a:gd name="T8" fmla="*/ 1986 w 2002"/>
              <a:gd name="T9" fmla="*/ 150 h 211"/>
              <a:gd name="T10" fmla="*/ 1841 w 2002"/>
              <a:gd name="T11" fmla="*/ 194 h 211"/>
              <a:gd name="T12" fmla="*/ 1651 w 2002"/>
              <a:gd name="T13" fmla="*/ 193 h 211"/>
              <a:gd name="T14" fmla="*/ 1404 w 2002"/>
              <a:gd name="T15" fmla="*/ 209 h 211"/>
              <a:gd name="T16" fmla="*/ 932 w 2002"/>
              <a:gd name="T17" fmla="*/ 193 h 211"/>
              <a:gd name="T18" fmla="*/ 662 w 2002"/>
              <a:gd name="T19" fmla="*/ 185 h 211"/>
              <a:gd name="T20" fmla="*/ 441 w 2002"/>
              <a:gd name="T21" fmla="*/ 175 h 211"/>
              <a:gd name="T22" fmla="*/ 152 w 2002"/>
              <a:gd name="T23" fmla="*/ 183 h 211"/>
              <a:gd name="T24" fmla="*/ 28 w 2002"/>
              <a:gd name="T25" fmla="*/ 128 h 211"/>
              <a:gd name="T26" fmla="*/ 140 w 2002"/>
              <a:gd name="T27" fmla="*/ 27 h 211"/>
              <a:gd name="T28" fmla="*/ 262 w 2002"/>
              <a:gd name="T29" fmla="*/ 15 h 211"/>
              <a:gd name="T30" fmla="*/ 695 w 2002"/>
              <a:gd name="T31" fmla="*/ 27 h 211"/>
              <a:gd name="T32" fmla="*/ 1603 w 2002"/>
              <a:gd name="T33" fmla="*/ 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2" h="211">
                <a:moveTo>
                  <a:pt x="1603" y="95"/>
                </a:moveTo>
                <a:cubicBezTo>
                  <a:pt x="1677" y="80"/>
                  <a:pt x="1751" y="67"/>
                  <a:pt x="1824" y="50"/>
                </a:cubicBezTo>
                <a:cubicBezTo>
                  <a:pt x="1842" y="46"/>
                  <a:pt x="1860" y="41"/>
                  <a:pt x="1879" y="38"/>
                </a:cubicBezTo>
                <a:cubicBezTo>
                  <a:pt x="1918" y="31"/>
                  <a:pt x="1941" y="23"/>
                  <a:pt x="1967" y="58"/>
                </a:cubicBezTo>
                <a:cubicBezTo>
                  <a:pt x="1986" y="81"/>
                  <a:pt x="2002" y="122"/>
                  <a:pt x="1986" y="150"/>
                </a:cubicBezTo>
                <a:cubicBezTo>
                  <a:pt x="1959" y="197"/>
                  <a:pt x="1887" y="194"/>
                  <a:pt x="1841" y="194"/>
                </a:cubicBezTo>
                <a:cubicBezTo>
                  <a:pt x="1778" y="193"/>
                  <a:pt x="1715" y="190"/>
                  <a:pt x="1651" y="193"/>
                </a:cubicBezTo>
                <a:cubicBezTo>
                  <a:pt x="1568" y="196"/>
                  <a:pt x="1487" y="211"/>
                  <a:pt x="1404" y="209"/>
                </a:cubicBezTo>
                <a:cubicBezTo>
                  <a:pt x="1246" y="204"/>
                  <a:pt x="1090" y="199"/>
                  <a:pt x="932" y="193"/>
                </a:cubicBezTo>
                <a:cubicBezTo>
                  <a:pt x="842" y="189"/>
                  <a:pt x="752" y="185"/>
                  <a:pt x="662" y="185"/>
                </a:cubicBezTo>
                <a:cubicBezTo>
                  <a:pt x="588" y="185"/>
                  <a:pt x="515" y="174"/>
                  <a:pt x="441" y="175"/>
                </a:cubicBezTo>
                <a:cubicBezTo>
                  <a:pt x="345" y="176"/>
                  <a:pt x="247" y="184"/>
                  <a:pt x="152" y="183"/>
                </a:cubicBezTo>
                <a:cubicBezTo>
                  <a:pt x="106" y="183"/>
                  <a:pt x="46" y="180"/>
                  <a:pt x="28" y="128"/>
                </a:cubicBezTo>
                <a:cubicBezTo>
                  <a:pt x="0" y="50"/>
                  <a:pt x="86" y="34"/>
                  <a:pt x="140" y="27"/>
                </a:cubicBezTo>
                <a:cubicBezTo>
                  <a:pt x="180" y="21"/>
                  <a:pt x="222" y="19"/>
                  <a:pt x="262" y="15"/>
                </a:cubicBezTo>
                <a:cubicBezTo>
                  <a:pt x="407" y="0"/>
                  <a:pt x="552" y="4"/>
                  <a:pt x="695" y="27"/>
                </a:cubicBezTo>
                <a:cubicBezTo>
                  <a:pt x="1057" y="83"/>
                  <a:pt x="1355" y="145"/>
                  <a:pt x="1603" y="95"/>
                </a:cubicBezTo>
                <a:close/>
              </a:path>
            </a:pathLst>
          </a:custGeom>
          <a:solidFill>
            <a:srgbClr val="E3ED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2" name="Freeform 169"/>
          <p:cNvSpPr/>
          <p:nvPr/>
        </p:nvSpPr>
        <p:spPr bwMode="auto">
          <a:xfrm>
            <a:off x="241301" y="5146675"/>
            <a:ext cx="11590337" cy="996950"/>
          </a:xfrm>
          <a:custGeom>
            <a:avLst/>
            <a:gdLst>
              <a:gd name="T0" fmla="*/ 1 w 1977"/>
              <a:gd name="T1" fmla="*/ 79 h 169"/>
              <a:gd name="T2" fmla="*/ 0 w 1977"/>
              <a:gd name="T3" fmla="*/ 80 h 169"/>
              <a:gd name="T4" fmla="*/ 2 w 1977"/>
              <a:gd name="T5" fmla="*/ 81 h 169"/>
              <a:gd name="T6" fmla="*/ 688 w 1977"/>
              <a:gd name="T7" fmla="*/ 58 h 169"/>
              <a:gd name="T8" fmla="*/ 832 w 1977"/>
              <a:gd name="T9" fmla="*/ 81 h 169"/>
              <a:gd name="T10" fmla="*/ 1596 w 1977"/>
              <a:gd name="T11" fmla="*/ 126 h 169"/>
              <a:gd name="T12" fmla="*/ 1976 w 1977"/>
              <a:gd name="T13" fmla="*/ 50 h 169"/>
              <a:gd name="T14" fmla="*/ 1977 w 1977"/>
              <a:gd name="T15" fmla="*/ 48 h 169"/>
              <a:gd name="T16" fmla="*/ 1975 w 1977"/>
              <a:gd name="T17" fmla="*/ 47 h 169"/>
              <a:gd name="T18" fmla="*/ 1595 w 1977"/>
              <a:gd name="T19" fmla="*/ 123 h 169"/>
              <a:gd name="T20" fmla="*/ 832 w 1977"/>
              <a:gd name="T21" fmla="*/ 78 h 169"/>
              <a:gd name="T22" fmla="*/ 689 w 1977"/>
              <a:gd name="T23" fmla="*/ 55 h 169"/>
              <a:gd name="T24" fmla="*/ 1 w 1977"/>
              <a:gd name="T25" fmla="*/ 7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7" h="169">
                <a:moveTo>
                  <a:pt x="1" y="79"/>
                </a:moveTo>
                <a:cubicBezTo>
                  <a:pt x="0" y="79"/>
                  <a:pt x="0" y="80"/>
                  <a:pt x="0" y="80"/>
                </a:cubicBezTo>
                <a:cubicBezTo>
                  <a:pt x="0" y="81"/>
                  <a:pt x="1" y="81"/>
                  <a:pt x="2" y="81"/>
                </a:cubicBezTo>
                <a:cubicBezTo>
                  <a:pt x="5" y="80"/>
                  <a:pt x="331" y="3"/>
                  <a:pt x="688" y="58"/>
                </a:cubicBezTo>
                <a:cubicBezTo>
                  <a:pt x="832" y="81"/>
                  <a:pt x="832" y="81"/>
                  <a:pt x="832" y="81"/>
                </a:cubicBezTo>
                <a:cubicBezTo>
                  <a:pt x="1127" y="128"/>
                  <a:pt x="1381" y="169"/>
                  <a:pt x="1596" y="126"/>
                </a:cubicBezTo>
                <a:cubicBezTo>
                  <a:pt x="1841" y="76"/>
                  <a:pt x="1974" y="50"/>
                  <a:pt x="1976" y="50"/>
                </a:cubicBezTo>
                <a:cubicBezTo>
                  <a:pt x="1976" y="50"/>
                  <a:pt x="1977" y="49"/>
                  <a:pt x="1977" y="48"/>
                </a:cubicBezTo>
                <a:cubicBezTo>
                  <a:pt x="1977" y="48"/>
                  <a:pt x="1976" y="47"/>
                  <a:pt x="1975" y="47"/>
                </a:cubicBezTo>
                <a:cubicBezTo>
                  <a:pt x="1974" y="48"/>
                  <a:pt x="1840" y="74"/>
                  <a:pt x="1595" y="123"/>
                </a:cubicBezTo>
                <a:cubicBezTo>
                  <a:pt x="1381" y="166"/>
                  <a:pt x="1127" y="126"/>
                  <a:pt x="832" y="78"/>
                </a:cubicBezTo>
                <a:cubicBezTo>
                  <a:pt x="689" y="55"/>
                  <a:pt x="689" y="55"/>
                  <a:pt x="689" y="55"/>
                </a:cubicBezTo>
                <a:cubicBezTo>
                  <a:pt x="331" y="0"/>
                  <a:pt x="4" y="78"/>
                  <a:pt x="1"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3" name="Freeform 170"/>
          <p:cNvSpPr/>
          <p:nvPr/>
        </p:nvSpPr>
        <p:spPr bwMode="auto">
          <a:xfrm>
            <a:off x="247651" y="5199063"/>
            <a:ext cx="11577637" cy="985837"/>
          </a:xfrm>
          <a:custGeom>
            <a:avLst/>
            <a:gdLst>
              <a:gd name="T0" fmla="*/ 0 w 1975"/>
              <a:gd name="T1" fmla="*/ 79 h 167"/>
              <a:gd name="T2" fmla="*/ 0 w 1975"/>
              <a:gd name="T3" fmla="*/ 79 h 167"/>
              <a:gd name="T4" fmla="*/ 1 w 1975"/>
              <a:gd name="T5" fmla="*/ 79 h 167"/>
              <a:gd name="T6" fmla="*/ 687 w 1975"/>
              <a:gd name="T7" fmla="*/ 56 h 167"/>
              <a:gd name="T8" fmla="*/ 831 w 1975"/>
              <a:gd name="T9" fmla="*/ 79 h 167"/>
              <a:gd name="T10" fmla="*/ 1595 w 1975"/>
              <a:gd name="T11" fmla="*/ 124 h 167"/>
              <a:gd name="T12" fmla="*/ 1975 w 1975"/>
              <a:gd name="T13" fmla="*/ 48 h 167"/>
              <a:gd name="T14" fmla="*/ 1975 w 1975"/>
              <a:gd name="T15" fmla="*/ 48 h 167"/>
              <a:gd name="T16" fmla="*/ 1974 w 1975"/>
              <a:gd name="T17" fmla="*/ 47 h 167"/>
              <a:gd name="T18" fmla="*/ 1595 w 1975"/>
              <a:gd name="T19" fmla="*/ 123 h 167"/>
              <a:gd name="T20" fmla="*/ 831 w 1975"/>
              <a:gd name="T21" fmla="*/ 78 h 167"/>
              <a:gd name="T22" fmla="*/ 687 w 1975"/>
              <a:gd name="T23" fmla="*/ 55 h 167"/>
              <a:gd name="T24" fmla="*/ 0 w 1975"/>
              <a:gd name="T25"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5" h="167">
                <a:moveTo>
                  <a:pt x="0" y="79"/>
                </a:moveTo>
                <a:cubicBezTo>
                  <a:pt x="0" y="79"/>
                  <a:pt x="0" y="79"/>
                  <a:pt x="0" y="79"/>
                </a:cubicBezTo>
                <a:cubicBezTo>
                  <a:pt x="1" y="79"/>
                  <a:pt x="1" y="79"/>
                  <a:pt x="1" y="79"/>
                </a:cubicBezTo>
                <a:cubicBezTo>
                  <a:pt x="4" y="79"/>
                  <a:pt x="330" y="1"/>
                  <a:pt x="687" y="56"/>
                </a:cubicBezTo>
                <a:cubicBezTo>
                  <a:pt x="831" y="79"/>
                  <a:pt x="831" y="79"/>
                  <a:pt x="831" y="79"/>
                </a:cubicBezTo>
                <a:cubicBezTo>
                  <a:pt x="1126" y="126"/>
                  <a:pt x="1380" y="167"/>
                  <a:pt x="1595" y="124"/>
                </a:cubicBezTo>
                <a:cubicBezTo>
                  <a:pt x="1840" y="75"/>
                  <a:pt x="1973" y="48"/>
                  <a:pt x="1975" y="48"/>
                </a:cubicBezTo>
                <a:cubicBezTo>
                  <a:pt x="1975" y="48"/>
                  <a:pt x="1975" y="48"/>
                  <a:pt x="1975" y="48"/>
                </a:cubicBezTo>
                <a:cubicBezTo>
                  <a:pt x="1974" y="47"/>
                  <a:pt x="1974" y="47"/>
                  <a:pt x="1974" y="47"/>
                </a:cubicBezTo>
                <a:cubicBezTo>
                  <a:pt x="1973" y="47"/>
                  <a:pt x="1840" y="74"/>
                  <a:pt x="1595" y="123"/>
                </a:cubicBezTo>
                <a:cubicBezTo>
                  <a:pt x="1380" y="166"/>
                  <a:pt x="1126" y="125"/>
                  <a:pt x="831" y="78"/>
                </a:cubicBezTo>
                <a:cubicBezTo>
                  <a:pt x="687" y="55"/>
                  <a:pt x="687" y="55"/>
                  <a:pt x="687" y="55"/>
                </a:cubicBezTo>
                <a:cubicBezTo>
                  <a:pt x="330" y="0"/>
                  <a:pt x="4" y="78"/>
                  <a:pt x="0"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323" name="图片 322"/>
          <p:cNvPicPr>
            <a:picLocks noChangeAspect="1"/>
          </p:cNvPicPr>
          <p:nvPr/>
        </p:nvPicPr>
        <p:blipFill>
          <a:blip r:embed="rId5"/>
          <a:stretch>
            <a:fillRect/>
          </a:stretch>
        </p:blipFill>
        <p:spPr>
          <a:xfrm>
            <a:off x="759360" y="3466616"/>
            <a:ext cx="908254" cy="1285265"/>
          </a:xfrm>
          <a:prstGeom prst="rect">
            <a:avLst/>
          </a:prstGeom>
        </p:spPr>
      </p:pic>
      <p:sp>
        <p:nvSpPr>
          <p:cNvPr id="324" name="文本框 323"/>
          <p:cNvSpPr txBox="1"/>
          <p:nvPr/>
        </p:nvSpPr>
        <p:spPr>
          <a:xfrm>
            <a:off x="1481064" y="2484160"/>
            <a:ext cx="1794399"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目录</a:t>
            </a:r>
            <a:endParaRPr lang="zh-CN" altLang="en-US" sz="6000" b="1" dirty="0">
              <a:latin typeface="方正静蕾简体" panose="02000000000000000000" pitchFamily="2" charset="-122"/>
              <a:ea typeface="方正静蕾简体" panose="02000000000000000000" pitchFamily="2" charset="-122"/>
            </a:endParaRPr>
          </a:p>
        </p:txBody>
      </p:sp>
      <p:sp>
        <p:nvSpPr>
          <p:cNvPr id="325" name="文本框 324"/>
          <p:cNvSpPr txBox="1"/>
          <p:nvPr/>
        </p:nvSpPr>
        <p:spPr>
          <a:xfrm>
            <a:off x="4038252" y="2011283"/>
            <a:ext cx="3467585" cy="707886"/>
          </a:xfrm>
          <a:prstGeom prst="rect">
            <a:avLst/>
          </a:prstGeom>
          <a:noFill/>
        </p:spPr>
        <p:txBody>
          <a:bodyPr wrap="square" rtlCol="0">
            <a:spAutoFit/>
          </a:bodyPr>
          <a:lstStyle/>
          <a:p>
            <a:r>
              <a:rPr lang="en-US" altLang="zh-CN" sz="4000" b="1" dirty="0" smtClean="0">
                <a:latin typeface="方正静蕾简体" panose="02000000000000000000" pitchFamily="2" charset="-122"/>
                <a:ea typeface="方正静蕾简体" panose="02000000000000000000" pitchFamily="2" charset="-122"/>
              </a:rPr>
              <a:t>1.</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6" name="文本框 325"/>
          <p:cNvSpPr txBox="1"/>
          <p:nvPr/>
        </p:nvSpPr>
        <p:spPr>
          <a:xfrm>
            <a:off x="7681715" y="1983495"/>
            <a:ext cx="3467585" cy="707886"/>
          </a:xfrm>
          <a:prstGeom prst="rect">
            <a:avLst/>
          </a:prstGeom>
          <a:noFill/>
        </p:spPr>
        <p:txBody>
          <a:bodyPr wrap="square" rtlCol="0">
            <a:spAutoFit/>
          </a:bodyPr>
          <a:lstStyle/>
          <a:p>
            <a:r>
              <a:rPr lang="en-US" altLang="zh-CN" sz="4000" b="1" dirty="0">
                <a:latin typeface="方正静蕾简体" panose="02000000000000000000" pitchFamily="2" charset="-122"/>
                <a:ea typeface="方正静蕾简体" panose="02000000000000000000" pitchFamily="2" charset="-122"/>
              </a:rPr>
              <a:t>2</a:t>
            </a:r>
            <a:r>
              <a:rPr lang="en-US" altLang="zh-CN" sz="4000" b="1" dirty="0" smtClean="0">
                <a:latin typeface="方正静蕾简体" panose="02000000000000000000" pitchFamily="2" charset="-122"/>
                <a:ea typeface="方正静蕾简体" panose="02000000000000000000" pitchFamily="2" charset="-122"/>
              </a:rPr>
              <a:t>.</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7" name="文本框 326"/>
          <p:cNvSpPr txBox="1"/>
          <p:nvPr/>
        </p:nvSpPr>
        <p:spPr>
          <a:xfrm>
            <a:off x="4007563" y="3133398"/>
            <a:ext cx="3467585" cy="707886"/>
          </a:xfrm>
          <a:prstGeom prst="rect">
            <a:avLst/>
          </a:prstGeom>
          <a:noFill/>
        </p:spPr>
        <p:txBody>
          <a:bodyPr wrap="square" rtlCol="0">
            <a:spAutoFit/>
          </a:bodyPr>
          <a:lstStyle/>
          <a:p>
            <a:r>
              <a:rPr lang="en-US" altLang="zh-CN" sz="4000" b="1" dirty="0" smtClean="0">
                <a:latin typeface="方正静蕾简体" panose="02000000000000000000" pitchFamily="2" charset="-122"/>
                <a:ea typeface="方正静蕾简体" panose="02000000000000000000" pitchFamily="2" charset="-122"/>
              </a:rPr>
              <a:t>3.</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8" name="文本框 327"/>
          <p:cNvSpPr txBox="1"/>
          <p:nvPr/>
        </p:nvSpPr>
        <p:spPr>
          <a:xfrm>
            <a:off x="7681715" y="3133398"/>
            <a:ext cx="3467585" cy="707886"/>
          </a:xfrm>
          <a:prstGeom prst="rect">
            <a:avLst/>
          </a:prstGeom>
          <a:noFill/>
        </p:spPr>
        <p:txBody>
          <a:bodyPr wrap="square" rtlCol="0">
            <a:spAutoFit/>
          </a:bodyPr>
          <a:lstStyle/>
          <a:p>
            <a:r>
              <a:rPr lang="en-US" altLang="zh-CN" sz="4000" b="1" dirty="0">
                <a:latin typeface="方正静蕾简体" panose="02000000000000000000" pitchFamily="2" charset="-122"/>
                <a:ea typeface="方正静蕾简体" panose="02000000000000000000" pitchFamily="2" charset="-122"/>
              </a:rPr>
              <a:t>4</a:t>
            </a:r>
            <a:r>
              <a:rPr lang="en-US" altLang="zh-CN" sz="4000" b="1" dirty="0" smtClean="0">
                <a:latin typeface="方正静蕾简体" panose="02000000000000000000" pitchFamily="2" charset="-122"/>
                <a:ea typeface="方正静蕾简体" panose="02000000000000000000" pitchFamily="2" charset="-122"/>
              </a:rPr>
              <a:t>.</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51" name="文本框 50"/>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2" name="文本框 51"/>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3" name="文本框 5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grpSp>
        <p:nvGrpSpPr>
          <p:cNvPr id="55" name="组合 54"/>
          <p:cNvGrpSpPr/>
          <p:nvPr/>
        </p:nvGrpSpPr>
        <p:grpSpPr>
          <a:xfrm>
            <a:off x="1456704" y="1898881"/>
            <a:ext cx="1336708" cy="4109980"/>
            <a:chOff x="1456704" y="1898881"/>
            <a:chExt cx="1336708" cy="4109980"/>
          </a:xfrm>
        </p:grpSpPr>
        <p:sp>
          <p:nvSpPr>
            <p:cNvPr id="56" name="任意多边形 5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7" name="任意多边形 5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8" name="任意多边形 5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9" name="任意多边形 58"/>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0" name="任意多边形 59"/>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1" name="任意多边形 60"/>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2" name="任意多边形 61"/>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63" name="文本框 62"/>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64" name="文本框 63"/>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探索</a:t>
            </a:r>
            <a:endParaRPr lang="zh-CN" altLang="en-US" sz="2800" b="1" spc="-300" dirty="0">
              <a:latin typeface="方正静蕾简体" panose="02000000000000000000" pitchFamily="2" charset="-122"/>
              <a:ea typeface="方正静蕾简体" panose="02000000000000000000" pitchFamily="2" charset="-122"/>
            </a:endParaRPr>
          </a:p>
        </p:txBody>
      </p:sp>
      <p:sp>
        <p:nvSpPr>
          <p:cNvPr id="65" name="文本框 64"/>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起步</a:t>
            </a:r>
            <a:endParaRPr lang="zh-CN" altLang="en-US" sz="2800" b="1" spc="-300"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定位</a:t>
            </a:r>
            <a:endParaRPr lang="zh-CN" altLang="en-US" sz="2800" b="1" spc="-300" dirty="0">
              <a:latin typeface="方正静蕾简体" panose="02000000000000000000" pitchFamily="2" charset="-122"/>
              <a:ea typeface="方正静蕾简体" panose="02000000000000000000" pitchFamily="2" charset="-122"/>
            </a:endParaRPr>
          </a:p>
        </p:txBody>
      </p:sp>
      <p:sp>
        <p:nvSpPr>
          <p:cNvPr id="67" name="文本框 66"/>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积淀</a:t>
            </a:r>
            <a:endParaRPr lang="zh-CN" altLang="en-US" sz="2800" b="1" spc="-300" dirty="0">
              <a:latin typeface="方正静蕾简体" panose="02000000000000000000" pitchFamily="2" charset="-122"/>
              <a:ea typeface="方正静蕾简体" panose="02000000000000000000" pitchFamily="2" charset="-122"/>
            </a:endParaRPr>
          </a:p>
        </p:txBody>
      </p:sp>
      <p:sp>
        <p:nvSpPr>
          <p:cNvPr id="68" name="文本框 67"/>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爆发</a:t>
            </a:r>
            <a:endParaRPr lang="zh-CN" altLang="en-US" sz="2800" b="1" spc="-300"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1" y="2257660"/>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0" name="文本框 69"/>
          <p:cNvSpPr txBox="1"/>
          <p:nvPr/>
        </p:nvSpPr>
        <p:spPr>
          <a:xfrm>
            <a:off x="4080071" y="297986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4080071" y="3702064"/>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4080071" y="4424266"/>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080071" y="515473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pic>
        <p:nvPicPr>
          <p:cNvPr id="74" name="图片 73"/>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8" name="Group 4"/>
          <p:cNvGrpSpPr>
            <a:grpSpLocks noChangeAspect="1"/>
          </p:cNvGrpSpPr>
          <p:nvPr/>
        </p:nvGrpSpPr>
        <p:grpSpPr bwMode="auto">
          <a:xfrm>
            <a:off x="943429" y="2225810"/>
            <a:ext cx="4349264" cy="3604607"/>
            <a:chOff x="4405" y="1302"/>
            <a:chExt cx="2359" cy="2115"/>
          </a:xfrm>
          <a:solidFill>
            <a:srgbClr val="A77FC6"/>
          </a:solidFill>
        </p:grpSpPr>
        <p:sp>
          <p:nvSpPr>
            <p:cNvPr id="29"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0"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1"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grpSp>
      <p:sp>
        <p:nvSpPr>
          <p:cNvPr id="32" name="文本框 31"/>
          <p:cNvSpPr txBox="1"/>
          <p:nvPr/>
        </p:nvSpPr>
        <p:spPr>
          <a:xfrm>
            <a:off x="7215692" y="2575182"/>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3" name="文本框 32"/>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01</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4" name="任意多边形 33"/>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5"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36" name="文本框 35"/>
          <p:cNvSpPr txBox="1"/>
          <p:nvPr/>
        </p:nvSpPr>
        <p:spPr>
          <a:xfrm>
            <a:off x="7215692" y="3450186"/>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7" name="文本框 36"/>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02</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8" name="任意多边形 37"/>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9"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40" name="文本框 39"/>
          <p:cNvSpPr txBox="1"/>
          <p:nvPr/>
        </p:nvSpPr>
        <p:spPr>
          <a:xfrm>
            <a:off x="7215692" y="4339489"/>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1" name="文本框 40"/>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03</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2" name="任意多边形 41"/>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44" name="文本框 43"/>
          <p:cNvSpPr txBox="1"/>
          <p:nvPr/>
        </p:nvSpPr>
        <p:spPr>
          <a:xfrm>
            <a:off x="7215692" y="5251838"/>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04</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6" name="任意多边形 45"/>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7"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25" name="Group 16"/>
          <p:cNvGrpSpPr>
            <a:grpSpLocks noChangeAspect="1"/>
          </p:cNvGrpSpPr>
          <p:nvPr/>
        </p:nvGrpSpPr>
        <p:grpSpPr bwMode="auto">
          <a:xfrm>
            <a:off x="2687630" y="2251469"/>
            <a:ext cx="1158875" cy="2000249"/>
            <a:chOff x="1449" y="1496"/>
            <a:chExt cx="730" cy="1260"/>
          </a:xfrm>
          <a:solidFill>
            <a:srgbClr val="A77FC6"/>
          </a:solidFill>
        </p:grpSpPr>
        <p:sp>
          <p:nvSpPr>
            <p:cNvPr id="26"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Group 21"/>
          <p:cNvGrpSpPr>
            <a:grpSpLocks noChangeAspect="1"/>
          </p:cNvGrpSpPr>
          <p:nvPr/>
        </p:nvGrpSpPr>
        <p:grpSpPr bwMode="auto">
          <a:xfrm>
            <a:off x="5578468" y="2227502"/>
            <a:ext cx="1209675" cy="1979613"/>
            <a:chOff x="3270" y="1510"/>
            <a:chExt cx="762" cy="1247"/>
          </a:xfrm>
          <a:solidFill>
            <a:srgbClr val="6FCEC8"/>
          </a:solidFill>
        </p:grpSpPr>
        <p:sp>
          <p:nvSpPr>
            <p:cNvPr id="49"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Group 26"/>
          <p:cNvGrpSpPr>
            <a:grpSpLocks noChangeAspect="1"/>
          </p:cNvGrpSpPr>
          <p:nvPr/>
        </p:nvGrpSpPr>
        <p:grpSpPr bwMode="auto">
          <a:xfrm>
            <a:off x="8483589" y="2229090"/>
            <a:ext cx="1200149" cy="1973263"/>
            <a:chOff x="5100" y="1511"/>
            <a:chExt cx="756" cy="1243"/>
          </a:xfrm>
          <a:solidFill>
            <a:srgbClr val="A77FC6"/>
          </a:solidFill>
        </p:grpSpPr>
        <p:sp>
          <p:nvSpPr>
            <p:cNvPr id="5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 name="文本框 53"/>
          <p:cNvSpPr txBox="1"/>
          <p:nvPr/>
        </p:nvSpPr>
        <p:spPr>
          <a:xfrm>
            <a:off x="2687630"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55" name="文本框 54"/>
          <p:cNvSpPr txBox="1"/>
          <p:nvPr/>
        </p:nvSpPr>
        <p:spPr>
          <a:xfrm>
            <a:off x="5637205" y="4297911"/>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56" name="文本框 55"/>
          <p:cNvSpPr txBox="1"/>
          <p:nvPr/>
        </p:nvSpPr>
        <p:spPr>
          <a:xfrm>
            <a:off x="8593103"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57" name="文本框 56"/>
          <p:cNvSpPr txBox="1"/>
          <p:nvPr/>
        </p:nvSpPr>
        <p:spPr>
          <a:xfrm>
            <a:off x="2127375"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请在这里输入</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8" name="文本框 57"/>
          <p:cNvSpPr txBox="1"/>
          <p:nvPr/>
        </p:nvSpPr>
        <p:spPr>
          <a:xfrm>
            <a:off x="5093492"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a:t>
            </a:r>
            <a:r>
              <a:rPr lang="zh-CN" altLang="en-US" sz="1600">
                <a:latin typeface="微软雅黑" panose="020B0503020204020204" pitchFamily="34" charset="-122"/>
                <a:ea typeface="微软雅黑" panose="020B0503020204020204" pitchFamily="34" charset="-122"/>
              </a:rPr>
              <a:t>输入</a:t>
            </a:r>
            <a:r>
              <a:rPr lang="zh-CN" altLang="en-US" sz="1600" smtClean="0">
                <a:latin typeface="微软雅黑" panose="020B0503020204020204" pitchFamily="34" charset="-122"/>
                <a:ea typeface="微软雅黑" panose="020B0503020204020204" pitchFamily="34" charset="-122"/>
              </a:rPr>
              <a:t>文字</a:t>
            </a:r>
            <a:endParaRPr lang="zh-CN" altLang="en-US" sz="1600">
              <a:latin typeface="微软雅黑" panose="020B0503020204020204" pitchFamily="34" charset="-122"/>
              <a:ea typeface="微软雅黑" panose="020B0503020204020204" pitchFamily="34" charset="-122"/>
            </a:endParaRPr>
          </a:p>
        </p:txBody>
      </p:sp>
      <p:sp>
        <p:nvSpPr>
          <p:cNvPr id="59" name="文本框 58"/>
          <p:cNvSpPr txBox="1"/>
          <p:nvPr/>
        </p:nvSpPr>
        <p:spPr>
          <a:xfrm>
            <a:off x="8118572"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请在这里输入</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60" name="Freeform 5"/>
          <p:cNvSpPr/>
          <p:nvPr/>
        </p:nvSpPr>
        <p:spPr bwMode="auto">
          <a:xfrm rot="5844680">
            <a:off x="4505455"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61" name="Freeform 5"/>
          <p:cNvSpPr/>
          <p:nvPr/>
        </p:nvSpPr>
        <p:spPr bwMode="auto">
          <a:xfrm rot="5844680">
            <a:off x="7413372"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2"/>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6"/>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7"/>
          <a:stretch>
            <a:fillRect/>
          </a:stretch>
        </p:blipFill>
        <p:spPr>
          <a:xfrm>
            <a:off x="2616629" y="1302258"/>
            <a:ext cx="694080" cy="982188"/>
          </a:xfrm>
          <a:prstGeom prst="rect">
            <a:avLst/>
          </a:prstGeom>
        </p:spPr>
      </p:pic>
      <p:sp>
        <p:nvSpPr>
          <p:cNvPr id="1443" name="文本框 1442"/>
          <p:cNvSpPr txBox="1"/>
          <p:nvPr/>
        </p:nvSpPr>
        <p:spPr>
          <a:xfrm>
            <a:off x="921504" y="2432150"/>
            <a:ext cx="6518227"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感谢您的倾听</a:t>
            </a:r>
            <a:endParaRPr lang="zh-CN" altLang="en-US" sz="6000" b="1" dirty="0">
              <a:latin typeface="方正静蕾简体" panose="02000000000000000000" pitchFamily="2" charset="-122"/>
              <a:ea typeface="方正静蕾简体" panose="02000000000000000000" pitchFamily="2" charset="-122"/>
            </a:endParaRPr>
          </a:p>
        </p:txBody>
      </p:sp>
      <p:sp>
        <p:nvSpPr>
          <p:cNvPr id="321" name="文本框 320"/>
          <p:cNvSpPr txBox="1"/>
          <p:nvPr/>
        </p:nvSpPr>
        <p:spPr>
          <a:xfrm>
            <a:off x="1088474" y="3468924"/>
            <a:ext cx="3487092" cy="523220"/>
          </a:xfrm>
          <a:prstGeom prst="rect">
            <a:avLst/>
          </a:prstGeom>
          <a:noFill/>
        </p:spPr>
        <p:txBody>
          <a:bodyPr wrap="square" rtlCol="0">
            <a:spAutoFit/>
          </a:bodyPr>
          <a:lstStyle/>
          <a:p>
            <a:r>
              <a:rPr lang="zh-CN" altLang="en-US" sz="2800" b="1" dirty="0" smtClean="0">
                <a:latin typeface="方正静蕾简体" panose="02000000000000000000" pitchFamily="2" charset="-122"/>
                <a:ea typeface="方正静蕾简体" panose="02000000000000000000" pitchFamily="2" charset="-122"/>
              </a:rPr>
              <a:t>汇报人</a:t>
            </a:r>
            <a:r>
              <a:rPr lang="zh-CN" altLang="en-US" sz="2800" b="1" dirty="0" smtClean="0">
                <a:latin typeface="方正静蕾简体" panose="02000000000000000000" pitchFamily="2" charset="-122"/>
                <a:ea typeface="方正静蕾简体" panose="02000000000000000000" pitchFamily="2" charset="-122"/>
              </a:rPr>
              <a:t>：大侠素材铺</a:t>
            </a:r>
            <a:endParaRPr lang="zh-CN" altLang="en-US" sz="2800" b="1" dirty="0">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sp>
        <p:nvSpPr>
          <p:cNvPr id="5" name="Freeform 7"/>
          <p:cNvSpPr>
            <a:spLocks noEditPoints="1"/>
          </p:cNvSpPr>
          <p:nvPr/>
        </p:nvSpPr>
        <p:spPr bwMode="auto">
          <a:xfrm>
            <a:off x="4490886" y="2570784"/>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 name="Freeform 8"/>
          <p:cNvSpPr>
            <a:spLocks noEditPoints="1"/>
          </p:cNvSpPr>
          <p:nvPr/>
        </p:nvSpPr>
        <p:spPr bwMode="auto">
          <a:xfrm>
            <a:off x="2261662" y="3988886"/>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 name="Freeform 9"/>
          <p:cNvSpPr/>
          <p:nvPr/>
        </p:nvSpPr>
        <p:spPr bwMode="auto">
          <a:xfrm>
            <a:off x="2768384" y="4283337"/>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2374267" y="4334105"/>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 name="Freeform 11"/>
          <p:cNvSpPr>
            <a:spLocks noEditPoints="1"/>
          </p:cNvSpPr>
          <p:nvPr/>
        </p:nvSpPr>
        <p:spPr bwMode="auto">
          <a:xfrm>
            <a:off x="3086845" y="4696245"/>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 name="Freeform 12"/>
          <p:cNvSpPr>
            <a:spLocks noEditPoints="1"/>
          </p:cNvSpPr>
          <p:nvPr/>
        </p:nvSpPr>
        <p:spPr bwMode="auto">
          <a:xfrm>
            <a:off x="3748398" y="4672554"/>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Freeform 13"/>
          <p:cNvSpPr>
            <a:spLocks noEditPoints="1"/>
          </p:cNvSpPr>
          <p:nvPr/>
        </p:nvSpPr>
        <p:spPr bwMode="auto">
          <a:xfrm>
            <a:off x="4441622" y="4725014"/>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5001127" y="4945006"/>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4990570" y="4809626"/>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 name="Freeform 16"/>
          <p:cNvSpPr>
            <a:spLocks noEditPoints="1"/>
          </p:cNvSpPr>
          <p:nvPr/>
        </p:nvSpPr>
        <p:spPr bwMode="auto">
          <a:xfrm>
            <a:off x="5001127" y="4879008"/>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17"/>
          <p:cNvSpPr>
            <a:spLocks noEditPoints="1"/>
          </p:cNvSpPr>
          <p:nvPr/>
        </p:nvSpPr>
        <p:spPr bwMode="auto">
          <a:xfrm>
            <a:off x="4960659" y="5044848"/>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 name="Freeform 18"/>
          <p:cNvSpPr/>
          <p:nvPr/>
        </p:nvSpPr>
        <p:spPr bwMode="auto">
          <a:xfrm>
            <a:off x="4983532" y="4728398"/>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4976495" y="5002542"/>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 name="Freeform 20"/>
          <p:cNvSpPr>
            <a:spLocks noEditPoints="1"/>
          </p:cNvSpPr>
          <p:nvPr/>
        </p:nvSpPr>
        <p:spPr bwMode="auto">
          <a:xfrm>
            <a:off x="4853333" y="4763935"/>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 name="Freeform 21"/>
          <p:cNvSpPr/>
          <p:nvPr/>
        </p:nvSpPr>
        <p:spPr bwMode="auto">
          <a:xfrm>
            <a:off x="4858611" y="4951775"/>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 name="Freeform 22"/>
          <p:cNvSpPr/>
          <p:nvPr/>
        </p:nvSpPr>
        <p:spPr bwMode="auto">
          <a:xfrm>
            <a:off x="4881484" y="4814702"/>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 name="Freeform 23"/>
          <p:cNvSpPr>
            <a:spLocks noEditPoints="1"/>
          </p:cNvSpPr>
          <p:nvPr/>
        </p:nvSpPr>
        <p:spPr bwMode="auto">
          <a:xfrm>
            <a:off x="4497924" y="5159921"/>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24"/>
          <p:cNvSpPr>
            <a:spLocks noEditPoints="1"/>
          </p:cNvSpPr>
          <p:nvPr/>
        </p:nvSpPr>
        <p:spPr bwMode="auto">
          <a:xfrm>
            <a:off x="3030542" y="2586015"/>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25"/>
          <p:cNvSpPr/>
          <p:nvPr/>
        </p:nvSpPr>
        <p:spPr bwMode="auto">
          <a:xfrm>
            <a:off x="3137868" y="2934618"/>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 name="Freeform 26"/>
          <p:cNvSpPr/>
          <p:nvPr/>
        </p:nvSpPr>
        <p:spPr bwMode="auto">
          <a:xfrm>
            <a:off x="3292700" y="2679088"/>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 name="Freeform 27"/>
          <p:cNvSpPr/>
          <p:nvPr/>
        </p:nvSpPr>
        <p:spPr bwMode="auto">
          <a:xfrm>
            <a:off x="3231120" y="2677396"/>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 name="Freeform 28"/>
          <p:cNvSpPr/>
          <p:nvPr/>
        </p:nvSpPr>
        <p:spPr bwMode="auto">
          <a:xfrm>
            <a:off x="3190652" y="2971847"/>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 name="Freeform 29"/>
          <p:cNvSpPr/>
          <p:nvPr/>
        </p:nvSpPr>
        <p:spPr bwMode="auto">
          <a:xfrm>
            <a:off x="3213525" y="2997230"/>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30"/>
          <p:cNvSpPr/>
          <p:nvPr/>
        </p:nvSpPr>
        <p:spPr bwMode="auto">
          <a:xfrm>
            <a:off x="3173057" y="2953232"/>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3266309" y="3049690"/>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3241676" y="3029384"/>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Freeform 33"/>
          <p:cNvSpPr/>
          <p:nvPr/>
        </p:nvSpPr>
        <p:spPr bwMode="auto">
          <a:xfrm>
            <a:off x="3433456" y="2983692"/>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2" name="Freeform 34"/>
          <p:cNvSpPr/>
          <p:nvPr/>
        </p:nvSpPr>
        <p:spPr bwMode="auto">
          <a:xfrm>
            <a:off x="3445773" y="3063228"/>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Freeform 35"/>
          <p:cNvSpPr/>
          <p:nvPr/>
        </p:nvSpPr>
        <p:spPr bwMode="auto">
          <a:xfrm>
            <a:off x="3301498" y="3080151"/>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4" name="Freeform 36"/>
          <p:cNvSpPr>
            <a:spLocks noEditPoints="1"/>
          </p:cNvSpPr>
          <p:nvPr/>
        </p:nvSpPr>
        <p:spPr bwMode="auto">
          <a:xfrm>
            <a:off x="2363710" y="4699630"/>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Freeform 37"/>
          <p:cNvSpPr>
            <a:spLocks noEditPoints="1"/>
          </p:cNvSpPr>
          <p:nvPr/>
        </p:nvSpPr>
        <p:spPr bwMode="auto">
          <a:xfrm>
            <a:off x="2411216" y="4879008"/>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6" name="Freeform 38"/>
          <p:cNvSpPr>
            <a:spLocks noEditPoints="1"/>
          </p:cNvSpPr>
          <p:nvPr/>
        </p:nvSpPr>
        <p:spPr bwMode="auto">
          <a:xfrm>
            <a:off x="2685690" y="5061770"/>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39"/>
          <p:cNvSpPr>
            <a:spLocks noEditPoints="1"/>
          </p:cNvSpPr>
          <p:nvPr/>
        </p:nvSpPr>
        <p:spPr bwMode="auto">
          <a:xfrm>
            <a:off x="2706804" y="4953467"/>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8" name="Freeform 40"/>
          <p:cNvSpPr>
            <a:spLocks noEditPoints="1"/>
          </p:cNvSpPr>
          <p:nvPr/>
        </p:nvSpPr>
        <p:spPr bwMode="auto">
          <a:xfrm>
            <a:off x="2743751" y="4917930"/>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9" name="Freeform 41"/>
          <p:cNvSpPr>
            <a:spLocks noEditPoints="1"/>
          </p:cNvSpPr>
          <p:nvPr/>
        </p:nvSpPr>
        <p:spPr bwMode="auto">
          <a:xfrm>
            <a:off x="2745511" y="4953467"/>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0" name="Freeform 42"/>
          <p:cNvSpPr>
            <a:spLocks noEditPoints="1"/>
          </p:cNvSpPr>
          <p:nvPr/>
        </p:nvSpPr>
        <p:spPr bwMode="auto">
          <a:xfrm>
            <a:off x="2710322" y="4924699"/>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2719119" y="4889161"/>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2" name="Freeform 44"/>
          <p:cNvSpPr>
            <a:spLocks noEditPoints="1"/>
          </p:cNvSpPr>
          <p:nvPr/>
        </p:nvSpPr>
        <p:spPr bwMode="auto">
          <a:xfrm>
            <a:off x="2743751" y="4889161"/>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Freeform 45"/>
          <p:cNvSpPr/>
          <p:nvPr/>
        </p:nvSpPr>
        <p:spPr bwMode="auto">
          <a:xfrm>
            <a:off x="2708562" y="5078693"/>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4" name="Freeform 46"/>
          <p:cNvSpPr>
            <a:spLocks noEditPoints="1"/>
          </p:cNvSpPr>
          <p:nvPr/>
        </p:nvSpPr>
        <p:spPr bwMode="auto">
          <a:xfrm>
            <a:off x="5201704" y="5396835"/>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5" name="Freeform 47"/>
          <p:cNvSpPr>
            <a:spLocks noEditPoints="1"/>
          </p:cNvSpPr>
          <p:nvPr/>
        </p:nvSpPr>
        <p:spPr bwMode="auto">
          <a:xfrm>
            <a:off x="4182982" y="5542368"/>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 name="Freeform 48"/>
          <p:cNvSpPr>
            <a:spLocks noEditPoints="1"/>
          </p:cNvSpPr>
          <p:nvPr/>
        </p:nvSpPr>
        <p:spPr bwMode="auto">
          <a:xfrm>
            <a:off x="3868041" y="5542368"/>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7" name="Freeform 49"/>
          <p:cNvSpPr>
            <a:spLocks noEditPoints="1"/>
          </p:cNvSpPr>
          <p:nvPr/>
        </p:nvSpPr>
        <p:spPr bwMode="auto">
          <a:xfrm>
            <a:off x="3707930" y="5550830"/>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8" name="Freeform 50"/>
          <p:cNvSpPr>
            <a:spLocks noEditPoints="1"/>
          </p:cNvSpPr>
          <p:nvPr/>
        </p:nvSpPr>
        <p:spPr bwMode="auto">
          <a:xfrm>
            <a:off x="4028150" y="5540676"/>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51"/>
          <p:cNvSpPr/>
          <p:nvPr/>
        </p:nvSpPr>
        <p:spPr bwMode="auto">
          <a:xfrm>
            <a:off x="4043986" y="5821589"/>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0" name="Freeform 52"/>
          <p:cNvSpPr>
            <a:spLocks noEditPoints="1"/>
          </p:cNvSpPr>
          <p:nvPr/>
        </p:nvSpPr>
        <p:spPr bwMode="auto">
          <a:xfrm>
            <a:off x="3375395" y="4037962"/>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Freeform 53"/>
          <p:cNvSpPr>
            <a:spLocks noEditPoints="1"/>
          </p:cNvSpPr>
          <p:nvPr/>
        </p:nvSpPr>
        <p:spPr bwMode="auto">
          <a:xfrm>
            <a:off x="3229360" y="4210571"/>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54"/>
          <p:cNvSpPr>
            <a:spLocks noEditPoints="1"/>
          </p:cNvSpPr>
          <p:nvPr/>
        </p:nvSpPr>
        <p:spPr bwMode="auto">
          <a:xfrm>
            <a:off x="2970721" y="4217340"/>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3" name="Freeform 55"/>
          <p:cNvSpPr>
            <a:spLocks noEditPoints="1"/>
          </p:cNvSpPr>
          <p:nvPr/>
        </p:nvSpPr>
        <p:spPr bwMode="auto">
          <a:xfrm>
            <a:off x="2261662" y="2674012"/>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4" name="Freeform 56"/>
          <p:cNvSpPr>
            <a:spLocks noEditPoints="1"/>
          </p:cNvSpPr>
          <p:nvPr/>
        </p:nvSpPr>
        <p:spPr bwMode="auto">
          <a:xfrm>
            <a:off x="5896687" y="1915886"/>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5" name="Freeform 57"/>
          <p:cNvSpPr/>
          <p:nvPr/>
        </p:nvSpPr>
        <p:spPr bwMode="auto">
          <a:xfrm>
            <a:off x="5949470" y="2052957"/>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6" name="Freeform 58"/>
          <p:cNvSpPr/>
          <p:nvPr/>
        </p:nvSpPr>
        <p:spPr bwMode="auto">
          <a:xfrm>
            <a:off x="6135972" y="2186645"/>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7" name="Freeform 59"/>
          <p:cNvSpPr/>
          <p:nvPr/>
        </p:nvSpPr>
        <p:spPr bwMode="auto">
          <a:xfrm>
            <a:off x="5993457" y="2169723"/>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8" name="Freeform 60"/>
          <p:cNvSpPr/>
          <p:nvPr/>
        </p:nvSpPr>
        <p:spPr bwMode="auto">
          <a:xfrm>
            <a:off x="6380536" y="2166338"/>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9" name="Freeform 61"/>
          <p:cNvSpPr/>
          <p:nvPr/>
        </p:nvSpPr>
        <p:spPr bwMode="auto">
          <a:xfrm>
            <a:off x="6271450" y="2335563"/>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0" name="Freeform 62"/>
          <p:cNvSpPr>
            <a:spLocks noEditPoints="1"/>
          </p:cNvSpPr>
          <p:nvPr/>
        </p:nvSpPr>
        <p:spPr bwMode="auto">
          <a:xfrm>
            <a:off x="3137868" y="2083418"/>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1" name="Freeform 63"/>
          <p:cNvSpPr>
            <a:spLocks noEditPoints="1"/>
          </p:cNvSpPr>
          <p:nvPr/>
        </p:nvSpPr>
        <p:spPr bwMode="auto">
          <a:xfrm>
            <a:off x="2986556" y="1932808"/>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2" name="Freeform 64"/>
          <p:cNvSpPr/>
          <p:nvPr/>
        </p:nvSpPr>
        <p:spPr bwMode="auto">
          <a:xfrm>
            <a:off x="3466886" y="2159569"/>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3" name="Freeform 65"/>
          <p:cNvSpPr/>
          <p:nvPr/>
        </p:nvSpPr>
        <p:spPr bwMode="auto">
          <a:xfrm>
            <a:off x="3356040" y="2296640"/>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4" name="Freeform 66"/>
          <p:cNvSpPr>
            <a:spLocks noEditPoints="1"/>
          </p:cNvSpPr>
          <p:nvPr/>
        </p:nvSpPr>
        <p:spPr bwMode="auto">
          <a:xfrm>
            <a:off x="6623340" y="2633398"/>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5" name="Freeform 67"/>
          <p:cNvSpPr>
            <a:spLocks noEditPoints="1"/>
          </p:cNvSpPr>
          <p:nvPr/>
        </p:nvSpPr>
        <p:spPr bwMode="auto">
          <a:xfrm>
            <a:off x="6783450" y="2738317"/>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6" name="Freeform 68"/>
          <p:cNvSpPr/>
          <p:nvPr/>
        </p:nvSpPr>
        <p:spPr bwMode="auto">
          <a:xfrm>
            <a:off x="7186364" y="2662166"/>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7" name="Freeform 69"/>
          <p:cNvSpPr/>
          <p:nvPr/>
        </p:nvSpPr>
        <p:spPr bwMode="auto">
          <a:xfrm>
            <a:off x="7156453" y="2652012"/>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70"/>
          <p:cNvSpPr/>
          <p:nvPr/>
        </p:nvSpPr>
        <p:spPr bwMode="auto">
          <a:xfrm>
            <a:off x="7205718" y="2706164"/>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71"/>
          <p:cNvSpPr/>
          <p:nvPr/>
        </p:nvSpPr>
        <p:spPr bwMode="auto">
          <a:xfrm>
            <a:off x="7144137" y="3071689"/>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72"/>
          <p:cNvSpPr/>
          <p:nvPr/>
        </p:nvSpPr>
        <p:spPr bwMode="auto">
          <a:xfrm>
            <a:off x="7063203" y="3088612"/>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73"/>
          <p:cNvSpPr/>
          <p:nvPr/>
        </p:nvSpPr>
        <p:spPr bwMode="auto">
          <a:xfrm>
            <a:off x="7103670" y="3085227"/>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2" name="Freeform 74"/>
          <p:cNvSpPr/>
          <p:nvPr/>
        </p:nvSpPr>
        <p:spPr bwMode="auto">
          <a:xfrm>
            <a:off x="7219793" y="2755240"/>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3" name="Freeform 75"/>
          <p:cNvSpPr/>
          <p:nvPr/>
        </p:nvSpPr>
        <p:spPr bwMode="auto">
          <a:xfrm>
            <a:off x="7091354" y="2657089"/>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76"/>
          <p:cNvSpPr/>
          <p:nvPr/>
        </p:nvSpPr>
        <p:spPr bwMode="auto">
          <a:xfrm>
            <a:off x="7186364" y="3078458"/>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5" name="Freeform 77"/>
          <p:cNvSpPr/>
          <p:nvPr/>
        </p:nvSpPr>
        <p:spPr bwMode="auto">
          <a:xfrm>
            <a:off x="6658529" y="2880466"/>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6" name="Freeform 78"/>
          <p:cNvSpPr/>
          <p:nvPr/>
        </p:nvSpPr>
        <p:spPr bwMode="auto">
          <a:xfrm>
            <a:off x="7232110" y="2794161"/>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9"/>
          <p:cNvSpPr/>
          <p:nvPr/>
        </p:nvSpPr>
        <p:spPr bwMode="auto">
          <a:xfrm>
            <a:off x="7219793" y="3088612"/>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80"/>
          <p:cNvSpPr>
            <a:spLocks noEditPoints="1"/>
          </p:cNvSpPr>
          <p:nvPr/>
        </p:nvSpPr>
        <p:spPr bwMode="auto">
          <a:xfrm>
            <a:off x="6626859" y="4049807"/>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1"/>
          <p:cNvSpPr/>
          <p:nvPr/>
        </p:nvSpPr>
        <p:spPr bwMode="auto">
          <a:xfrm>
            <a:off x="6801044" y="4164880"/>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2"/>
          <p:cNvSpPr/>
          <p:nvPr/>
        </p:nvSpPr>
        <p:spPr bwMode="auto">
          <a:xfrm>
            <a:off x="6783450" y="4291799"/>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3"/>
          <p:cNvSpPr/>
          <p:nvPr/>
        </p:nvSpPr>
        <p:spPr bwMode="auto">
          <a:xfrm>
            <a:off x="7003381" y="4234263"/>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4"/>
          <p:cNvSpPr/>
          <p:nvPr/>
        </p:nvSpPr>
        <p:spPr bwMode="auto">
          <a:xfrm>
            <a:off x="7033292" y="4415332"/>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5"/>
          <p:cNvSpPr>
            <a:spLocks noEditPoints="1"/>
          </p:cNvSpPr>
          <p:nvPr/>
        </p:nvSpPr>
        <p:spPr bwMode="auto">
          <a:xfrm>
            <a:off x="7156453" y="4305337"/>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6"/>
          <p:cNvSpPr>
            <a:spLocks noEditPoints="1"/>
          </p:cNvSpPr>
          <p:nvPr/>
        </p:nvSpPr>
        <p:spPr bwMode="auto">
          <a:xfrm>
            <a:off x="2263422" y="5393451"/>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7"/>
          <p:cNvSpPr/>
          <p:nvPr/>
        </p:nvSpPr>
        <p:spPr bwMode="auto">
          <a:xfrm>
            <a:off x="2726157" y="5593136"/>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2636425" y="5579598"/>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2560769" y="5562675"/>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2826446" y="5588059"/>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2485113" y="5538984"/>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2412975" y="5506832"/>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a:spLocks noEditPoints="1"/>
          </p:cNvSpPr>
          <p:nvPr/>
        </p:nvSpPr>
        <p:spPr bwMode="auto">
          <a:xfrm>
            <a:off x="2650501" y="5679441"/>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a:spLocks noEditPoints="1"/>
          </p:cNvSpPr>
          <p:nvPr/>
        </p:nvSpPr>
        <p:spPr bwMode="auto">
          <a:xfrm>
            <a:off x="4633401" y="1995421"/>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a:spLocks noEditPoints="1"/>
          </p:cNvSpPr>
          <p:nvPr/>
        </p:nvSpPr>
        <p:spPr bwMode="auto">
          <a:xfrm>
            <a:off x="4541910" y="1887117"/>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a:spLocks noEditPoints="1"/>
          </p:cNvSpPr>
          <p:nvPr/>
        </p:nvSpPr>
        <p:spPr bwMode="auto">
          <a:xfrm>
            <a:off x="4573580" y="2330485"/>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a:spLocks noEditPoints="1"/>
          </p:cNvSpPr>
          <p:nvPr/>
        </p:nvSpPr>
        <p:spPr bwMode="auto">
          <a:xfrm>
            <a:off x="3729044" y="3317065"/>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a:spLocks noEditPoints="1"/>
          </p:cNvSpPr>
          <p:nvPr/>
        </p:nvSpPr>
        <p:spPr bwMode="auto">
          <a:xfrm>
            <a:off x="3894432" y="3428754"/>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a:spLocks noEditPoints="1"/>
          </p:cNvSpPr>
          <p:nvPr/>
        </p:nvSpPr>
        <p:spPr bwMode="auto">
          <a:xfrm>
            <a:off x="4453937" y="3289989"/>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4744247" y="3674129"/>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4740728" y="3711358"/>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4774157" y="3547211"/>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4788233" y="3581056"/>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4788233" y="3751972"/>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4823422" y="3816277"/>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a:spLocks noEditPoints="1"/>
          </p:cNvSpPr>
          <p:nvPr/>
        </p:nvSpPr>
        <p:spPr bwMode="auto">
          <a:xfrm>
            <a:off x="7489089" y="4037962"/>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a:spLocks noEditPoints="1"/>
          </p:cNvSpPr>
          <p:nvPr/>
        </p:nvSpPr>
        <p:spPr bwMode="auto">
          <a:xfrm>
            <a:off x="2261662" y="3291681"/>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a:spLocks noEditPoints="1"/>
          </p:cNvSpPr>
          <p:nvPr/>
        </p:nvSpPr>
        <p:spPr bwMode="auto">
          <a:xfrm>
            <a:off x="3755436" y="3980426"/>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a:spLocks noEditPoints="1"/>
          </p:cNvSpPr>
          <p:nvPr/>
        </p:nvSpPr>
        <p:spPr bwMode="auto">
          <a:xfrm>
            <a:off x="4460975" y="4039654"/>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a:spLocks noEditPoints="1"/>
          </p:cNvSpPr>
          <p:nvPr/>
        </p:nvSpPr>
        <p:spPr bwMode="auto">
          <a:xfrm>
            <a:off x="4858611" y="4031193"/>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a:spLocks noEditPoints="1"/>
          </p:cNvSpPr>
          <p:nvPr/>
        </p:nvSpPr>
        <p:spPr bwMode="auto">
          <a:xfrm>
            <a:off x="5203463" y="4034578"/>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a:spLocks noEditPoints="1"/>
          </p:cNvSpPr>
          <p:nvPr/>
        </p:nvSpPr>
        <p:spPr bwMode="auto">
          <a:xfrm>
            <a:off x="2975999" y="3411831"/>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3155463" y="3469367"/>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3313813" y="3438907"/>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3350762" y="3433830"/>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4" name="Freeform 116"/>
          <p:cNvSpPr/>
          <p:nvPr/>
        </p:nvSpPr>
        <p:spPr bwMode="auto">
          <a:xfrm>
            <a:off x="3385951" y="3438907"/>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5" name="Freeform 117"/>
          <p:cNvSpPr/>
          <p:nvPr/>
        </p:nvSpPr>
        <p:spPr bwMode="auto">
          <a:xfrm>
            <a:off x="3428178" y="3460906"/>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6" name="Freeform 118"/>
          <p:cNvSpPr>
            <a:spLocks noEditPoints="1"/>
          </p:cNvSpPr>
          <p:nvPr/>
        </p:nvSpPr>
        <p:spPr bwMode="auto">
          <a:xfrm>
            <a:off x="3862762" y="2589400"/>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9"/>
          <p:cNvSpPr>
            <a:spLocks noEditPoints="1"/>
          </p:cNvSpPr>
          <p:nvPr/>
        </p:nvSpPr>
        <p:spPr bwMode="auto">
          <a:xfrm>
            <a:off x="3971848" y="3037844"/>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8" name="Freeform 120"/>
          <p:cNvSpPr/>
          <p:nvPr/>
        </p:nvSpPr>
        <p:spPr bwMode="auto">
          <a:xfrm>
            <a:off x="4091490" y="2960001"/>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21"/>
          <p:cNvSpPr/>
          <p:nvPr/>
        </p:nvSpPr>
        <p:spPr bwMode="auto">
          <a:xfrm>
            <a:off x="4093250" y="3097073"/>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22"/>
          <p:cNvSpPr/>
          <p:nvPr/>
        </p:nvSpPr>
        <p:spPr bwMode="auto">
          <a:xfrm>
            <a:off x="3903230" y="3100458"/>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23"/>
          <p:cNvSpPr/>
          <p:nvPr/>
        </p:nvSpPr>
        <p:spPr bwMode="auto">
          <a:xfrm>
            <a:off x="4058061" y="2646936"/>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4"/>
          <p:cNvSpPr/>
          <p:nvPr/>
        </p:nvSpPr>
        <p:spPr bwMode="auto">
          <a:xfrm>
            <a:off x="4121402" y="2662166"/>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3" name="Freeform 125"/>
          <p:cNvSpPr/>
          <p:nvPr/>
        </p:nvSpPr>
        <p:spPr bwMode="auto">
          <a:xfrm>
            <a:off x="3948975" y="2668935"/>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6"/>
          <p:cNvSpPr/>
          <p:nvPr/>
        </p:nvSpPr>
        <p:spPr bwMode="auto">
          <a:xfrm>
            <a:off x="3931381" y="2668935"/>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127"/>
          <p:cNvSpPr>
            <a:spLocks noEditPoints="1"/>
          </p:cNvSpPr>
          <p:nvPr/>
        </p:nvSpPr>
        <p:spPr bwMode="auto">
          <a:xfrm>
            <a:off x="3060452" y="5388374"/>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6" name="Freeform 128"/>
          <p:cNvSpPr>
            <a:spLocks noEditPoints="1"/>
          </p:cNvSpPr>
          <p:nvPr/>
        </p:nvSpPr>
        <p:spPr bwMode="auto">
          <a:xfrm>
            <a:off x="7529912" y="3361910"/>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7" name="Freeform 129"/>
          <p:cNvSpPr/>
          <p:nvPr/>
        </p:nvSpPr>
        <p:spPr bwMode="auto">
          <a:xfrm>
            <a:off x="7695300" y="3654668"/>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8" name="Freeform 130"/>
          <p:cNvSpPr/>
          <p:nvPr/>
        </p:nvSpPr>
        <p:spPr bwMode="auto">
          <a:xfrm>
            <a:off x="7697059" y="3561595"/>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9" name="Freeform 131"/>
          <p:cNvSpPr/>
          <p:nvPr/>
        </p:nvSpPr>
        <p:spPr bwMode="auto">
          <a:xfrm>
            <a:off x="7702338" y="3700359"/>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0" name="Freeform 132"/>
          <p:cNvSpPr/>
          <p:nvPr/>
        </p:nvSpPr>
        <p:spPr bwMode="auto">
          <a:xfrm>
            <a:off x="7695300" y="3607285"/>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1" name="Freeform 133"/>
          <p:cNvSpPr/>
          <p:nvPr/>
        </p:nvSpPr>
        <p:spPr bwMode="auto">
          <a:xfrm>
            <a:off x="7762159" y="3515904"/>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2" name="Freeform 134"/>
          <p:cNvSpPr/>
          <p:nvPr/>
        </p:nvSpPr>
        <p:spPr bwMode="auto">
          <a:xfrm>
            <a:off x="7707616" y="3739280"/>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3" name="Freeform 135"/>
          <p:cNvSpPr>
            <a:spLocks noEditPoints="1"/>
          </p:cNvSpPr>
          <p:nvPr/>
        </p:nvSpPr>
        <p:spPr bwMode="auto">
          <a:xfrm>
            <a:off x="7697059" y="3397447"/>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4" name="Freeform 136"/>
          <p:cNvSpPr/>
          <p:nvPr/>
        </p:nvSpPr>
        <p:spPr bwMode="auto">
          <a:xfrm>
            <a:off x="7707616" y="3774818"/>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5" name="Freeform 137"/>
          <p:cNvSpPr/>
          <p:nvPr/>
        </p:nvSpPr>
        <p:spPr bwMode="auto">
          <a:xfrm>
            <a:off x="7714654" y="3825585"/>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6" name="Freeform 138"/>
          <p:cNvSpPr/>
          <p:nvPr/>
        </p:nvSpPr>
        <p:spPr bwMode="auto">
          <a:xfrm>
            <a:off x="7697059" y="3476983"/>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7" name="Freeform 139"/>
          <p:cNvSpPr/>
          <p:nvPr/>
        </p:nvSpPr>
        <p:spPr bwMode="auto">
          <a:xfrm>
            <a:off x="7697059" y="3529442"/>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8" name="Freeform 140"/>
          <p:cNvSpPr>
            <a:spLocks noEditPoints="1"/>
          </p:cNvSpPr>
          <p:nvPr/>
        </p:nvSpPr>
        <p:spPr bwMode="auto">
          <a:xfrm>
            <a:off x="6271450" y="4056576"/>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9" name="Freeform 141"/>
          <p:cNvSpPr>
            <a:spLocks noEditPoints="1"/>
          </p:cNvSpPr>
          <p:nvPr/>
        </p:nvSpPr>
        <p:spPr bwMode="auto">
          <a:xfrm>
            <a:off x="5921319" y="4037962"/>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0" name="Freeform 142"/>
          <p:cNvSpPr>
            <a:spLocks noEditPoints="1"/>
          </p:cNvSpPr>
          <p:nvPr/>
        </p:nvSpPr>
        <p:spPr bwMode="auto">
          <a:xfrm>
            <a:off x="2273979" y="1909117"/>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1" name="Freeform 143"/>
          <p:cNvSpPr>
            <a:spLocks noEditPoints="1"/>
          </p:cNvSpPr>
          <p:nvPr/>
        </p:nvSpPr>
        <p:spPr bwMode="auto">
          <a:xfrm>
            <a:off x="5986419" y="4689476"/>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2" name="Freeform 144"/>
          <p:cNvSpPr>
            <a:spLocks noEditPoints="1"/>
          </p:cNvSpPr>
          <p:nvPr/>
        </p:nvSpPr>
        <p:spPr bwMode="auto">
          <a:xfrm>
            <a:off x="5243931" y="3296758"/>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3" name="Freeform 145"/>
          <p:cNvSpPr>
            <a:spLocks noEditPoints="1"/>
          </p:cNvSpPr>
          <p:nvPr/>
        </p:nvSpPr>
        <p:spPr bwMode="auto">
          <a:xfrm>
            <a:off x="5446267" y="3460906"/>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4" name="Freeform 146"/>
          <p:cNvSpPr>
            <a:spLocks noEditPoints="1"/>
          </p:cNvSpPr>
          <p:nvPr/>
        </p:nvSpPr>
        <p:spPr bwMode="auto">
          <a:xfrm>
            <a:off x="5523683" y="3682590"/>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5" name="Freeform 147"/>
          <p:cNvSpPr>
            <a:spLocks noEditPoints="1"/>
          </p:cNvSpPr>
          <p:nvPr/>
        </p:nvSpPr>
        <p:spPr bwMode="auto">
          <a:xfrm>
            <a:off x="5326625" y="2804314"/>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6" name="Freeform 148"/>
          <p:cNvSpPr>
            <a:spLocks noEditPoints="1"/>
          </p:cNvSpPr>
          <p:nvPr/>
        </p:nvSpPr>
        <p:spPr bwMode="auto">
          <a:xfrm>
            <a:off x="5173553" y="2814468"/>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7" name="Freeform 149"/>
          <p:cNvSpPr>
            <a:spLocks noEditPoints="1"/>
          </p:cNvSpPr>
          <p:nvPr/>
        </p:nvSpPr>
        <p:spPr bwMode="auto">
          <a:xfrm>
            <a:off x="5667958" y="2797545"/>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Freeform 150"/>
          <p:cNvSpPr>
            <a:spLocks noEditPoints="1"/>
          </p:cNvSpPr>
          <p:nvPr/>
        </p:nvSpPr>
        <p:spPr bwMode="auto">
          <a:xfrm>
            <a:off x="5571189" y="2800930"/>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9" name="Freeform 151"/>
          <p:cNvSpPr>
            <a:spLocks noEditPoints="1"/>
          </p:cNvSpPr>
          <p:nvPr/>
        </p:nvSpPr>
        <p:spPr bwMode="auto">
          <a:xfrm>
            <a:off x="5560632" y="2680781"/>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0" name="Freeform 152"/>
          <p:cNvSpPr>
            <a:spLocks noEditPoints="1"/>
          </p:cNvSpPr>
          <p:nvPr/>
        </p:nvSpPr>
        <p:spPr bwMode="auto">
          <a:xfrm>
            <a:off x="3818776" y="1880348"/>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1" name="Freeform 153"/>
          <p:cNvSpPr>
            <a:spLocks noEditPoints="1"/>
          </p:cNvSpPr>
          <p:nvPr/>
        </p:nvSpPr>
        <p:spPr bwMode="auto">
          <a:xfrm>
            <a:off x="8285140" y="1932048"/>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2" name="Freeform 154"/>
          <p:cNvSpPr>
            <a:spLocks noEditPoints="1"/>
          </p:cNvSpPr>
          <p:nvPr/>
        </p:nvSpPr>
        <p:spPr bwMode="auto">
          <a:xfrm>
            <a:off x="8351999" y="1952355"/>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3" name="Freeform 155"/>
          <p:cNvSpPr/>
          <p:nvPr/>
        </p:nvSpPr>
        <p:spPr bwMode="auto">
          <a:xfrm>
            <a:off x="8702129" y="2009891"/>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4" name="Freeform 156"/>
          <p:cNvSpPr>
            <a:spLocks noEditPoints="1"/>
          </p:cNvSpPr>
          <p:nvPr/>
        </p:nvSpPr>
        <p:spPr bwMode="auto">
          <a:xfrm>
            <a:off x="7565524" y="1938817"/>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5" name="Freeform 157"/>
          <p:cNvSpPr/>
          <p:nvPr/>
        </p:nvSpPr>
        <p:spPr bwMode="auto">
          <a:xfrm>
            <a:off x="7722116" y="2013276"/>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6" name="Freeform 158"/>
          <p:cNvSpPr>
            <a:spLocks noEditPoints="1"/>
          </p:cNvSpPr>
          <p:nvPr/>
        </p:nvSpPr>
        <p:spPr bwMode="auto">
          <a:xfrm>
            <a:off x="6721869" y="1892194"/>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7" name="Freeform 159"/>
          <p:cNvSpPr>
            <a:spLocks noEditPoints="1"/>
          </p:cNvSpPr>
          <p:nvPr/>
        </p:nvSpPr>
        <p:spPr bwMode="auto">
          <a:xfrm>
            <a:off x="6799285" y="2034343"/>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8" name="Freeform 160"/>
          <p:cNvSpPr>
            <a:spLocks noEditPoints="1"/>
          </p:cNvSpPr>
          <p:nvPr/>
        </p:nvSpPr>
        <p:spPr bwMode="auto">
          <a:xfrm>
            <a:off x="6878460" y="2063111"/>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9" name="Freeform 161"/>
          <p:cNvSpPr>
            <a:spLocks noEditPoints="1"/>
          </p:cNvSpPr>
          <p:nvPr/>
        </p:nvSpPr>
        <p:spPr bwMode="auto">
          <a:xfrm>
            <a:off x="6808082" y="2012343"/>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0" name="Freeform 162"/>
          <p:cNvSpPr>
            <a:spLocks noEditPoints="1"/>
          </p:cNvSpPr>
          <p:nvPr/>
        </p:nvSpPr>
        <p:spPr bwMode="auto">
          <a:xfrm>
            <a:off x="6918928" y="2024189"/>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1" name="Freeform 163"/>
          <p:cNvSpPr>
            <a:spLocks noEditPoints="1"/>
          </p:cNvSpPr>
          <p:nvPr/>
        </p:nvSpPr>
        <p:spPr bwMode="auto">
          <a:xfrm>
            <a:off x="6823917" y="2144338"/>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2" name="Freeform 164"/>
          <p:cNvSpPr>
            <a:spLocks noEditPoints="1"/>
          </p:cNvSpPr>
          <p:nvPr/>
        </p:nvSpPr>
        <p:spPr bwMode="auto">
          <a:xfrm>
            <a:off x="8231478" y="2662166"/>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3" name="Freeform 165"/>
          <p:cNvSpPr>
            <a:spLocks noEditPoints="1"/>
          </p:cNvSpPr>
          <p:nvPr/>
        </p:nvSpPr>
        <p:spPr bwMode="auto">
          <a:xfrm>
            <a:off x="6623340" y="5381605"/>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166"/>
          <p:cNvSpPr>
            <a:spLocks noEditPoints="1"/>
          </p:cNvSpPr>
          <p:nvPr/>
        </p:nvSpPr>
        <p:spPr bwMode="auto">
          <a:xfrm>
            <a:off x="6887258" y="5679441"/>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5" name="Freeform 167"/>
          <p:cNvSpPr>
            <a:spLocks noEditPoints="1"/>
          </p:cNvSpPr>
          <p:nvPr/>
        </p:nvSpPr>
        <p:spPr bwMode="auto">
          <a:xfrm>
            <a:off x="7059684" y="5564368"/>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6" name="Freeform 168"/>
          <p:cNvSpPr>
            <a:spLocks noEditPoints="1"/>
          </p:cNvSpPr>
          <p:nvPr/>
        </p:nvSpPr>
        <p:spPr bwMode="auto">
          <a:xfrm>
            <a:off x="6822157" y="5603289"/>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7" name="Freeform 169"/>
          <p:cNvSpPr/>
          <p:nvPr/>
        </p:nvSpPr>
        <p:spPr bwMode="auto">
          <a:xfrm>
            <a:off x="7086075" y="5616827"/>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8" name="Freeform 170"/>
          <p:cNvSpPr>
            <a:spLocks noEditPoints="1"/>
          </p:cNvSpPr>
          <p:nvPr/>
        </p:nvSpPr>
        <p:spPr bwMode="auto">
          <a:xfrm>
            <a:off x="6686680" y="3274759"/>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9" name="Freeform 171"/>
          <p:cNvSpPr>
            <a:spLocks noEditPoints="1"/>
          </p:cNvSpPr>
          <p:nvPr/>
        </p:nvSpPr>
        <p:spPr bwMode="auto">
          <a:xfrm>
            <a:off x="5221058" y="1880348"/>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0" name="Freeform 172"/>
          <p:cNvSpPr>
            <a:spLocks noEditPoints="1"/>
          </p:cNvSpPr>
          <p:nvPr/>
        </p:nvSpPr>
        <p:spPr bwMode="auto">
          <a:xfrm>
            <a:off x="5391725" y="2245873"/>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1" name="Freeform 173"/>
          <p:cNvSpPr>
            <a:spLocks noEditPoints="1"/>
          </p:cNvSpPr>
          <p:nvPr/>
        </p:nvSpPr>
        <p:spPr bwMode="auto">
          <a:xfrm>
            <a:off x="5400522" y="2142647"/>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2" name="Freeform 174"/>
          <p:cNvSpPr/>
          <p:nvPr/>
        </p:nvSpPr>
        <p:spPr bwMode="auto">
          <a:xfrm>
            <a:off x="5518405" y="2137569"/>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3" name="Freeform 175"/>
          <p:cNvSpPr/>
          <p:nvPr/>
        </p:nvSpPr>
        <p:spPr bwMode="auto">
          <a:xfrm>
            <a:off x="5458584" y="2386330"/>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4" name="Freeform 176"/>
          <p:cNvSpPr/>
          <p:nvPr/>
        </p:nvSpPr>
        <p:spPr bwMode="auto">
          <a:xfrm>
            <a:off x="5367093" y="2147723"/>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5" name="Freeform 177"/>
          <p:cNvSpPr/>
          <p:nvPr/>
        </p:nvSpPr>
        <p:spPr bwMode="auto">
          <a:xfrm>
            <a:off x="5511367" y="2220490"/>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6" name="Freeform 178"/>
          <p:cNvSpPr/>
          <p:nvPr/>
        </p:nvSpPr>
        <p:spPr bwMode="auto">
          <a:xfrm>
            <a:off x="5423395" y="2416790"/>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7" name="Freeform 179"/>
          <p:cNvSpPr>
            <a:spLocks noEditPoints="1"/>
          </p:cNvSpPr>
          <p:nvPr/>
        </p:nvSpPr>
        <p:spPr bwMode="auto">
          <a:xfrm>
            <a:off x="5388206" y="2352485"/>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8" name="Freeform 180"/>
          <p:cNvSpPr>
            <a:spLocks noEditPoints="1"/>
          </p:cNvSpPr>
          <p:nvPr/>
        </p:nvSpPr>
        <p:spPr bwMode="auto">
          <a:xfrm>
            <a:off x="5511367" y="2389715"/>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9" name="Freeform 181"/>
          <p:cNvSpPr/>
          <p:nvPr/>
        </p:nvSpPr>
        <p:spPr bwMode="auto">
          <a:xfrm>
            <a:off x="5481456" y="2176492"/>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0" name="Freeform 182"/>
          <p:cNvSpPr/>
          <p:nvPr/>
        </p:nvSpPr>
        <p:spPr bwMode="auto">
          <a:xfrm>
            <a:off x="5493773" y="2393099"/>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183"/>
          <p:cNvSpPr/>
          <p:nvPr/>
        </p:nvSpPr>
        <p:spPr bwMode="auto">
          <a:xfrm>
            <a:off x="5493773" y="2220490"/>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2" name="Freeform 184"/>
          <p:cNvSpPr/>
          <p:nvPr/>
        </p:nvSpPr>
        <p:spPr bwMode="auto">
          <a:xfrm>
            <a:off x="5361814" y="2426944"/>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3" name="Freeform 185"/>
          <p:cNvSpPr/>
          <p:nvPr/>
        </p:nvSpPr>
        <p:spPr bwMode="auto">
          <a:xfrm>
            <a:off x="5423395" y="2124031"/>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4" name="Freeform 186"/>
          <p:cNvSpPr/>
          <p:nvPr/>
        </p:nvSpPr>
        <p:spPr bwMode="auto">
          <a:xfrm>
            <a:off x="5528962" y="2455712"/>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5" name="Freeform 187"/>
          <p:cNvSpPr/>
          <p:nvPr/>
        </p:nvSpPr>
        <p:spPr bwMode="auto">
          <a:xfrm>
            <a:off x="5400522" y="2118955"/>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6" name="Freeform 188"/>
          <p:cNvSpPr/>
          <p:nvPr/>
        </p:nvSpPr>
        <p:spPr bwMode="auto">
          <a:xfrm>
            <a:off x="5469141" y="2103724"/>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7" name="Freeform 189"/>
          <p:cNvSpPr/>
          <p:nvPr/>
        </p:nvSpPr>
        <p:spPr bwMode="auto">
          <a:xfrm>
            <a:off x="5541278" y="2389715"/>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8" name="Freeform 190"/>
          <p:cNvSpPr/>
          <p:nvPr/>
        </p:nvSpPr>
        <p:spPr bwMode="auto">
          <a:xfrm>
            <a:off x="5381168" y="2399868"/>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191"/>
          <p:cNvSpPr/>
          <p:nvPr/>
        </p:nvSpPr>
        <p:spPr bwMode="auto">
          <a:xfrm>
            <a:off x="5340700" y="2125724"/>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0" name="Freeform 192"/>
          <p:cNvSpPr/>
          <p:nvPr/>
        </p:nvSpPr>
        <p:spPr bwMode="auto">
          <a:xfrm>
            <a:off x="5623972" y="2406637"/>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1" name="Freeform 193"/>
          <p:cNvSpPr/>
          <p:nvPr/>
        </p:nvSpPr>
        <p:spPr bwMode="auto">
          <a:xfrm>
            <a:off x="5488494" y="2066495"/>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2" name="Freeform 194"/>
          <p:cNvSpPr/>
          <p:nvPr/>
        </p:nvSpPr>
        <p:spPr bwMode="auto">
          <a:xfrm>
            <a:off x="5388206" y="2278026"/>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3" name="Freeform 195"/>
          <p:cNvSpPr/>
          <p:nvPr/>
        </p:nvSpPr>
        <p:spPr bwMode="auto">
          <a:xfrm>
            <a:off x="5492013" y="2095264"/>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4" name="Freeform 196"/>
          <p:cNvSpPr/>
          <p:nvPr/>
        </p:nvSpPr>
        <p:spPr bwMode="auto">
          <a:xfrm>
            <a:off x="5676756" y="2462481"/>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5" name="Freeform 197"/>
          <p:cNvSpPr/>
          <p:nvPr/>
        </p:nvSpPr>
        <p:spPr bwMode="auto">
          <a:xfrm>
            <a:off x="5583504" y="2239104"/>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6" name="Freeform 198"/>
          <p:cNvSpPr/>
          <p:nvPr/>
        </p:nvSpPr>
        <p:spPr bwMode="auto">
          <a:xfrm>
            <a:off x="5463862" y="2132493"/>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7" name="Freeform 199"/>
          <p:cNvSpPr/>
          <p:nvPr/>
        </p:nvSpPr>
        <p:spPr bwMode="auto">
          <a:xfrm>
            <a:off x="5416357" y="2244181"/>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200"/>
          <p:cNvSpPr/>
          <p:nvPr/>
        </p:nvSpPr>
        <p:spPr bwMode="auto">
          <a:xfrm>
            <a:off x="5509607" y="2112186"/>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9" name="Freeform 201"/>
          <p:cNvSpPr/>
          <p:nvPr/>
        </p:nvSpPr>
        <p:spPr bwMode="auto">
          <a:xfrm>
            <a:off x="5506089" y="2164645"/>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0" name="Freeform 202"/>
          <p:cNvSpPr/>
          <p:nvPr/>
        </p:nvSpPr>
        <p:spPr bwMode="auto">
          <a:xfrm>
            <a:off x="5541278" y="2491249"/>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1" name="Freeform 203"/>
          <p:cNvSpPr>
            <a:spLocks noEditPoints="1"/>
          </p:cNvSpPr>
          <p:nvPr/>
        </p:nvSpPr>
        <p:spPr bwMode="auto">
          <a:xfrm>
            <a:off x="5606378" y="2404944"/>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2" name="Freeform 204"/>
          <p:cNvSpPr/>
          <p:nvPr/>
        </p:nvSpPr>
        <p:spPr bwMode="auto">
          <a:xfrm>
            <a:off x="5608137" y="2245873"/>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3" name="Freeform 205"/>
          <p:cNvSpPr/>
          <p:nvPr/>
        </p:nvSpPr>
        <p:spPr bwMode="auto">
          <a:xfrm>
            <a:off x="5504330" y="2428636"/>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4" name="Freeform 207"/>
          <p:cNvSpPr/>
          <p:nvPr/>
        </p:nvSpPr>
        <p:spPr bwMode="auto">
          <a:xfrm>
            <a:off x="5397003" y="2217105"/>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5" name="Freeform 208"/>
          <p:cNvSpPr/>
          <p:nvPr/>
        </p:nvSpPr>
        <p:spPr bwMode="auto">
          <a:xfrm>
            <a:off x="5426914" y="2102033"/>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6" name="Freeform 209"/>
          <p:cNvSpPr/>
          <p:nvPr/>
        </p:nvSpPr>
        <p:spPr bwMode="auto">
          <a:xfrm>
            <a:off x="5381168" y="2330485"/>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7" name="Freeform 210"/>
          <p:cNvSpPr/>
          <p:nvPr/>
        </p:nvSpPr>
        <p:spPr bwMode="auto">
          <a:xfrm>
            <a:off x="5565910" y="2389715"/>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8" name="Freeform 211"/>
          <p:cNvSpPr/>
          <p:nvPr/>
        </p:nvSpPr>
        <p:spPr bwMode="auto">
          <a:xfrm>
            <a:off x="5400522" y="2382946"/>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9" name="Freeform 212"/>
          <p:cNvSpPr/>
          <p:nvPr/>
        </p:nvSpPr>
        <p:spPr bwMode="auto">
          <a:xfrm>
            <a:off x="5323106" y="2486172"/>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0" name="Freeform 213"/>
          <p:cNvSpPr/>
          <p:nvPr/>
        </p:nvSpPr>
        <p:spPr bwMode="auto">
          <a:xfrm>
            <a:off x="5388206" y="2061419"/>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1" name="Freeform 214"/>
          <p:cNvSpPr/>
          <p:nvPr/>
        </p:nvSpPr>
        <p:spPr bwMode="auto">
          <a:xfrm>
            <a:off x="5469141" y="2206952"/>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2" name="Freeform 215"/>
          <p:cNvSpPr/>
          <p:nvPr/>
        </p:nvSpPr>
        <p:spPr bwMode="auto">
          <a:xfrm>
            <a:off x="5411078" y="2410022"/>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3" name="Freeform 216"/>
          <p:cNvSpPr/>
          <p:nvPr/>
        </p:nvSpPr>
        <p:spPr bwMode="auto">
          <a:xfrm>
            <a:off x="5530721" y="2186645"/>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4" name="Freeform 217"/>
          <p:cNvSpPr/>
          <p:nvPr/>
        </p:nvSpPr>
        <p:spPr bwMode="auto">
          <a:xfrm>
            <a:off x="5500811" y="2190030"/>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5" name="Freeform 218"/>
          <p:cNvSpPr/>
          <p:nvPr/>
        </p:nvSpPr>
        <p:spPr bwMode="auto">
          <a:xfrm>
            <a:off x="5483216" y="2149416"/>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6" name="Freeform 219"/>
          <p:cNvSpPr/>
          <p:nvPr/>
        </p:nvSpPr>
        <p:spPr bwMode="auto">
          <a:xfrm>
            <a:off x="5405800" y="2227259"/>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7" name="Freeform 220"/>
          <p:cNvSpPr/>
          <p:nvPr/>
        </p:nvSpPr>
        <p:spPr bwMode="auto">
          <a:xfrm>
            <a:off x="5539519" y="2118955"/>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221"/>
          <p:cNvSpPr/>
          <p:nvPr/>
        </p:nvSpPr>
        <p:spPr bwMode="auto">
          <a:xfrm>
            <a:off x="5495532" y="2137569"/>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9" name="Freeform 222"/>
          <p:cNvSpPr/>
          <p:nvPr/>
        </p:nvSpPr>
        <p:spPr bwMode="auto">
          <a:xfrm>
            <a:off x="5393484" y="2244181"/>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0" name="Freeform 223"/>
          <p:cNvSpPr/>
          <p:nvPr/>
        </p:nvSpPr>
        <p:spPr bwMode="auto">
          <a:xfrm>
            <a:off x="5397003" y="2266180"/>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1" name="Freeform 224"/>
          <p:cNvSpPr/>
          <p:nvPr/>
        </p:nvSpPr>
        <p:spPr bwMode="auto">
          <a:xfrm>
            <a:off x="5476178" y="2228951"/>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2" name="Freeform 225"/>
          <p:cNvSpPr/>
          <p:nvPr/>
        </p:nvSpPr>
        <p:spPr bwMode="auto">
          <a:xfrm>
            <a:off x="5404040" y="2095264"/>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3" name="Freeform 226"/>
          <p:cNvSpPr/>
          <p:nvPr/>
        </p:nvSpPr>
        <p:spPr bwMode="auto">
          <a:xfrm>
            <a:off x="5386446" y="2193414"/>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4" name="Freeform 227"/>
          <p:cNvSpPr/>
          <p:nvPr/>
        </p:nvSpPr>
        <p:spPr bwMode="auto">
          <a:xfrm>
            <a:off x="5618693" y="2349101"/>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5" name="Freeform 228"/>
          <p:cNvSpPr/>
          <p:nvPr/>
        </p:nvSpPr>
        <p:spPr bwMode="auto">
          <a:xfrm>
            <a:off x="5534240" y="2249258"/>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6" name="Freeform 229"/>
          <p:cNvSpPr/>
          <p:nvPr/>
        </p:nvSpPr>
        <p:spPr bwMode="auto">
          <a:xfrm>
            <a:off x="5488494" y="2124031"/>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7" name="Freeform 230"/>
          <p:cNvSpPr/>
          <p:nvPr/>
        </p:nvSpPr>
        <p:spPr bwMode="auto">
          <a:xfrm>
            <a:off x="5599340" y="2250950"/>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8" name="Freeform 231"/>
          <p:cNvSpPr/>
          <p:nvPr/>
        </p:nvSpPr>
        <p:spPr bwMode="auto">
          <a:xfrm>
            <a:off x="5521924" y="2183261"/>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9" name="Freeform 232"/>
          <p:cNvSpPr/>
          <p:nvPr/>
        </p:nvSpPr>
        <p:spPr bwMode="auto">
          <a:xfrm>
            <a:off x="5448027" y="2129109"/>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0" name="Freeform 233"/>
          <p:cNvSpPr/>
          <p:nvPr/>
        </p:nvSpPr>
        <p:spPr bwMode="auto">
          <a:xfrm>
            <a:off x="5361814" y="2125724"/>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1" name="Freeform 234"/>
          <p:cNvSpPr/>
          <p:nvPr/>
        </p:nvSpPr>
        <p:spPr bwMode="auto">
          <a:xfrm>
            <a:off x="5381168" y="2178183"/>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2" name="Freeform 235"/>
          <p:cNvSpPr/>
          <p:nvPr/>
        </p:nvSpPr>
        <p:spPr bwMode="auto">
          <a:xfrm>
            <a:off x="5416357" y="2086802"/>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3" name="Freeform 236"/>
          <p:cNvSpPr/>
          <p:nvPr/>
        </p:nvSpPr>
        <p:spPr bwMode="auto">
          <a:xfrm>
            <a:off x="5655642" y="2107109"/>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4" name="Freeform 237"/>
          <p:cNvSpPr>
            <a:spLocks noEditPoints="1"/>
          </p:cNvSpPr>
          <p:nvPr/>
        </p:nvSpPr>
        <p:spPr bwMode="auto">
          <a:xfrm>
            <a:off x="5560632" y="2176492"/>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5" name="Freeform 238"/>
          <p:cNvSpPr/>
          <p:nvPr/>
        </p:nvSpPr>
        <p:spPr bwMode="auto">
          <a:xfrm>
            <a:off x="5551834" y="2029266"/>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6" name="Freeform 239"/>
          <p:cNvSpPr>
            <a:spLocks noEditPoints="1"/>
          </p:cNvSpPr>
          <p:nvPr/>
        </p:nvSpPr>
        <p:spPr bwMode="auto">
          <a:xfrm>
            <a:off x="5423395" y="2176492"/>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7" name="Freeform 240"/>
          <p:cNvSpPr>
            <a:spLocks noEditPoints="1"/>
          </p:cNvSpPr>
          <p:nvPr/>
        </p:nvSpPr>
        <p:spPr bwMode="auto">
          <a:xfrm>
            <a:off x="4441622" y="5388374"/>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8" name="Freeform 241"/>
          <p:cNvSpPr>
            <a:spLocks noEditPoints="1"/>
          </p:cNvSpPr>
          <p:nvPr/>
        </p:nvSpPr>
        <p:spPr bwMode="auto">
          <a:xfrm>
            <a:off x="6070873" y="3274759"/>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9" name="Freeform 242"/>
          <p:cNvSpPr>
            <a:spLocks noEditPoints="1"/>
          </p:cNvSpPr>
          <p:nvPr/>
        </p:nvSpPr>
        <p:spPr bwMode="auto">
          <a:xfrm>
            <a:off x="6626859" y="4748705"/>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0" name="Freeform 243"/>
          <p:cNvSpPr>
            <a:spLocks noEditPoints="1"/>
          </p:cNvSpPr>
          <p:nvPr/>
        </p:nvSpPr>
        <p:spPr bwMode="auto">
          <a:xfrm>
            <a:off x="5975862" y="2586015"/>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1" name="Freeform 244"/>
          <p:cNvSpPr/>
          <p:nvPr/>
        </p:nvSpPr>
        <p:spPr bwMode="auto">
          <a:xfrm>
            <a:off x="6394612" y="2707857"/>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2" name="Freeform 245"/>
          <p:cNvSpPr>
            <a:spLocks noEditPoints="1"/>
          </p:cNvSpPr>
          <p:nvPr/>
        </p:nvSpPr>
        <p:spPr bwMode="auto">
          <a:xfrm>
            <a:off x="5884371" y="5432373"/>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3" name="Freeform 246"/>
          <p:cNvSpPr>
            <a:spLocks noEditPoints="1"/>
          </p:cNvSpPr>
          <p:nvPr/>
        </p:nvSpPr>
        <p:spPr bwMode="auto">
          <a:xfrm>
            <a:off x="6026886" y="5774206"/>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4" name="Freeform 247"/>
          <p:cNvSpPr>
            <a:spLocks noEditPoints="1"/>
          </p:cNvSpPr>
          <p:nvPr/>
        </p:nvSpPr>
        <p:spPr bwMode="auto">
          <a:xfrm>
            <a:off x="6065594" y="5450987"/>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5" name="Freeform 248"/>
          <p:cNvSpPr>
            <a:spLocks noEditPoints="1"/>
          </p:cNvSpPr>
          <p:nvPr/>
        </p:nvSpPr>
        <p:spPr bwMode="auto">
          <a:xfrm>
            <a:off x="5316068" y="4679323"/>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6" name="Freeform 249"/>
          <p:cNvSpPr/>
          <p:nvPr/>
        </p:nvSpPr>
        <p:spPr bwMode="auto">
          <a:xfrm>
            <a:off x="5469141" y="4911161"/>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7" name="Freeform 250"/>
          <p:cNvSpPr/>
          <p:nvPr/>
        </p:nvSpPr>
        <p:spPr bwMode="auto">
          <a:xfrm>
            <a:off x="5393484" y="4928083"/>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8" name="Freeform 251"/>
          <p:cNvSpPr/>
          <p:nvPr/>
        </p:nvSpPr>
        <p:spPr bwMode="auto">
          <a:xfrm>
            <a:off x="5340700" y="4882392"/>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9" name="Freeform 252"/>
          <p:cNvSpPr/>
          <p:nvPr/>
        </p:nvSpPr>
        <p:spPr bwMode="auto">
          <a:xfrm>
            <a:off x="5338941" y="4919622"/>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0" name="Freeform 253"/>
          <p:cNvSpPr/>
          <p:nvPr/>
        </p:nvSpPr>
        <p:spPr bwMode="auto">
          <a:xfrm>
            <a:off x="5349498" y="4867163"/>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1" name="Freeform 254"/>
          <p:cNvSpPr>
            <a:spLocks noEditPoints="1"/>
          </p:cNvSpPr>
          <p:nvPr/>
        </p:nvSpPr>
        <p:spPr bwMode="auto">
          <a:xfrm>
            <a:off x="8256565" y="3292024"/>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2" name="Freeform 255"/>
          <p:cNvSpPr>
            <a:spLocks noEditPoints="1"/>
          </p:cNvSpPr>
          <p:nvPr/>
        </p:nvSpPr>
        <p:spPr bwMode="auto">
          <a:xfrm>
            <a:off x="7569924" y="2655397"/>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3" name="Freeform 44"/>
          <p:cNvSpPr>
            <a:spLocks noEditPoints="1"/>
          </p:cNvSpPr>
          <p:nvPr/>
        </p:nvSpPr>
        <p:spPr bwMode="auto">
          <a:xfrm>
            <a:off x="8212920" y="5535176"/>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4" name="Freeform 45"/>
          <p:cNvSpPr/>
          <p:nvPr/>
        </p:nvSpPr>
        <p:spPr bwMode="auto">
          <a:xfrm>
            <a:off x="9112963" y="5875991"/>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5" name="Freeform 46"/>
          <p:cNvSpPr/>
          <p:nvPr/>
        </p:nvSpPr>
        <p:spPr bwMode="auto">
          <a:xfrm>
            <a:off x="8863121" y="6013063"/>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6" name="Freeform 57"/>
          <p:cNvSpPr>
            <a:spLocks noEditPoints="1"/>
          </p:cNvSpPr>
          <p:nvPr/>
        </p:nvSpPr>
        <p:spPr bwMode="auto">
          <a:xfrm>
            <a:off x="8362887" y="3923233"/>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7" name="组合 256"/>
          <p:cNvGrpSpPr/>
          <p:nvPr/>
        </p:nvGrpSpPr>
        <p:grpSpPr>
          <a:xfrm>
            <a:off x="7506034" y="4614065"/>
            <a:ext cx="682667" cy="747973"/>
            <a:chOff x="852984" y="3373786"/>
            <a:chExt cx="615950" cy="701675"/>
          </a:xfrm>
          <a:solidFill>
            <a:schemeClr val="tx1"/>
          </a:solidFill>
        </p:grpSpPr>
        <p:sp>
          <p:nvSpPr>
            <p:cNvPr id="258"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7" name="组合 266"/>
          <p:cNvGrpSpPr/>
          <p:nvPr/>
        </p:nvGrpSpPr>
        <p:grpSpPr>
          <a:xfrm>
            <a:off x="8406323" y="4707958"/>
            <a:ext cx="538392" cy="746281"/>
            <a:chOff x="2553246" y="3370610"/>
            <a:chExt cx="485775" cy="700088"/>
          </a:xfrm>
          <a:solidFill>
            <a:schemeClr val="tx1"/>
          </a:solidFill>
        </p:grpSpPr>
        <p:sp>
          <p:nvSpPr>
            <p:cNvPr id="268"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8" name="Freeform 283"/>
          <p:cNvSpPr>
            <a:spLocks noEditPoints="1"/>
          </p:cNvSpPr>
          <p:nvPr/>
        </p:nvSpPr>
        <p:spPr bwMode="auto">
          <a:xfrm>
            <a:off x="7559368" y="5293609"/>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9" name="Freeform 284"/>
          <p:cNvSpPr/>
          <p:nvPr/>
        </p:nvSpPr>
        <p:spPr bwMode="auto">
          <a:xfrm>
            <a:off x="9601595" y="5855684"/>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0" name="Freeform 285"/>
          <p:cNvSpPr/>
          <p:nvPr/>
        </p:nvSpPr>
        <p:spPr bwMode="auto">
          <a:xfrm>
            <a:off x="9557609" y="5906451"/>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1" name="Freeform 111"/>
          <p:cNvSpPr>
            <a:spLocks noEditPoints="1"/>
          </p:cNvSpPr>
          <p:nvPr/>
        </p:nvSpPr>
        <p:spPr bwMode="auto">
          <a:xfrm>
            <a:off x="8981674" y="3320508"/>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82" name="组合 281"/>
          <p:cNvGrpSpPr/>
          <p:nvPr/>
        </p:nvGrpSpPr>
        <p:grpSpPr>
          <a:xfrm>
            <a:off x="8981674" y="2622007"/>
            <a:ext cx="585788" cy="698501"/>
            <a:chOff x="7742804" y="1225849"/>
            <a:chExt cx="585788" cy="698501"/>
          </a:xfrm>
          <a:solidFill>
            <a:schemeClr val="tx1"/>
          </a:solidFill>
        </p:grpSpPr>
        <p:sp>
          <p:nvSpPr>
            <p:cNvPr id="283"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7" name="Freeform 144"/>
          <p:cNvSpPr>
            <a:spLocks noEditPoints="1"/>
          </p:cNvSpPr>
          <p:nvPr/>
        </p:nvSpPr>
        <p:spPr bwMode="auto">
          <a:xfrm>
            <a:off x="8997399" y="1921494"/>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8" name="Freeform 145"/>
          <p:cNvSpPr/>
          <p:nvPr/>
        </p:nvSpPr>
        <p:spPr bwMode="auto">
          <a:xfrm>
            <a:off x="9205361" y="2280845"/>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9" name="Freeform 146"/>
          <p:cNvSpPr/>
          <p:nvPr/>
        </p:nvSpPr>
        <p:spPr bwMode="auto">
          <a:xfrm>
            <a:off x="9160911" y="2276083"/>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0" name="Freeform 147"/>
          <p:cNvSpPr/>
          <p:nvPr/>
        </p:nvSpPr>
        <p:spPr bwMode="auto">
          <a:xfrm>
            <a:off x="9235524" y="2271320"/>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1" name="Freeform 148"/>
          <p:cNvSpPr/>
          <p:nvPr/>
        </p:nvSpPr>
        <p:spPr bwMode="auto">
          <a:xfrm>
            <a:off x="9478411" y="2037958"/>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2" name="Freeform 149"/>
          <p:cNvSpPr/>
          <p:nvPr/>
        </p:nvSpPr>
        <p:spPr bwMode="auto">
          <a:xfrm>
            <a:off x="9257749" y="2015733"/>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3" name="Freeform 150"/>
          <p:cNvSpPr/>
          <p:nvPr/>
        </p:nvSpPr>
        <p:spPr bwMode="auto">
          <a:xfrm>
            <a:off x="9256161" y="2071295"/>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4" name="Freeform 123"/>
          <p:cNvSpPr>
            <a:spLocks noEditPoints="1"/>
          </p:cNvSpPr>
          <p:nvPr/>
        </p:nvSpPr>
        <p:spPr bwMode="auto">
          <a:xfrm>
            <a:off x="9038554" y="4770867"/>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chemeClr val="tx1"/>
          </a:solidFill>
          <a:ln w="9525">
            <a:noFill/>
            <a:round/>
          </a:ln>
        </p:spPr>
        <p:txBody>
          <a:bodyPr vert="horz" wrap="square" lIns="91440" tIns="45720" rIns="91440" bIns="45720" numCol="1" anchor="t" anchorCtr="0" compatLnSpc="1"/>
          <a:lstStyle/>
          <a:p>
            <a:endParaRPr lang="zh-CN" altLang="en-US"/>
          </a:p>
        </p:txBody>
      </p:sp>
      <p:grpSp>
        <p:nvGrpSpPr>
          <p:cNvPr id="315" name="组合 300"/>
          <p:cNvGrpSpPr/>
          <p:nvPr/>
        </p:nvGrpSpPr>
        <p:grpSpPr>
          <a:xfrm>
            <a:off x="9117158" y="5480885"/>
            <a:ext cx="683574" cy="619845"/>
            <a:chOff x="6029326" y="4137025"/>
            <a:chExt cx="1135063" cy="1006475"/>
          </a:xfrm>
          <a:solidFill>
            <a:schemeClr val="tx1"/>
          </a:solidFill>
        </p:grpSpPr>
        <p:sp>
          <p:nvSpPr>
            <p:cNvPr id="316"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322" name="组合 358"/>
          <p:cNvGrpSpPr/>
          <p:nvPr/>
        </p:nvGrpSpPr>
        <p:grpSpPr>
          <a:xfrm>
            <a:off x="9078071" y="4025384"/>
            <a:ext cx="623683" cy="591268"/>
            <a:chOff x="3937001" y="3405226"/>
            <a:chExt cx="1201738" cy="1108075"/>
          </a:xfrm>
          <a:solidFill>
            <a:schemeClr val="tx1"/>
          </a:solidFill>
        </p:grpSpPr>
        <p:sp>
          <p:nvSpPr>
            <p:cNvPr id="323"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grpSp>
        <p:nvGrpSpPr>
          <p:cNvPr id="327" name="组合 326"/>
          <p:cNvGrpSpPr/>
          <p:nvPr/>
        </p:nvGrpSpPr>
        <p:grpSpPr>
          <a:xfrm>
            <a:off x="2057461" y="846105"/>
            <a:ext cx="7626694" cy="6012102"/>
            <a:chOff x="785786" y="144463"/>
            <a:chExt cx="6269065" cy="4941887"/>
          </a:xfrm>
          <a:solidFill>
            <a:schemeClr val="tx1"/>
          </a:solidFill>
        </p:grpSpPr>
        <p:sp>
          <p:nvSpPr>
            <p:cNvPr id="32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4" name="TextBox 1534"/>
            <p:cNvSpPr txBox="1"/>
            <p:nvPr/>
          </p:nvSpPr>
          <p:spPr>
            <a:xfrm>
              <a:off x="857224" y="928676"/>
              <a:ext cx="571504" cy="3314159"/>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赠送精美手绘图标</a:t>
              </a:r>
              <a:endParaRPr lang="zh-CN" altLang="en-US" sz="3200" b="1" dirty="0">
                <a:latin typeface="方正静蕾简体" panose="02000000000000000000" pitchFamily="2" charset="-122"/>
                <a:ea typeface="方正静蕾简体" panose="02000000000000000000" pitchFamily="2" charset="-122"/>
              </a:endParaRPr>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grpSp>
        <p:nvGrpSpPr>
          <p:cNvPr id="101" name="组合 100"/>
          <p:cNvGrpSpPr/>
          <p:nvPr/>
        </p:nvGrpSpPr>
        <p:grpSpPr>
          <a:xfrm>
            <a:off x="747686" y="1095362"/>
            <a:ext cx="10402652" cy="5391016"/>
            <a:chOff x="785786" y="714362"/>
            <a:chExt cx="7443835" cy="3857654"/>
          </a:xfrm>
          <a:solidFill>
            <a:schemeClr val="tx1">
              <a:lumMod val="95000"/>
              <a:lumOff val="5000"/>
            </a:schemeClr>
          </a:solidFill>
        </p:grpSpPr>
        <p:grpSp>
          <p:nvGrpSpPr>
            <p:cNvPr id="102" name="组合 1291"/>
            <p:cNvGrpSpPr/>
            <p:nvPr/>
          </p:nvGrpSpPr>
          <p:grpSpPr>
            <a:xfrm>
              <a:off x="5260976" y="3829037"/>
              <a:ext cx="700087" cy="701676"/>
              <a:chOff x="5260976" y="4098925"/>
              <a:chExt cx="700087" cy="701676"/>
            </a:xfrm>
            <a:grpFill/>
          </p:grpSpPr>
          <p:sp>
            <p:nvSpPr>
              <p:cNvPr id="1600"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1"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2"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3"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4"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5"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6"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7"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8"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9"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0"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1"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2"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3"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4"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5"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6"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7"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8"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9"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0"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1"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2"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3"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4"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5"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6"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7"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8"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9"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0"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1"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2"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3"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4"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5"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6"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7"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8"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9"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0"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1"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2"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3"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4"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5"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6"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7"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8"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9"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0"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1"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2"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3"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4"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5"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6"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7"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8"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9"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0"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1"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2"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3"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4"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5"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6"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7"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8"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9"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0"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1"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2"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3" name="组合 1284"/>
            <p:cNvGrpSpPr/>
            <p:nvPr/>
          </p:nvGrpSpPr>
          <p:grpSpPr>
            <a:xfrm>
              <a:off x="5297488" y="2770175"/>
              <a:ext cx="630238" cy="755650"/>
              <a:chOff x="5297488" y="3040063"/>
              <a:chExt cx="630238" cy="755650"/>
            </a:xfrm>
            <a:grpFill/>
          </p:grpSpPr>
          <p:sp>
            <p:nvSpPr>
              <p:cNvPr id="1564"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5"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6"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7"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8"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9"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0"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1"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2"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3"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4"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5"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6"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7"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8"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9"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0"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1"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2"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3"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4"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5"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6"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7"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8"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9"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0"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1"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2"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3"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4"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5"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6"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7"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8"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9"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4" name="组合 1293"/>
            <p:cNvGrpSpPr/>
            <p:nvPr/>
          </p:nvGrpSpPr>
          <p:grpSpPr>
            <a:xfrm>
              <a:off x="3144839" y="3783000"/>
              <a:ext cx="676275" cy="779463"/>
              <a:chOff x="3144839" y="3783000"/>
              <a:chExt cx="676275" cy="779463"/>
            </a:xfrm>
            <a:grpFill/>
          </p:grpSpPr>
          <p:sp>
            <p:nvSpPr>
              <p:cNvPr id="1488"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9"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0"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endParaRPr lang="zh-CN" altLang="en-US"/>
              </a:p>
            </p:txBody>
          </p:sp>
          <p:grpSp>
            <p:nvGrpSpPr>
              <p:cNvPr id="1491" name="组合 1289"/>
              <p:cNvGrpSpPr/>
              <p:nvPr/>
            </p:nvGrpSpPr>
            <p:grpSpPr>
              <a:xfrm>
                <a:off x="3159126" y="3783000"/>
                <a:ext cx="661988" cy="771525"/>
                <a:chOff x="3159126" y="4052888"/>
                <a:chExt cx="661988" cy="771525"/>
              </a:xfrm>
              <a:grpFill/>
            </p:grpSpPr>
            <p:sp>
              <p:nvSpPr>
                <p:cNvPr id="149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3"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4"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5"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6"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7"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8"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9"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0"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1"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2"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3"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4"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5"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6"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7"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8"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9"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0"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1"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2"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3"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4"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5"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6"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7"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8"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9"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0"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1"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2"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3"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05" name="组合 1275"/>
            <p:cNvGrpSpPr/>
            <p:nvPr/>
          </p:nvGrpSpPr>
          <p:grpSpPr>
            <a:xfrm>
              <a:off x="4219576" y="735000"/>
              <a:ext cx="655638" cy="687388"/>
              <a:chOff x="4219576" y="1004888"/>
              <a:chExt cx="655638" cy="687388"/>
            </a:xfrm>
            <a:grpFill/>
          </p:grpSpPr>
          <p:sp>
            <p:nvSpPr>
              <p:cNvPr id="1410"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1"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2"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3"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4"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5"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6"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7"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8"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9"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0"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1"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2"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3"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4"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5"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6"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7"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8"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9"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0"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1"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2"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3"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4"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5"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6"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7"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8"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9"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0"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1"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2"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3"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4"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5"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6"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7"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8"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9"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0"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1"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2"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3"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4"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5"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6"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7"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8"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9"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0"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1"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2"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3"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4"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5"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6"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7"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8"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9"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0"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1"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2"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3"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4"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5"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6"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7"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8"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9"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0"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1"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2"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3"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4"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5"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6"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7"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6" name="组合 1277"/>
            <p:cNvGrpSpPr/>
            <p:nvPr/>
          </p:nvGrpSpPr>
          <p:grpSpPr>
            <a:xfrm>
              <a:off x="2009776" y="852475"/>
              <a:ext cx="820738" cy="417513"/>
              <a:chOff x="2009776" y="1122363"/>
              <a:chExt cx="820738" cy="417513"/>
            </a:xfrm>
            <a:grpFill/>
          </p:grpSpPr>
          <p:sp>
            <p:nvSpPr>
              <p:cNvPr id="1350"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1"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2"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3"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4"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5"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6"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7"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8"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9"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0"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1"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2"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3"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4"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5"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6"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7"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8"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9"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0"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1"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2"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3"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4"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5"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6"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7"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8"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9"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0"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1"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2"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3"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4"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5"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6"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7"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8"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9"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0"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1"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2"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3"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4"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5"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6"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7"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8"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9"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0"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1"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2"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3"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4"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5"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6"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7"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8"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9"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7" name="组合 1274"/>
            <p:cNvGrpSpPr/>
            <p:nvPr/>
          </p:nvGrpSpPr>
          <p:grpSpPr>
            <a:xfrm>
              <a:off x="5248276" y="825487"/>
              <a:ext cx="727075" cy="561976"/>
              <a:chOff x="5248276" y="1095375"/>
              <a:chExt cx="727075" cy="561976"/>
            </a:xfrm>
            <a:grpFill/>
          </p:grpSpPr>
          <p:sp>
            <p:nvSpPr>
              <p:cNvPr id="1321"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2"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3"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4"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5"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6"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7"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8"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9"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0"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1"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2"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3"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4"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5"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6"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7"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8"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9"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0"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1"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2"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3"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4"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5"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6"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7"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8"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9"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8" name="组合 1273"/>
            <p:cNvGrpSpPr/>
            <p:nvPr/>
          </p:nvGrpSpPr>
          <p:grpSpPr>
            <a:xfrm>
              <a:off x="6286501" y="746112"/>
              <a:ext cx="779463" cy="617538"/>
              <a:chOff x="6286501" y="1016000"/>
              <a:chExt cx="779463" cy="617538"/>
            </a:xfrm>
            <a:grpFill/>
          </p:grpSpPr>
          <p:sp>
            <p:nvSpPr>
              <p:cNvPr id="126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9" name="组合 1276"/>
            <p:cNvGrpSpPr/>
            <p:nvPr/>
          </p:nvGrpSpPr>
          <p:grpSpPr>
            <a:xfrm>
              <a:off x="3119438" y="714362"/>
              <a:ext cx="728663" cy="676276"/>
              <a:chOff x="3119438" y="984250"/>
              <a:chExt cx="728663" cy="676276"/>
            </a:xfrm>
            <a:grpFill/>
          </p:grpSpPr>
          <p:sp>
            <p:nvSpPr>
              <p:cNvPr id="1206"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7"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8"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9"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0"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1"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2"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3"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4"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5"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6"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7"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8"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9"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0"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1"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2"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3"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4"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5"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6"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7"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8"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9"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0"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1"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2"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3"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4"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5"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6"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7"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8"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9"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0"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1"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2"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3"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4"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5"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6"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7"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8"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9"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0"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1"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2"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3"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4"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5"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6"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7"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8"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9"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0"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1"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2"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3"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4"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5"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0" name="组合 1278"/>
            <p:cNvGrpSpPr/>
            <p:nvPr/>
          </p:nvGrpSpPr>
          <p:grpSpPr>
            <a:xfrm>
              <a:off x="2084388" y="1695437"/>
              <a:ext cx="669925" cy="742950"/>
              <a:chOff x="2084388" y="1965325"/>
              <a:chExt cx="669925" cy="742950"/>
            </a:xfrm>
            <a:grpFill/>
          </p:grpSpPr>
          <p:sp>
            <p:nvSpPr>
              <p:cNvPr id="1169"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0"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1"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2"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3"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4"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5"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6"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7"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8"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9"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0"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1"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2"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3"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4"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5"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6"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7"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8"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9"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0"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1"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2"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3"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4"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5"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6"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7"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8"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9"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0"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1"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2"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3"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4"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5"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1" name="组合 1279"/>
            <p:cNvGrpSpPr/>
            <p:nvPr/>
          </p:nvGrpSpPr>
          <p:grpSpPr>
            <a:xfrm>
              <a:off x="3100388" y="1708137"/>
              <a:ext cx="766763" cy="758826"/>
              <a:chOff x="3100388" y="1978025"/>
              <a:chExt cx="766763" cy="758826"/>
            </a:xfrm>
            <a:grpFill/>
          </p:grpSpPr>
          <p:sp>
            <p:nvSpPr>
              <p:cNvPr id="1133"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4"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5"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6"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7"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8"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9"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0"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1"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2"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3"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4"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5"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6"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7"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8"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9"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0"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1"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2"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3"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4"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5"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6"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7"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8"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9"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0"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1"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2"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3"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4"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5"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6"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7"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8"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2" name="组合 1280"/>
            <p:cNvGrpSpPr/>
            <p:nvPr/>
          </p:nvGrpSpPr>
          <p:grpSpPr>
            <a:xfrm>
              <a:off x="4151313" y="1766875"/>
              <a:ext cx="792163" cy="700087"/>
              <a:chOff x="4151313" y="2036763"/>
              <a:chExt cx="792163" cy="700087"/>
            </a:xfrm>
            <a:grpFill/>
          </p:grpSpPr>
          <p:sp>
            <p:nvSpPr>
              <p:cNvPr id="1066"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7"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8"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9"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0"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1"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2"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3"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4"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5"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6"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7"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8"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9"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0"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1"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2"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3"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4"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5"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6"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7"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8"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9"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0"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1"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2"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3"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4"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5"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6"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7"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8"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9"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0"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1"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2"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3"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4"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5"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6"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7"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8"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9"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0"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1"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2"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3"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4"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5"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6"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7"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8"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9"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0"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1"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2"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3"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4"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5"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6"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7"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8"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9"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0"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1"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2"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3" name="组合 1282"/>
            <p:cNvGrpSpPr/>
            <p:nvPr/>
          </p:nvGrpSpPr>
          <p:grpSpPr>
            <a:xfrm>
              <a:off x="6303963" y="1676387"/>
              <a:ext cx="742950" cy="774701"/>
              <a:chOff x="6303963" y="1946275"/>
              <a:chExt cx="742950" cy="774701"/>
            </a:xfrm>
            <a:grpFill/>
          </p:grpSpPr>
          <p:sp>
            <p:nvSpPr>
              <p:cNvPr id="1013"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4"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5"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6"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7"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8"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9"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0"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1"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2"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3"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4"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5"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6"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7"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8"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9"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0"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1"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2"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3"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4"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5"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6"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7"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8"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9"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0"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1"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2"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3"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4"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5"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6"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7"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8"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9"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0"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1"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2"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3"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4"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5"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6"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7"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8"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9"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0"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1"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2"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3"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4"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5"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4" name="组合 1287"/>
            <p:cNvGrpSpPr/>
            <p:nvPr/>
          </p:nvGrpSpPr>
          <p:grpSpPr>
            <a:xfrm>
              <a:off x="2033588" y="2774937"/>
              <a:ext cx="771525" cy="746126"/>
              <a:chOff x="2033588" y="3044825"/>
              <a:chExt cx="771525" cy="746126"/>
            </a:xfrm>
            <a:grpFill/>
          </p:grpSpPr>
          <p:sp>
            <p:nvSpPr>
              <p:cNvPr id="939"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0"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1"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2"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3"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4"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5"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6"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7"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8"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9"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0"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1"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2"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3"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4"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5"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6"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7"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8"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9"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0"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1"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2"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3"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4"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5"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6"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7"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8"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9"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0"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1"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2"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3"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4"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5"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6"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7"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8"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9"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0"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1"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2"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3"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4"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5"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6"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7"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8"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9"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0"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1"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2"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3"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4"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5"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6"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7"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8"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9"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0"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1"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2"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3"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4"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5"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6"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7"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8"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9"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0"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1"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2"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5" name="组合 1285"/>
            <p:cNvGrpSpPr/>
            <p:nvPr/>
          </p:nvGrpSpPr>
          <p:grpSpPr>
            <a:xfrm>
              <a:off x="4148138" y="2859075"/>
              <a:ext cx="798513" cy="611188"/>
              <a:chOff x="4148138" y="3128963"/>
              <a:chExt cx="798513" cy="611188"/>
            </a:xfrm>
            <a:grpFill/>
          </p:grpSpPr>
          <p:sp>
            <p:nvSpPr>
              <p:cNvPr id="858"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9"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0"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1"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2"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3"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4"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5"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6"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7"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8"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9"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0"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1"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2"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3"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4"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5"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6"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7"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8"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9"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0"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1"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2"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3"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4"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5"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6"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7"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8"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9"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0"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1"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2"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3"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4"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5"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6"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7"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8"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9"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0"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1"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2"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3"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4"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5"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6"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7"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8"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9"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0"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1"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2"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3"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4"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5"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6"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7"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8"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9"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0"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1"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2"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3"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4"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5"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6"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7"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8"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9"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0"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1"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2"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3"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4"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5"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6"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7"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8"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6" name="组合 1286"/>
            <p:cNvGrpSpPr/>
            <p:nvPr/>
          </p:nvGrpSpPr>
          <p:grpSpPr>
            <a:xfrm>
              <a:off x="3213101" y="2797163"/>
              <a:ext cx="541337" cy="720725"/>
              <a:chOff x="3213101" y="3067051"/>
              <a:chExt cx="541337" cy="720725"/>
            </a:xfrm>
            <a:grpFill/>
          </p:grpSpPr>
          <p:sp>
            <p:nvSpPr>
              <p:cNvPr id="80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7" name="组合 1283"/>
            <p:cNvGrpSpPr/>
            <p:nvPr/>
          </p:nvGrpSpPr>
          <p:grpSpPr>
            <a:xfrm>
              <a:off x="6302376" y="2789225"/>
              <a:ext cx="747712" cy="711200"/>
              <a:chOff x="6302376" y="3059113"/>
              <a:chExt cx="747712" cy="711200"/>
            </a:xfrm>
            <a:grpFill/>
          </p:grpSpPr>
          <p:sp>
            <p:nvSpPr>
              <p:cNvPr id="757"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8"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9"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0"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1"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2"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3"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4"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5"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6"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7"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8"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9"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0"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1"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2"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3"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4"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5"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6"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7"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8"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9"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0"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1"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2"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3"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4"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5"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6"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7"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8"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9"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0"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1"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2"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3"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4"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5"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6"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7"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8"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9"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0"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1"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2"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3"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4"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5"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6"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8" name="组合 1288"/>
            <p:cNvGrpSpPr/>
            <p:nvPr/>
          </p:nvGrpSpPr>
          <p:grpSpPr>
            <a:xfrm>
              <a:off x="2058988" y="3816337"/>
              <a:ext cx="720725" cy="715963"/>
              <a:chOff x="2058988" y="4086225"/>
              <a:chExt cx="720725" cy="715963"/>
            </a:xfrm>
            <a:grpFill/>
          </p:grpSpPr>
          <p:sp>
            <p:nvSpPr>
              <p:cNvPr id="695"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6"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7"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8"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9"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0"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1"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2"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3"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4"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5"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6"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7"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8"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9"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0"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1"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2"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3"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4"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5"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6"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7"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8"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9"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0"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1"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2"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3"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4"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5"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6"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7"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8"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9"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0"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1"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2"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3"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4"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5"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6"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7"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8"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9"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0"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1"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2"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3"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4"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5"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6"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7"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8"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9"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0"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1"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2"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3"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4"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5"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6"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9" name="组合 1290"/>
            <p:cNvGrpSpPr/>
            <p:nvPr/>
          </p:nvGrpSpPr>
          <p:grpSpPr>
            <a:xfrm>
              <a:off x="4151313" y="3783000"/>
              <a:ext cx="792163" cy="762000"/>
              <a:chOff x="4151313" y="4052888"/>
              <a:chExt cx="792163" cy="762000"/>
            </a:xfrm>
            <a:grpFill/>
          </p:grpSpPr>
          <p:sp>
            <p:nvSpPr>
              <p:cNvPr id="598"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9"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0"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1"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2"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3"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4"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5"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6"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7"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8"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9"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0"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1"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2"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3"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4"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5"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6"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7"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8"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9"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0"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1"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2"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3"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4"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5"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6"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7"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8"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9"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0"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1"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2"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3"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4"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5"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6"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7"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8"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9"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0"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1"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2"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3"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4"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5"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6"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7"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8"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9"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0"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1"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2"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3"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4"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5"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6"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7"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8"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9"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0"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1"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2"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3"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4"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5"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6"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7"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8"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9"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0"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1"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2"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3"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4"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5"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6"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7"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8"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9"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0"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1"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2"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3"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4"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5"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6"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7"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8"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9"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0"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1"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2"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3"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4"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0" name="组合 1292"/>
            <p:cNvGrpSpPr/>
            <p:nvPr/>
          </p:nvGrpSpPr>
          <p:grpSpPr>
            <a:xfrm>
              <a:off x="6281738" y="3794112"/>
              <a:ext cx="787400" cy="754063"/>
              <a:chOff x="6281738" y="4064000"/>
              <a:chExt cx="787400" cy="754063"/>
            </a:xfrm>
            <a:grpFill/>
          </p:grpSpPr>
          <p:sp>
            <p:nvSpPr>
              <p:cNvPr id="55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1" name="组合 1281"/>
            <p:cNvGrpSpPr/>
            <p:nvPr/>
          </p:nvGrpSpPr>
          <p:grpSpPr>
            <a:xfrm>
              <a:off x="5237163" y="1736712"/>
              <a:ext cx="749301" cy="709613"/>
              <a:chOff x="5237163" y="2006600"/>
              <a:chExt cx="749301" cy="709613"/>
            </a:xfrm>
            <a:grpFill/>
          </p:grpSpPr>
          <p:sp>
            <p:nvSpPr>
              <p:cNvPr id="461"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2"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3"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4"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5"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6"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7"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8"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9"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0"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1"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2"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3"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4"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5"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6"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7"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8"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9"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0"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1"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2"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3"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4"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5"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6"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7"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8"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9"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0"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1"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2"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3"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4"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5"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6"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7"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8"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9"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0"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1"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2"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3"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4"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5"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6"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7"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8"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9"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0"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1"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2"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3"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4"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5"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6"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7"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8"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9"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0"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1"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2"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3"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4"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5"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6"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7"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8"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9"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0"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1"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2"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3"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4"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5"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6"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7"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8"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9"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0"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1"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2"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3"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4"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5"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6"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7"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8"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9"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0"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1"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2" name="组合 1294"/>
            <p:cNvGrpSpPr/>
            <p:nvPr/>
          </p:nvGrpSpPr>
          <p:grpSpPr>
            <a:xfrm>
              <a:off x="7458096" y="2686037"/>
              <a:ext cx="768350" cy="763588"/>
              <a:chOff x="6137276" y="2995613"/>
              <a:chExt cx="768350" cy="763588"/>
            </a:xfrm>
            <a:grpFill/>
          </p:grpSpPr>
          <p:sp>
            <p:nvSpPr>
              <p:cNvPr id="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5"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6"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7"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8"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9"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0"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1"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2"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3"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4"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5"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6"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7"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8"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9"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0"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1"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2"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3"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4"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5"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6"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7"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8"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9"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0"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1"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2"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3"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4"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5"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6"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7"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8"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9"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0"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3" name="组合 1362"/>
            <p:cNvGrpSpPr/>
            <p:nvPr/>
          </p:nvGrpSpPr>
          <p:grpSpPr>
            <a:xfrm>
              <a:off x="7577158" y="3756012"/>
              <a:ext cx="544513" cy="696913"/>
              <a:chOff x="6256338" y="4065588"/>
              <a:chExt cx="544513" cy="696913"/>
            </a:xfrm>
            <a:grpFill/>
          </p:grpSpPr>
          <p:sp>
            <p:nvSpPr>
              <p:cNvPr id="235"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6"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7"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8"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9"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0"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1"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2"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3"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4"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5"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6"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7"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8"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9"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0"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1"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2"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3"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4"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5"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6"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7"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8"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9"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0"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1"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2"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3"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4"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5"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6"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7"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8"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9"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0"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1"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2"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3"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4"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5"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6"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7"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8"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9"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0"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1"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2"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3"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4"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5"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6"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7"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8"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9"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0"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1"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2"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3"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4"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5"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4" name="组合 1424"/>
            <p:cNvGrpSpPr/>
            <p:nvPr/>
          </p:nvGrpSpPr>
          <p:grpSpPr>
            <a:xfrm>
              <a:off x="7429520" y="1728774"/>
              <a:ext cx="787400" cy="804863"/>
              <a:chOff x="6108700" y="2038350"/>
              <a:chExt cx="787400" cy="804863"/>
            </a:xfrm>
            <a:grpFill/>
          </p:grpSpPr>
          <p:sp>
            <p:nvSpPr>
              <p:cNvPr id="201"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2"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3"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4"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5"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6"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7"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8"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9"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0"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1"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2"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3"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4"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5"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6"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7"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8"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9"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0"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5"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6"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7"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8"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9"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0"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5" name="组合 1459"/>
            <p:cNvGrpSpPr/>
            <p:nvPr/>
          </p:nvGrpSpPr>
          <p:grpSpPr>
            <a:xfrm>
              <a:off x="7440633" y="714362"/>
              <a:ext cx="788988" cy="811212"/>
              <a:chOff x="6119813" y="1023938"/>
              <a:chExt cx="788988" cy="811212"/>
            </a:xfrm>
            <a:grpFill/>
          </p:grpSpPr>
          <p:sp>
            <p:nvSpPr>
              <p:cNvPr id="128"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8"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9"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0"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1"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2"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3"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4"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5"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6"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7"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8"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9"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0"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1"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2"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3"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4"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5"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6"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7"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8"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9"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0"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1"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2"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3"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4"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5"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6"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7"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8"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9"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0"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126"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 name="TextBox 1534"/>
            <p:cNvSpPr txBox="1"/>
            <p:nvPr/>
          </p:nvSpPr>
          <p:spPr>
            <a:xfrm>
              <a:off x="857224" y="928676"/>
              <a:ext cx="571504" cy="3237468"/>
            </a:xfrm>
            <a:prstGeom prst="rect">
              <a:avLst/>
            </a:prstGeom>
            <a:noFill/>
          </p:spPr>
          <p:txBody>
            <a:bodyPr wrap="square" rtlCol="0">
              <a:spAutoFit/>
            </a:bodyPr>
            <a:lstStyle/>
            <a:p>
              <a:r>
                <a:rPr lang="zh-CN" altLang="en-US" sz="3600" b="1" dirty="0" smtClean="0">
                  <a:latin typeface="方正静蕾简体" panose="02000000000000000000" pitchFamily="2" charset="-122"/>
                  <a:ea typeface="方正静蕾简体" panose="02000000000000000000" pitchFamily="2" charset="-122"/>
                </a:rPr>
                <a:t>赠送精美手绘图标</a:t>
              </a:r>
              <a:endParaRPr lang="zh-CN" altLang="en-US" sz="3600" b="1" dirty="0">
                <a:latin typeface="方正静蕾简体" panose="02000000000000000000" pitchFamily="2" charset="-122"/>
                <a:ea typeface="方正静蕾简体" panose="02000000000000000000" pitchFamily="2" charset="-122"/>
              </a:endParaRPr>
            </a:p>
          </p:txBody>
        </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a:latin typeface="方正静蕾简体" panose="02000000000000000000" pitchFamily="2" charset="-122"/>
                <a:ea typeface="方正静蕾简体" panose="02000000000000000000" pitchFamily="2" charset="-122"/>
              </a:rPr>
              <a:t>第一章节</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图片 201"/>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178" name="组合 177"/>
          <p:cNvGrpSpPr/>
          <p:nvPr/>
        </p:nvGrpSpPr>
        <p:grpSpPr>
          <a:xfrm>
            <a:off x="2442974" y="2231406"/>
            <a:ext cx="1286086" cy="2102493"/>
            <a:chOff x="2620963" y="2576513"/>
            <a:chExt cx="830263" cy="1357313"/>
          </a:xfrm>
          <a:solidFill>
            <a:srgbClr val="6FCEC8"/>
          </a:solidFill>
        </p:grpSpPr>
        <p:sp>
          <p:nvSpPr>
            <p:cNvPr id="179"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1" name="组合 180"/>
          <p:cNvGrpSpPr/>
          <p:nvPr/>
        </p:nvGrpSpPr>
        <p:grpSpPr>
          <a:xfrm>
            <a:off x="5376674" y="2231405"/>
            <a:ext cx="1286086" cy="2102493"/>
            <a:chOff x="2620963" y="2576513"/>
            <a:chExt cx="830263" cy="1357313"/>
          </a:xfrm>
          <a:solidFill>
            <a:srgbClr val="A77FC6"/>
          </a:solidFill>
        </p:grpSpPr>
        <p:sp>
          <p:nvSpPr>
            <p:cNvPr id="182"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8310374" y="2231404"/>
            <a:ext cx="1286086" cy="2102493"/>
            <a:chOff x="2620963" y="2576513"/>
            <a:chExt cx="830263" cy="1357313"/>
          </a:xfrm>
          <a:solidFill>
            <a:srgbClr val="6FCEC8"/>
          </a:solidFill>
        </p:grpSpPr>
        <p:sp>
          <p:nvSpPr>
            <p:cNvPr id="185"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2558967" y="2555009"/>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金牌</a:t>
            </a:r>
          </a:p>
        </p:txBody>
      </p:sp>
      <p:sp>
        <p:nvSpPr>
          <p:cNvPr id="188" name="文本框 187"/>
          <p:cNvSpPr txBox="1"/>
          <p:nvPr/>
        </p:nvSpPr>
        <p:spPr>
          <a:xfrm>
            <a:off x="5529074" y="2555008"/>
            <a:ext cx="1054100" cy="584775"/>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银牌</a:t>
            </a:r>
            <a:endParaRPr lang="zh-CN" altLang="en-US" sz="3200" b="1" dirty="0">
              <a:latin typeface="方正静蕾简体" panose="02000000000000000000" pitchFamily="2" charset="-122"/>
              <a:ea typeface="方正静蕾简体" panose="02000000000000000000" pitchFamily="2" charset="-122"/>
            </a:endParaRPr>
          </a:p>
        </p:txBody>
      </p:sp>
      <p:sp>
        <p:nvSpPr>
          <p:cNvPr id="189" name="文本框 188"/>
          <p:cNvSpPr txBox="1"/>
          <p:nvPr/>
        </p:nvSpPr>
        <p:spPr>
          <a:xfrm>
            <a:off x="8468604" y="2555007"/>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铜</a:t>
            </a:r>
            <a:r>
              <a:rPr lang="zh-CN" altLang="en-US" sz="3200" b="1" dirty="0" smtClean="0">
                <a:latin typeface="方正静蕾简体" panose="02000000000000000000" pitchFamily="2" charset="-122"/>
                <a:ea typeface="方正静蕾简体" panose="02000000000000000000" pitchFamily="2" charset="-122"/>
              </a:rPr>
              <a:t>牌</a:t>
            </a:r>
            <a:endParaRPr lang="zh-CN" altLang="en-US" sz="3200" b="1" dirty="0">
              <a:latin typeface="方正静蕾简体" panose="02000000000000000000" pitchFamily="2" charset="-122"/>
              <a:ea typeface="方正静蕾简体" panose="02000000000000000000" pitchFamily="2" charset="-122"/>
            </a:endParaRPr>
          </a:p>
        </p:txBody>
      </p:sp>
      <p:grpSp>
        <p:nvGrpSpPr>
          <p:cNvPr id="190" name="组合 189"/>
          <p:cNvGrpSpPr/>
          <p:nvPr/>
        </p:nvGrpSpPr>
        <p:grpSpPr>
          <a:xfrm>
            <a:off x="4379664" y="3041350"/>
            <a:ext cx="565617" cy="482600"/>
            <a:chOff x="4349506" y="3098800"/>
            <a:chExt cx="565617" cy="482600"/>
          </a:xfrm>
        </p:grpSpPr>
        <p:sp>
          <p:nvSpPr>
            <p:cNvPr id="191" name="任意多边形 190"/>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192"/>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4" name="组合 193"/>
          <p:cNvGrpSpPr/>
          <p:nvPr/>
        </p:nvGrpSpPr>
        <p:grpSpPr>
          <a:xfrm>
            <a:off x="7239997" y="3041350"/>
            <a:ext cx="565617" cy="482600"/>
            <a:chOff x="4349506" y="3098800"/>
            <a:chExt cx="565617" cy="482600"/>
          </a:xfrm>
        </p:grpSpPr>
        <p:sp>
          <p:nvSpPr>
            <p:cNvPr id="195" name="任意多边形 194"/>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196"/>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8" name="文本框 197"/>
          <p:cNvSpPr txBox="1"/>
          <p:nvPr/>
        </p:nvSpPr>
        <p:spPr>
          <a:xfrm>
            <a:off x="2065487" y="4657503"/>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199" name="文本框 198"/>
          <p:cNvSpPr txBox="1"/>
          <p:nvPr/>
        </p:nvSpPr>
        <p:spPr>
          <a:xfrm>
            <a:off x="5028218" y="4657500"/>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200" name="文本框 199"/>
          <p:cNvSpPr txBox="1"/>
          <p:nvPr/>
        </p:nvSpPr>
        <p:spPr>
          <a:xfrm>
            <a:off x="7925511" y="4657501"/>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pic>
        <p:nvPicPr>
          <p:cNvPr id="201" name="图片 200"/>
          <p:cNvPicPr>
            <a:picLocks noChangeAspect="1"/>
          </p:cNvPicPr>
          <p:nvPr/>
        </p:nvPicPr>
        <p:blipFill>
          <a:blip r:embed="rId4"/>
          <a:stretch>
            <a:fillRect/>
          </a:stretch>
        </p:blipFill>
        <p:spPr>
          <a:xfrm rot="2448184">
            <a:off x="10767740" y="3634669"/>
            <a:ext cx="715386" cy="1012339"/>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 name="图片 232"/>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01" name="椭圆 31"/>
          <p:cNvSpPr/>
          <p:nvPr/>
        </p:nvSpPr>
        <p:spPr>
          <a:xfrm>
            <a:off x="4202158" y="218092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2" name="椭圆 31"/>
          <p:cNvSpPr/>
          <p:nvPr/>
        </p:nvSpPr>
        <p:spPr>
          <a:xfrm>
            <a:off x="6710703" y="2138875"/>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3" name="椭圆 31"/>
          <p:cNvSpPr/>
          <p:nvPr/>
        </p:nvSpPr>
        <p:spPr>
          <a:xfrm>
            <a:off x="6710703"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4" name="椭圆 31"/>
          <p:cNvSpPr/>
          <p:nvPr/>
        </p:nvSpPr>
        <p:spPr>
          <a:xfrm>
            <a:off x="4202158"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5" name="任意多边形 204"/>
          <p:cNvSpPr/>
          <p:nvPr/>
        </p:nvSpPr>
        <p:spPr>
          <a:xfrm rot="5400000">
            <a:off x="6926681" y="3880284"/>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 y="connsiteY0-2"/>
              </a:cxn>
              <a:cxn ang="0">
                <a:pos x="connsiteX1-3" y="connsiteY1-4"/>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rot="16200000">
            <a:off x="4352075" y="390169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 y="connsiteY0-2"/>
              </a:cxn>
              <a:cxn ang="0">
                <a:pos x="connsiteX1-3" y="connsiteY1-4"/>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5639378" y="2758996"/>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 y="connsiteY0-2"/>
              </a:cxn>
              <a:cxn ang="0">
                <a:pos x="connsiteX1-3" y="connsiteY1-4"/>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p:nvPr/>
        </p:nvSpPr>
        <p:spPr>
          <a:xfrm rot="10800000">
            <a:off x="5639378" y="506763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 y="connsiteY0-2"/>
              </a:cxn>
              <a:cxn ang="0">
                <a:pos x="connsiteX1-3" y="connsiteY1-4"/>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文本框 208"/>
          <p:cNvSpPr txBox="1"/>
          <p:nvPr/>
        </p:nvSpPr>
        <p:spPr>
          <a:xfrm>
            <a:off x="4224573" y="2917758"/>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0" name="组合 209"/>
          <p:cNvGrpSpPr/>
          <p:nvPr/>
        </p:nvGrpSpPr>
        <p:grpSpPr>
          <a:xfrm>
            <a:off x="4542997" y="2351524"/>
            <a:ext cx="385904" cy="611158"/>
            <a:chOff x="5844088" y="2600655"/>
            <a:chExt cx="385904" cy="611158"/>
          </a:xfrm>
        </p:grpSpPr>
        <p:grpSp>
          <p:nvGrpSpPr>
            <p:cNvPr id="211" name="组合 210"/>
            <p:cNvGrpSpPr/>
            <p:nvPr/>
          </p:nvGrpSpPr>
          <p:grpSpPr>
            <a:xfrm rot="8489641">
              <a:off x="6013992" y="2653092"/>
              <a:ext cx="216000" cy="558721"/>
              <a:chOff x="6011031" y="2540000"/>
              <a:chExt cx="242182" cy="626447"/>
            </a:xfrm>
          </p:grpSpPr>
          <p:sp>
            <p:nvSpPr>
              <p:cNvPr id="213" name="任意多边形 21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21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1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2" name="任意多边形 21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1" y="connsiteY0-2"/>
                </a:cxn>
                <a:cxn ang="0">
                  <a:pos x="connsiteX1-3" y="connsiteY1-4"/>
                </a:cxn>
                <a:cxn ang="0">
                  <a:pos x="connsiteX2-5" y="connsiteY2-6"/>
                </a:cxn>
                <a:cxn ang="0">
                  <a:pos x="connsiteX3-7" y="connsiteY3-8"/>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6" name="文本框 215"/>
          <p:cNvSpPr txBox="1"/>
          <p:nvPr/>
        </p:nvSpPr>
        <p:spPr>
          <a:xfrm>
            <a:off x="6688287" y="2852690"/>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sp>
        <p:nvSpPr>
          <p:cNvPr id="217" name="文本框 216"/>
          <p:cNvSpPr txBox="1"/>
          <p:nvPr/>
        </p:nvSpPr>
        <p:spPr>
          <a:xfrm>
            <a:off x="6688287" y="5195311"/>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sp>
        <p:nvSpPr>
          <p:cNvPr id="218" name="文本框 217"/>
          <p:cNvSpPr txBox="1"/>
          <p:nvPr/>
        </p:nvSpPr>
        <p:spPr>
          <a:xfrm>
            <a:off x="4201088" y="5161755"/>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9" name="组合 218"/>
          <p:cNvGrpSpPr/>
          <p:nvPr/>
        </p:nvGrpSpPr>
        <p:grpSpPr>
          <a:xfrm>
            <a:off x="7081793" y="2255893"/>
            <a:ext cx="517525" cy="604838"/>
            <a:chOff x="4741863" y="766763"/>
            <a:chExt cx="517525" cy="604838"/>
          </a:xfrm>
          <a:solidFill>
            <a:srgbClr val="A77FC6"/>
          </a:solidFill>
        </p:grpSpPr>
        <p:sp>
          <p:nvSpPr>
            <p:cNvPr id="22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225" name="Freeform 41"/>
          <p:cNvSpPr>
            <a:spLocks noEditPoints="1"/>
          </p:cNvSpPr>
          <p:nvPr/>
        </p:nvSpPr>
        <p:spPr bwMode="auto">
          <a:xfrm>
            <a:off x="4614355" y="4641872"/>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rgbClr val="1F4E79"/>
          </a:solidFill>
          <a:ln>
            <a:solidFill>
              <a:srgbClr val="A77FC6"/>
            </a:solidFill>
          </a:ln>
        </p:spPr>
        <p:txBody>
          <a:bodyPr vert="horz" wrap="square" lIns="91440" tIns="45720" rIns="91440" bIns="45720" numCol="1" anchor="t" anchorCtr="0" compatLnSpc="1"/>
          <a:lstStyle/>
          <a:p>
            <a:endParaRPr lang="zh-CN" altLang="en-US"/>
          </a:p>
        </p:txBody>
      </p:sp>
      <p:grpSp>
        <p:nvGrpSpPr>
          <p:cNvPr id="226" name="组合 225"/>
          <p:cNvGrpSpPr/>
          <p:nvPr/>
        </p:nvGrpSpPr>
        <p:grpSpPr>
          <a:xfrm>
            <a:off x="7077843" y="4654069"/>
            <a:ext cx="557229" cy="497597"/>
            <a:chOff x="4577745" y="4336117"/>
            <a:chExt cx="557229" cy="497597"/>
          </a:xfrm>
        </p:grpSpPr>
        <p:sp>
          <p:nvSpPr>
            <p:cNvPr id="227" name="任意多边形 22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22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9" name="文本框 228"/>
          <p:cNvSpPr txBox="1"/>
          <p:nvPr/>
        </p:nvSpPr>
        <p:spPr>
          <a:xfrm>
            <a:off x="1762566" y="2180921"/>
            <a:ext cx="1996584" cy="1077218"/>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0" name="文本框 229"/>
          <p:cNvSpPr txBox="1"/>
          <p:nvPr/>
        </p:nvSpPr>
        <p:spPr>
          <a:xfrm>
            <a:off x="1808797" y="4456769"/>
            <a:ext cx="1996584" cy="1077218"/>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1" name="文本框 230"/>
          <p:cNvSpPr txBox="1"/>
          <p:nvPr/>
        </p:nvSpPr>
        <p:spPr>
          <a:xfrm>
            <a:off x="8391004" y="2174885"/>
            <a:ext cx="1996584" cy="1077218"/>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2" name="文本框 231"/>
          <p:cNvSpPr txBox="1"/>
          <p:nvPr/>
        </p:nvSpPr>
        <p:spPr>
          <a:xfrm>
            <a:off x="8391004" y="4407725"/>
            <a:ext cx="1996584" cy="1077218"/>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pic>
        <p:nvPicPr>
          <p:cNvPr id="251" name="图片 250"/>
          <p:cNvPicPr>
            <a:picLocks noChangeAspect="1"/>
          </p:cNvPicPr>
          <p:nvPr/>
        </p:nvPicPr>
        <p:blipFill>
          <a:blip r:embed="rId4"/>
          <a:stretch>
            <a:fillRect/>
          </a:stretch>
        </p:blipFill>
        <p:spPr>
          <a:xfrm rot="2448184">
            <a:off x="10767740" y="3634669"/>
            <a:ext cx="715386" cy="1012339"/>
          </a:xfrm>
          <a:prstGeom prst="rect">
            <a:avLst/>
          </a:prstGeom>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33" name="任意多边形 232"/>
          <p:cNvSpPr/>
          <p:nvPr/>
        </p:nvSpPr>
        <p:spPr>
          <a:xfrm flipH="1">
            <a:off x="4120628" y="2439282"/>
            <a:ext cx="1021223" cy="445487"/>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blipFill dpi="0" rotWithShape="1">
            <a:blip r:embed="rId4"/>
            <a:srcRect/>
            <a:tile tx="0" ty="0" sx="75000" sy="80000" flip="none" algn="ctr"/>
          </a:blip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234" name="组合 233"/>
          <p:cNvGrpSpPr/>
          <p:nvPr/>
        </p:nvGrpSpPr>
        <p:grpSpPr>
          <a:xfrm>
            <a:off x="6408333" y="2084175"/>
            <a:ext cx="1166813" cy="577851"/>
            <a:chOff x="7239000" y="2012949"/>
            <a:chExt cx="1166813" cy="577851"/>
          </a:xfrm>
        </p:grpSpPr>
        <p:sp>
          <p:nvSpPr>
            <p:cNvPr id="235" name="矩形 234"/>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6" name="直接连接符 235"/>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37" name="直接连接符 236"/>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38" name="组合 237"/>
          <p:cNvGrpSpPr/>
          <p:nvPr/>
        </p:nvGrpSpPr>
        <p:grpSpPr>
          <a:xfrm>
            <a:off x="6408333" y="3149730"/>
            <a:ext cx="1166813" cy="577851"/>
            <a:chOff x="7239000" y="2012949"/>
            <a:chExt cx="1166813" cy="577851"/>
          </a:xfrm>
        </p:grpSpPr>
        <p:sp>
          <p:nvSpPr>
            <p:cNvPr id="239" name="矩形 238"/>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0" name="直接连接符 239"/>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1" name="直接连接符 240"/>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2" name="组合 241"/>
          <p:cNvGrpSpPr/>
          <p:nvPr/>
        </p:nvGrpSpPr>
        <p:grpSpPr>
          <a:xfrm>
            <a:off x="6408333" y="4239719"/>
            <a:ext cx="1166813" cy="577851"/>
            <a:chOff x="7239000" y="2012949"/>
            <a:chExt cx="1166813" cy="577851"/>
          </a:xfrm>
        </p:grpSpPr>
        <p:sp>
          <p:nvSpPr>
            <p:cNvPr id="243" name="矩形 242"/>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4" name="直接连接符 243"/>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5" name="直接连接符 244"/>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6" name="组合 245"/>
          <p:cNvGrpSpPr/>
          <p:nvPr/>
        </p:nvGrpSpPr>
        <p:grpSpPr>
          <a:xfrm>
            <a:off x="6408333" y="5305274"/>
            <a:ext cx="1166813" cy="577851"/>
            <a:chOff x="7239000" y="2012949"/>
            <a:chExt cx="1166813" cy="577851"/>
          </a:xfrm>
        </p:grpSpPr>
        <p:sp>
          <p:nvSpPr>
            <p:cNvPr id="247" name="矩形 246"/>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8" name="直接连接符 247"/>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9" name="直接连接符 248"/>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sp>
        <p:nvSpPr>
          <p:cNvPr id="250" name="文本框 249"/>
          <p:cNvSpPr txBox="1"/>
          <p:nvPr/>
        </p:nvSpPr>
        <p:spPr>
          <a:xfrm>
            <a:off x="6492961" y="1980248"/>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step1</a:t>
            </a:r>
            <a:endParaRPr lang="zh-CN" altLang="en-US" sz="3600" b="1" dirty="0">
              <a:latin typeface="方正静蕾简体" panose="02000000000000000000" pitchFamily="2" charset="-122"/>
              <a:ea typeface="方正静蕾简体" panose="02000000000000000000" pitchFamily="2" charset="-122"/>
            </a:endParaRPr>
          </a:p>
        </p:txBody>
      </p:sp>
      <p:sp>
        <p:nvSpPr>
          <p:cNvPr id="251" name="文本框 250"/>
          <p:cNvSpPr txBox="1"/>
          <p:nvPr/>
        </p:nvSpPr>
        <p:spPr>
          <a:xfrm>
            <a:off x="6492961" y="3083325"/>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step2</a:t>
            </a:r>
            <a:endParaRPr lang="zh-CN" altLang="en-US" sz="3600" b="1" dirty="0">
              <a:latin typeface="方正静蕾简体" panose="02000000000000000000" pitchFamily="2" charset="-122"/>
              <a:ea typeface="方正静蕾简体" panose="02000000000000000000" pitchFamily="2" charset="-122"/>
            </a:endParaRPr>
          </a:p>
        </p:txBody>
      </p:sp>
      <p:sp>
        <p:nvSpPr>
          <p:cNvPr id="252" name="文本框 251"/>
          <p:cNvSpPr txBox="1"/>
          <p:nvPr/>
        </p:nvSpPr>
        <p:spPr>
          <a:xfrm>
            <a:off x="6450027" y="4164797"/>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step3</a:t>
            </a:r>
            <a:endParaRPr lang="zh-CN" altLang="en-US" sz="3600" b="1" dirty="0">
              <a:latin typeface="方正静蕾简体" panose="02000000000000000000" pitchFamily="2" charset="-122"/>
              <a:ea typeface="方正静蕾简体" panose="02000000000000000000" pitchFamily="2" charset="-122"/>
            </a:endParaRPr>
          </a:p>
        </p:txBody>
      </p:sp>
      <p:sp>
        <p:nvSpPr>
          <p:cNvPr id="253" name="文本框 252"/>
          <p:cNvSpPr txBox="1"/>
          <p:nvPr/>
        </p:nvSpPr>
        <p:spPr>
          <a:xfrm>
            <a:off x="6492960" y="5199644"/>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step4</a:t>
            </a:r>
            <a:endParaRPr lang="zh-CN" altLang="en-US" sz="3600" b="1" dirty="0">
              <a:latin typeface="方正静蕾简体" panose="02000000000000000000" pitchFamily="2" charset="-122"/>
              <a:ea typeface="方正静蕾简体" panose="02000000000000000000" pitchFamily="2" charset="-122"/>
            </a:endParaRPr>
          </a:p>
        </p:txBody>
      </p:sp>
      <p:sp>
        <p:nvSpPr>
          <p:cNvPr id="254" name="文本框 253"/>
          <p:cNvSpPr txBox="1"/>
          <p:nvPr/>
        </p:nvSpPr>
        <p:spPr>
          <a:xfrm>
            <a:off x="7659774" y="1980248"/>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5" name="文本框 254"/>
          <p:cNvSpPr txBox="1"/>
          <p:nvPr/>
        </p:nvSpPr>
        <p:spPr>
          <a:xfrm>
            <a:off x="7659774" y="3108695"/>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6" name="文本框 255"/>
          <p:cNvSpPr txBox="1"/>
          <p:nvPr/>
        </p:nvSpPr>
        <p:spPr>
          <a:xfrm>
            <a:off x="7672333" y="4200873"/>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7" name="文本框 256"/>
          <p:cNvSpPr txBox="1"/>
          <p:nvPr/>
        </p:nvSpPr>
        <p:spPr>
          <a:xfrm>
            <a:off x="7659774" y="5261200"/>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grpSp>
        <p:nvGrpSpPr>
          <p:cNvPr id="258" name="组合 257"/>
          <p:cNvGrpSpPr/>
          <p:nvPr/>
        </p:nvGrpSpPr>
        <p:grpSpPr>
          <a:xfrm>
            <a:off x="2071444" y="2132396"/>
            <a:ext cx="2475168" cy="3415283"/>
            <a:chOff x="1413107" y="1041560"/>
            <a:chExt cx="3428652" cy="4730919"/>
          </a:xfrm>
        </p:grpSpPr>
        <p:sp>
          <p:nvSpPr>
            <p:cNvPr id="259" name="任意多边形 258"/>
            <p:cNvSpPr/>
            <p:nvPr/>
          </p:nvSpPr>
          <p:spPr>
            <a:xfrm>
              <a:off x="1413107" y="1041560"/>
              <a:ext cx="3428652" cy="3178746"/>
            </a:xfrm>
            <a:custGeom>
              <a:avLst/>
              <a:gdLst>
                <a:gd name="connsiteX0" fmla="*/ 1699290 w 3469620"/>
                <a:gd name="connsiteY0" fmla="*/ 63 h 3177017"/>
                <a:gd name="connsiteX1" fmla="*/ 3469474 w 3469620"/>
                <a:gd name="connsiteY1" fmla="*/ 1852310 h 3177017"/>
                <a:gd name="connsiteX2" fmla="*/ 2601967 w 3469620"/>
                <a:gd name="connsiteY2" fmla="*/ 3165294 h 3177017"/>
                <a:gd name="connsiteX3" fmla="*/ 1124859 w 3469620"/>
                <a:gd name="connsiteY3" fmla="*/ 3177017 h 3177017"/>
                <a:gd name="connsiteX4" fmla="*/ 11167 w 3469620"/>
                <a:gd name="connsiteY4" fmla="*/ 1899201 h 3177017"/>
                <a:gd name="connsiteX5" fmla="*/ 1699290 w 3469620"/>
                <a:gd name="connsiteY5" fmla="*/ 63 h 3177017"/>
                <a:gd name="connsiteX0-1" fmla="*/ 1699290 w 3469620"/>
                <a:gd name="connsiteY0-2" fmla="*/ 63 h 3177017"/>
                <a:gd name="connsiteX1-3" fmla="*/ 3469474 w 3469620"/>
                <a:gd name="connsiteY1-4" fmla="*/ 1852310 h 3177017"/>
                <a:gd name="connsiteX2-5" fmla="*/ 2601967 w 3469620"/>
                <a:gd name="connsiteY2-6" fmla="*/ 3165294 h 3177017"/>
                <a:gd name="connsiteX3-7" fmla="*/ 1124859 w 3469620"/>
                <a:gd name="connsiteY3-8" fmla="*/ 3177017 h 3177017"/>
                <a:gd name="connsiteX4-9" fmla="*/ 11167 w 3469620"/>
                <a:gd name="connsiteY4-10" fmla="*/ 1899201 h 3177017"/>
                <a:gd name="connsiteX5-11" fmla="*/ 1699290 w 3469620"/>
                <a:gd name="connsiteY5-12" fmla="*/ 63 h 3177017"/>
                <a:gd name="connsiteX0-13" fmla="*/ 1699290 w 3469620"/>
                <a:gd name="connsiteY0-14" fmla="*/ 63 h 3177017"/>
                <a:gd name="connsiteX1-15" fmla="*/ 3469474 w 3469620"/>
                <a:gd name="connsiteY1-16" fmla="*/ 1852310 h 3177017"/>
                <a:gd name="connsiteX2-17" fmla="*/ 2601967 w 3469620"/>
                <a:gd name="connsiteY2-18" fmla="*/ 3165294 h 3177017"/>
                <a:gd name="connsiteX3-19" fmla="*/ 1124859 w 3469620"/>
                <a:gd name="connsiteY3-20" fmla="*/ 3177017 h 3177017"/>
                <a:gd name="connsiteX4-21" fmla="*/ 11167 w 3469620"/>
                <a:gd name="connsiteY4-22" fmla="*/ 1899201 h 3177017"/>
                <a:gd name="connsiteX5-23" fmla="*/ 1699290 w 3469620"/>
                <a:gd name="connsiteY5-24" fmla="*/ 63 h 3177017"/>
                <a:gd name="connsiteX0-25" fmla="*/ 1699290 w 3469620"/>
                <a:gd name="connsiteY0-26" fmla="*/ 63 h 3177017"/>
                <a:gd name="connsiteX1-27" fmla="*/ 3469474 w 3469620"/>
                <a:gd name="connsiteY1-28" fmla="*/ 1852310 h 3177017"/>
                <a:gd name="connsiteX2-29" fmla="*/ 2601967 w 3469620"/>
                <a:gd name="connsiteY2-30" fmla="*/ 3165294 h 3177017"/>
                <a:gd name="connsiteX3-31" fmla="*/ 1124859 w 3469620"/>
                <a:gd name="connsiteY3-32" fmla="*/ 3177017 h 3177017"/>
                <a:gd name="connsiteX4-33" fmla="*/ 11167 w 3469620"/>
                <a:gd name="connsiteY4-34" fmla="*/ 1899201 h 3177017"/>
                <a:gd name="connsiteX5-35" fmla="*/ 1699290 w 3469620"/>
                <a:gd name="connsiteY5-36" fmla="*/ 63 h 3177017"/>
                <a:gd name="connsiteX0-37" fmla="*/ 1699290 w 3469620"/>
                <a:gd name="connsiteY0-38" fmla="*/ 63 h 3177017"/>
                <a:gd name="connsiteX1-39" fmla="*/ 3469474 w 3469620"/>
                <a:gd name="connsiteY1-40" fmla="*/ 1852310 h 3177017"/>
                <a:gd name="connsiteX2-41" fmla="*/ 2601967 w 3469620"/>
                <a:gd name="connsiteY2-42" fmla="*/ 3165294 h 3177017"/>
                <a:gd name="connsiteX3-43" fmla="*/ 1124859 w 3469620"/>
                <a:gd name="connsiteY3-44" fmla="*/ 3177017 h 3177017"/>
                <a:gd name="connsiteX4-45" fmla="*/ 11167 w 3469620"/>
                <a:gd name="connsiteY4-46" fmla="*/ 1899201 h 3177017"/>
                <a:gd name="connsiteX5-47" fmla="*/ 1699290 w 3469620"/>
                <a:gd name="connsiteY5-48" fmla="*/ 63 h 3177017"/>
                <a:gd name="connsiteX0-49" fmla="*/ 1694323 w 3464653"/>
                <a:gd name="connsiteY0-50" fmla="*/ 63 h 3177017"/>
                <a:gd name="connsiteX1-51" fmla="*/ 3464507 w 3464653"/>
                <a:gd name="connsiteY1-52" fmla="*/ 1852310 h 3177017"/>
                <a:gd name="connsiteX2-53" fmla="*/ 2597000 w 3464653"/>
                <a:gd name="connsiteY2-54" fmla="*/ 3165294 h 3177017"/>
                <a:gd name="connsiteX3-55" fmla="*/ 1119892 w 3464653"/>
                <a:gd name="connsiteY3-56" fmla="*/ 3177017 h 3177017"/>
                <a:gd name="connsiteX4-57" fmla="*/ 6200 w 3464653"/>
                <a:gd name="connsiteY4-58" fmla="*/ 1899201 h 3177017"/>
                <a:gd name="connsiteX5-59" fmla="*/ 1694323 w 3464653"/>
                <a:gd name="connsiteY5-60" fmla="*/ 63 h 3177017"/>
                <a:gd name="connsiteX0-61" fmla="*/ 1693073 w 3428206"/>
                <a:gd name="connsiteY0-62" fmla="*/ 628 h 3177582"/>
                <a:gd name="connsiteX1-63" fmla="*/ 3428088 w 3428206"/>
                <a:gd name="connsiteY1-64" fmla="*/ 1759090 h 3177582"/>
                <a:gd name="connsiteX2-65" fmla="*/ 2595750 w 3428206"/>
                <a:gd name="connsiteY2-66" fmla="*/ 3165859 h 3177582"/>
                <a:gd name="connsiteX3-67" fmla="*/ 1118642 w 3428206"/>
                <a:gd name="connsiteY3-68" fmla="*/ 3177582 h 3177582"/>
                <a:gd name="connsiteX4-69" fmla="*/ 4950 w 3428206"/>
                <a:gd name="connsiteY4-70" fmla="*/ 1899766 h 3177582"/>
                <a:gd name="connsiteX5-71" fmla="*/ 1693073 w 3428206"/>
                <a:gd name="connsiteY5-72" fmla="*/ 628 h 3177582"/>
                <a:gd name="connsiteX0-73" fmla="*/ 1694500 w 3429671"/>
                <a:gd name="connsiteY0-74" fmla="*/ 117 h 3177071"/>
                <a:gd name="connsiteX1-75" fmla="*/ 3429515 w 3429671"/>
                <a:gd name="connsiteY1-76" fmla="*/ 1758579 h 3177071"/>
                <a:gd name="connsiteX2-77" fmla="*/ 2597177 w 3429671"/>
                <a:gd name="connsiteY2-78" fmla="*/ 3165348 h 3177071"/>
                <a:gd name="connsiteX3-79" fmla="*/ 1120069 w 3429671"/>
                <a:gd name="connsiteY3-80" fmla="*/ 3177071 h 3177071"/>
                <a:gd name="connsiteX4-81" fmla="*/ 6377 w 3429671"/>
                <a:gd name="connsiteY4-82" fmla="*/ 1899255 h 3177071"/>
                <a:gd name="connsiteX5-83" fmla="*/ 1694500 w 3429671"/>
                <a:gd name="connsiteY5-84" fmla="*/ 117 h 3177071"/>
                <a:gd name="connsiteX0-85" fmla="*/ 1694806 w 3429986"/>
                <a:gd name="connsiteY0-86" fmla="*/ 162 h 3177116"/>
                <a:gd name="connsiteX1-87" fmla="*/ 3429821 w 3429986"/>
                <a:gd name="connsiteY1-88" fmla="*/ 1758624 h 3177116"/>
                <a:gd name="connsiteX2-89" fmla="*/ 2597483 w 3429986"/>
                <a:gd name="connsiteY2-90" fmla="*/ 3165393 h 3177116"/>
                <a:gd name="connsiteX3-91" fmla="*/ 1120375 w 3429986"/>
                <a:gd name="connsiteY3-92" fmla="*/ 3177116 h 3177116"/>
                <a:gd name="connsiteX4-93" fmla="*/ 6683 w 3429986"/>
                <a:gd name="connsiteY4-94" fmla="*/ 1899300 h 3177116"/>
                <a:gd name="connsiteX5-95" fmla="*/ 1694806 w 3429986"/>
                <a:gd name="connsiteY5-96" fmla="*/ 162 h 3177116"/>
                <a:gd name="connsiteX0-97" fmla="*/ 1693073 w 3428206"/>
                <a:gd name="connsiteY0-98" fmla="*/ 3527 h 3180481"/>
                <a:gd name="connsiteX1-99" fmla="*/ 3428088 w 3428206"/>
                <a:gd name="connsiteY1-100" fmla="*/ 1597866 h 3180481"/>
                <a:gd name="connsiteX2-101" fmla="*/ 2595750 w 3428206"/>
                <a:gd name="connsiteY2-102" fmla="*/ 3168758 h 3180481"/>
                <a:gd name="connsiteX3-103" fmla="*/ 1118642 w 3428206"/>
                <a:gd name="connsiteY3-104" fmla="*/ 3180481 h 3180481"/>
                <a:gd name="connsiteX4-105" fmla="*/ 4950 w 3428206"/>
                <a:gd name="connsiteY4-106" fmla="*/ 1902665 h 3180481"/>
                <a:gd name="connsiteX5-107" fmla="*/ 1693073 w 3428206"/>
                <a:gd name="connsiteY5-108" fmla="*/ 3527 h 3180481"/>
                <a:gd name="connsiteX0-109" fmla="*/ 1693073 w 3428206"/>
                <a:gd name="connsiteY0-110" fmla="*/ 835 h 3177789"/>
                <a:gd name="connsiteX1-111" fmla="*/ 3428088 w 3428206"/>
                <a:gd name="connsiteY1-112" fmla="*/ 1595174 h 3177789"/>
                <a:gd name="connsiteX2-113" fmla="*/ 2595750 w 3428206"/>
                <a:gd name="connsiteY2-114" fmla="*/ 3166066 h 3177789"/>
                <a:gd name="connsiteX3-115" fmla="*/ 1118642 w 3428206"/>
                <a:gd name="connsiteY3-116" fmla="*/ 3177789 h 3177789"/>
                <a:gd name="connsiteX4-117" fmla="*/ 4950 w 3428206"/>
                <a:gd name="connsiteY4-118" fmla="*/ 1735850 h 3177789"/>
                <a:gd name="connsiteX5-119" fmla="*/ 1693073 w 3428206"/>
                <a:gd name="connsiteY5-120" fmla="*/ 835 h 3177789"/>
                <a:gd name="connsiteX0-121" fmla="*/ 1693508 w 3428652"/>
                <a:gd name="connsiteY0-122" fmla="*/ 1792 h 3178746"/>
                <a:gd name="connsiteX1-123" fmla="*/ 3428523 w 3428652"/>
                <a:gd name="connsiteY1-124" fmla="*/ 1596131 h 3178746"/>
                <a:gd name="connsiteX2-125" fmla="*/ 2596185 w 3428652"/>
                <a:gd name="connsiteY2-126" fmla="*/ 3167023 h 3178746"/>
                <a:gd name="connsiteX3-127" fmla="*/ 1119077 w 3428652"/>
                <a:gd name="connsiteY3-128" fmla="*/ 3178746 h 3178746"/>
                <a:gd name="connsiteX4-129" fmla="*/ 5385 w 3428652"/>
                <a:gd name="connsiteY4-130" fmla="*/ 1736807 h 3178746"/>
                <a:gd name="connsiteX5-131" fmla="*/ 1693508 w 3428652"/>
                <a:gd name="connsiteY5-132" fmla="*/ 1792 h 317874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3428652" h="3178746">
                  <a:moveTo>
                    <a:pt x="1693508" y="1792"/>
                  </a:moveTo>
                  <a:cubicBezTo>
                    <a:pt x="2369539" y="-33378"/>
                    <a:pt x="3442200" y="447270"/>
                    <a:pt x="3428523" y="1596131"/>
                  </a:cubicBezTo>
                  <a:cubicBezTo>
                    <a:pt x="3414846" y="2744992"/>
                    <a:pt x="2998678" y="2995084"/>
                    <a:pt x="2596185" y="3167023"/>
                  </a:cubicBezTo>
                  <a:lnTo>
                    <a:pt x="1119077" y="3178746"/>
                  </a:lnTo>
                  <a:cubicBezTo>
                    <a:pt x="587630" y="3000947"/>
                    <a:pt x="97216" y="2770392"/>
                    <a:pt x="5385" y="1736807"/>
                  </a:cubicBezTo>
                  <a:cubicBezTo>
                    <a:pt x="-86446" y="703222"/>
                    <a:pt x="1017477" y="36962"/>
                    <a:pt x="1693508" y="1792"/>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椭圆 31"/>
            <p:cNvSpPr/>
            <p:nvPr/>
          </p:nvSpPr>
          <p:spPr>
            <a:xfrm>
              <a:off x="2484881" y="4853354"/>
              <a:ext cx="1450294" cy="9191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53628 w 695352"/>
                <a:gd name="connsiteY0-478" fmla="*/ 44808 h 508463"/>
                <a:gd name="connsiteX1-479" fmla="*/ 631204 w 695352"/>
                <a:gd name="connsiteY1-480" fmla="*/ 12286 h 508463"/>
                <a:gd name="connsiteX2-481" fmla="*/ 656856 w 695352"/>
                <a:gd name="connsiteY2-482" fmla="*/ 458623 h 508463"/>
                <a:gd name="connsiteX3-483" fmla="*/ 49985 w 695352"/>
                <a:gd name="connsiteY3-484" fmla="*/ 446218 h 508463"/>
                <a:gd name="connsiteX4-485" fmla="*/ 53628 w 695352"/>
                <a:gd name="connsiteY4-486" fmla="*/ 44808 h 508463"/>
                <a:gd name="connsiteX0-487" fmla="*/ 27233 w 668957"/>
                <a:gd name="connsiteY0-488" fmla="*/ 33309 h 496964"/>
                <a:gd name="connsiteX1-489" fmla="*/ 604809 w 668957"/>
                <a:gd name="connsiteY1-490" fmla="*/ 787 h 496964"/>
                <a:gd name="connsiteX2-491" fmla="*/ 630461 w 668957"/>
                <a:gd name="connsiteY2-492" fmla="*/ 447124 h 496964"/>
                <a:gd name="connsiteX3-493" fmla="*/ 23590 w 668957"/>
                <a:gd name="connsiteY3-494" fmla="*/ 434719 h 496964"/>
                <a:gd name="connsiteX4-495" fmla="*/ 27233 w 668957"/>
                <a:gd name="connsiteY4-496" fmla="*/ 33309 h 496964"/>
                <a:gd name="connsiteX0-497" fmla="*/ 56383 w 708074"/>
                <a:gd name="connsiteY0-498" fmla="*/ 44807 h 508462"/>
                <a:gd name="connsiteX1-499" fmla="*/ 672500 w 708074"/>
                <a:gd name="connsiteY1-500" fmla="*/ 12285 h 508462"/>
                <a:gd name="connsiteX2-501" fmla="*/ 659611 w 708074"/>
                <a:gd name="connsiteY2-502" fmla="*/ 458622 h 508462"/>
                <a:gd name="connsiteX3-503" fmla="*/ 52740 w 708074"/>
                <a:gd name="connsiteY3-504" fmla="*/ 446217 h 508462"/>
                <a:gd name="connsiteX4-505" fmla="*/ 56383 w 708074"/>
                <a:gd name="connsiteY4-506" fmla="*/ 44807 h 508462"/>
                <a:gd name="connsiteX0-507" fmla="*/ 29466 w 681157"/>
                <a:gd name="connsiteY0-508" fmla="*/ 33309 h 496964"/>
                <a:gd name="connsiteX1-509" fmla="*/ 645583 w 681157"/>
                <a:gd name="connsiteY1-510" fmla="*/ 787 h 496964"/>
                <a:gd name="connsiteX2-511" fmla="*/ 632694 w 681157"/>
                <a:gd name="connsiteY2-512" fmla="*/ 447124 h 496964"/>
                <a:gd name="connsiteX3-513" fmla="*/ 25823 w 681157"/>
                <a:gd name="connsiteY3-514" fmla="*/ 434719 h 496964"/>
                <a:gd name="connsiteX4-515" fmla="*/ 29466 w 681157"/>
                <a:gd name="connsiteY4-516" fmla="*/ 33309 h 49696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81157" h="496964">
                  <a:moveTo>
                    <a:pt x="29466" y="33309"/>
                  </a:moveTo>
                  <a:cubicBezTo>
                    <a:pt x="66687" y="6579"/>
                    <a:pt x="638715" y="-2974"/>
                    <a:pt x="645583" y="787"/>
                  </a:cubicBezTo>
                  <a:cubicBezTo>
                    <a:pt x="652451" y="4548"/>
                    <a:pt x="729564" y="374802"/>
                    <a:pt x="632694" y="447124"/>
                  </a:cubicBezTo>
                  <a:cubicBezTo>
                    <a:pt x="535824" y="519446"/>
                    <a:pt x="62180" y="511123"/>
                    <a:pt x="25823" y="434719"/>
                  </a:cubicBezTo>
                  <a:cubicBezTo>
                    <a:pt x="-10534" y="358315"/>
                    <a:pt x="-7755" y="60039"/>
                    <a:pt x="29466" y="33309"/>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1" name="任意多边形 260"/>
            <p:cNvSpPr/>
            <p:nvPr/>
          </p:nvSpPr>
          <p:spPr>
            <a:xfrm>
              <a:off x="2602523"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261"/>
            <p:cNvSpPr/>
            <p:nvPr/>
          </p:nvSpPr>
          <p:spPr>
            <a:xfrm>
              <a:off x="3126802"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262"/>
            <p:cNvSpPr/>
            <p:nvPr/>
          </p:nvSpPr>
          <p:spPr>
            <a:xfrm>
              <a:off x="3804960"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椭圆 31"/>
            <p:cNvSpPr/>
            <p:nvPr/>
          </p:nvSpPr>
          <p:spPr>
            <a:xfrm>
              <a:off x="2484881" y="4757644"/>
              <a:ext cx="1440000" cy="19142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95220 w 721339"/>
                <a:gd name="connsiteY0-478" fmla="*/ 66938 h 536957"/>
                <a:gd name="connsiteX1-479" fmla="*/ 635419 w 721339"/>
                <a:gd name="connsiteY1-480" fmla="*/ 42846 h 536957"/>
                <a:gd name="connsiteX2-481" fmla="*/ 661071 w 721339"/>
                <a:gd name="connsiteY2-482" fmla="*/ 489183 h 536957"/>
                <a:gd name="connsiteX3-483" fmla="*/ 54200 w 721339"/>
                <a:gd name="connsiteY3-484" fmla="*/ 476778 h 536957"/>
                <a:gd name="connsiteX4-485" fmla="*/ 95220 w 721339"/>
                <a:gd name="connsiteY4-486" fmla="*/ 66938 h 536957"/>
                <a:gd name="connsiteX0-487" fmla="*/ 97719 w 723838"/>
                <a:gd name="connsiteY0-488" fmla="*/ 55834 h 525853"/>
                <a:gd name="connsiteX1-489" fmla="*/ 637918 w 723838"/>
                <a:gd name="connsiteY1-490" fmla="*/ 31742 h 525853"/>
                <a:gd name="connsiteX2-491" fmla="*/ 663570 w 723838"/>
                <a:gd name="connsiteY2-492" fmla="*/ 478079 h 525853"/>
                <a:gd name="connsiteX3-493" fmla="*/ 56699 w 723838"/>
                <a:gd name="connsiteY3-494" fmla="*/ 465674 h 525853"/>
                <a:gd name="connsiteX4-495" fmla="*/ 97719 w 723838"/>
                <a:gd name="connsiteY4-496" fmla="*/ 55834 h 52585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723838" h="525853">
                  <a:moveTo>
                    <a:pt x="97719" y="55834"/>
                  </a:moveTo>
                  <a:cubicBezTo>
                    <a:pt x="203084" y="25657"/>
                    <a:pt x="543610" y="-38632"/>
                    <a:pt x="637918" y="31742"/>
                  </a:cubicBezTo>
                  <a:cubicBezTo>
                    <a:pt x="732226" y="102116"/>
                    <a:pt x="760440" y="405757"/>
                    <a:pt x="663570" y="478079"/>
                  </a:cubicBezTo>
                  <a:cubicBezTo>
                    <a:pt x="566700" y="550401"/>
                    <a:pt x="151007" y="536048"/>
                    <a:pt x="56699" y="465674"/>
                  </a:cubicBezTo>
                  <a:cubicBezTo>
                    <a:pt x="-37609" y="395300"/>
                    <a:pt x="-7646" y="86011"/>
                    <a:pt x="97719" y="55834"/>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grpSp>
        <p:nvGrpSpPr>
          <p:cNvPr id="265" name="组合 264"/>
          <p:cNvGrpSpPr/>
          <p:nvPr/>
        </p:nvGrpSpPr>
        <p:grpSpPr>
          <a:xfrm>
            <a:off x="1272191" y="4686777"/>
            <a:ext cx="983956" cy="394757"/>
            <a:chOff x="1372329" y="5446987"/>
            <a:chExt cx="1761315" cy="706794"/>
          </a:xfrm>
        </p:grpSpPr>
        <p:sp>
          <p:nvSpPr>
            <p:cNvPr id="266" name="任意多边形 265"/>
            <p:cNvSpPr/>
            <p:nvPr/>
          </p:nvSpPr>
          <p:spPr>
            <a:xfrm flipH="1">
              <a:off x="1372329" y="5446987"/>
              <a:ext cx="1528023" cy="630144"/>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7" name="任意多边形 266"/>
            <p:cNvSpPr/>
            <p:nvPr/>
          </p:nvSpPr>
          <p:spPr>
            <a:xfrm flipH="1">
              <a:off x="2363622" y="5762723"/>
              <a:ext cx="770022" cy="391058"/>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268" name="文本框 267"/>
          <p:cNvSpPr txBox="1"/>
          <p:nvPr/>
        </p:nvSpPr>
        <p:spPr>
          <a:xfrm>
            <a:off x="2551667" y="3392135"/>
            <a:ext cx="1805448" cy="646331"/>
          </a:xfrm>
          <a:prstGeom prst="rect">
            <a:avLst/>
          </a:prstGeom>
          <a:noFill/>
        </p:spPr>
        <p:txBody>
          <a:bodyPr wrap="square" rtlCol="0">
            <a:spAutoFit/>
          </a:bodyPr>
          <a:lstStyle/>
          <a:p>
            <a:r>
              <a:rPr lang="zh-CN" altLang="en-US" sz="3600" b="1" dirty="0">
                <a:latin typeface="方正静蕾简体" panose="02000000000000000000" pitchFamily="2" charset="-122"/>
                <a:ea typeface="方正静蕾简体" panose="02000000000000000000" pitchFamily="2" charset="-122"/>
              </a:rPr>
              <a:t>流程图</a:t>
            </a:r>
          </a:p>
        </p:txBody>
      </p:sp>
      <p:grpSp>
        <p:nvGrpSpPr>
          <p:cNvPr id="269" name="组合 268"/>
          <p:cNvGrpSpPr/>
          <p:nvPr/>
        </p:nvGrpSpPr>
        <p:grpSpPr>
          <a:xfrm flipH="1">
            <a:off x="3285627" y="2683977"/>
            <a:ext cx="422520" cy="611158"/>
            <a:chOff x="5844088" y="2600655"/>
            <a:chExt cx="385904" cy="611158"/>
          </a:xfrm>
        </p:grpSpPr>
        <p:grpSp>
          <p:nvGrpSpPr>
            <p:cNvPr id="270" name="组合 269"/>
            <p:cNvGrpSpPr/>
            <p:nvPr/>
          </p:nvGrpSpPr>
          <p:grpSpPr>
            <a:xfrm rot="8489641">
              <a:off x="6013992" y="2653092"/>
              <a:ext cx="216000" cy="558721"/>
              <a:chOff x="6011031" y="2540000"/>
              <a:chExt cx="242182" cy="626447"/>
            </a:xfrm>
          </p:grpSpPr>
          <p:sp>
            <p:nvSpPr>
              <p:cNvPr id="272" name="任意多边形 271"/>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272"/>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273"/>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1" name="任意多边形 270"/>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1" y="connsiteY0-2"/>
                </a:cxn>
                <a:cxn ang="0">
                  <a:pos x="connsiteX1-3" y="connsiteY1-4"/>
                </a:cxn>
                <a:cxn ang="0">
                  <a:pos x="connsiteX2-5" y="connsiteY2-6"/>
                </a:cxn>
                <a:cxn ang="0">
                  <a:pos x="connsiteX3-7" y="connsiteY3-8"/>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47" name="任意多边形 46"/>
          <p:cNvSpPr/>
          <p:nvPr/>
        </p:nvSpPr>
        <p:spPr>
          <a:xfrm>
            <a:off x="1348176" y="236032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框 47"/>
          <p:cNvSpPr txBox="1"/>
          <p:nvPr/>
        </p:nvSpPr>
        <p:spPr>
          <a:xfrm>
            <a:off x="2044523"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49" name="文本框 48"/>
          <p:cNvSpPr txBox="1"/>
          <p:nvPr/>
        </p:nvSpPr>
        <p:spPr>
          <a:xfrm>
            <a:off x="1772819"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0" name="文本框 49"/>
          <p:cNvSpPr txBox="1"/>
          <p:nvPr/>
        </p:nvSpPr>
        <p:spPr>
          <a:xfrm>
            <a:off x="1054069"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51" name="矩形 50"/>
          <p:cNvSpPr/>
          <p:nvPr/>
        </p:nvSpPr>
        <p:spPr>
          <a:xfrm>
            <a:off x="1594623" y="2550532"/>
            <a:ext cx="2412203" cy="1509692"/>
          </a:xfrm>
          <a:prstGeom prst="rect">
            <a:avLst/>
          </a:prstGeom>
          <a:blipFill>
            <a:blip r:embed="rId4"/>
            <a:srcRect/>
            <a:stretch>
              <a:fillRect l="-8519" r="-528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2" name="任意多边形 51"/>
          <p:cNvSpPr/>
          <p:nvPr/>
        </p:nvSpPr>
        <p:spPr>
          <a:xfrm>
            <a:off x="4791245"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5437349"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5165645"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5" name="文本框 54"/>
          <p:cNvSpPr txBox="1"/>
          <p:nvPr/>
        </p:nvSpPr>
        <p:spPr>
          <a:xfrm>
            <a:off x="4446895"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56" name="任意多边形 55"/>
          <p:cNvSpPr/>
          <p:nvPr/>
        </p:nvSpPr>
        <p:spPr>
          <a:xfrm>
            <a:off x="8184070"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p:cNvSpPr txBox="1"/>
          <p:nvPr/>
        </p:nvSpPr>
        <p:spPr>
          <a:xfrm>
            <a:off x="8830174"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8" name="文本框 57"/>
          <p:cNvSpPr txBox="1"/>
          <p:nvPr/>
        </p:nvSpPr>
        <p:spPr>
          <a:xfrm>
            <a:off x="8558470"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9" name="文本框 58"/>
          <p:cNvSpPr txBox="1"/>
          <p:nvPr/>
        </p:nvSpPr>
        <p:spPr>
          <a:xfrm>
            <a:off x="7839720"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60" name="矩形 59"/>
          <p:cNvSpPr/>
          <p:nvPr/>
        </p:nvSpPr>
        <p:spPr>
          <a:xfrm>
            <a:off x="4998483" y="2546365"/>
            <a:ext cx="2390135" cy="1513859"/>
          </a:xfrm>
          <a:prstGeom prst="rect">
            <a:avLst/>
          </a:prstGeom>
          <a:blipFill>
            <a:blip r:embed="rId5"/>
            <a:srcRect/>
            <a:stretch>
              <a:fillRect l="-1517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1" name="矩形 60"/>
          <p:cNvSpPr/>
          <p:nvPr/>
        </p:nvSpPr>
        <p:spPr>
          <a:xfrm>
            <a:off x="8391308" y="2564405"/>
            <a:ext cx="2390135" cy="1513859"/>
          </a:xfrm>
          <a:prstGeom prst="rect">
            <a:avLst/>
          </a:prstGeom>
          <a:blipFill dpi="0" rotWithShape="1">
            <a:blip r:embed="rId6"/>
            <a:srcRect/>
            <a:stretch>
              <a:fillRect r="-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21" name="任意多边形 20"/>
          <p:cNvSpPr/>
          <p:nvPr/>
        </p:nvSpPr>
        <p:spPr>
          <a:xfrm>
            <a:off x="4691995" y="2417605"/>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200000">
            <a:off x="4762507" y="2378933"/>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5008728" y="2361481"/>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S</a:t>
            </a:r>
            <a:endParaRPr lang="zh-CN" altLang="en-US" sz="7200" b="1" dirty="0">
              <a:latin typeface="方正静蕾简体" panose="02000000000000000000" pitchFamily="2" charset="-122"/>
              <a:ea typeface="方正静蕾简体" panose="02000000000000000000" pitchFamily="2" charset="-122"/>
            </a:endParaRPr>
          </a:p>
        </p:txBody>
      </p:sp>
      <p:sp>
        <p:nvSpPr>
          <p:cNvPr id="24" name="文本框 23"/>
          <p:cNvSpPr txBox="1"/>
          <p:nvPr/>
        </p:nvSpPr>
        <p:spPr>
          <a:xfrm>
            <a:off x="6662948" y="2339804"/>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W</a:t>
            </a:r>
            <a:endParaRPr lang="zh-CN" altLang="en-US" sz="7200" b="1" dirty="0">
              <a:latin typeface="方正静蕾简体" panose="02000000000000000000" pitchFamily="2" charset="-122"/>
              <a:ea typeface="方正静蕾简体" panose="02000000000000000000" pitchFamily="2" charset="-122"/>
            </a:endParaRPr>
          </a:p>
        </p:txBody>
      </p:sp>
      <p:sp>
        <p:nvSpPr>
          <p:cNvPr id="25" name="文本框 24"/>
          <p:cNvSpPr txBox="1"/>
          <p:nvPr/>
        </p:nvSpPr>
        <p:spPr>
          <a:xfrm>
            <a:off x="5008728" y="3995819"/>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O</a:t>
            </a:r>
            <a:endParaRPr lang="zh-CN" altLang="en-US" sz="7200" b="1" dirty="0">
              <a:latin typeface="方正静蕾简体" panose="02000000000000000000" pitchFamily="2" charset="-122"/>
              <a:ea typeface="方正静蕾简体" panose="02000000000000000000" pitchFamily="2" charset="-122"/>
            </a:endParaRPr>
          </a:p>
        </p:txBody>
      </p:sp>
      <p:sp>
        <p:nvSpPr>
          <p:cNvPr id="26" name="文本框 25"/>
          <p:cNvSpPr txBox="1"/>
          <p:nvPr/>
        </p:nvSpPr>
        <p:spPr>
          <a:xfrm>
            <a:off x="6662948" y="3974142"/>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T</a:t>
            </a:r>
            <a:endParaRPr lang="zh-CN" altLang="en-US" sz="7200" b="1" dirty="0">
              <a:latin typeface="方正静蕾简体" panose="02000000000000000000" pitchFamily="2" charset="-122"/>
              <a:ea typeface="方正静蕾简体" panose="02000000000000000000" pitchFamily="2" charset="-122"/>
            </a:endParaRPr>
          </a:p>
        </p:txBody>
      </p:sp>
      <p:sp>
        <p:nvSpPr>
          <p:cNvPr id="28" name="文本框 27"/>
          <p:cNvSpPr txBox="1"/>
          <p:nvPr/>
        </p:nvSpPr>
        <p:spPr>
          <a:xfrm>
            <a:off x="1514734" y="238592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9" name="Freeform 30"/>
          <p:cNvSpPr>
            <a:spLocks noEditPoints="1"/>
          </p:cNvSpPr>
          <p:nvPr/>
        </p:nvSpPr>
        <p:spPr bwMode="auto">
          <a:xfrm>
            <a:off x="1221796" y="248512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1" name="文本框 30"/>
          <p:cNvSpPr txBox="1"/>
          <p:nvPr/>
        </p:nvSpPr>
        <p:spPr>
          <a:xfrm>
            <a:off x="1544123" y="4132553"/>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2" name="Freeform 30"/>
          <p:cNvSpPr>
            <a:spLocks noEditPoints="1"/>
          </p:cNvSpPr>
          <p:nvPr/>
        </p:nvSpPr>
        <p:spPr bwMode="auto">
          <a:xfrm>
            <a:off x="1251185" y="423176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4" name="文本框 33"/>
          <p:cNvSpPr txBox="1"/>
          <p:nvPr/>
        </p:nvSpPr>
        <p:spPr>
          <a:xfrm>
            <a:off x="9621554" y="2346213"/>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5" name="Freeform 30"/>
          <p:cNvSpPr>
            <a:spLocks noEditPoints="1"/>
          </p:cNvSpPr>
          <p:nvPr/>
        </p:nvSpPr>
        <p:spPr bwMode="auto">
          <a:xfrm>
            <a:off x="9328616" y="244542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sp>
        <p:nvSpPr>
          <p:cNvPr id="37" name="文本框 36"/>
          <p:cNvSpPr txBox="1"/>
          <p:nvPr/>
        </p:nvSpPr>
        <p:spPr>
          <a:xfrm>
            <a:off x="9650943" y="4092845"/>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8" name="Freeform 30"/>
          <p:cNvSpPr>
            <a:spLocks noEditPoints="1"/>
          </p:cNvSpPr>
          <p:nvPr/>
        </p:nvSpPr>
        <p:spPr bwMode="auto">
          <a:xfrm>
            <a:off x="9358005" y="419205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grpSp>
        <p:nvGrpSpPr>
          <p:cNvPr id="39" name="组合 38"/>
          <p:cNvGrpSpPr/>
          <p:nvPr/>
        </p:nvGrpSpPr>
        <p:grpSpPr>
          <a:xfrm>
            <a:off x="5737017" y="3330890"/>
            <a:ext cx="727961" cy="723449"/>
            <a:chOff x="6137276" y="2995613"/>
            <a:chExt cx="768350" cy="763588"/>
          </a:xfrm>
          <a:solidFill>
            <a:schemeClr val="bg1"/>
          </a:solidFill>
        </p:grpSpPr>
        <p:sp>
          <p:nvSpPr>
            <p:cNvPr id="4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2"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3"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4"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5"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6"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7"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8"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9"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0"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1"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2"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3"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4"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5"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6"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7"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8"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9"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0"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1"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2"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3"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4"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5"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6"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7"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8"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9"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0"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1"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2"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3"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4"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5"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6"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7"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8"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9"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0"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1"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2"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grpSp>
      <p:sp>
        <p:nvSpPr>
          <p:cNvPr id="122" name="文本框 121"/>
          <p:cNvSpPr txBox="1"/>
          <p:nvPr/>
        </p:nvSpPr>
        <p:spPr>
          <a:xfrm>
            <a:off x="1559107" y="2882325"/>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3" name="文本框 122"/>
          <p:cNvSpPr txBox="1"/>
          <p:nvPr/>
        </p:nvSpPr>
        <p:spPr>
          <a:xfrm>
            <a:off x="1600880" y="455656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4" name="文本框 123"/>
          <p:cNvSpPr txBox="1"/>
          <p:nvPr/>
        </p:nvSpPr>
        <p:spPr>
          <a:xfrm>
            <a:off x="8512997" y="4626691"/>
            <a:ext cx="2600829" cy="830997"/>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5" name="文本框 124"/>
          <p:cNvSpPr txBox="1"/>
          <p:nvPr/>
        </p:nvSpPr>
        <p:spPr>
          <a:xfrm>
            <a:off x="8493466" y="2826517"/>
            <a:ext cx="2600829" cy="830997"/>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第二章节</a:t>
            </a:r>
            <a:endParaRPr lang="zh-CN" altLang="en-US" sz="6600" b="1" dirty="0">
              <a:latin typeface="方正静蕾简体" panose="02000000000000000000" pitchFamily="2" charset="-122"/>
              <a:ea typeface="方正静蕾简体" panose="02000000000000000000" pitchFamily="2" charset="-122"/>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1149</Words>
  <Application>Microsoft Office PowerPoint</Application>
  <PresentationFormat>自定义</PresentationFormat>
  <Paragraphs>161</Paragraphs>
  <Slides>26</Slides>
  <Notes>0</Notes>
  <HiddenSlides>0</HiddenSlides>
  <MMClips>0</MMClips>
  <ScaleCrop>false</ScaleCrop>
  <HeadingPairs>
    <vt:vector size="4" baseType="variant">
      <vt:variant>
        <vt:lpstr>主题</vt:lpstr>
      </vt:variant>
      <vt:variant>
        <vt:i4>1</vt:i4>
      </vt:variant>
      <vt:variant>
        <vt:lpstr>幻灯片标题</vt:lpstr>
      </vt:variant>
      <vt:variant>
        <vt:i4>26</vt:i4>
      </vt:variant>
    </vt:vector>
  </HeadingPairs>
  <TitlesOfParts>
    <vt:vector size="27"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大侠素材铺</dc:title>
  <dc:creator>https://dxpu.taobao.com/</dc:creator>
  <dc:description>大侠素材铺  淘宝店：https://dxpu.taobao.com/</dc:description>
  <cp:lastModifiedBy>微软用户</cp:lastModifiedBy>
  <cp:revision>17</cp:revision>
  <dcterms:created xsi:type="dcterms:W3CDTF">2016-04-12T07:13:00Z</dcterms:created>
  <dcterms:modified xsi:type="dcterms:W3CDTF">2017-11-15T12:22:23Z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2052-10.1.0.6690</vt:lpwstr>
  </property>
</Properties>
</file>