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701" r:id="rId3"/>
  </p:sldMasterIdLst>
  <p:notesMasterIdLst>
    <p:notesMasterId r:id="rId31"/>
  </p:notesMasterIdLst>
  <p:sldIdLst>
    <p:sldId id="288" r:id="rId4"/>
    <p:sldId id="290" r:id="rId5"/>
    <p:sldId id="289" r:id="rId6"/>
    <p:sldId id="291" r:id="rId7"/>
    <p:sldId id="297" r:id="rId8"/>
    <p:sldId id="311" r:id="rId9"/>
    <p:sldId id="305" r:id="rId10"/>
    <p:sldId id="299" r:id="rId11"/>
    <p:sldId id="300" r:id="rId12"/>
    <p:sldId id="292" r:id="rId13"/>
    <p:sldId id="302" r:id="rId14"/>
    <p:sldId id="310" r:id="rId15"/>
    <p:sldId id="303" r:id="rId16"/>
    <p:sldId id="308" r:id="rId17"/>
    <p:sldId id="304" r:id="rId18"/>
    <p:sldId id="293" r:id="rId19"/>
    <p:sldId id="298" r:id="rId20"/>
    <p:sldId id="309" r:id="rId21"/>
    <p:sldId id="306" r:id="rId22"/>
    <p:sldId id="295" r:id="rId23"/>
    <p:sldId id="307" r:id="rId24"/>
    <p:sldId id="294" r:id="rId25"/>
    <p:sldId id="296" r:id="rId26"/>
    <p:sldId id="301" r:id="rId27"/>
    <p:sldId id="312" r:id="rId28"/>
    <p:sldId id="313" r:id="rId29"/>
    <p:sldId id="314"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876" y="-102"/>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2017/9/23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5387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38F04A-84B0-4E5D-A1A7-EE43D6EF2A6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030379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729623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73140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88057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23291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8759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10</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27347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33778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6BE02D-20C0-F840-AFAC-BEA99C74FDC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8080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16</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72757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p:transition spd="slow" advClick="0" advTm="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p:transition spd="slow" advClick="0" advTm="0">
    <p:comb/>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p:transition spd="slow" advClick="0" advTm="0">
    <p:comb/>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p:transition spd="slow" advClick="0" advTm="0">
    <p:comb/>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rotWithShape="1">
          <a:blip r:embed="rId2">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cxnSp>
        <p:nvCxnSpPr>
          <p:cNvPr id="14" name="直接连接符 13"/>
          <p:cNvCxnSpPr/>
          <p:nvPr userDrawn="1"/>
        </p:nvCxnSpPr>
        <p:spPr>
          <a:xfrm>
            <a:off x="0" y="693922"/>
            <a:ext cx="9144000" cy="0"/>
          </a:xfrm>
          <a:prstGeom prst="line">
            <a:avLst/>
          </a:prstGeom>
          <a:noFill/>
          <a:ln w="6350" cap="flat" cmpd="sng" algn="ctr">
            <a:solidFill>
              <a:srgbClr val="FF4040"/>
            </a:solidFill>
            <a:prstDash val="dash"/>
            <a:miter lim="800000"/>
          </a:ln>
          <a:effectLst/>
        </p:spPr>
      </p:cxnSp>
      <p:sp>
        <p:nvSpPr>
          <p:cNvPr id="15" name="矩形 14"/>
          <p:cNvSpPr/>
          <p:nvPr userDrawn="1"/>
        </p:nvSpPr>
        <p:spPr>
          <a:xfrm>
            <a:off x="0" y="774700"/>
            <a:ext cx="9144000" cy="41910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F0502020204030204"/>
              <a:ea typeface="微软雅黑"/>
              <a:cs typeface="+mn-cs"/>
            </a:endParaRPr>
          </a:p>
        </p:txBody>
      </p:sp>
      <p:sp>
        <p:nvSpPr>
          <p:cNvPr id="16" name="文本框 15"/>
          <p:cNvSpPr txBox="1"/>
          <p:nvPr userDrawn="1"/>
        </p:nvSpPr>
        <p:spPr>
          <a:xfrm>
            <a:off x="1362528" y="232257"/>
            <a:ext cx="3262432" cy="461665"/>
          </a:xfrm>
          <a:prstGeom prst="rect">
            <a:avLst/>
          </a:prstGeom>
          <a:noFill/>
        </p:spPr>
        <p:txBody>
          <a:bodyPr wrap="none" rtlCol="0">
            <a:spAutoFit/>
          </a:bodyPr>
          <a:lstStyle/>
          <a:p>
            <a:r>
              <a:rPr lang="zh-CN" altLang="en-US" sz="2400" b="1" dirty="0" smtClean="0">
                <a:solidFill>
                  <a:prstClr val="white"/>
                </a:solidFill>
                <a:effectLst>
                  <a:outerShdw blurRad="38100" dist="38100" dir="2700000" algn="tl">
                    <a:srgbClr val="000000">
                      <a:alpha val="43137"/>
                    </a:srgbClr>
                  </a:outerShdw>
                </a:effectLst>
                <a:latin typeface="Arial" panose="020F0502020204030204"/>
                <a:ea typeface="微软雅黑"/>
              </a:rPr>
              <a:t>单击此处添加文字标题</a:t>
            </a:r>
            <a:endParaRPr lang="zh-CN" altLang="en-US" sz="2400" b="1" dirty="0">
              <a:solidFill>
                <a:prstClr val="white"/>
              </a:solidFill>
              <a:effectLst>
                <a:outerShdw blurRad="38100" dist="38100" dir="2700000" algn="tl">
                  <a:srgbClr val="000000">
                    <a:alpha val="43137"/>
                  </a:srgbClr>
                </a:outerShdw>
              </a:effectLst>
              <a:latin typeface="Arial" panose="020F0502020204030204"/>
              <a:ea typeface="微软雅黑"/>
            </a:endParaRPr>
          </a:p>
        </p:txBody>
      </p:sp>
      <p:pic>
        <p:nvPicPr>
          <p:cNvPr id="17" name="图片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8685" y="130684"/>
            <a:ext cx="1161143" cy="706269"/>
          </a:xfrm>
          <a:prstGeom prst="rect">
            <a:avLst/>
          </a:prstGeom>
        </p:spPr>
      </p:pic>
    </p:spTree>
    <p:extLst>
      <p:ext uri="{BB962C8B-B14F-4D97-AF65-F5344CB8AC3E}">
        <p14:creationId xmlns:p14="http://schemas.microsoft.com/office/powerpoint/2010/main" val="305009612"/>
      </p:ext>
    </p:extLst>
  </p:cSld>
  <p:clrMapOvr>
    <a:masterClrMapping/>
  </p:clrMapOvr>
  <p:transition spd="slow" advClick="0" advTm="0">
    <p:comb/>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矩形 7"/>
          <p:cNvSpPr/>
          <p:nvPr userDrawn="1"/>
        </p:nvSpPr>
        <p:spPr>
          <a:xfrm>
            <a:off x="0" y="0"/>
            <a:ext cx="9144000" cy="51435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entury Gothic"/>
              <a:ea typeface="宋体" panose="02010600030101010101" pitchFamily="2" charset="-122"/>
              <a:cs typeface="+mn-cs"/>
            </a:endParaRPr>
          </a:p>
        </p:txBody>
      </p:sp>
      <p:sp>
        <p:nvSpPr>
          <p:cNvPr id="2" name="Title 1"/>
          <p:cNvSpPr>
            <a:spLocks noGrp="1"/>
          </p:cNvSpPr>
          <p:nvPr>
            <p:ph type="title"/>
          </p:nvPr>
        </p:nvSpPr>
        <p:spPr>
          <a:xfrm>
            <a:off x="484584" y="339538"/>
            <a:ext cx="7053542" cy="1050398"/>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27484" y="1539689"/>
            <a:ext cx="6709906" cy="3146611"/>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5" name="Footer Placeholder 4"/>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5"/>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2833903293"/>
      </p:ext>
    </p:extLst>
  </p:cSld>
  <p:clrMapOvr>
    <a:masterClrMapping/>
  </p:clrMapOvr>
  <p:transition spd="slow" advClick="0" advTm="0">
    <p:comb/>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66217" y="2146300"/>
            <a:ext cx="6619243" cy="1436735"/>
          </a:xfrm>
          <a:prstGeom prst="rect">
            <a:avLst/>
          </a:prstGeom>
        </p:spPr>
        <p:txBody>
          <a:bodyPr anchor="b"/>
          <a:lstStyle>
            <a:lvl1pPr algn="l">
              <a:defRPr sz="3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66216" y="3583036"/>
            <a:ext cx="6619244" cy="645300"/>
          </a:xfrm>
          <a:prstGeom prst="rect">
            <a:avLst/>
          </a:prstGeom>
        </p:spPr>
        <p:txBody>
          <a:bodyPr anchor="t"/>
          <a:lstStyle>
            <a:lvl1pPr marL="0" indent="0" algn="l">
              <a:buNone/>
              <a:defRPr sz="1500" cap="all">
                <a:solidFill>
                  <a:schemeClr val="bg2">
                    <a:lumMod val="40000"/>
                    <a:lumOff val="6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5" name="Footer Placeholder 4"/>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5"/>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759870384"/>
      </p:ext>
    </p:extLst>
  </p:cSld>
  <p:clrMapOvr>
    <a:masterClrMapping/>
  </p:clrMapOvr>
  <p:transition spd="slow" advClick="0" advTm="0">
    <p:comb/>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84584" y="339538"/>
            <a:ext cx="7053542" cy="1050398"/>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27485" y="1545432"/>
            <a:ext cx="3297254" cy="3146822"/>
          </a:xfrm>
          <a:prstGeom prst="rect">
            <a:avLst/>
          </a:prstGeo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240870" y="1542069"/>
            <a:ext cx="3297256" cy="3150184"/>
          </a:xfrm>
          <a:prstGeom prst="rect">
            <a:avLst/>
          </a:prstGeo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6" name="Footer Placeholder 5"/>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7" name="Slide Number Placeholder 6"/>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2957684124"/>
      </p:ext>
    </p:extLst>
  </p:cSld>
  <p:clrMapOvr>
    <a:masterClrMapping/>
  </p:clrMapOvr>
  <p:transition spd="slow" advClick="0" advTm="0">
    <p:comb/>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84584" y="339538"/>
            <a:ext cx="7053542" cy="1050398"/>
          </a:xfrm>
          <a:prstGeom prst="rect">
            <a:avLst/>
          </a:prstGeom>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7485" y="1428750"/>
            <a:ext cx="3297254" cy="432197"/>
          </a:xfrm>
          <a:prstGeom prst="rect">
            <a:avLst/>
          </a:prstGeo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827485" y="1885950"/>
            <a:ext cx="3297254" cy="2806304"/>
          </a:xfrm>
          <a:prstGeom prst="rect">
            <a:avLst/>
          </a:prstGeo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240872" y="1428750"/>
            <a:ext cx="3297254" cy="432197"/>
          </a:xfrm>
          <a:prstGeom prst="rect">
            <a:avLst/>
          </a:prstGeo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240872" y="1885950"/>
            <a:ext cx="3297254" cy="2806304"/>
          </a:xfrm>
          <a:prstGeom prst="rect">
            <a:avLst/>
          </a:prstGeo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8" name="Footer Placeholder 7"/>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9" name="Slide Number Placeholder 8"/>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2244826748"/>
      </p:ext>
    </p:extLst>
  </p:cSld>
  <p:clrMapOvr>
    <a:masterClrMapping/>
  </p:clrMapOvr>
  <p:transition spd="slow" advClick="0" advTm="0">
    <p:comb/>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84584" y="339538"/>
            <a:ext cx="7053542" cy="1050398"/>
          </a:xfrm>
          <a:prstGeom prst="rect">
            <a:avLst/>
          </a:prstGeom>
        </p:spPr>
        <p:txBody>
          <a:bodyPr/>
          <a:lstStyle/>
          <a:p>
            <a:r>
              <a:rPr lang="zh-CN" altLang="en-US" smtClean="0"/>
              <a:t>单击此处编辑母版标题样式</a:t>
            </a:r>
            <a:endParaRPr lang="en-US" dirty="0"/>
          </a:p>
        </p:txBody>
      </p:sp>
      <p:sp>
        <p:nvSpPr>
          <p:cNvPr id="7" name="Date Placeholder 2"/>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5" name="Footer Placeholder 3"/>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4"/>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4045901664"/>
      </p:ext>
    </p:extLst>
  </p:cSld>
  <p:clrMapOvr>
    <a:masterClrMapping/>
  </p:clrMapOvr>
  <p:transition spd="slow" advClick="0" advTm="0">
    <p:comb/>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Date Placeholder 1"/>
          <p:cNvSpPr>
            <a:spLocks noGrp="1"/>
          </p:cNvSpPr>
          <p:nvPr>
            <p:ph type="dt" sz="half" idx="10"/>
          </p:nvPr>
        </p:nvSpPr>
        <p:spPr>
          <a:xfrm rot="5400000">
            <a:off x="7616730" y="1343026"/>
            <a:ext cx="742949" cy="228599"/>
          </a:xfrm>
          <a:prstGeom prst="rect">
            <a:avLst/>
          </a:prstGeom>
        </p:spPr>
        <p:txBody>
          <a:bodyPr/>
          <a:lstStyle/>
          <a:p>
            <a:fld id="{A7800D99-A0CA-0D48-BCBA-CEA6FEFBE616}" type="datetimeFigureOut">
              <a:rPr kumimoji="1" lang="zh-CN" altLang="en-US" smtClean="0">
                <a:solidFill>
                  <a:prstClr val="white">
                    <a:tint val="75000"/>
                    <a:alpha val="60000"/>
                  </a:prstClr>
                </a:solidFill>
              </a:rPr>
              <a:pPr/>
              <a:t>2017/9/23</a:t>
            </a:fld>
            <a:endParaRPr kumimoji="1" lang="zh-CN" altLang="en-US">
              <a:solidFill>
                <a:prstClr val="white">
                  <a:tint val="75000"/>
                  <a:alpha val="60000"/>
                </a:prstClr>
              </a:solidFill>
            </a:endParaRPr>
          </a:p>
        </p:txBody>
      </p:sp>
      <p:sp>
        <p:nvSpPr>
          <p:cNvPr id="5" name="Footer Placeholder 2"/>
          <p:cNvSpPr>
            <a:spLocks noGrp="1"/>
          </p:cNvSpPr>
          <p:nvPr>
            <p:ph type="ftr" sz="quarter" idx="11"/>
          </p:nvPr>
        </p:nvSpPr>
        <p:spPr>
          <a:xfrm rot="5400000">
            <a:off x="6713680" y="2418973"/>
            <a:ext cx="2894846" cy="228601"/>
          </a:xfrm>
          <a:prstGeom prst="rect">
            <a:avLst/>
          </a:prstGeom>
        </p:spPr>
        <p:txBody>
          <a:bodyPr/>
          <a:lstStyle/>
          <a:p>
            <a:endParaRPr kumimoji="1" lang="zh-CN" altLang="en-US">
              <a:solidFill>
                <a:prstClr val="white">
                  <a:tint val="75000"/>
                  <a:alpha val="60000"/>
                </a:prstClr>
              </a:solidFill>
            </a:endParaRPr>
          </a:p>
        </p:txBody>
      </p:sp>
      <p:sp>
        <p:nvSpPr>
          <p:cNvPr id="6" name="Slide Number Placeholder 3"/>
          <p:cNvSpPr>
            <a:spLocks noGrp="1"/>
          </p:cNvSpPr>
          <p:nvPr>
            <p:ph type="sldNum" sz="quarter" idx="12"/>
          </p:nvPr>
        </p:nvSpPr>
        <p:spPr>
          <a:xfrm>
            <a:off x="7764406" y="221797"/>
            <a:ext cx="628649" cy="575765"/>
          </a:xfrm>
          <a:prstGeom prst="rect">
            <a:avLst/>
          </a:prstGeom>
        </p:spPr>
        <p:txBody>
          <a:bodyPr/>
          <a:lstStyle/>
          <a:p>
            <a:fld id="{3DD4D6B5-F133-1645-9C58-9C4EC382D6A8}" type="slidenum">
              <a:rPr kumimoji="1" lang="zh-CN" altLang="en-US" smtClean="0">
                <a:solidFill>
                  <a:prstClr val="white">
                    <a:tint val="75000"/>
                  </a:prstClr>
                </a:solidFill>
              </a:rPr>
              <a:pPr/>
              <a:t>‹#›</a:t>
            </a:fld>
            <a:endParaRPr kumimoji="1" lang="zh-CN" altLang="en-US">
              <a:solidFill>
                <a:prstClr val="white">
                  <a:tint val="75000"/>
                </a:prstClr>
              </a:solidFill>
            </a:endParaRPr>
          </a:p>
        </p:txBody>
      </p:sp>
    </p:spTree>
    <p:extLst>
      <p:ext uri="{BB962C8B-B14F-4D97-AF65-F5344CB8AC3E}">
        <p14:creationId xmlns:p14="http://schemas.microsoft.com/office/powerpoint/2010/main" val="221252732"/>
      </p:ext>
    </p:extLst>
  </p:cSld>
  <p:clrMapOvr>
    <a:masterClrMapping/>
  </p:clrMapOvr>
  <p:transition spd="slow" advClick="0" advTm="0">
    <p:comb/>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p:transition spd="slow" advClick="0" advTm="0">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66215" y="1085850"/>
            <a:ext cx="2550798" cy="1085850"/>
          </a:xfrm>
          <a:prstGeom prst="rect">
            <a:avLst/>
          </a:prstGeom>
        </p:spPr>
        <p:txBody>
          <a:bodyPr anchor="b"/>
          <a:lstStyle>
            <a:lvl1pPr algn="l">
              <a:defRPr sz="18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588462" y="1085850"/>
            <a:ext cx="3896998" cy="3429000"/>
          </a:xfrm>
          <a:prstGeom prst="rect">
            <a:avLst/>
          </a:prstGeom>
        </p:spPr>
        <p:txBody>
          <a:bodyPr anchor="ct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66215" y="2346961"/>
            <a:ext cx="2550797" cy="2171699"/>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7" name="Date Placeholder 4"/>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5" name="Footer Placeholder 5"/>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6"/>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3618399151"/>
      </p:ext>
    </p:extLst>
  </p:cSld>
  <p:clrMapOvr>
    <a:masterClrMapping/>
  </p:clrMapOvr>
  <p:transition spd="slow" advClick="0" advTm="0">
    <p:comb/>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65430" y="1390644"/>
            <a:ext cx="3819680" cy="1181106"/>
          </a:xfrm>
          <a:prstGeom prst="rect">
            <a:avLst/>
          </a:prstGeom>
        </p:spPr>
        <p:txBody>
          <a:bodyPr anchor="b">
            <a:normAutofit/>
          </a:bodyPr>
          <a:lstStyle>
            <a:lvl1pPr algn="l">
              <a:defRPr sz="27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212160" y="857250"/>
            <a:ext cx="2400300"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66216" y="2743200"/>
            <a:ext cx="3813734" cy="1028700"/>
          </a:xfrm>
          <a:prstGeom prst="rect">
            <a:avLst/>
          </a:prstGeom>
        </p:spPr>
        <p:txBody>
          <a:bodyPr>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Date Placeholder 4"/>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6" name="Footer Placeholder 5"/>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7" name="Slide Number Placeholder 6"/>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2326558427"/>
      </p:ext>
    </p:extLst>
  </p:cSld>
  <p:clrMapOvr>
    <a:masterClrMapping/>
  </p:clrMapOvr>
  <p:transition spd="slow" advClick="0" advTm="0">
    <p:comb/>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866217" y="3600440"/>
            <a:ext cx="6619243" cy="425054"/>
          </a:xfrm>
          <a:prstGeom prst="rect">
            <a:avLst/>
          </a:prstGeom>
        </p:spPr>
        <p:txBody>
          <a:bodyPr anchor="b">
            <a:normAutofit/>
          </a:bodyPr>
          <a:lstStyle>
            <a:lvl1pPr algn="l">
              <a:defRPr sz="18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866216" y="514350"/>
            <a:ext cx="6619244" cy="27305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66217" y="4025494"/>
            <a:ext cx="6619242" cy="370284"/>
          </a:xfrm>
          <a:prstGeom prst="rect">
            <a:avLst/>
          </a:prstGeo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Date Placeholder 4"/>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6" name="Footer Placeholder 5"/>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7" name="Slide Number Placeholder 6"/>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752484111"/>
      </p:ext>
    </p:extLst>
  </p:cSld>
  <p:clrMapOvr>
    <a:masterClrMapping/>
  </p:clrMapOvr>
  <p:transition spd="slow" advClick="0" advTm="0">
    <p:comb/>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866216" y="1085850"/>
            <a:ext cx="6619244" cy="1485900"/>
          </a:xfrm>
          <a:prstGeom prst="rect">
            <a:avLst/>
          </a:prstGeom>
        </p:spPr>
        <p:txBody>
          <a:bodyPr/>
          <a:lstStyle>
            <a:lvl1pPr>
              <a:defRPr sz="3600"/>
            </a:lvl1pPr>
          </a:lstStyle>
          <a:p>
            <a:r>
              <a:rPr lang="zh-CN" altLang="en-US" smtClean="0"/>
              <a:t>单击此处编辑母版标题样式</a:t>
            </a:r>
            <a:endParaRPr lang="en-US" dirty="0"/>
          </a:p>
        </p:txBody>
      </p:sp>
      <p:sp>
        <p:nvSpPr>
          <p:cNvPr id="8" name="Text Placeholder 3"/>
          <p:cNvSpPr>
            <a:spLocks noGrp="1"/>
          </p:cNvSpPr>
          <p:nvPr>
            <p:ph type="body" sz="half" idx="2"/>
          </p:nvPr>
        </p:nvSpPr>
        <p:spPr>
          <a:xfrm>
            <a:off x="866216" y="2743200"/>
            <a:ext cx="6619244" cy="1771650"/>
          </a:xfrm>
          <a:prstGeom prst="rect">
            <a:avLst/>
          </a:prstGeom>
        </p:spPr>
        <p:txBody>
          <a:bodyPr anchor="ctr">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4" name="Date Placeholder 3"/>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5" name="Footer Placeholder 4"/>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5"/>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2098503163"/>
      </p:ext>
    </p:extLst>
  </p:cSld>
  <p:clrMapOvr>
    <a:masterClrMapping/>
  </p:clrMapOvr>
  <p:transition spd="slow" advClick="0" advTm="0">
    <p:comb/>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181101" y="1085850"/>
            <a:ext cx="5999486" cy="1742531"/>
          </a:xfrm>
          <a:prstGeom prst="rect">
            <a:avLst/>
          </a:prstGeom>
        </p:spPr>
        <p:txBody>
          <a:bodyPr/>
          <a:lstStyle>
            <a:lvl1pPr>
              <a:defRPr sz="3600"/>
            </a:lvl1pPr>
          </a:lstStyle>
          <a:p>
            <a:r>
              <a:rPr lang="zh-CN" altLang="en-US" smtClean="0"/>
              <a:t>单击此处编辑母版标题样式</a:t>
            </a:r>
            <a:endParaRPr lang="en-US" dirty="0"/>
          </a:p>
        </p:txBody>
      </p:sp>
      <p:sp>
        <p:nvSpPr>
          <p:cNvPr id="11" name="Text Placeholder 3"/>
          <p:cNvSpPr>
            <a:spLocks noGrp="1"/>
          </p:cNvSpPr>
          <p:nvPr>
            <p:ph type="body" sz="half" idx="14"/>
          </p:nvPr>
        </p:nvSpPr>
        <p:spPr>
          <a:xfrm>
            <a:off x="1447800" y="2828380"/>
            <a:ext cx="5459737" cy="256631"/>
          </a:xfrm>
          <a:prstGeom prst="rect">
            <a:avLst/>
          </a:prstGeom>
        </p:spPr>
        <p:txBody>
          <a:bodyPr vert="horz" lIns="91440" tIns="45720" rIns="91440" bIns="45720" rtlCol="0" anchor="t">
            <a:normAutofit/>
          </a:bodyPr>
          <a:lstStyle>
            <a:lvl1pPr marL="0" indent="0">
              <a:buNone/>
              <a:defRPr lang="en-US" sz="1050" b="0" i="0" kern="1200" cap="small" dirty="0">
                <a:solidFill>
                  <a:schemeClr val="bg2">
                    <a:lumMod val="40000"/>
                    <a:lumOff val="60000"/>
                  </a:schemeClr>
                </a:solidFill>
                <a:latin typeface="+mj-lt"/>
                <a:ea typeface="+mj-ea"/>
                <a:cs typeface="+mj-cs"/>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marL="0" lvl="0" indent="0">
              <a:buNone/>
            </a:pPr>
            <a:r>
              <a:rPr lang="zh-CN" altLang="en-US" smtClean="0"/>
              <a:t>单击此处编辑母版文本样式</a:t>
            </a:r>
          </a:p>
        </p:txBody>
      </p:sp>
      <p:sp>
        <p:nvSpPr>
          <p:cNvPr id="10" name="Text Placeholder 3"/>
          <p:cNvSpPr>
            <a:spLocks noGrp="1"/>
          </p:cNvSpPr>
          <p:nvPr>
            <p:ph type="body" sz="half" idx="2"/>
          </p:nvPr>
        </p:nvSpPr>
        <p:spPr>
          <a:xfrm>
            <a:off x="866216" y="3262993"/>
            <a:ext cx="6619244" cy="1257300"/>
          </a:xfrm>
          <a:prstGeom prst="rect">
            <a:avLst/>
          </a:prstGeom>
        </p:spPr>
        <p:txBody>
          <a:bodyPr anchor="ctr">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4" name="Date Placeholder 3"/>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5" name="Footer Placeholder 4"/>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5"/>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
        <p:nvSpPr>
          <p:cNvPr id="12" name="TextBox 11"/>
          <p:cNvSpPr txBox="1"/>
          <p:nvPr/>
        </p:nvSpPr>
        <p:spPr>
          <a:xfrm>
            <a:off x="673721" y="728440"/>
            <a:ext cx="601434" cy="1500411"/>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panose="020B0604020202020204"/>
                <a:ea typeface="+mj-ea"/>
                <a:cs typeface="+mj-cs"/>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9150" b="0" i="0" u="none" strike="noStrike" kern="1200" cap="none" spc="0" normalizeH="0" baseline="0" noProof="0" dirty="0">
                <a:ln>
                  <a:noFill/>
                </a:ln>
                <a:solidFill>
                  <a:srgbClr val="1E5155">
                    <a:lumMod val="40000"/>
                    <a:lumOff val="60000"/>
                  </a:srgbClr>
                </a:solidFill>
                <a:effectLst/>
                <a:uLnTx/>
                <a:uFillTx/>
                <a:latin typeface="Arial" panose="020B0604020202020204"/>
                <a:ea typeface="+mj-ea"/>
                <a:cs typeface="+mj-cs"/>
              </a:rPr>
              <a:t>“</a:t>
            </a:r>
          </a:p>
        </p:txBody>
      </p:sp>
      <p:sp>
        <p:nvSpPr>
          <p:cNvPr id="15" name="TextBox 14"/>
          <p:cNvSpPr txBox="1"/>
          <p:nvPr/>
        </p:nvSpPr>
        <p:spPr>
          <a:xfrm>
            <a:off x="6997868" y="1960341"/>
            <a:ext cx="601434" cy="1500411"/>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panose="020B0604020202020204"/>
                <a:ea typeface="+mj-ea"/>
                <a:cs typeface="+mj-cs"/>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9150" b="0" i="0" u="none" strike="noStrike" kern="1200" cap="none" spc="0" normalizeH="0" baseline="0" noProof="0" dirty="0">
                <a:ln>
                  <a:noFill/>
                </a:ln>
                <a:solidFill>
                  <a:srgbClr val="1E5155">
                    <a:lumMod val="40000"/>
                    <a:lumOff val="60000"/>
                  </a:srgbClr>
                </a:solidFill>
                <a:effectLst/>
                <a:uLnTx/>
                <a:uFillTx/>
                <a:latin typeface="Arial" panose="020B0604020202020204"/>
                <a:ea typeface="+mj-ea"/>
                <a:cs typeface="+mj-cs"/>
              </a:rPr>
              <a:t>”</a:t>
            </a:r>
          </a:p>
        </p:txBody>
      </p:sp>
    </p:spTree>
    <p:extLst>
      <p:ext uri="{BB962C8B-B14F-4D97-AF65-F5344CB8AC3E}">
        <p14:creationId xmlns:p14="http://schemas.microsoft.com/office/powerpoint/2010/main" val="3481756177"/>
      </p:ext>
    </p:extLst>
  </p:cSld>
  <p:clrMapOvr>
    <a:masterClrMapping/>
  </p:clrMapOvr>
  <p:transition spd="slow" advClick="0" advTm="0">
    <p:comb/>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866216" y="2343151"/>
            <a:ext cx="6619245" cy="1239885"/>
          </a:xfrm>
          <a:prstGeom prst="rect">
            <a:avLst/>
          </a:prstGeom>
        </p:spPr>
        <p:txBody>
          <a:bodyPr anchor="b"/>
          <a:lstStyle>
            <a:lvl1pPr algn="l">
              <a:defRPr sz="3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66216" y="3583036"/>
            <a:ext cx="6619244" cy="645300"/>
          </a:xfrm>
          <a:prstGeom prst="rect">
            <a:avLst/>
          </a:prstGeom>
        </p:spPr>
        <p:txBody>
          <a:bodyPr anchor="t"/>
          <a:lstStyle>
            <a:lvl1pPr marL="0" indent="0" algn="l">
              <a:buNone/>
              <a:defRPr sz="1500" cap="none">
                <a:solidFill>
                  <a:schemeClr val="bg2">
                    <a:lumMod val="40000"/>
                    <a:lumOff val="6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5" name="Footer Placeholder 4"/>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5"/>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2240831862"/>
      </p:ext>
    </p:extLst>
  </p:cSld>
  <p:clrMapOvr>
    <a:masterClrMapping/>
  </p:clrMapOvr>
  <p:transition spd="slow" advClick="0" advTm="0">
    <p:comb/>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2" name="Title 1"/>
          <p:cNvSpPr>
            <a:spLocks noGrp="1"/>
          </p:cNvSpPr>
          <p:nvPr>
            <p:ph type="title"/>
          </p:nvPr>
        </p:nvSpPr>
        <p:spPr>
          <a:xfrm>
            <a:off x="484584" y="339538"/>
            <a:ext cx="7053542" cy="1050398"/>
          </a:xfrm>
          <a:prstGeom prst="rect">
            <a:avLst/>
          </a:prstGeom>
        </p:spPr>
        <p:txBody>
          <a:bodyPr/>
          <a:lstStyle>
            <a:lvl1pPr>
              <a:defRPr sz="315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74710" y="1485900"/>
            <a:ext cx="2210150" cy="432197"/>
          </a:xfrm>
          <a:prstGeom prst="rect">
            <a:avLst/>
          </a:prstGeo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16" name="Text Placeholder 3"/>
          <p:cNvSpPr>
            <a:spLocks noGrp="1"/>
          </p:cNvSpPr>
          <p:nvPr>
            <p:ph type="body" sz="half" idx="15"/>
          </p:nvPr>
        </p:nvSpPr>
        <p:spPr>
          <a:xfrm>
            <a:off x="489347" y="2000250"/>
            <a:ext cx="2195513" cy="2692004"/>
          </a:xfrm>
          <a:prstGeom prst="rect">
            <a:avLst/>
          </a:prstGeo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Text Placeholder 4"/>
          <p:cNvSpPr>
            <a:spLocks noGrp="1"/>
          </p:cNvSpPr>
          <p:nvPr>
            <p:ph type="body" sz="quarter" idx="3"/>
          </p:nvPr>
        </p:nvSpPr>
        <p:spPr>
          <a:xfrm>
            <a:off x="2912745" y="1485900"/>
            <a:ext cx="2202181" cy="432197"/>
          </a:xfrm>
          <a:prstGeom prst="rect">
            <a:avLst/>
          </a:prstGeo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19" name="Text Placeholder 3"/>
          <p:cNvSpPr>
            <a:spLocks noGrp="1"/>
          </p:cNvSpPr>
          <p:nvPr>
            <p:ph type="body" sz="half" idx="16"/>
          </p:nvPr>
        </p:nvSpPr>
        <p:spPr>
          <a:xfrm>
            <a:off x="2904829" y="2000250"/>
            <a:ext cx="2210096" cy="2692004"/>
          </a:xfrm>
          <a:prstGeom prst="rect">
            <a:avLst/>
          </a:prstGeo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14" name="Text Placeholder 4"/>
          <p:cNvSpPr>
            <a:spLocks noGrp="1"/>
          </p:cNvSpPr>
          <p:nvPr>
            <p:ph type="body" sz="quarter" idx="13"/>
          </p:nvPr>
        </p:nvSpPr>
        <p:spPr>
          <a:xfrm>
            <a:off x="5343525" y="1485900"/>
            <a:ext cx="2199085" cy="432197"/>
          </a:xfrm>
          <a:prstGeom prst="rect">
            <a:avLst/>
          </a:prstGeo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20" name="Text Placeholder 3"/>
          <p:cNvSpPr>
            <a:spLocks noGrp="1"/>
          </p:cNvSpPr>
          <p:nvPr>
            <p:ph type="body" sz="half" idx="17"/>
          </p:nvPr>
        </p:nvSpPr>
        <p:spPr>
          <a:xfrm>
            <a:off x="5343525" y="2000250"/>
            <a:ext cx="2199085" cy="2692004"/>
          </a:xfrm>
          <a:prstGeom prst="rect">
            <a:avLst/>
          </a:prstGeo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cxnSp>
        <p:nvCxnSpPr>
          <p:cNvPr id="17" name="Straight Connector 16"/>
          <p:cNvCxnSpPr/>
          <p:nvPr/>
        </p:nvCxnSpPr>
        <p:spPr>
          <a:xfrm>
            <a:off x="2794607" y="1600200"/>
            <a:ext cx="0" cy="29718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1670" y="1600200"/>
            <a:ext cx="0" cy="297516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4" name="Footer Placeholder 4"/>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5"/>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4112232655"/>
      </p:ext>
    </p:extLst>
  </p:cSld>
  <p:clrMapOvr>
    <a:masterClrMapping/>
  </p:clrMapOvr>
  <p:transition spd="slow" advClick="0" advTm="0">
    <p:comb/>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2" name="Title 1"/>
          <p:cNvSpPr>
            <a:spLocks noGrp="1"/>
          </p:cNvSpPr>
          <p:nvPr>
            <p:ph type="title"/>
          </p:nvPr>
        </p:nvSpPr>
        <p:spPr>
          <a:xfrm>
            <a:off x="484584" y="339538"/>
            <a:ext cx="7053542" cy="1050398"/>
          </a:xfrm>
          <a:prstGeom prst="rect">
            <a:avLst/>
          </a:prstGeom>
        </p:spPr>
        <p:txBody>
          <a:bodyPr/>
          <a:lstStyle>
            <a:lvl1pPr>
              <a:defRPr sz="315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489347" y="3188212"/>
            <a:ext cx="2205038" cy="432197"/>
          </a:xfrm>
          <a:prstGeom prst="rect">
            <a:avLst/>
          </a:prstGeo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29" name="Picture Placeholder 2"/>
          <p:cNvSpPr>
            <a:spLocks noGrp="1" noChangeAspect="1"/>
          </p:cNvSpPr>
          <p:nvPr>
            <p:ph type="pic" idx="15"/>
          </p:nvPr>
        </p:nvSpPr>
        <p:spPr>
          <a:xfrm>
            <a:off x="489347" y="1657350"/>
            <a:ext cx="2205038" cy="1143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smtClean="0"/>
              <a:t>单击图标添加图片</a:t>
            </a:r>
            <a:endParaRPr lang="en-US" dirty="0"/>
          </a:p>
        </p:txBody>
      </p:sp>
      <p:sp>
        <p:nvSpPr>
          <p:cNvPr id="22" name="Text Placeholder 3"/>
          <p:cNvSpPr>
            <a:spLocks noGrp="1"/>
          </p:cNvSpPr>
          <p:nvPr>
            <p:ph type="body" sz="half" idx="18"/>
          </p:nvPr>
        </p:nvSpPr>
        <p:spPr>
          <a:xfrm>
            <a:off x="489347" y="3620409"/>
            <a:ext cx="2205038" cy="494392"/>
          </a:xfrm>
          <a:prstGeom prst="rect">
            <a:avLst/>
          </a:prstGeo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5" name="Text Placeholder 4"/>
          <p:cNvSpPr>
            <a:spLocks noGrp="1"/>
          </p:cNvSpPr>
          <p:nvPr>
            <p:ph type="body" sz="quarter" idx="3"/>
          </p:nvPr>
        </p:nvSpPr>
        <p:spPr>
          <a:xfrm>
            <a:off x="2917032" y="3188212"/>
            <a:ext cx="2197894" cy="432197"/>
          </a:xfrm>
          <a:prstGeom prst="rect">
            <a:avLst/>
          </a:prstGeo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30" name="Picture Placeholder 2"/>
          <p:cNvSpPr>
            <a:spLocks noGrp="1" noChangeAspect="1"/>
          </p:cNvSpPr>
          <p:nvPr>
            <p:ph type="pic" idx="21"/>
          </p:nvPr>
        </p:nvSpPr>
        <p:spPr>
          <a:xfrm>
            <a:off x="2917031" y="1657350"/>
            <a:ext cx="2197894" cy="1143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smtClean="0"/>
              <a:t>单击图标添加图片</a:t>
            </a:r>
            <a:endParaRPr lang="en-US" dirty="0"/>
          </a:p>
        </p:txBody>
      </p:sp>
      <p:sp>
        <p:nvSpPr>
          <p:cNvPr id="23" name="Text Placeholder 3"/>
          <p:cNvSpPr>
            <a:spLocks noGrp="1"/>
          </p:cNvSpPr>
          <p:nvPr>
            <p:ph type="body" sz="half" idx="19"/>
          </p:nvPr>
        </p:nvSpPr>
        <p:spPr>
          <a:xfrm>
            <a:off x="2916016" y="3620408"/>
            <a:ext cx="2200805" cy="494392"/>
          </a:xfrm>
          <a:prstGeom prst="rect">
            <a:avLst/>
          </a:prstGeo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
        <p:nvSpPr>
          <p:cNvPr id="14" name="Text Placeholder 4"/>
          <p:cNvSpPr>
            <a:spLocks noGrp="1"/>
          </p:cNvSpPr>
          <p:nvPr>
            <p:ph type="body" sz="quarter" idx="13"/>
          </p:nvPr>
        </p:nvSpPr>
        <p:spPr>
          <a:xfrm>
            <a:off x="5343525" y="3188212"/>
            <a:ext cx="2199085" cy="432197"/>
          </a:xfrm>
          <a:prstGeom prst="rect">
            <a:avLst/>
          </a:prstGeom>
        </p:spPr>
        <p:txBody>
          <a:bodyPr anchor="b">
            <a:noAutofit/>
          </a:bodyPr>
          <a:lstStyle>
            <a:lvl1pPr marL="0" indent="0">
              <a:buNone/>
              <a:defRPr sz="1800" b="0">
                <a:solidFill>
                  <a:schemeClr val="bg2">
                    <a:lumMod val="40000"/>
                    <a:lumOff val="60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31" name="Picture Placeholder 2"/>
          <p:cNvSpPr>
            <a:spLocks noGrp="1" noChangeAspect="1"/>
          </p:cNvSpPr>
          <p:nvPr>
            <p:ph type="pic" idx="22"/>
          </p:nvPr>
        </p:nvSpPr>
        <p:spPr>
          <a:xfrm>
            <a:off x="5343525" y="1657350"/>
            <a:ext cx="2199085" cy="1143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smtClean="0"/>
              <a:t>单击图标添加图片</a:t>
            </a:r>
            <a:endParaRPr lang="en-US" dirty="0"/>
          </a:p>
        </p:txBody>
      </p:sp>
      <p:sp>
        <p:nvSpPr>
          <p:cNvPr id="24" name="Text Placeholder 3"/>
          <p:cNvSpPr>
            <a:spLocks noGrp="1"/>
          </p:cNvSpPr>
          <p:nvPr>
            <p:ph type="body" sz="half" idx="20"/>
          </p:nvPr>
        </p:nvSpPr>
        <p:spPr>
          <a:xfrm>
            <a:off x="5343432" y="3620406"/>
            <a:ext cx="2201998" cy="494392"/>
          </a:xfrm>
          <a:prstGeom prst="rect">
            <a:avLst/>
          </a:prstGeo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cxnSp>
        <p:nvCxnSpPr>
          <p:cNvPr id="19" name="Straight Connector 18"/>
          <p:cNvCxnSpPr/>
          <p:nvPr/>
        </p:nvCxnSpPr>
        <p:spPr>
          <a:xfrm>
            <a:off x="2794607" y="1600200"/>
            <a:ext cx="0" cy="29718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1670" y="1600200"/>
            <a:ext cx="0" cy="297516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4" name="Footer Placeholder 4"/>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5"/>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1562182363"/>
      </p:ext>
    </p:extLst>
  </p:cSld>
  <p:clrMapOvr>
    <a:masterClrMapping/>
  </p:clrMapOvr>
  <p:transition spd="slow" advClick="0" advTm="0">
    <p:comb/>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84584" y="339538"/>
            <a:ext cx="7053542" cy="1050398"/>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27484" y="1539689"/>
            <a:ext cx="6709906" cy="3146611"/>
          </a:xfrm>
          <a:prstGeom prst="rect">
            <a:avLst/>
          </a:prstGeom>
        </p:spPr>
        <p:txBody>
          <a:bodyPr vert="eaVert" anchor="t" anchorCtr="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5" name="Footer Placeholder 4"/>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5"/>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888807640"/>
      </p:ext>
    </p:extLst>
  </p:cSld>
  <p:clrMapOvr>
    <a:masterClrMapping/>
  </p:clrMapOvr>
  <p:transition spd="slow" advClick="0" advTm="0">
    <p:comb/>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8159" y="322660"/>
            <a:ext cx="1314451" cy="4369594"/>
          </a:xfrm>
          <a:prstGeom prst="rect">
            <a:avLst/>
          </a:prstGeom>
        </p:spPr>
        <p:txBody>
          <a:bodyPr vert="eaVert" anchor="b" anchorCtr="0"/>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89348" y="665561"/>
            <a:ext cx="5567362" cy="402669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rot="5400000">
            <a:off x="7616730" y="1343026"/>
            <a:ext cx="742949" cy="228599"/>
          </a:xfrm>
          <a:prstGeom prst="rect">
            <a:avLst/>
          </a:prstGeom>
        </p:spPr>
        <p:txBody>
          <a:bodyPr/>
          <a:lstStyle/>
          <a:p>
            <a:fld id="{DF6047D9-FEE4-4881-B706-9575ADABFECF}" type="datetimeFigureOut">
              <a:rPr lang="zh-CN" altLang="en-US" smtClean="0">
                <a:solidFill>
                  <a:prstClr val="white">
                    <a:tint val="75000"/>
                    <a:alpha val="60000"/>
                  </a:prstClr>
                </a:solidFill>
              </a:rPr>
              <a:pPr/>
              <a:t>2017/9/23</a:t>
            </a:fld>
            <a:endParaRPr lang="zh-CN" altLang="en-US">
              <a:solidFill>
                <a:prstClr val="white">
                  <a:tint val="75000"/>
                  <a:alpha val="60000"/>
                </a:prstClr>
              </a:solidFill>
            </a:endParaRPr>
          </a:p>
        </p:txBody>
      </p:sp>
      <p:sp>
        <p:nvSpPr>
          <p:cNvPr id="5" name="Footer Placeholder 4"/>
          <p:cNvSpPr>
            <a:spLocks noGrp="1"/>
          </p:cNvSpPr>
          <p:nvPr>
            <p:ph type="ftr" sz="quarter" idx="11"/>
          </p:nvPr>
        </p:nvSpPr>
        <p:spPr>
          <a:xfrm rot="5400000">
            <a:off x="6713680" y="2418973"/>
            <a:ext cx="2894846" cy="228601"/>
          </a:xfrm>
          <a:prstGeom prst="rect">
            <a:avLst/>
          </a:prstGeom>
        </p:spPr>
        <p:txBody>
          <a:bodyPr/>
          <a:lstStyle/>
          <a:p>
            <a:endParaRPr lang="zh-CN" altLang="en-US">
              <a:solidFill>
                <a:prstClr val="white">
                  <a:tint val="75000"/>
                  <a:alpha val="60000"/>
                </a:prstClr>
              </a:solidFill>
            </a:endParaRPr>
          </a:p>
        </p:txBody>
      </p:sp>
      <p:sp>
        <p:nvSpPr>
          <p:cNvPr id="6" name="Slide Number Placeholder 5"/>
          <p:cNvSpPr>
            <a:spLocks noGrp="1"/>
          </p:cNvSpPr>
          <p:nvPr>
            <p:ph type="sldNum" sz="quarter" idx="12"/>
          </p:nvPr>
        </p:nvSpPr>
        <p:spPr>
          <a:xfrm>
            <a:off x="7764406" y="221797"/>
            <a:ext cx="628649" cy="575765"/>
          </a:xfrm>
          <a:prstGeom prst="rect">
            <a:avLst/>
          </a:prstGeom>
        </p:spPr>
        <p:txBody>
          <a:bodyPr/>
          <a:lstStyle/>
          <a:p>
            <a:fld id="{A99B09EC-0F5A-4ED1-9D27-B6EB06E679C1}" type="slidenum">
              <a:rPr lang="zh-CN" altLang="en-US" smtClean="0">
                <a:solidFill>
                  <a:prstClr val="white">
                    <a:tint val="75000"/>
                  </a:prstClr>
                </a:solidFill>
              </a:rPr>
              <a:pPr/>
              <a:t>‹#›</a:t>
            </a:fld>
            <a:endParaRPr lang="zh-CN" altLang="en-US">
              <a:solidFill>
                <a:prstClr val="white">
                  <a:tint val="75000"/>
                </a:prstClr>
              </a:solidFill>
            </a:endParaRPr>
          </a:p>
        </p:txBody>
      </p:sp>
    </p:spTree>
    <p:extLst>
      <p:ext uri="{BB962C8B-B14F-4D97-AF65-F5344CB8AC3E}">
        <p14:creationId xmlns:p14="http://schemas.microsoft.com/office/powerpoint/2010/main" val="2479309718"/>
      </p:ext>
    </p:extLst>
  </p:cSld>
  <p:clrMapOvr>
    <a:masterClrMapping/>
  </p:clrMapOvr>
  <p:transition spd="slow" advClick="0" advTm="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p:transition spd="slow" advClick="0" advTm="0">
    <p:comb/>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tx2">
            <a:lumMod val="7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1500381"/>
      </p:ext>
    </p:extLst>
  </p:cSld>
  <p:clrMapOvr>
    <a:masterClrMapping/>
  </p:clrMapOvr>
  <p:transition spd="slow" advClick="0" advTm="0">
    <p:comb/>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tx2">
            <a:lumMod val="75000"/>
          </a:schemeClr>
        </a:solidFill>
        <a:effectLst/>
      </p:bgPr>
    </p:bg>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entury Gothic"/>
              <a:ea typeface="宋体" panose="02010600030101010101" pitchFamily="2" charset="-122"/>
              <a:cs typeface="+mn-cs"/>
            </a:endParaRPr>
          </a:p>
        </p:txBody>
      </p:sp>
    </p:spTree>
    <p:extLst>
      <p:ext uri="{BB962C8B-B14F-4D97-AF65-F5344CB8AC3E}">
        <p14:creationId xmlns:p14="http://schemas.microsoft.com/office/powerpoint/2010/main" val="184239632"/>
      </p:ext>
    </p:extLst>
  </p:cSld>
  <p:clrMapOvr>
    <a:masterClrMapping/>
  </p:clrMapOvr>
  <p:transition spd="slow" advClick="0" advTm="0">
    <p:comb/>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7_Layout">
    <p:spTree>
      <p:nvGrpSpPr>
        <p:cNvPr id="1" name=""/>
        <p:cNvGrpSpPr/>
        <p:nvPr/>
      </p:nvGrpSpPr>
      <p:grpSpPr>
        <a:xfrm>
          <a:off x="0" y="0"/>
          <a:ext cx="0" cy="0"/>
          <a:chOff x="0" y="0"/>
          <a:chExt cx="0" cy="0"/>
        </a:xfrm>
      </p:grpSpPr>
      <p:sp>
        <p:nvSpPr>
          <p:cNvPr id="5" name="矩形 4"/>
          <p:cNvSpPr/>
          <p:nvPr userDrawn="1"/>
        </p:nvSpPr>
        <p:spPr>
          <a:xfrm>
            <a:off x="0" y="0"/>
            <a:ext cx="9144000" cy="51435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Century Gothic"/>
              <a:ea typeface="宋体" panose="02010600030101010101" pitchFamily="2" charset="-122"/>
              <a:cs typeface="+mn-cs"/>
            </a:endParaRPr>
          </a:p>
        </p:txBody>
      </p:sp>
      <p:sp>
        <p:nvSpPr>
          <p:cNvPr id="10" name="Picture Placeholder 4"/>
          <p:cNvSpPr>
            <a:spLocks noGrp="1"/>
          </p:cNvSpPr>
          <p:nvPr>
            <p:ph type="pic" sz="quarter" idx="12" hasCustomPrompt="1"/>
          </p:nvPr>
        </p:nvSpPr>
        <p:spPr>
          <a:xfrm>
            <a:off x="4891446" y="145282"/>
            <a:ext cx="3790756" cy="4998218"/>
          </a:xfrm>
          <a:prstGeom prst="rect">
            <a:avLst/>
          </a:prstGeo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2025"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3"/>
          </p:nvPr>
        </p:nvSpPr>
        <p:spPr>
          <a:xfrm>
            <a:off x="7812360" y="4867006"/>
            <a:ext cx="1028700" cy="136922"/>
          </a:xfrm>
          <a:prstGeom prst="rect">
            <a:avLst/>
          </a:prstGeom>
        </p:spPr>
        <p:txBody>
          <a:bodyPr/>
          <a:lstStyle>
            <a:lvl1pPr algn="r">
              <a:defRPr lang="id-ID" sz="750" smtClean="0">
                <a:solidFill>
                  <a:schemeClr val="tx1">
                    <a:lumMod val="75000"/>
                    <a:lumOff val="25000"/>
                  </a:schemeClr>
                </a:solidFill>
                <a:latin typeface="Montserrat" panose="00000500000000000000" pitchFamily="50" charset="0"/>
              </a:defRPr>
            </a:lvl1pPr>
          </a:lstStyle>
          <a:p>
            <a:fld id="{A0012661-A7C6-484E-80FE-CF2630C25222}" type="slidenum">
              <a:rPr lang="en-US" altLang="zh-CN" smtClean="0">
                <a:solidFill>
                  <a:prstClr val="white">
                    <a:lumMod val="75000"/>
                    <a:lumOff val="25000"/>
                  </a:prstClr>
                </a:solidFill>
              </a:rPr>
              <a:pPr/>
              <a:t>‹#›</a:t>
            </a:fld>
            <a:endParaRPr lang="zh-CN" altLang="en-US">
              <a:solidFill>
                <a:prstClr val="white">
                  <a:lumMod val="75000"/>
                  <a:lumOff val="25000"/>
                </a:prstClr>
              </a:solidFill>
            </a:endParaRPr>
          </a:p>
        </p:txBody>
      </p:sp>
      <p:sp>
        <p:nvSpPr>
          <p:cNvPr id="6" name="Footer Placeholder 4"/>
          <p:cNvSpPr>
            <a:spLocks noGrp="1"/>
          </p:cNvSpPr>
          <p:nvPr>
            <p:ph type="ftr" sz="quarter" idx="11"/>
          </p:nvPr>
        </p:nvSpPr>
        <p:spPr>
          <a:xfrm>
            <a:off x="305526" y="4867006"/>
            <a:ext cx="1543050" cy="136922"/>
          </a:xfrm>
          <a:prstGeom prst="rect">
            <a:avLst/>
          </a:prstGeom>
        </p:spPr>
        <p:txBody>
          <a:bodyPr/>
          <a:lstStyle>
            <a:lvl1pPr>
              <a:defRPr sz="750">
                <a:solidFill>
                  <a:schemeClr val="tx1">
                    <a:lumMod val="75000"/>
                    <a:lumOff val="25000"/>
                  </a:schemeClr>
                </a:solidFill>
                <a:latin typeface="Montserrat" panose="00000500000000000000" pitchFamily="50" charset="0"/>
              </a:defRPr>
            </a:lvl1pPr>
          </a:lstStyle>
          <a:p>
            <a:r>
              <a:rPr lang="id-ID" smtClean="0">
                <a:solidFill>
                  <a:prstClr val="white">
                    <a:lumMod val="75000"/>
                    <a:lumOff val="25000"/>
                  </a:prstClr>
                </a:solidFill>
              </a:rPr>
              <a:t>BOYLE</a:t>
            </a:r>
            <a:endParaRPr lang="id-ID">
              <a:solidFill>
                <a:prstClr val="white">
                  <a:lumMod val="75000"/>
                  <a:lumOff val="25000"/>
                </a:prstClr>
              </a:solidFill>
            </a:endParaRPr>
          </a:p>
        </p:txBody>
      </p:sp>
    </p:spTree>
    <p:extLst>
      <p:ext uri="{BB962C8B-B14F-4D97-AF65-F5344CB8AC3E}">
        <p14:creationId xmlns:p14="http://schemas.microsoft.com/office/powerpoint/2010/main" val="1832749148"/>
      </p:ext>
    </p:extLst>
  </p:cSld>
  <p:clrMapOvr>
    <a:masterClrMapping/>
  </p:clrMapOvr>
  <p:transition spd="slow" advClick="0" advTm="0">
    <p:comb/>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2" name="Picture Placeholder 2"/>
          <p:cNvSpPr>
            <a:spLocks noGrp="1"/>
          </p:cNvSpPr>
          <p:nvPr>
            <p:ph type="pic" sz="quarter" idx="10" hasCustomPrompt="1"/>
          </p:nvPr>
        </p:nvSpPr>
        <p:spPr>
          <a:xfrm>
            <a:off x="4707924" y="278027"/>
            <a:ext cx="4161138" cy="4587446"/>
          </a:xfrm>
          <a:prstGeom prst="rect">
            <a:avLst/>
          </a:prstGeom>
          <a:pattFill prst="lgCheck">
            <a:fgClr>
              <a:schemeClr val="bg2">
                <a:lumMod val="90000"/>
              </a:schemeClr>
            </a:fgClr>
            <a:bgClr>
              <a:schemeClr val="bg1"/>
            </a:bgClr>
          </a:pattFill>
        </p:spPr>
        <p:txBody>
          <a:bodyPr anchor="ctr"/>
          <a:lstStyle>
            <a:lvl1pPr marL="0" indent="0" algn="ctr">
              <a:buNone/>
              <a:defRPr sz="1200" b="1" i="0" baseline="0">
                <a:latin typeface="Source Sans Pro" charset="0"/>
                <a:ea typeface="Source Sans Pro" charset="0"/>
                <a:cs typeface="Source Sans Pro" charset="0"/>
              </a:defRPr>
            </a:lvl1pPr>
          </a:lstStyle>
          <a:p>
            <a:pPr lvl="0"/>
            <a:r>
              <a:rPr lang="ru-RU" noProof="0" smtClean="0"/>
              <a:t>Вставка рисунка</a:t>
            </a:r>
            <a:endParaRPr lang="en-US" noProof="0"/>
          </a:p>
        </p:txBody>
      </p:sp>
    </p:spTree>
    <p:extLst>
      <p:ext uri="{BB962C8B-B14F-4D97-AF65-F5344CB8AC3E}">
        <p14:creationId xmlns:p14="http://schemas.microsoft.com/office/powerpoint/2010/main" val="3482297940"/>
      </p:ext>
    </p:extLst>
  </p:cSld>
  <p:clrMapOvr>
    <a:masterClrMapping/>
  </p:clrMapOvr>
  <p:transition spd="slow" advClick="0" advTm="0">
    <p:comb/>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7812360" y="4867006"/>
            <a:ext cx="1028700" cy="136922"/>
          </a:xfrm>
          <a:prstGeom prst="rect">
            <a:avLst/>
          </a:prstGeom>
        </p:spPr>
        <p:txBody>
          <a:bodyPr/>
          <a:lstStyle>
            <a:lvl1pPr algn="r">
              <a:defRPr lang="id-ID" sz="750" smtClean="0">
                <a:solidFill>
                  <a:schemeClr val="tx1">
                    <a:lumMod val="75000"/>
                    <a:lumOff val="25000"/>
                  </a:schemeClr>
                </a:solidFill>
                <a:latin typeface="Montserrat" panose="00000500000000000000" pitchFamily="50" charset="0"/>
              </a:defRPr>
            </a:lvl1pPr>
          </a:lstStyle>
          <a:p>
            <a:fld id="{A0012661-A7C6-484E-80FE-CF2630C25222}" type="slidenum">
              <a:rPr lang="en-US" altLang="zh-CN" smtClean="0">
                <a:solidFill>
                  <a:prstClr val="white">
                    <a:lumMod val="75000"/>
                    <a:lumOff val="25000"/>
                  </a:prstClr>
                </a:solidFill>
              </a:rPr>
              <a:pPr/>
              <a:t>‹#›</a:t>
            </a:fld>
            <a:endParaRPr lang="zh-CN" altLang="en-US">
              <a:solidFill>
                <a:prstClr val="white">
                  <a:lumMod val="75000"/>
                  <a:lumOff val="25000"/>
                </a:prstClr>
              </a:solidFill>
            </a:endParaRPr>
          </a:p>
        </p:txBody>
      </p:sp>
      <p:sp>
        <p:nvSpPr>
          <p:cNvPr id="4" name="Footer Placeholder 4"/>
          <p:cNvSpPr>
            <a:spLocks noGrp="1"/>
          </p:cNvSpPr>
          <p:nvPr>
            <p:ph type="ftr" sz="quarter" idx="11"/>
          </p:nvPr>
        </p:nvSpPr>
        <p:spPr>
          <a:xfrm>
            <a:off x="305526" y="4867006"/>
            <a:ext cx="1543050" cy="136922"/>
          </a:xfrm>
          <a:prstGeom prst="rect">
            <a:avLst/>
          </a:prstGeom>
        </p:spPr>
        <p:txBody>
          <a:bodyPr/>
          <a:lstStyle>
            <a:lvl1pPr>
              <a:defRPr sz="750">
                <a:solidFill>
                  <a:schemeClr val="tx1">
                    <a:lumMod val="75000"/>
                    <a:lumOff val="25000"/>
                  </a:schemeClr>
                </a:solidFill>
                <a:latin typeface="Montserrat" panose="00000500000000000000" pitchFamily="50" charset="0"/>
              </a:defRPr>
            </a:lvl1pPr>
          </a:lstStyle>
          <a:p>
            <a:r>
              <a:rPr lang="id-ID" smtClean="0">
                <a:solidFill>
                  <a:prstClr val="white">
                    <a:lumMod val="75000"/>
                    <a:lumOff val="25000"/>
                  </a:prstClr>
                </a:solidFill>
              </a:rPr>
              <a:t>BOYLE</a:t>
            </a:r>
            <a:endParaRPr lang="id-ID">
              <a:solidFill>
                <a:prstClr val="white">
                  <a:lumMod val="75000"/>
                  <a:lumOff val="25000"/>
                </a:prstClr>
              </a:solidFill>
            </a:endParaRPr>
          </a:p>
        </p:txBody>
      </p:sp>
    </p:spTree>
    <p:extLst>
      <p:ext uri="{BB962C8B-B14F-4D97-AF65-F5344CB8AC3E}">
        <p14:creationId xmlns:p14="http://schemas.microsoft.com/office/powerpoint/2010/main" val="1165150453"/>
      </p:ext>
    </p:extLst>
  </p:cSld>
  <p:clrMapOvr>
    <a:masterClrMapping/>
  </p:clrMapOvr>
  <p:transition spd="slow" advClick="0" advTm="0">
    <p:comb/>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_Layout">
    <p:spTree>
      <p:nvGrpSpPr>
        <p:cNvPr id="1" name=""/>
        <p:cNvGrpSpPr/>
        <p:nvPr/>
      </p:nvGrpSpPr>
      <p:grpSpPr>
        <a:xfrm>
          <a:off x="0" y="0"/>
          <a:ext cx="0" cy="0"/>
          <a:chOff x="0" y="0"/>
          <a:chExt cx="0" cy="0"/>
        </a:xfrm>
      </p:grpSpPr>
      <p:sp>
        <p:nvSpPr>
          <p:cNvPr id="5" name="Picture Placeholder 4"/>
          <p:cNvSpPr>
            <a:spLocks noGrp="1"/>
          </p:cNvSpPr>
          <p:nvPr>
            <p:ph type="pic" sz="quarter" idx="10" hasCustomPrompt="1"/>
          </p:nvPr>
        </p:nvSpPr>
        <p:spPr>
          <a:xfrm>
            <a:off x="80597" y="712887"/>
            <a:ext cx="4192236" cy="3646153"/>
          </a:xfrm>
          <a:prstGeom prst="rect">
            <a:avLst/>
          </a:prstGeom>
          <a:gradFill flip="none" rotWithShape="1">
            <a:gsLst>
              <a:gs pos="52000">
                <a:srgbClr val="5B91A9"/>
              </a:gs>
              <a:gs pos="100000">
                <a:srgbClr val="507194"/>
              </a:gs>
              <a:gs pos="0">
                <a:srgbClr val="507194"/>
              </a:gs>
            </a:gsLst>
            <a:lin ang="18900000" scaled="1"/>
            <a:tileRect/>
          </a:gradFill>
        </p:spPr>
        <p:txBody>
          <a:bodyPr anchor="ctr">
            <a:normAutofit/>
          </a:bodyPr>
          <a:lstStyle>
            <a:lvl1pPr marL="0" indent="0" algn="ctr">
              <a:buNone/>
              <a:defRPr sz="2025" baseline="0">
                <a:solidFill>
                  <a:schemeClr val="bg1"/>
                </a:solidFill>
                <a:latin typeface="Montserrat" panose="00000500000000000000" pitchFamily="50" charset="0"/>
              </a:defRPr>
            </a:lvl1pPr>
          </a:lstStyle>
          <a:p>
            <a:r>
              <a:rPr lang="en-US" dirty="0">
                <a:latin typeface="Montserrat" panose="00000500000000000000" pitchFamily="50" charset="0"/>
              </a:rPr>
              <a:t>DROP IMAGE HERE</a:t>
            </a:r>
            <a:endParaRPr lang="id-ID" dirty="0"/>
          </a:p>
        </p:txBody>
      </p:sp>
      <p:sp>
        <p:nvSpPr>
          <p:cNvPr id="4" name="Slide Number Placeholder 5"/>
          <p:cNvSpPr>
            <a:spLocks noGrp="1"/>
          </p:cNvSpPr>
          <p:nvPr>
            <p:ph type="sldNum" sz="quarter" idx="12"/>
          </p:nvPr>
        </p:nvSpPr>
        <p:spPr>
          <a:xfrm>
            <a:off x="7812360" y="4867006"/>
            <a:ext cx="1028700" cy="136922"/>
          </a:xfrm>
          <a:prstGeom prst="rect">
            <a:avLst/>
          </a:prstGeom>
        </p:spPr>
        <p:txBody>
          <a:bodyPr/>
          <a:lstStyle>
            <a:lvl1pPr algn="r">
              <a:defRPr lang="id-ID" sz="750" smtClean="0">
                <a:solidFill>
                  <a:schemeClr val="tx1">
                    <a:lumMod val="75000"/>
                    <a:lumOff val="25000"/>
                  </a:schemeClr>
                </a:solidFill>
                <a:latin typeface="Montserrat" panose="00000500000000000000" pitchFamily="50" charset="0"/>
              </a:defRPr>
            </a:lvl1pPr>
          </a:lstStyle>
          <a:p>
            <a:fld id="{A0012661-A7C6-484E-80FE-CF2630C25222}" type="slidenum">
              <a:rPr lang="en-US" altLang="zh-CN" smtClean="0">
                <a:solidFill>
                  <a:prstClr val="white">
                    <a:lumMod val="75000"/>
                    <a:lumOff val="25000"/>
                  </a:prstClr>
                </a:solidFill>
              </a:rPr>
              <a:pPr/>
              <a:t>‹#›</a:t>
            </a:fld>
            <a:endParaRPr lang="zh-CN" altLang="en-US">
              <a:solidFill>
                <a:prstClr val="white">
                  <a:lumMod val="75000"/>
                  <a:lumOff val="25000"/>
                </a:prstClr>
              </a:solidFill>
            </a:endParaRPr>
          </a:p>
        </p:txBody>
      </p:sp>
      <p:sp>
        <p:nvSpPr>
          <p:cNvPr id="6" name="Footer Placeholder 4"/>
          <p:cNvSpPr>
            <a:spLocks noGrp="1"/>
          </p:cNvSpPr>
          <p:nvPr>
            <p:ph type="ftr" sz="quarter" idx="11"/>
          </p:nvPr>
        </p:nvSpPr>
        <p:spPr>
          <a:xfrm>
            <a:off x="305526" y="4867006"/>
            <a:ext cx="1543050" cy="136922"/>
          </a:xfrm>
          <a:prstGeom prst="rect">
            <a:avLst/>
          </a:prstGeom>
        </p:spPr>
        <p:txBody>
          <a:bodyPr/>
          <a:lstStyle>
            <a:lvl1pPr>
              <a:defRPr sz="750">
                <a:solidFill>
                  <a:schemeClr val="tx1">
                    <a:lumMod val="75000"/>
                    <a:lumOff val="25000"/>
                  </a:schemeClr>
                </a:solidFill>
                <a:latin typeface="Montserrat" panose="00000500000000000000" pitchFamily="50" charset="0"/>
              </a:defRPr>
            </a:lvl1pPr>
          </a:lstStyle>
          <a:p>
            <a:r>
              <a:rPr lang="en-US" smtClean="0">
                <a:solidFill>
                  <a:prstClr val="white">
                    <a:lumMod val="75000"/>
                    <a:lumOff val="25000"/>
                  </a:prstClr>
                </a:solidFill>
              </a:rPr>
              <a:t>BOYLE</a:t>
            </a:r>
            <a:endParaRPr lang="id-ID">
              <a:solidFill>
                <a:prstClr val="white">
                  <a:lumMod val="75000"/>
                  <a:lumOff val="25000"/>
                </a:prstClr>
              </a:solidFill>
            </a:endParaRPr>
          </a:p>
        </p:txBody>
      </p:sp>
    </p:spTree>
    <p:extLst>
      <p:ext uri="{BB962C8B-B14F-4D97-AF65-F5344CB8AC3E}">
        <p14:creationId xmlns:p14="http://schemas.microsoft.com/office/powerpoint/2010/main" val="2156719214"/>
      </p:ext>
    </p:extLst>
  </p:cSld>
  <p:clrMapOvr>
    <a:masterClrMapping/>
  </p:clrMapOvr>
  <p:transition spd="slow" advClick="0" advTm="0">
    <p:comb/>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21_General Slide">
    <p:spTree>
      <p:nvGrpSpPr>
        <p:cNvPr id="1" name=""/>
        <p:cNvGrpSpPr/>
        <p:nvPr/>
      </p:nvGrpSpPr>
      <p:grpSpPr>
        <a:xfrm>
          <a:off x="0" y="0"/>
          <a:ext cx="0" cy="0"/>
          <a:chOff x="0" y="0"/>
          <a:chExt cx="0" cy="0"/>
        </a:xfrm>
      </p:grpSpPr>
      <p:sp>
        <p:nvSpPr>
          <p:cNvPr id="37" name="Picture Placeholder 13"/>
          <p:cNvSpPr>
            <a:spLocks noGrp="1"/>
          </p:cNvSpPr>
          <p:nvPr>
            <p:ph type="pic" sz="quarter" idx="50" hasCustomPrompt="1"/>
          </p:nvPr>
        </p:nvSpPr>
        <p:spPr>
          <a:xfrm>
            <a:off x="0" y="0"/>
            <a:ext cx="3204023" cy="5143500"/>
          </a:xfrm>
          <a:prstGeom prst="rect">
            <a:avLst/>
          </a:prstGeom>
          <a:effectLst/>
        </p:spPr>
        <p:txBody>
          <a:bodyPr>
            <a:normAutofit/>
          </a:bodyPr>
          <a:lstStyle>
            <a:lvl1pPr marL="0" indent="0">
              <a:buNone/>
              <a:defRPr sz="975">
                <a:ln>
                  <a:noFill/>
                </a:ln>
                <a:solidFill>
                  <a:schemeClr val="bg1">
                    <a:lumMod val="85000"/>
                  </a:schemeClr>
                </a:solidFill>
              </a:defRPr>
            </a:lvl1pPr>
          </a:lstStyle>
          <a:p>
            <a:r>
              <a:rPr lang="en-US" smtClean="0"/>
              <a:t>Drag picture to placeholder or click icon to add</a:t>
            </a:r>
            <a:endParaRPr lang="en-US" dirty="0"/>
          </a:p>
        </p:txBody>
      </p:sp>
    </p:spTree>
    <p:extLst>
      <p:ext uri="{BB962C8B-B14F-4D97-AF65-F5344CB8AC3E}">
        <p14:creationId xmlns:p14="http://schemas.microsoft.com/office/powerpoint/2010/main" val="160869619"/>
      </p:ext>
    </p:extLst>
  </p:cSld>
  <p:clrMapOvr>
    <a:masterClrMapping/>
  </p:clrMapOvr>
  <p:transition spd="slow" advClick="0" advTm="0">
    <p:comb/>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General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5614411"/>
      </p:ext>
    </p:extLst>
  </p:cSld>
  <p:clrMapOvr>
    <a:masterClrMapping/>
  </p:clrMapOvr>
  <p:transition spd="slow" advClick="0" advTm="0">
    <p:comb/>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9144000" cy="5143500"/>
          </a:xfrm>
          <a:prstGeom prst="rect">
            <a:avLst/>
          </a:prstGeom>
          <a:solidFill>
            <a:schemeClr val="bg1">
              <a:lumMod val="95000"/>
            </a:schemeClr>
          </a:solidFill>
        </p:spPr>
        <p:txBody>
          <a:bodyPr>
            <a:normAutofit/>
          </a:bodyPr>
          <a:lstStyle>
            <a:lvl1pPr>
              <a:defRPr sz="1050"/>
            </a:lvl1pPr>
          </a:lstStyle>
          <a:p>
            <a:endParaRPr lang="en-US"/>
          </a:p>
        </p:txBody>
      </p:sp>
    </p:spTree>
    <p:extLst>
      <p:ext uri="{BB962C8B-B14F-4D97-AF65-F5344CB8AC3E}">
        <p14:creationId xmlns:p14="http://schemas.microsoft.com/office/powerpoint/2010/main" val="1131249898"/>
      </p:ext>
    </p:extLst>
  </p:cSld>
  <p:clrMapOvr>
    <a:masterClrMapping/>
  </p:clrMapOvr>
  <p:transition spd="slow" advClick="0" advTm="0">
    <p:comb/>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7090508"/>
      </p:ext>
    </p:extLst>
  </p:cSld>
  <p:clrMapOvr>
    <a:masterClrMapping/>
  </p:clrMapOvr>
  <p:transition spd="slow" advClick="0" advTm="0">
    <p:comb/>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p:transition spd="slow" advClick="0" advTm="0">
    <p:comb/>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462419676"/>
      </p:ext>
    </p:extLst>
  </p:cSld>
  <p:clrMapOvr>
    <a:masterClrMapping/>
  </p:clrMapOvr>
  <p:transition spd="slow" advClick="0" advTm="0">
    <p:comb/>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719367742"/>
      </p:ext>
    </p:extLst>
  </p:cSld>
  <p:clrMapOvr>
    <a:masterClrMapping/>
  </p:clrMapOvr>
  <p:transition spd="slow" advClick="0" advTm="0">
    <p:comb/>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455158730"/>
      </p:ext>
    </p:extLst>
  </p:cSld>
  <p:clrMapOvr>
    <a:masterClrMapping/>
  </p:clrMapOvr>
  <p:transition spd="slow" advClick="0" advTm="0">
    <p:comb/>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1771197432"/>
      </p:ext>
    </p:extLst>
  </p:cSld>
  <p:clrMapOvr>
    <a:masterClrMapping/>
  </p:clrMapOvr>
  <p:transition spd="slow" advClick="0" advTm="0">
    <p:comb/>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463401014"/>
      </p:ext>
    </p:extLst>
  </p:cSld>
  <p:clrMapOvr>
    <a:masterClrMapping/>
  </p:clrMapOvr>
  <p:transition spd="slow" advClick="0" advTm="0">
    <p:comb/>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cxnSp>
        <p:nvCxnSpPr>
          <p:cNvPr id="8" name="直接连接符 7"/>
          <p:cNvCxnSpPr/>
          <p:nvPr userDrawn="1"/>
        </p:nvCxnSpPr>
        <p:spPr>
          <a:xfrm>
            <a:off x="0" y="693922"/>
            <a:ext cx="9144000" cy="0"/>
          </a:xfrm>
          <a:prstGeom prst="line">
            <a:avLst/>
          </a:prstGeom>
          <a:ln>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0" y="774700"/>
            <a:ext cx="9144000" cy="419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 name="文本框 10"/>
          <p:cNvSpPr txBox="1"/>
          <p:nvPr userDrawn="1"/>
        </p:nvSpPr>
        <p:spPr>
          <a:xfrm>
            <a:off x="1362528" y="232257"/>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Arial" panose="020F0502020204030204"/>
                <a:ea typeface="微软雅黑"/>
                <a:cs typeface="+mn-cs"/>
              </a:rPr>
              <a:t>单击此处添加文字标题</a:t>
            </a:r>
            <a:endParaRPr kumimoji="0" lang="zh-CN" altLang="en-US"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panose="020F0502020204030204"/>
              <a:ea typeface="微软雅黑"/>
              <a:cs typeface="+mn-cs"/>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8685" y="130684"/>
            <a:ext cx="1161143" cy="706269"/>
          </a:xfrm>
          <a:prstGeom prst="rect">
            <a:avLst/>
          </a:prstGeom>
        </p:spPr>
      </p:pic>
    </p:spTree>
    <p:extLst>
      <p:ext uri="{BB962C8B-B14F-4D97-AF65-F5344CB8AC3E}">
        <p14:creationId xmlns:p14="http://schemas.microsoft.com/office/powerpoint/2010/main" val="3443616188"/>
      </p:ext>
    </p:extLst>
  </p:cSld>
  <p:clrMapOvr>
    <a:masterClrMapping/>
  </p:clrMapOvr>
  <p:transition spd="slow" advClick="0" advTm="0">
    <p:comb/>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3" name="Footer Placeholder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4" name="Slide Number Placeholder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1102211236"/>
      </p:ext>
    </p:extLst>
  </p:cSld>
  <p:clrMapOvr>
    <a:masterClrMapping/>
  </p:clrMapOvr>
  <p:transition spd="slow" advClick="0" advTm="0">
    <p:comb/>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677945596"/>
      </p:ext>
    </p:extLst>
  </p:cSld>
  <p:clrMapOvr>
    <a:masterClrMapping/>
  </p:clrMapOvr>
  <p:transition spd="slow" advClick="0" advTm="0">
    <p:comb/>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965334582"/>
      </p:ext>
    </p:extLst>
  </p:cSld>
  <p:clrMapOvr>
    <a:masterClrMapping/>
  </p:clrMapOvr>
  <p:transition spd="slow" advClick="0" advTm="0">
    <p:comb/>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717844700"/>
      </p:ext>
    </p:extLst>
  </p:cSld>
  <p:clrMapOvr>
    <a:masterClrMapping/>
  </p:clrMapOvr>
  <p:transition spd="slow" advClick="0" advTm="0">
    <p:comb/>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p:transition spd="slow" advClick="0" advTm="0">
    <p:comb/>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583416970"/>
      </p:ext>
    </p:extLst>
  </p:cSld>
  <p:clrMapOvr>
    <a:masterClrMapping/>
  </p:clrMapOvr>
  <p:transition spd="slow" advClick="0" advTm="0">
    <p:comb/>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7192285"/>
      </p:ext>
    </p:extLst>
  </p:cSld>
  <p:clrMapOvr>
    <a:masterClrMapping/>
  </p:clrMapOvr>
  <p:transition spd="slow" advClick="0" advTm="0">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p:transition spd="slow" advClick="0" advTm="0">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p:transition spd="slow" advClick="0" advTm="0">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p:transition spd="slow" advClick="0" advTm="0">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2017/9/23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p:transition spd="slow" advClick="0" advTm="0">
    <p:comb/>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3.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2017/9/23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advClick="0" advTm="0">
    <p:comb/>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661244"/>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 id="2147483699" r:id="rId26"/>
    <p:sldLayoutId id="2147483700" r:id="rId27"/>
  </p:sldLayoutIdLst>
  <p:transition spd="slow" advClick="0" advTm="0">
    <p:comb/>
  </p:transition>
  <p:timing>
    <p:tnLst>
      <p:par>
        <p:cTn id="1" dur="indefinite" restart="never" nodeType="tmRoot"/>
      </p:par>
    </p:tnLst>
  </p:timing>
  <p:txStyles>
    <p:titleStyle>
      <a:lvl1pPr algn="l" defTabSz="342900" rtl="0" eaLnBrk="1" latinLnBrk="0" hangingPunct="1">
        <a:spcBef>
          <a:spcPct val="0"/>
        </a:spcBef>
        <a:buNone/>
        <a:defRPr sz="315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bg2">
            <a:lumMod val="40000"/>
            <a:lumOff val="60000"/>
          </a:schemeClr>
        </a:buClr>
        <a:buSzPct val="80000"/>
        <a:buFont typeface="Wingdings 3" panose="05040102010807070707" charset="2"/>
        <a:buChar char=""/>
        <a:defRPr sz="1500" b="0" i="0" kern="1200">
          <a:solidFill>
            <a:schemeClr val="tx1"/>
          </a:solidFill>
          <a:latin typeface="+mj-lt"/>
          <a:ea typeface="+mj-ea"/>
          <a:cs typeface="+mj-cs"/>
        </a:defRPr>
      </a:lvl1pPr>
      <a:lvl2pPr marL="557213" indent="-214313" algn="l" defTabSz="342900" rtl="0" eaLnBrk="1" latinLnBrk="0" hangingPunct="1">
        <a:spcBef>
          <a:spcPts val="750"/>
        </a:spcBef>
        <a:spcAft>
          <a:spcPts val="0"/>
        </a:spcAft>
        <a:buClr>
          <a:schemeClr val="bg2">
            <a:lumMod val="40000"/>
            <a:lumOff val="60000"/>
          </a:schemeClr>
        </a:buClr>
        <a:buSzPct val="80000"/>
        <a:buFont typeface="Wingdings 3" panose="05040102010807070707" charset="2"/>
        <a:buChar char=""/>
        <a:defRPr sz="1350" b="0" i="0" kern="1200">
          <a:solidFill>
            <a:schemeClr val="tx1"/>
          </a:solidFill>
          <a:latin typeface="+mj-lt"/>
          <a:ea typeface="+mj-ea"/>
          <a:cs typeface="+mj-cs"/>
        </a:defRPr>
      </a:lvl2pPr>
      <a:lvl3pPr marL="857250" indent="-171450" algn="l" defTabSz="342900" rtl="0" eaLnBrk="1" latinLnBrk="0" hangingPunct="1">
        <a:spcBef>
          <a:spcPts val="750"/>
        </a:spcBef>
        <a:spcAft>
          <a:spcPts val="0"/>
        </a:spcAft>
        <a:buClr>
          <a:schemeClr val="bg2">
            <a:lumMod val="40000"/>
            <a:lumOff val="60000"/>
          </a:schemeClr>
        </a:buClr>
        <a:buSzPct val="80000"/>
        <a:buFont typeface="Wingdings 3" panose="05040102010807070707" charset="2"/>
        <a:buChar char=""/>
        <a:defRPr sz="1200" b="0" i="0" kern="1200">
          <a:solidFill>
            <a:schemeClr val="tx1"/>
          </a:solidFill>
          <a:latin typeface="+mj-lt"/>
          <a:ea typeface="+mj-ea"/>
          <a:cs typeface="+mj-cs"/>
        </a:defRPr>
      </a:lvl3pPr>
      <a:lvl4pPr marL="1200150" indent="-171450" algn="l" defTabSz="342900" rtl="0" eaLnBrk="1" latinLnBrk="0" hangingPunct="1">
        <a:spcBef>
          <a:spcPts val="750"/>
        </a:spcBef>
        <a:spcAft>
          <a:spcPts val="0"/>
        </a:spcAft>
        <a:buClr>
          <a:schemeClr val="bg2">
            <a:lumMod val="40000"/>
            <a:lumOff val="60000"/>
          </a:schemeClr>
        </a:buClr>
        <a:buSzPct val="80000"/>
        <a:buFont typeface="Wingdings 3" panose="05040102010807070707" charset="2"/>
        <a:buChar char=""/>
        <a:defRPr sz="1050" b="0" i="0" kern="1200">
          <a:solidFill>
            <a:schemeClr val="tx1"/>
          </a:solidFill>
          <a:latin typeface="+mj-lt"/>
          <a:ea typeface="+mj-ea"/>
          <a:cs typeface="+mj-cs"/>
        </a:defRPr>
      </a:lvl4pPr>
      <a:lvl5pPr marL="1543050" indent="-171450" algn="l" defTabSz="342900" rtl="0" eaLnBrk="1" latinLnBrk="0" hangingPunct="1">
        <a:spcBef>
          <a:spcPts val="750"/>
        </a:spcBef>
        <a:spcAft>
          <a:spcPts val="0"/>
        </a:spcAft>
        <a:buClr>
          <a:schemeClr val="bg2">
            <a:lumMod val="40000"/>
            <a:lumOff val="60000"/>
          </a:schemeClr>
        </a:buClr>
        <a:buSzPct val="80000"/>
        <a:buFont typeface="Wingdings 3" panose="05040102010807070707" charset="2"/>
        <a:buChar char=""/>
        <a:defRPr sz="1050" b="0" i="0" kern="1200">
          <a:solidFill>
            <a:schemeClr val="tx1"/>
          </a:solidFill>
          <a:latin typeface="+mj-lt"/>
          <a:ea typeface="+mj-ea"/>
          <a:cs typeface="+mj-cs"/>
        </a:defRPr>
      </a:lvl5pPr>
      <a:lvl6pPr marL="1879283" indent="-171450" algn="l" defTabSz="342900" rtl="0" eaLnBrk="1" latinLnBrk="0" hangingPunct="1">
        <a:spcBef>
          <a:spcPts val="750"/>
        </a:spcBef>
        <a:spcAft>
          <a:spcPts val="0"/>
        </a:spcAft>
        <a:buClr>
          <a:schemeClr val="bg2">
            <a:lumMod val="40000"/>
            <a:lumOff val="60000"/>
          </a:schemeClr>
        </a:buClr>
        <a:buSzPct val="80000"/>
        <a:buFont typeface="Wingdings 3" panose="05040102010807070707" charset="2"/>
        <a:buChar char=""/>
        <a:defRPr sz="1050" b="0" i="0" kern="1200">
          <a:solidFill>
            <a:schemeClr val="tx1"/>
          </a:solidFill>
          <a:latin typeface="+mj-lt"/>
          <a:ea typeface="+mj-ea"/>
          <a:cs typeface="+mj-cs"/>
        </a:defRPr>
      </a:lvl6pPr>
      <a:lvl7pPr marL="2228850" indent="-171450" algn="l" defTabSz="342900" rtl="0" eaLnBrk="1" latinLnBrk="0" hangingPunct="1">
        <a:spcBef>
          <a:spcPts val="750"/>
        </a:spcBef>
        <a:spcAft>
          <a:spcPts val="0"/>
        </a:spcAft>
        <a:buClr>
          <a:schemeClr val="bg2">
            <a:lumMod val="40000"/>
            <a:lumOff val="60000"/>
          </a:schemeClr>
        </a:buClr>
        <a:buSzPct val="80000"/>
        <a:buFont typeface="Wingdings 3" panose="05040102010807070707" charset="2"/>
        <a:buChar char=""/>
        <a:defRPr sz="1050" b="0" i="0" kern="1200">
          <a:solidFill>
            <a:schemeClr val="tx1"/>
          </a:solidFill>
          <a:latin typeface="+mj-lt"/>
          <a:ea typeface="+mj-ea"/>
          <a:cs typeface="+mj-cs"/>
        </a:defRPr>
      </a:lvl7pPr>
      <a:lvl8pPr marL="2571750" indent="-171450" algn="l" defTabSz="342900" rtl="0" eaLnBrk="1" latinLnBrk="0" hangingPunct="1">
        <a:spcBef>
          <a:spcPts val="750"/>
        </a:spcBef>
        <a:spcAft>
          <a:spcPts val="0"/>
        </a:spcAft>
        <a:buClr>
          <a:schemeClr val="bg2">
            <a:lumMod val="40000"/>
            <a:lumOff val="60000"/>
          </a:schemeClr>
        </a:buClr>
        <a:buSzPct val="80000"/>
        <a:buFont typeface="Wingdings 3" panose="05040102010807070707" charset="2"/>
        <a:buChar char=""/>
        <a:defRPr sz="1050" b="0" i="0" kern="1200">
          <a:solidFill>
            <a:schemeClr val="tx1"/>
          </a:solidFill>
          <a:latin typeface="+mj-lt"/>
          <a:ea typeface="+mj-ea"/>
          <a:cs typeface="+mj-cs"/>
        </a:defRPr>
      </a:lvl8pPr>
      <a:lvl9pPr marL="2914650" indent="-171450" algn="l" defTabSz="342900" rtl="0" eaLnBrk="1" latinLnBrk="0" hangingPunct="1">
        <a:spcBef>
          <a:spcPts val="750"/>
        </a:spcBef>
        <a:spcAft>
          <a:spcPts val="0"/>
        </a:spcAft>
        <a:buClr>
          <a:schemeClr val="bg2">
            <a:lumMod val="40000"/>
            <a:lumOff val="60000"/>
          </a:schemeClr>
        </a:buClr>
        <a:buSzPct val="80000"/>
        <a:buFont typeface="Wingdings 3" panose="05040102010807070707" charset="2"/>
        <a:buChar char=""/>
        <a:defRPr sz="1050" b="0" i="0" kern="1200">
          <a:solidFill>
            <a:schemeClr val="tx1"/>
          </a:solidFill>
          <a:latin typeface="+mj-lt"/>
          <a:ea typeface="+mj-ea"/>
          <a:cs typeface="+mj-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2017/9/23</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823410489"/>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transition spd="slow" advClick="0" advTm="0">
    <p:comb/>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7.xml"/><Relationship Id="rId7" Type="http://schemas.openxmlformats.org/officeDocument/2006/relationships/image" Target="../media/image4.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10.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13.xml"/><Relationship Id="rId7" Type="http://schemas.openxmlformats.org/officeDocument/2006/relationships/image" Target="../media/image4.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14.xml"/><Relationship Id="rId9"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15.png"/><Relationship Id="rId5" Type="http://schemas.openxmlformats.org/officeDocument/2006/relationships/tags" Target="../tags/tag19.xml"/><Relationship Id="rId10" Type="http://schemas.openxmlformats.org/officeDocument/2006/relationships/slideLayout" Target="../slideLayouts/slideLayout45.xml"/><Relationship Id="rId4" Type="http://schemas.openxmlformats.org/officeDocument/2006/relationships/tags" Target="../tags/tag18.xml"/><Relationship Id="rId9" Type="http://schemas.openxmlformats.org/officeDocument/2006/relationships/tags" Target="../tags/tag23.xml"/></Relationships>
</file>

<file path=ppt/slides/_rels/slide22.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26.xml"/><Relationship Id="rId7" Type="http://schemas.openxmlformats.org/officeDocument/2006/relationships/image" Target="../media/image4.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tags" Target="../tags/tag27.xml"/><Relationship Id="rId9"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3.xml"/><Relationship Id="rId7"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4.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1500" y="4095163"/>
            <a:ext cx="5473700" cy="1048336"/>
          </a:xfrm>
          <a:prstGeom prst="rect">
            <a:avLst/>
          </a:prstGeom>
        </p:spPr>
      </p:pic>
      <p:grpSp>
        <p:nvGrpSpPr>
          <p:cNvPr id="13" name="组合 12"/>
          <p:cNvGrpSpPr/>
          <p:nvPr/>
        </p:nvGrpSpPr>
        <p:grpSpPr>
          <a:xfrm>
            <a:off x="-38100" y="1671447"/>
            <a:ext cx="9182100" cy="3481562"/>
            <a:chOff x="-38100" y="1671447"/>
            <a:chExt cx="9182100" cy="3481562"/>
          </a:xfrm>
        </p:grpSpPr>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5216"/>
            <a:stretch/>
          </p:blipFill>
          <p:spPr>
            <a:xfrm flipH="1">
              <a:off x="6403370" y="1680956"/>
              <a:ext cx="2740630" cy="3472053"/>
            </a:xfrm>
            <a:prstGeom prst="rect">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8151"/>
            <a:stretch/>
          </p:blipFill>
          <p:spPr>
            <a:xfrm>
              <a:off x="-38100" y="1671447"/>
              <a:ext cx="2655749" cy="3472053"/>
            </a:xfrm>
            <a:prstGeom prst="rect">
              <a:avLst/>
            </a:prstGeom>
          </p:spPr>
        </p:pic>
      </p:gr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2195" y="613228"/>
            <a:ext cx="5442080" cy="3310163"/>
          </a:xfrm>
          <a:prstGeom prst="rect">
            <a:avLst/>
          </a:prstGeom>
        </p:spPr>
      </p:pic>
      <p:sp>
        <p:nvSpPr>
          <p:cNvPr id="7" name="文本框 6"/>
          <p:cNvSpPr txBox="1"/>
          <p:nvPr/>
        </p:nvSpPr>
        <p:spPr>
          <a:xfrm>
            <a:off x="2346754" y="2092886"/>
            <a:ext cx="3849131" cy="646331"/>
          </a:xfrm>
          <a:prstGeom prst="rect">
            <a:avLst/>
          </a:prstGeom>
          <a:noFill/>
        </p:spPr>
        <p:txBody>
          <a:bodyPr wrap="none" rtlCol="0">
            <a:spAutoFit/>
          </a:bodyPr>
          <a:lstStyle/>
          <a:p>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入党答辩</a:t>
            </a:r>
            <a:r>
              <a:rPr lang="en-US" altLang="zh-CN"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3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 name="文本框 7"/>
          <p:cNvSpPr txBox="1"/>
          <p:nvPr/>
        </p:nvSpPr>
        <p:spPr>
          <a:xfrm>
            <a:off x="2876252" y="2822089"/>
            <a:ext cx="2959465" cy="307777"/>
          </a:xfrm>
          <a:prstGeom prst="rect">
            <a:avLst/>
          </a:prstGeom>
          <a:noFill/>
        </p:spPr>
        <p:txBody>
          <a:bodyPr wrap="none" rtlCol="0">
            <a:spAutoFit/>
          </a:bodyPr>
          <a:lstStyle/>
          <a:p>
            <a:r>
              <a:rPr lang="zh-CN" altLang="en-US" sz="1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汇报人</a:t>
            </a:r>
            <a:r>
              <a:rPr lang="zh-CN" altLang="en-US" sz="1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1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号品社</a:t>
            </a:r>
            <a:r>
              <a:rPr lang="zh-CN" altLang="en-US" sz="1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zh-CN" altLang="en-US" sz="1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时间：</a:t>
            </a:r>
            <a:r>
              <a:rPr lang="en-US" altLang="zh-CN" sz="1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XX</a:t>
            </a:r>
            <a:r>
              <a:rPr lang="zh-CN" altLang="en-US" sz="1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a:t>
            </a:r>
            <a:r>
              <a:rPr lang="en-US" altLang="zh-CN" sz="1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XX</a:t>
            </a:r>
            <a:r>
              <a:rPr lang="zh-CN" altLang="en-US" sz="1400"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月</a:t>
            </a:r>
            <a:endParaRPr lang="zh-CN" altLang="en-US" sz="1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263866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1000"/>
                                        <p:tgtEl>
                                          <p:spTgt spid="3"/>
                                        </p:tgtEl>
                                      </p:cBhvr>
                                    </p:animEffect>
                                  </p:childTnLst>
                                </p:cTn>
                              </p:par>
                            </p:childTnLst>
                          </p:cTn>
                        </p:par>
                        <p:par>
                          <p:cTn id="20" fill="hold">
                            <p:stCondLst>
                              <p:cond delay="3000"/>
                            </p:stCondLst>
                            <p:childTnLst>
                              <p:par>
                                <p:cTn id="21" presetID="12" presetClass="entr" presetSubtype="4" fill="hold" grpId="0" nodeType="afterEffect">
                                  <p:stCondLst>
                                    <p:cond delay="0"/>
                                  </p:stCondLst>
                                  <p:iterate type="lt">
                                    <p:tmPct val="13000"/>
                                  </p:iterate>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childTnLst>
                          </p:cTn>
                        </p:par>
                        <p:par>
                          <p:cTn id="25" fill="hold">
                            <p:stCondLst>
                              <p:cond delay="402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41500" y="4095163"/>
            <a:ext cx="5473700" cy="1048336"/>
          </a:xfrm>
          <a:prstGeom prst="rect">
            <a:avLst/>
          </a:prstGeom>
        </p:spPr>
      </p:pic>
      <p:pic>
        <p:nvPicPr>
          <p:cNvPr id="9" name="图片 8"/>
          <p:cNvPicPr>
            <a:picLocks noChangeAspect="1"/>
          </p:cNvPicPr>
          <p:nvPr/>
        </p:nvPicPr>
        <p:blipFill rotWithShape="1">
          <a:blip r:embed="rId8">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grpSp>
        <p:nvGrpSpPr>
          <p:cNvPr id="13" name="组合 12"/>
          <p:cNvGrpSpPr/>
          <p:nvPr/>
        </p:nvGrpSpPr>
        <p:grpSpPr>
          <a:xfrm>
            <a:off x="-38100" y="1671447"/>
            <a:ext cx="9182100" cy="3481562"/>
            <a:chOff x="-38100" y="1671447"/>
            <a:chExt cx="9182100" cy="3481562"/>
          </a:xfrm>
        </p:grpSpPr>
        <p:pic>
          <p:nvPicPr>
            <p:cNvPr id="6" name="图片 5"/>
            <p:cNvPicPr>
              <a:picLocks noChangeAspect="1"/>
            </p:cNvPicPr>
            <p:nvPr/>
          </p:nvPicPr>
          <p:blipFill rotWithShape="1">
            <a:blip r:embed="rId9" cstate="print">
              <a:extLst>
                <a:ext uri="{28A0092B-C50C-407E-A947-70E740481C1C}">
                  <a14:useLocalDpi xmlns:a14="http://schemas.microsoft.com/office/drawing/2010/main" val="0"/>
                </a:ext>
              </a:extLst>
            </a:blip>
            <a:srcRect l="5216"/>
            <a:stretch/>
          </p:blipFill>
          <p:spPr>
            <a:xfrm flipH="1">
              <a:off x="6403370" y="1680956"/>
              <a:ext cx="2740630" cy="3472053"/>
            </a:xfrm>
            <a:prstGeom prst="rect">
              <a:avLst/>
            </a:prstGeom>
          </p:spPr>
        </p:pic>
        <p:pic>
          <p:nvPicPr>
            <p:cNvPr id="2" name="图片 1"/>
            <p:cNvPicPr>
              <a:picLocks noChangeAspect="1"/>
            </p:cNvPicPr>
            <p:nvPr/>
          </p:nvPicPr>
          <p:blipFill rotWithShape="1">
            <a:blip r:embed="rId9" cstate="print">
              <a:extLst>
                <a:ext uri="{28A0092B-C50C-407E-A947-70E740481C1C}">
                  <a14:useLocalDpi xmlns:a14="http://schemas.microsoft.com/office/drawing/2010/main" val="0"/>
                </a:ext>
              </a:extLst>
            </a:blip>
            <a:srcRect l="8151"/>
            <a:stretch/>
          </p:blipFill>
          <p:spPr>
            <a:xfrm>
              <a:off x="-38100" y="1671447"/>
              <a:ext cx="2655749" cy="3472053"/>
            </a:xfrm>
            <a:prstGeom prst="rect">
              <a:avLst/>
            </a:prstGeom>
          </p:spPr>
        </p:pic>
      </p:grpSp>
      <p:sp>
        <p:nvSpPr>
          <p:cNvPr id="8" name="双大括号 7"/>
          <p:cNvSpPr/>
          <p:nvPr>
            <p:custDataLst>
              <p:tags r:id="rId1"/>
            </p:custDataLst>
          </p:nvPr>
        </p:nvSpPr>
        <p:spPr>
          <a:xfrm>
            <a:off x="2344755" y="1550120"/>
            <a:ext cx="4467190" cy="1295977"/>
          </a:xfrm>
          <a:prstGeom prst="bracePair">
            <a:avLst>
              <a:gd name="adj" fmla="val 13690"/>
            </a:avLst>
          </a:prstGeom>
          <a:noFill/>
          <a:ln w="6350" cap="flat" cmpd="sng" algn="ctr">
            <a:solidFill>
              <a:srgbClr val="C00000"/>
            </a:solidFill>
            <a:prstDash val="solid"/>
            <a:miter lim="800000"/>
          </a:ln>
          <a:effectLst/>
        </p:spPr>
        <p:txBody>
          <a:bodyPr anchor="ctr"/>
          <a:lstStyle/>
          <a:p>
            <a:pPr algn="ctr">
              <a:defRPr/>
            </a:pPr>
            <a:endParaRPr lang="zh-CN" altLang="en-US" sz="4000" kern="0">
              <a:solidFill>
                <a:prstClr val="black"/>
              </a:solidFill>
            </a:endParaRPr>
          </a:p>
        </p:txBody>
      </p:sp>
      <p:sp>
        <p:nvSpPr>
          <p:cNvPr id="11" name="椭圆 10"/>
          <p:cNvSpPr/>
          <p:nvPr>
            <p:custDataLst>
              <p:tags r:id="rId2"/>
            </p:custDataLst>
          </p:nvPr>
        </p:nvSpPr>
        <p:spPr>
          <a:xfrm>
            <a:off x="3894461" y="1504956"/>
            <a:ext cx="653880" cy="653879"/>
          </a:xfrm>
          <a:prstGeom prst="ellipse">
            <a:avLst/>
          </a:prstGeom>
          <a:solidFill>
            <a:srgbClr val="C00000">
              <a:alpha val="80000"/>
            </a:srgbClr>
          </a:solidFill>
          <a:ln w="12700" cap="flat" cmpd="sng" algn="ctr">
            <a:noFill/>
            <a:prstDash val="solid"/>
            <a:miter lim="800000"/>
          </a:ln>
          <a:effectLst/>
        </p:spPr>
        <p:txBody>
          <a:bodyPr anchor="ctr"/>
          <a:lstStyle/>
          <a:p>
            <a:pPr algn="ctr">
              <a:defRPr/>
            </a:pPr>
            <a:endParaRPr lang="zh-CN" altLang="en-US" sz="4000" kern="0">
              <a:solidFill>
                <a:prstClr val="white"/>
              </a:solidFill>
            </a:endParaRPr>
          </a:p>
        </p:txBody>
      </p:sp>
      <p:sp>
        <p:nvSpPr>
          <p:cNvPr id="12" name="文本框 11"/>
          <p:cNvSpPr txBox="1"/>
          <p:nvPr>
            <p:custDataLst>
              <p:tags r:id="rId3"/>
            </p:custDataLst>
          </p:nvPr>
        </p:nvSpPr>
        <p:spPr>
          <a:xfrm>
            <a:off x="2987279" y="1475704"/>
            <a:ext cx="3373465" cy="799185"/>
          </a:xfrm>
          <a:prstGeom prst="rect">
            <a:avLst/>
          </a:prstGeom>
          <a:noFill/>
        </p:spPr>
        <p:txBody>
          <a:bodyPr wrap="none"/>
          <a:lstStyle/>
          <a:p>
            <a:pPr>
              <a:defRPr/>
            </a:pPr>
            <a:r>
              <a:rPr lang="zh-CN" altLang="en-US" sz="4800" spc="300" dirty="0">
                <a:solidFill>
                  <a:srgbClr val="FF0000"/>
                </a:solidFill>
                <a:latin typeface="华文隶书" panose="02010800040101010101" pitchFamily="2" charset="-122"/>
                <a:ea typeface="华文隶书" panose="02010800040101010101" pitchFamily="2" charset="-122"/>
              </a:rPr>
              <a:t>第</a:t>
            </a:r>
            <a:r>
              <a:rPr lang="zh-CN" altLang="en-US" sz="4800" spc="300" dirty="0">
                <a:solidFill>
                  <a:prstClr val="white">
                    <a:lumMod val="75000"/>
                  </a:prstClr>
                </a:solidFill>
                <a:latin typeface="华文隶书" panose="02010800040101010101" pitchFamily="2" charset="-122"/>
                <a:ea typeface="华文隶书" panose="02010800040101010101" pitchFamily="2" charset="-122"/>
              </a:rPr>
              <a:t> </a:t>
            </a:r>
            <a:r>
              <a:rPr lang="zh-CN" altLang="en-US" sz="4800" spc="300" dirty="0" smtClean="0">
                <a:solidFill>
                  <a:schemeClr val="bg1"/>
                </a:solidFill>
                <a:latin typeface="华文隶书" panose="02010800040101010101" pitchFamily="2" charset="-122"/>
                <a:ea typeface="华文隶书" panose="02010800040101010101" pitchFamily="2" charset="-122"/>
              </a:rPr>
              <a:t>二</a:t>
            </a:r>
            <a:r>
              <a:rPr lang="zh-CN" altLang="en-US" sz="4800" spc="300" dirty="0" smtClean="0">
                <a:solidFill>
                  <a:prstClr val="white">
                    <a:lumMod val="75000"/>
                  </a:prstClr>
                </a:solidFill>
                <a:latin typeface="华文隶书" panose="02010800040101010101" pitchFamily="2" charset="-122"/>
                <a:ea typeface="华文隶书" panose="02010800040101010101" pitchFamily="2" charset="-122"/>
              </a:rPr>
              <a:t> </a:t>
            </a:r>
            <a:r>
              <a:rPr lang="zh-CN" altLang="en-US" sz="4800" spc="300" dirty="0">
                <a:solidFill>
                  <a:srgbClr val="FF0000"/>
                </a:solidFill>
                <a:latin typeface="华文隶书" panose="02010800040101010101" pitchFamily="2" charset="-122"/>
                <a:ea typeface="华文隶书" panose="02010800040101010101" pitchFamily="2" charset="-122"/>
              </a:rPr>
              <a:t>章 节</a:t>
            </a:r>
          </a:p>
        </p:txBody>
      </p:sp>
      <p:sp>
        <p:nvSpPr>
          <p:cNvPr id="14" name="矩形 13"/>
          <p:cNvSpPr/>
          <p:nvPr>
            <p:custDataLst>
              <p:tags r:id="rId4"/>
            </p:custDataLst>
          </p:nvPr>
        </p:nvSpPr>
        <p:spPr>
          <a:xfrm>
            <a:off x="2927636" y="2297470"/>
            <a:ext cx="3396109" cy="431993"/>
          </a:xfrm>
          <a:prstGeom prst="rect">
            <a:avLst/>
          </a:prstGeom>
          <a:solidFill>
            <a:srgbClr val="C00000"/>
          </a:solidFill>
          <a:ln w="12700" cap="flat" cmpd="sng" algn="ctr">
            <a:noFill/>
            <a:prstDash val="solid"/>
            <a:miter lim="800000"/>
          </a:ln>
          <a:effectLst/>
        </p:spPr>
        <p:txBody>
          <a:bodyPr lIns="27000" rIns="27000" anchor="ctr"/>
          <a:lstStyle/>
          <a:p>
            <a:pPr algn="ctr">
              <a:defRPr/>
            </a:pPr>
            <a:r>
              <a:rPr lang="zh-CN" altLang="en-US" sz="2000" b="1" kern="0" dirty="0">
                <a:solidFill>
                  <a:prstClr val="white"/>
                </a:solidFill>
                <a:latin typeface="微软雅黑" panose="020B0503020204020204" pitchFamily="34" charset="-122"/>
                <a:ea typeface="微软雅黑" panose="020B0503020204020204" pitchFamily="34" charset="-122"/>
              </a:rPr>
              <a:t>您的内容请写在这里您的内容</a:t>
            </a:r>
          </a:p>
        </p:txBody>
      </p:sp>
    </p:spTree>
    <p:extLst>
      <p:ext uri="{BB962C8B-B14F-4D97-AF65-F5344CB8AC3E}">
        <p14:creationId xmlns:p14="http://schemas.microsoft.com/office/powerpoint/2010/main" val="332195179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Shape 46"/>
          <p:cNvSpPr/>
          <p:nvPr/>
        </p:nvSpPr>
        <p:spPr>
          <a:xfrm>
            <a:off x="4980808" y="1570930"/>
            <a:ext cx="3311060" cy="1708160"/>
          </a:xfrm>
          <a:prstGeom prst="rect">
            <a:avLst/>
          </a:prstGeom>
          <a:ln w="12700">
            <a:miter lim="400000"/>
          </a:ln>
        </p:spPr>
        <p:txBody>
          <a:bodyPr wrap="square" lIns="17145" rIns="17145">
            <a:spAutoFit/>
          </a:bodyPr>
          <a:lstStyle/>
          <a:p>
            <a:r>
              <a:rPr lang="zh-CN" altLang="en-US" sz="1050"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a:p>
            <a:endParaRPr lang="zh-CN" altLang="en-US" sz="1050" dirty="0">
              <a:solidFill>
                <a:prstClr val="black"/>
              </a:solidFill>
              <a:latin typeface="微软雅黑" panose="020B0503020204020204" pitchFamily="34" charset="-122"/>
              <a:ea typeface="微软雅黑" panose="020B0503020204020204" pitchFamily="34" charset="-122"/>
            </a:endParaRPr>
          </a:p>
        </p:txBody>
      </p:sp>
      <p:sp>
        <p:nvSpPr>
          <p:cNvPr id="48" name="Shape 48"/>
          <p:cNvSpPr/>
          <p:nvPr/>
        </p:nvSpPr>
        <p:spPr>
          <a:xfrm>
            <a:off x="5294289" y="3065570"/>
            <a:ext cx="2997579" cy="213520"/>
          </a:xfrm>
          <a:prstGeom prst="rect">
            <a:avLst/>
          </a:prstGeom>
          <a:ln w="12700">
            <a:miter lim="400000"/>
          </a:ln>
        </p:spPr>
        <p:txBody>
          <a:bodyPr lIns="17145" rIns="17145">
            <a:spAutoFit/>
          </a:bodyPr>
          <a:lstStyle>
            <a:lvl1pPr>
              <a:lnSpc>
                <a:spcPct val="70000"/>
              </a:lnSpc>
              <a:defRPr sz="3000" spc="0">
                <a:solidFill>
                  <a:schemeClr val="accent3">
                    <a:lumOff val="-5135"/>
                  </a:schemeClr>
                </a:solidFill>
                <a:latin typeface="Montserrat"/>
                <a:ea typeface="Montserrat"/>
                <a:cs typeface="Montserrat"/>
                <a:sym typeface="Montserrat"/>
              </a:defRPr>
            </a:lvl1pPr>
          </a:lstStyle>
          <a:p>
            <a:r>
              <a:rPr sz="1125" dirty="0">
                <a:solidFill>
                  <a:prstClr val="white">
                    <a:lumMod val="90000"/>
                    <a:lumOff val="10000"/>
                  </a:prstClr>
                </a:solidFill>
              </a:rPr>
              <a:t>HI MY NAME IS ARVANA</a:t>
            </a:r>
          </a:p>
        </p:txBody>
      </p:sp>
      <p:pic>
        <p:nvPicPr>
          <p:cNvPr id="5" name="图片占位符 4"/>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rcRect l="7109" r="7109"/>
          <a:stretch>
            <a:fillRect/>
          </a:stretch>
        </p:blipFill>
        <p:spPr>
          <a:xfrm>
            <a:off x="0" y="1033463"/>
            <a:ext cx="4192588" cy="3646487"/>
          </a:xfrm>
          <a:prstGeom prst="rect">
            <a:avLst/>
          </a:prstGeom>
        </p:spPr>
      </p:pic>
      <p:sp>
        <p:nvSpPr>
          <p:cNvPr id="9" name="Subtitle 2"/>
          <p:cNvSpPr txBox="1"/>
          <p:nvPr/>
        </p:nvSpPr>
        <p:spPr bwMode="auto">
          <a:xfrm>
            <a:off x="4466494" y="3472825"/>
            <a:ext cx="4086812" cy="121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defTabSz="815340">
              <a:lnSpc>
                <a:spcPct val="120000"/>
              </a:lnSpc>
              <a:buNone/>
            </a:pPr>
            <a:r>
              <a:rPr lang="zh-CN" altLang="en-US" sz="900" b="1" dirty="0">
                <a:solidFill>
                  <a:prstClr val="black"/>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algn="ctr" defTabSz="815340">
              <a:buNone/>
            </a:pPr>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a:p>
            <a:pPr algn="ctr" defTabSz="815340">
              <a:buNone/>
            </a:pPr>
            <a:endParaRPr lang="zh-CN" altLang="en-US" sz="825"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36237341"/>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6"/>
                                        </p:tgtEl>
                                        <p:attrNameLst>
                                          <p:attrName>style.visibility</p:attrName>
                                        </p:attrNameLst>
                                      </p:cBhvr>
                                      <p:to>
                                        <p:strVal val="visible"/>
                                      </p:to>
                                    </p:set>
                                    <p:anim calcmode="lin" valueType="num">
                                      <p:cBhvr additive="base">
                                        <p:cTn id="14" dur="500" fill="hold"/>
                                        <p:tgtEl>
                                          <p:spTgt spid="46"/>
                                        </p:tgtEl>
                                        <p:attrNameLst>
                                          <p:attrName>ppt_x</p:attrName>
                                        </p:attrNameLst>
                                      </p:cBhvr>
                                      <p:tavLst>
                                        <p:tav tm="0">
                                          <p:val>
                                            <p:strVal val="#ppt_x"/>
                                          </p:val>
                                        </p:tav>
                                        <p:tav tm="100000">
                                          <p:val>
                                            <p:strVal val="#ppt_x"/>
                                          </p:val>
                                        </p:tav>
                                      </p:tavLst>
                                    </p:anim>
                                    <p:anim calcmode="lin" valueType="num">
                                      <p:cBhvr additive="base">
                                        <p:cTn id="15" dur="500" fill="hold"/>
                                        <p:tgtEl>
                                          <p:spTgt spid="46"/>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6414" y="1074939"/>
            <a:ext cx="1990431" cy="2393220"/>
            <a:chOff x="956414" y="1074939"/>
            <a:chExt cx="1990431" cy="2393220"/>
          </a:xfrm>
        </p:grpSpPr>
        <p:sp>
          <p:nvSpPr>
            <p:cNvPr id="19" name="同心圆 3"/>
            <p:cNvSpPr/>
            <p:nvPr/>
          </p:nvSpPr>
          <p:spPr>
            <a:xfrm>
              <a:off x="1522325" y="1074939"/>
              <a:ext cx="858609" cy="858610"/>
            </a:xfrm>
            <a:prstGeom prst="donut">
              <a:avLst>
                <a:gd name="adj" fmla="val 2734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rPr>
                <a:t>A</a:t>
              </a:r>
              <a:endParaRPr kumimoji="0" lang="zh-CN" altLang="en-US" sz="16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20" name="任意多边形 4"/>
            <p:cNvSpPr/>
            <p:nvPr/>
          </p:nvSpPr>
          <p:spPr>
            <a:xfrm>
              <a:off x="1391124" y="2038294"/>
              <a:ext cx="1121012" cy="469473"/>
            </a:xfrm>
            <a:custGeom>
              <a:avLst/>
              <a:gdLst>
                <a:gd name="connsiteX0" fmla="*/ 46611 w 619034"/>
                <a:gd name="connsiteY0" fmla="*/ 88158 h 259248"/>
                <a:gd name="connsiteX1" fmla="*/ 73593 w 619034"/>
                <a:gd name="connsiteY1" fmla="*/ 104051 h 259248"/>
                <a:gd name="connsiteX2" fmla="*/ 81433 w 619034"/>
                <a:gd name="connsiteY2" fmla="*/ 134369 h 259248"/>
                <a:gd name="connsiteX3" fmla="*/ 68953 w 619034"/>
                <a:gd name="connsiteY3" fmla="*/ 155557 h 259248"/>
                <a:gd name="connsiteX4" fmla="*/ 145285 w 619034"/>
                <a:gd name="connsiteY4" fmla="*/ 256853 h 259248"/>
                <a:gd name="connsiteX5" fmla="*/ 132060 w 619034"/>
                <a:gd name="connsiteY5" fmla="*/ 259093 h 259248"/>
                <a:gd name="connsiteX6" fmla="*/ 131527 w 619034"/>
                <a:gd name="connsiteY6" fmla="*/ 259245 h 259248"/>
                <a:gd name="connsiteX7" fmla="*/ 59028 w 619034"/>
                <a:gd name="connsiteY7" fmla="*/ 163035 h 259248"/>
                <a:gd name="connsiteX8" fmla="*/ 35222 w 619034"/>
                <a:gd name="connsiteY8" fmla="*/ 169191 h 259248"/>
                <a:gd name="connsiteX9" fmla="*/ 8240 w 619034"/>
                <a:gd name="connsiteY9" fmla="*/ 153298 h 259248"/>
                <a:gd name="connsiteX10" fmla="*/ 16293 w 619034"/>
                <a:gd name="connsiteY10" fmla="*/ 95998 h 259248"/>
                <a:gd name="connsiteX11" fmla="*/ 46611 w 619034"/>
                <a:gd name="connsiteY11" fmla="*/ 88158 h 259248"/>
                <a:gd name="connsiteX12" fmla="*/ 571717 w 619034"/>
                <a:gd name="connsiteY12" fmla="*/ 83576 h 259248"/>
                <a:gd name="connsiteX13" fmla="*/ 602166 w 619034"/>
                <a:gd name="connsiteY13" fmla="*/ 90886 h 259248"/>
                <a:gd name="connsiteX14" fmla="*/ 611218 w 619034"/>
                <a:gd name="connsiteY14" fmla="*/ 148036 h 259248"/>
                <a:gd name="connsiteX15" fmla="*/ 584518 w 619034"/>
                <a:gd name="connsiteY15" fmla="*/ 164398 h 259248"/>
                <a:gd name="connsiteX16" fmla="*/ 560606 w 619034"/>
                <a:gd name="connsiteY16" fmla="*/ 158657 h 259248"/>
                <a:gd name="connsiteX17" fmla="*/ 487523 w 619034"/>
                <a:gd name="connsiteY17" fmla="*/ 259248 h 259248"/>
                <a:gd name="connsiteX18" fmla="*/ 486977 w 619034"/>
                <a:gd name="connsiteY18" fmla="*/ 259093 h 259248"/>
                <a:gd name="connsiteX19" fmla="*/ 473888 w 619034"/>
                <a:gd name="connsiteY19" fmla="*/ 256876 h 259248"/>
                <a:gd name="connsiteX20" fmla="*/ 550554 w 619034"/>
                <a:gd name="connsiteY20" fmla="*/ 151353 h 259248"/>
                <a:gd name="connsiteX21" fmla="*/ 537706 w 619034"/>
                <a:gd name="connsiteY21" fmla="*/ 130387 h 259248"/>
                <a:gd name="connsiteX22" fmla="*/ 545016 w 619034"/>
                <a:gd name="connsiteY22" fmla="*/ 99937 h 259248"/>
                <a:gd name="connsiteX23" fmla="*/ 571717 w 619034"/>
                <a:gd name="connsiteY23" fmla="*/ 83576 h 259248"/>
                <a:gd name="connsiteX24" fmla="*/ 140958 w 619034"/>
                <a:gd name="connsiteY24" fmla="*/ 30892 h 259248"/>
                <a:gd name="connsiteX25" fmla="*/ 178428 w 619034"/>
                <a:gd name="connsiteY25" fmla="*/ 56224 h 259248"/>
                <a:gd name="connsiteX26" fmla="*/ 178373 w 619034"/>
                <a:gd name="connsiteY26" fmla="*/ 87539 h 259248"/>
                <a:gd name="connsiteX27" fmla="*/ 160955 w 619034"/>
                <a:gd name="connsiteY27" fmla="*/ 104898 h 259248"/>
                <a:gd name="connsiteX28" fmla="*/ 218478 w 619034"/>
                <a:gd name="connsiteY28" fmla="*/ 244458 h 259248"/>
                <a:gd name="connsiteX29" fmla="*/ 205914 w 619034"/>
                <a:gd name="connsiteY29" fmla="*/ 246586 h 259248"/>
                <a:gd name="connsiteX30" fmla="*/ 149466 w 619034"/>
                <a:gd name="connsiteY30" fmla="*/ 109632 h 259248"/>
                <a:gd name="connsiteX31" fmla="*/ 124877 w 619034"/>
                <a:gd name="connsiteY31" fmla="*/ 109589 h 259248"/>
                <a:gd name="connsiteX32" fmla="*/ 102772 w 619034"/>
                <a:gd name="connsiteY32" fmla="*/ 87407 h 259248"/>
                <a:gd name="connsiteX33" fmla="*/ 125009 w 619034"/>
                <a:gd name="connsiteY33" fmla="*/ 33988 h 259248"/>
                <a:gd name="connsiteX34" fmla="*/ 140958 w 619034"/>
                <a:gd name="connsiteY34" fmla="*/ 30892 h 259248"/>
                <a:gd name="connsiteX35" fmla="*/ 476384 w 619034"/>
                <a:gd name="connsiteY35" fmla="*/ 27964 h 259248"/>
                <a:gd name="connsiteX36" fmla="*/ 492385 w 619034"/>
                <a:gd name="connsiteY36" fmla="*/ 30782 h 259248"/>
                <a:gd name="connsiteX37" fmla="*/ 515551 w 619034"/>
                <a:gd name="connsiteY37" fmla="*/ 83805 h 259248"/>
                <a:gd name="connsiteX38" fmla="*/ 493837 w 619034"/>
                <a:gd name="connsiteY38" fmla="*/ 106369 h 259248"/>
                <a:gd name="connsiteX39" fmla="*/ 469251 w 619034"/>
                <a:gd name="connsiteY39" fmla="*/ 106842 h 259248"/>
                <a:gd name="connsiteX40" fmla="*/ 414400 w 619034"/>
                <a:gd name="connsiteY40" fmla="*/ 246802 h 259248"/>
                <a:gd name="connsiteX41" fmla="*/ 401885 w 619034"/>
                <a:gd name="connsiteY41" fmla="*/ 244683 h 259248"/>
                <a:gd name="connsiteX42" fmla="*/ 457681 w 619034"/>
                <a:gd name="connsiteY42" fmla="*/ 102307 h 259248"/>
                <a:gd name="connsiteX43" fmla="*/ 439964 w 619034"/>
                <a:gd name="connsiteY43" fmla="*/ 85257 h 259248"/>
                <a:gd name="connsiteX44" fmla="*/ 439362 w 619034"/>
                <a:gd name="connsiteY44" fmla="*/ 53947 h 259248"/>
                <a:gd name="connsiteX45" fmla="*/ 476384 w 619034"/>
                <a:gd name="connsiteY45" fmla="*/ 27964 h 259248"/>
                <a:gd name="connsiteX46" fmla="*/ 245846 w 619034"/>
                <a:gd name="connsiteY46" fmla="*/ 1385 h 259248"/>
                <a:gd name="connsiteX47" fmla="*/ 291935 w 619034"/>
                <a:gd name="connsiteY47" fmla="*/ 36368 h 259248"/>
                <a:gd name="connsiteX48" fmla="*/ 283989 w 619034"/>
                <a:gd name="connsiteY48" fmla="*/ 66658 h 259248"/>
                <a:gd name="connsiteX49" fmla="*/ 262757 w 619034"/>
                <a:gd name="connsiteY49" fmla="*/ 79065 h 259248"/>
                <a:gd name="connsiteX50" fmla="*/ 284888 w 619034"/>
                <a:gd name="connsiteY50" fmla="*/ 240623 h 259248"/>
                <a:gd name="connsiteX51" fmla="*/ 272441 w 619034"/>
                <a:gd name="connsiteY51" fmla="*/ 241320 h 259248"/>
                <a:gd name="connsiteX52" fmla="*/ 250446 w 619034"/>
                <a:gd name="connsiteY52" fmla="*/ 80750 h 259248"/>
                <a:gd name="connsiteX53" fmla="*/ 226661 w 619034"/>
                <a:gd name="connsiteY53" fmla="*/ 74510 h 259248"/>
                <a:gd name="connsiteX54" fmla="*/ 210862 w 619034"/>
                <a:gd name="connsiteY54" fmla="*/ 47473 h 259248"/>
                <a:gd name="connsiteX55" fmla="*/ 245846 w 619034"/>
                <a:gd name="connsiteY55" fmla="*/ 1385 h 259248"/>
                <a:gd name="connsiteX56" fmla="*/ 370998 w 619034"/>
                <a:gd name="connsiteY56" fmla="*/ 292 h 259248"/>
                <a:gd name="connsiteX57" fmla="*/ 406780 w 619034"/>
                <a:gd name="connsiteY57" fmla="*/ 45764 h 259248"/>
                <a:gd name="connsiteX58" fmla="*/ 391455 w 619034"/>
                <a:gd name="connsiteY58" fmla="*/ 73072 h 259248"/>
                <a:gd name="connsiteX59" fmla="*/ 367782 w 619034"/>
                <a:gd name="connsiteY59" fmla="*/ 79727 h 259248"/>
                <a:gd name="connsiteX60" fmla="*/ 348500 w 619034"/>
                <a:gd name="connsiteY60" fmla="*/ 241427 h 259248"/>
                <a:gd name="connsiteX61" fmla="*/ 336070 w 619034"/>
                <a:gd name="connsiteY61" fmla="*/ 240731 h 259248"/>
                <a:gd name="connsiteX62" fmla="*/ 355443 w 619034"/>
                <a:gd name="connsiteY62" fmla="*/ 78255 h 259248"/>
                <a:gd name="connsiteX63" fmla="*/ 334000 w 619034"/>
                <a:gd name="connsiteY63" fmla="*/ 66221 h 259248"/>
                <a:gd name="connsiteX64" fmla="*/ 325526 w 619034"/>
                <a:gd name="connsiteY64" fmla="*/ 36074 h 259248"/>
                <a:gd name="connsiteX65" fmla="*/ 370998 w 619034"/>
                <a:gd name="connsiteY65" fmla="*/ 292 h 25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19034" h="259248">
                  <a:moveTo>
                    <a:pt x="46611" y="88158"/>
                  </a:moveTo>
                  <a:cubicBezTo>
                    <a:pt x="56980" y="89615"/>
                    <a:pt x="66793" y="95028"/>
                    <a:pt x="73593" y="104051"/>
                  </a:cubicBezTo>
                  <a:cubicBezTo>
                    <a:pt x="80392" y="113074"/>
                    <a:pt x="82891" y="123999"/>
                    <a:pt x="81433" y="134369"/>
                  </a:cubicBezTo>
                  <a:lnTo>
                    <a:pt x="68953" y="155557"/>
                  </a:lnTo>
                  <a:lnTo>
                    <a:pt x="145285" y="256853"/>
                  </a:lnTo>
                  <a:lnTo>
                    <a:pt x="132060" y="259093"/>
                  </a:lnTo>
                  <a:lnTo>
                    <a:pt x="131527" y="259245"/>
                  </a:lnTo>
                  <a:lnTo>
                    <a:pt x="59028" y="163035"/>
                  </a:lnTo>
                  <a:lnTo>
                    <a:pt x="35222" y="169191"/>
                  </a:lnTo>
                  <a:cubicBezTo>
                    <a:pt x="24853" y="167734"/>
                    <a:pt x="15040" y="162321"/>
                    <a:pt x="8240" y="153298"/>
                  </a:cubicBezTo>
                  <a:cubicBezTo>
                    <a:pt x="-5359" y="135251"/>
                    <a:pt x="-1753" y="109597"/>
                    <a:pt x="16293" y="95998"/>
                  </a:cubicBezTo>
                  <a:cubicBezTo>
                    <a:pt x="25316" y="89199"/>
                    <a:pt x="36242" y="86700"/>
                    <a:pt x="46611" y="88158"/>
                  </a:cubicBezTo>
                  <a:close/>
                  <a:moveTo>
                    <a:pt x="571717" y="83576"/>
                  </a:moveTo>
                  <a:cubicBezTo>
                    <a:pt x="582059" y="81938"/>
                    <a:pt x="593026" y="84245"/>
                    <a:pt x="602166" y="90886"/>
                  </a:cubicBezTo>
                  <a:cubicBezTo>
                    <a:pt x="620447" y="104168"/>
                    <a:pt x="624500" y="129755"/>
                    <a:pt x="611218" y="148036"/>
                  </a:cubicBezTo>
                  <a:cubicBezTo>
                    <a:pt x="604577" y="157177"/>
                    <a:pt x="594860" y="162760"/>
                    <a:pt x="584518" y="164398"/>
                  </a:cubicBezTo>
                  <a:lnTo>
                    <a:pt x="560606" y="158657"/>
                  </a:lnTo>
                  <a:lnTo>
                    <a:pt x="487523" y="259248"/>
                  </a:lnTo>
                  <a:lnTo>
                    <a:pt x="486977" y="259093"/>
                  </a:lnTo>
                  <a:lnTo>
                    <a:pt x="473888" y="256876"/>
                  </a:lnTo>
                  <a:lnTo>
                    <a:pt x="550554" y="151353"/>
                  </a:lnTo>
                  <a:lnTo>
                    <a:pt x="537706" y="130387"/>
                  </a:lnTo>
                  <a:cubicBezTo>
                    <a:pt x="536068" y="120045"/>
                    <a:pt x="538375" y="109078"/>
                    <a:pt x="545016" y="99937"/>
                  </a:cubicBezTo>
                  <a:cubicBezTo>
                    <a:pt x="551657" y="90797"/>
                    <a:pt x="561375" y="85213"/>
                    <a:pt x="571717" y="83576"/>
                  </a:cubicBezTo>
                  <a:close/>
                  <a:moveTo>
                    <a:pt x="140958" y="30892"/>
                  </a:moveTo>
                  <a:cubicBezTo>
                    <a:pt x="156902" y="31038"/>
                    <a:pt x="171970" y="40556"/>
                    <a:pt x="178428" y="56224"/>
                  </a:cubicBezTo>
                  <a:cubicBezTo>
                    <a:pt x="182733" y="66670"/>
                    <a:pt x="182398" y="77872"/>
                    <a:pt x="178373" y="87539"/>
                  </a:cubicBezTo>
                  <a:lnTo>
                    <a:pt x="160955" y="104898"/>
                  </a:lnTo>
                  <a:lnTo>
                    <a:pt x="218478" y="244458"/>
                  </a:lnTo>
                  <a:lnTo>
                    <a:pt x="205914" y="246586"/>
                  </a:lnTo>
                  <a:lnTo>
                    <a:pt x="149466" y="109632"/>
                  </a:lnTo>
                  <a:lnTo>
                    <a:pt x="124877" y="109589"/>
                  </a:lnTo>
                  <a:cubicBezTo>
                    <a:pt x="115210" y="105565"/>
                    <a:pt x="107078" y="97853"/>
                    <a:pt x="102772" y="87407"/>
                  </a:cubicBezTo>
                  <a:cubicBezTo>
                    <a:pt x="94162" y="66516"/>
                    <a:pt x="104117" y="42599"/>
                    <a:pt x="125009" y="33988"/>
                  </a:cubicBezTo>
                  <a:cubicBezTo>
                    <a:pt x="130232" y="31835"/>
                    <a:pt x="135644" y="30843"/>
                    <a:pt x="140958" y="30892"/>
                  </a:cubicBezTo>
                  <a:close/>
                  <a:moveTo>
                    <a:pt x="476384" y="27964"/>
                  </a:moveTo>
                  <a:cubicBezTo>
                    <a:pt x="481697" y="27823"/>
                    <a:pt x="487126" y="28721"/>
                    <a:pt x="492385" y="30782"/>
                  </a:cubicBezTo>
                  <a:cubicBezTo>
                    <a:pt x="513424" y="39027"/>
                    <a:pt x="523796" y="62766"/>
                    <a:pt x="515551" y="83805"/>
                  </a:cubicBezTo>
                  <a:cubicBezTo>
                    <a:pt x="511428" y="94324"/>
                    <a:pt x="503432" y="102177"/>
                    <a:pt x="493837" y="106369"/>
                  </a:cubicBezTo>
                  <a:lnTo>
                    <a:pt x="469251" y="106842"/>
                  </a:lnTo>
                  <a:lnTo>
                    <a:pt x="414400" y="246802"/>
                  </a:lnTo>
                  <a:lnTo>
                    <a:pt x="401885" y="244683"/>
                  </a:lnTo>
                  <a:lnTo>
                    <a:pt x="457681" y="102307"/>
                  </a:lnTo>
                  <a:lnTo>
                    <a:pt x="439964" y="85257"/>
                  </a:lnTo>
                  <a:cubicBezTo>
                    <a:pt x="435771" y="75661"/>
                    <a:pt x="435240" y="64467"/>
                    <a:pt x="439362" y="53947"/>
                  </a:cubicBezTo>
                  <a:cubicBezTo>
                    <a:pt x="445546" y="38168"/>
                    <a:pt x="460446" y="28389"/>
                    <a:pt x="476384" y="27964"/>
                  </a:cubicBezTo>
                  <a:close/>
                  <a:moveTo>
                    <a:pt x="245846" y="1385"/>
                  </a:moveTo>
                  <a:cubicBezTo>
                    <a:pt x="268233" y="-1683"/>
                    <a:pt x="288868" y="13981"/>
                    <a:pt x="291935" y="36368"/>
                  </a:cubicBezTo>
                  <a:cubicBezTo>
                    <a:pt x="293468" y="47562"/>
                    <a:pt x="290320" y="58318"/>
                    <a:pt x="283989" y="66658"/>
                  </a:cubicBezTo>
                  <a:lnTo>
                    <a:pt x="262757" y="79065"/>
                  </a:lnTo>
                  <a:lnTo>
                    <a:pt x="284888" y="240623"/>
                  </a:lnTo>
                  <a:lnTo>
                    <a:pt x="272441" y="241320"/>
                  </a:lnTo>
                  <a:lnTo>
                    <a:pt x="250446" y="80750"/>
                  </a:lnTo>
                  <a:lnTo>
                    <a:pt x="226661" y="74510"/>
                  </a:lnTo>
                  <a:cubicBezTo>
                    <a:pt x="218321" y="68180"/>
                    <a:pt x="212395" y="58667"/>
                    <a:pt x="210862" y="47473"/>
                  </a:cubicBezTo>
                  <a:cubicBezTo>
                    <a:pt x="207796" y="25086"/>
                    <a:pt x="223458" y="4451"/>
                    <a:pt x="245846" y="1385"/>
                  </a:cubicBezTo>
                  <a:close/>
                  <a:moveTo>
                    <a:pt x="370998" y="292"/>
                  </a:moveTo>
                  <a:cubicBezTo>
                    <a:pt x="393436" y="2967"/>
                    <a:pt x="409456" y="23326"/>
                    <a:pt x="406780" y="45764"/>
                  </a:cubicBezTo>
                  <a:cubicBezTo>
                    <a:pt x="405443" y="56982"/>
                    <a:pt x="399685" y="66597"/>
                    <a:pt x="391455" y="73072"/>
                  </a:cubicBezTo>
                  <a:lnTo>
                    <a:pt x="367782" y="79727"/>
                  </a:lnTo>
                  <a:lnTo>
                    <a:pt x="348500" y="241427"/>
                  </a:lnTo>
                  <a:lnTo>
                    <a:pt x="336070" y="240731"/>
                  </a:lnTo>
                  <a:lnTo>
                    <a:pt x="355443" y="78255"/>
                  </a:lnTo>
                  <a:lnTo>
                    <a:pt x="334000" y="66221"/>
                  </a:lnTo>
                  <a:cubicBezTo>
                    <a:pt x="327525" y="57993"/>
                    <a:pt x="324189" y="47293"/>
                    <a:pt x="325526" y="36074"/>
                  </a:cubicBezTo>
                  <a:cubicBezTo>
                    <a:pt x="328201" y="13637"/>
                    <a:pt x="348560" y="-2383"/>
                    <a:pt x="370998" y="2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4" name="矩形: 圆角 23"/>
            <p:cNvSpPr/>
            <p:nvPr/>
          </p:nvSpPr>
          <p:spPr>
            <a:xfrm>
              <a:off x="956414" y="2454813"/>
              <a:ext cx="1990431" cy="1013346"/>
            </a:xfrm>
            <a:prstGeom prst="roundRect">
              <a:avLst/>
            </a:prstGeom>
            <a:ln w="5715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请输入文本</a:t>
              </a:r>
            </a:p>
          </p:txBody>
        </p:sp>
      </p:grpSp>
      <p:grpSp>
        <p:nvGrpSpPr>
          <p:cNvPr id="3" name="组合 2"/>
          <p:cNvGrpSpPr/>
          <p:nvPr/>
        </p:nvGrpSpPr>
        <p:grpSpPr>
          <a:xfrm>
            <a:off x="3576785" y="1074939"/>
            <a:ext cx="1990431" cy="2393220"/>
            <a:chOff x="3576785" y="1074939"/>
            <a:chExt cx="1990431" cy="2393220"/>
          </a:xfrm>
        </p:grpSpPr>
        <p:sp>
          <p:nvSpPr>
            <p:cNvPr id="27" name="同心圆 3"/>
            <p:cNvSpPr/>
            <p:nvPr/>
          </p:nvSpPr>
          <p:spPr>
            <a:xfrm>
              <a:off x="4142696" y="1074939"/>
              <a:ext cx="858609" cy="858610"/>
            </a:xfrm>
            <a:prstGeom prst="donut">
              <a:avLst>
                <a:gd name="adj" fmla="val 2734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rPr>
                <a:t>B</a:t>
              </a:r>
              <a:endParaRPr kumimoji="0" lang="zh-CN" altLang="en-US" sz="16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28" name="任意多边形 4"/>
            <p:cNvSpPr/>
            <p:nvPr/>
          </p:nvSpPr>
          <p:spPr>
            <a:xfrm>
              <a:off x="4011494" y="2038294"/>
              <a:ext cx="1121012" cy="469473"/>
            </a:xfrm>
            <a:custGeom>
              <a:avLst/>
              <a:gdLst>
                <a:gd name="connsiteX0" fmla="*/ 46611 w 619034"/>
                <a:gd name="connsiteY0" fmla="*/ 88158 h 259248"/>
                <a:gd name="connsiteX1" fmla="*/ 73593 w 619034"/>
                <a:gd name="connsiteY1" fmla="*/ 104051 h 259248"/>
                <a:gd name="connsiteX2" fmla="*/ 81433 w 619034"/>
                <a:gd name="connsiteY2" fmla="*/ 134369 h 259248"/>
                <a:gd name="connsiteX3" fmla="*/ 68953 w 619034"/>
                <a:gd name="connsiteY3" fmla="*/ 155557 h 259248"/>
                <a:gd name="connsiteX4" fmla="*/ 145285 w 619034"/>
                <a:gd name="connsiteY4" fmla="*/ 256853 h 259248"/>
                <a:gd name="connsiteX5" fmla="*/ 132060 w 619034"/>
                <a:gd name="connsiteY5" fmla="*/ 259093 h 259248"/>
                <a:gd name="connsiteX6" fmla="*/ 131527 w 619034"/>
                <a:gd name="connsiteY6" fmla="*/ 259245 h 259248"/>
                <a:gd name="connsiteX7" fmla="*/ 59028 w 619034"/>
                <a:gd name="connsiteY7" fmla="*/ 163035 h 259248"/>
                <a:gd name="connsiteX8" fmla="*/ 35222 w 619034"/>
                <a:gd name="connsiteY8" fmla="*/ 169191 h 259248"/>
                <a:gd name="connsiteX9" fmla="*/ 8240 w 619034"/>
                <a:gd name="connsiteY9" fmla="*/ 153298 h 259248"/>
                <a:gd name="connsiteX10" fmla="*/ 16293 w 619034"/>
                <a:gd name="connsiteY10" fmla="*/ 95998 h 259248"/>
                <a:gd name="connsiteX11" fmla="*/ 46611 w 619034"/>
                <a:gd name="connsiteY11" fmla="*/ 88158 h 259248"/>
                <a:gd name="connsiteX12" fmla="*/ 571717 w 619034"/>
                <a:gd name="connsiteY12" fmla="*/ 83576 h 259248"/>
                <a:gd name="connsiteX13" fmla="*/ 602166 w 619034"/>
                <a:gd name="connsiteY13" fmla="*/ 90886 h 259248"/>
                <a:gd name="connsiteX14" fmla="*/ 611218 w 619034"/>
                <a:gd name="connsiteY14" fmla="*/ 148036 h 259248"/>
                <a:gd name="connsiteX15" fmla="*/ 584518 w 619034"/>
                <a:gd name="connsiteY15" fmla="*/ 164398 h 259248"/>
                <a:gd name="connsiteX16" fmla="*/ 560606 w 619034"/>
                <a:gd name="connsiteY16" fmla="*/ 158657 h 259248"/>
                <a:gd name="connsiteX17" fmla="*/ 487523 w 619034"/>
                <a:gd name="connsiteY17" fmla="*/ 259248 h 259248"/>
                <a:gd name="connsiteX18" fmla="*/ 486977 w 619034"/>
                <a:gd name="connsiteY18" fmla="*/ 259093 h 259248"/>
                <a:gd name="connsiteX19" fmla="*/ 473888 w 619034"/>
                <a:gd name="connsiteY19" fmla="*/ 256876 h 259248"/>
                <a:gd name="connsiteX20" fmla="*/ 550554 w 619034"/>
                <a:gd name="connsiteY20" fmla="*/ 151353 h 259248"/>
                <a:gd name="connsiteX21" fmla="*/ 537706 w 619034"/>
                <a:gd name="connsiteY21" fmla="*/ 130387 h 259248"/>
                <a:gd name="connsiteX22" fmla="*/ 545016 w 619034"/>
                <a:gd name="connsiteY22" fmla="*/ 99937 h 259248"/>
                <a:gd name="connsiteX23" fmla="*/ 571717 w 619034"/>
                <a:gd name="connsiteY23" fmla="*/ 83576 h 259248"/>
                <a:gd name="connsiteX24" fmla="*/ 140958 w 619034"/>
                <a:gd name="connsiteY24" fmla="*/ 30892 h 259248"/>
                <a:gd name="connsiteX25" fmla="*/ 178428 w 619034"/>
                <a:gd name="connsiteY25" fmla="*/ 56224 h 259248"/>
                <a:gd name="connsiteX26" fmla="*/ 178373 w 619034"/>
                <a:gd name="connsiteY26" fmla="*/ 87539 h 259248"/>
                <a:gd name="connsiteX27" fmla="*/ 160955 w 619034"/>
                <a:gd name="connsiteY27" fmla="*/ 104898 h 259248"/>
                <a:gd name="connsiteX28" fmla="*/ 218478 w 619034"/>
                <a:gd name="connsiteY28" fmla="*/ 244458 h 259248"/>
                <a:gd name="connsiteX29" fmla="*/ 205914 w 619034"/>
                <a:gd name="connsiteY29" fmla="*/ 246586 h 259248"/>
                <a:gd name="connsiteX30" fmla="*/ 149466 w 619034"/>
                <a:gd name="connsiteY30" fmla="*/ 109632 h 259248"/>
                <a:gd name="connsiteX31" fmla="*/ 124877 w 619034"/>
                <a:gd name="connsiteY31" fmla="*/ 109589 h 259248"/>
                <a:gd name="connsiteX32" fmla="*/ 102772 w 619034"/>
                <a:gd name="connsiteY32" fmla="*/ 87407 h 259248"/>
                <a:gd name="connsiteX33" fmla="*/ 125009 w 619034"/>
                <a:gd name="connsiteY33" fmla="*/ 33988 h 259248"/>
                <a:gd name="connsiteX34" fmla="*/ 140958 w 619034"/>
                <a:gd name="connsiteY34" fmla="*/ 30892 h 259248"/>
                <a:gd name="connsiteX35" fmla="*/ 476384 w 619034"/>
                <a:gd name="connsiteY35" fmla="*/ 27964 h 259248"/>
                <a:gd name="connsiteX36" fmla="*/ 492385 w 619034"/>
                <a:gd name="connsiteY36" fmla="*/ 30782 h 259248"/>
                <a:gd name="connsiteX37" fmla="*/ 515551 w 619034"/>
                <a:gd name="connsiteY37" fmla="*/ 83805 h 259248"/>
                <a:gd name="connsiteX38" fmla="*/ 493837 w 619034"/>
                <a:gd name="connsiteY38" fmla="*/ 106369 h 259248"/>
                <a:gd name="connsiteX39" fmla="*/ 469251 w 619034"/>
                <a:gd name="connsiteY39" fmla="*/ 106842 h 259248"/>
                <a:gd name="connsiteX40" fmla="*/ 414400 w 619034"/>
                <a:gd name="connsiteY40" fmla="*/ 246802 h 259248"/>
                <a:gd name="connsiteX41" fmla="*/ 401885 w 619034"/>
                <a:gd name="connsiteY41" fmla="*/ 244683 h 259248"/>
                <a:gd name="connsiteX42" fmla="*/ 457681 w 619034"/>
                <a:gd name="connsiteY42" fmla="*/ 102307 h 259248"/>
                <a:gd name="connsiteX43" fmla="*/ 439964 w 619034"/>
                <a:gd name="connsiteY43" fmla="*/ 85257 h 259248"/>
                <a:gd name="connsiteX44" fmla="*/ 439362 w 619034"/>
                <a:gd name="connsiteY44" fmla="*/ 53947 h 259248"/>
                <a:gd name="connsiteX45" fmla="*/ 476384 w 619034"/>
                <a:gd name="connsiteY45" fmla="*/ 27964 h 259248"/>
                <a:gd name="connsiteX46" fmla="*/ 245846 w 619034"/>
                <a:gd name="connsiteY46" fmla="*/ 1385 h 259248"/>
                <a:gd name="connsiteX47" fmla="*/ 291935 w 619034"/>
                <a:gd name="connsiteY47" fmla="*/ 36368 h 259248"/>
                <a:gd name="connsiteX48" fmla="*/ 283989 w 619034"/>
                <a:gd name="connsiteY48" fmla="*/ 66658 h 259248"/>
                <a:gd name="connsiteX49" fmla="*/ 262757 w 619034"/>
                <a:gd name="connsiteY49" fmla="*/ 79065 h 259248"/>
                <a:gd name="connsiteX50" fmla="*/ 284888 w 619034"/>
                <a:gd name="connsiteY50" fmla="*/ 240623 h 259248"/>
                <a:gd name="connsiteX51" fmla="*/ 272441 w 619034"/>
                <a:gd name="connsiteY51" fmla="*/ 241320 h 259248"/>
                <a:gd name="connsiteX52" fmla="*/ 250446 w 619034"/>
                <a:gd name="connsiteY52" fmla="*/ 80750 h 259248"/>
                <a:gd name="connsiteX53" fmla="*/ 226661 w 619034"/>
                <a:gd name="connsiteY53" fmla="*/ 74510 h 259248"/>
                <a:gd name="connsiteX54" fmla="*/ 210862 w 619034"/>
                <a:gd name="connsiteY54" fmla="*/ 47473 h 259248"/>
                <a:gd name="connsiteX55" fmla="*/ 245846 w 619034"/>
                <a:gd name="connsiteY55" fmla="*/ 1385 h 259248"/>
                <a:gd name="connsiteX56" fmla="*/ 370998 w 619034"/>
                <a:gd name="connsiteY56" fmla="*/ 292 h 259248"/>
                <a:gd name="connsiteX57" fmla="*/ 406780 w 619034"/>
                <a:gd name="connsiteY57" fmla="*/ 45764 h 259248"/>
                <a:gd name="connsiteX58" fmla="*/ 391455 w 619034"/>
                <a:gd name="connsiteY58" fmla="*/ 73072 h 259248"/>
                <a:gd name="connsiteX59" fmla="*/ 367782 w 619034"/>
                <a:gd name="connsiteY59" fmla="*/ 79727 h 259248"/>
                <a:gd name="connsiteX60" fmla="*/ 348500 w 619034"/>
                <a:gd name="connsiteY60" fmla="*/ 241427 h 259248"/>
                <a:gd name="connsiteX61" fmla="*/ 336070 w 619034"/>
                <a:gd name="connsiteY61" fmla="*/ 240731 h 259248"/>
                <a:gd name="connsiteX62" fmla="*/ 355443 w 619034"/>
                <a:gd name="connsiteY62" fmla="*/ 78255 h 259248"/>
                <a:gd name="connsiteX63" fmla="*/ 334000 w 619034"/>
                <a:gd name="connsiteY63" fmla="*/ 66221 h 259248"/>
                <a:gd name="connsiteX64" fmla="*/ 325526 w 619034"/>
                <a:gd name="connsiteY64" fmla="*/ 36074 h 259248"/>
                <a:gd name="connsiteX65" fmla="*/ 370998 w 619034"/>
                <a:gd name="connsiteY65" fmla="*/ 292 h 25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19034" h="259248">
                  <a:moveTo>
                    <a:pt x="46611" y="88158"/>
                  </a:moveTo>
                  <a:cubicBezTo>
                    <a:pt x="56980" y="89615"/>
                    <a:pt x="66793" y="95028"/>
                    <a:pt x="73593" y="104051"/>
                  </a:cubicBezTo>
                  <a:cubicBezTo>
                    <a:pt x="80392" y="113074"/>
                    <a:pt x="82891" y="123999"/>
                    <a:pt x="81433" y="134369"/>
                  </a:cubicBezTo>
                  <a:lnTo>
                    <a:pt x="68953" y="155557"/>
                  </a:lnTo>
                  <a:lnTo>
                    <a:pt x="145285" y="256853"/>
                  </a:lnTo>
                  <a:lnTo>
                    <a:pt x="132060" y="259093"/>
                  </a:lnTo>
                  <a:lnTo>
                    <a:pt x="131527" y="259245"/>
                  </a:lnTo>
                  <a:lnTo>
                    <a:pt x="59028" y="163035"/>
                  </a:lnTo>
                  <a:lnTo>
                    <a:pt x="35222" y="169191"/>
                  </a:lnTo>
                  <a:cubicBezTo>
                    <a:pt x="24853" y="167734"/>
                    <a:pt x="15040" y="162321"/>
                    <a:pt x="8240" y="153298"/>
                  </a:cubicBezTo>
                  <a:cubicBezTo>
                    <a:pt x="-5359" y="135251"/>
                    <a:pt x="-1753" y="109597"/>
                    <a:pt x="16293" y="95998"/>
                  </a:cubicBezTo>
                  <a:cubicBezTo>
                    <a:pt x="25316" y="89199"/>
                    <a:pt x="36242" y="86700"/>
                    <a:pt x="46611" y="88158"/>
                  </a:cubicBezTo>
                  <a:close/>
                  <a:moveTo>
                    <a:pt x="571717" y="83576"/>
                  </a:moveTo>
                  <a:cubicBezTo>
                    <a:pt x="582059" y="81938"/>
                    <a:pt x="593026" y="84245"/>
                    <a:pt x="602166" y="90886"/>
                  </a:cubicBezTo>
                  <a:cubicBezTo>
                    <a:pt x="620447" y="104168"/>
                    <a:pt x="624500" y="129755"/>
                    <a:pt x="611218" y="148036"/>
                  </a:cubicBezTo>
                  <a:cubicBezTo>
                    <a:pt x="604577" y="157177"/>
                    <a:pt x="594860" y="162760"/>
                    <a:pt x="584518" y="164398"/>
                  </a:cubicBezTo>
                  <a:lnTo>
                    <a:pt x="560606" y="158657"/>
                  </a:lnTo>
                  <a:lnTo>
                    <a:pt x="487523" y="259248"/>
                  </a:lnTo>
                  <a:lnTo>
                    <a:pt x="486977" y="259093"/>
                  </a:lnTo>
                  <a:lnTo>
                    <a:pt x="473888" y="256876"/>
                  </a:lnTo>
                  <a:lnTo>
                    <a:pt x="550554" y="151353"/>
                  </a:lnTo>
                  <a:lnTo>
                    <a:pt x="537706" y="130387"/>
                  </a:lnTo>
                  <a:cubicBezTo>
                    <a:pt x="536068" y="120045"/>
                    <a:pt x="538375" y="109078"/>
                    <a:pt x="545016" y="99937"/>
                  </a:cubicBezTo>
                  <a:cubicBezTo>
                    <a:pt x="551657" y="90797"/>
                    <a:pt x="561375" y="85213"/>
                    <a:pt x="571717" y="83576"/>
                  </a:cubicBezTo>
                  <a:close/>
                  <a:moveTo>
                    <a:pt x="140958" y="30892"/>
                  </a:moveTo>
                  <a:cubicBezTo>
                    <a:pt x="156902" y="31038"/>
                    <a:pt x="171970" y="40556"/>
                    <a:pt x="178428" y="56224"/>
                  </a:cubicBezTo>
                  <a:cubicBezTo>
                    <a:pt x="182733" y="66670"/>
                    <a:pt x="182398" y="77872"/>
                    <a:pt x="178373" y="87539"/>
                  </a:cubicBezTo>
                  <a:lnTo>
                    <a:pt x="160955" y="104898"/>
                  </a:lnTo>
                  <a:lnTo>
                    <a:pt x="218478" y="244458"/>
                  </a:lnTo>
                  <a:lnTo>
                    <a:pt x="205914" y="246586"/>
                  </a:lnTo>
                  <a:lnTo>
                    <a:pt x="149466" y="109632"/>
                  </a:lnTo>
                  <a:lnTo>
                    <a:pt x="124877" y="109589"/>
                  </a:lnTo>
                  <a:cubicBezTo>
                    <a:pt x="115210" y="105565"/>
                    <a:pt x="107078" y="97853"/>
                    <a:pt x="102772" y="87407"/>
                  </a:cubicBezTo>
                  <a:cubicBezTo>
                    <a:pt x="94162" y="66516"/>
                    <a:pt x="104117" y="42599"/>
                    <a:pt x="125009" y="33988"/>
                  </a:cubicBezTo>
                  <a:cubicBezTo>
                    <a:pt x="130232" y="31835"/>
                    <a:pt x="135644" y="30843"/>
                    <a:pt x="140958" y="30892"/>
                  </a:cubicBezTo>
                  <a:close/>
                  <a:moveTo>
                    <a:pt x="476384" y="27964"/>
                  </a:moveTo>
                  <a:cubicBezTo>
                    <a:pt x="481697" y="27823"/>
                    <a:pt x="487126" y="28721"/>
                    <a:pt x="492385" y="30782"/>
                  </a:cubicBezTo>
                  <a:cubicBezTo>
                    <a:pt x="513424" y="39027"/>
                    <a:pt x="523796" y="62766"/>
                    <a:pt x="515551" y="83805"/>
                  </a:cubicBezTo>
                  <a:cubicBezTo>
                    <a:pt x="511428" y="94324"/>
                    <a:pt x="503432" y="102177"/>
                    <a:pt x="493837" y="106369"/>
                  </a:cubicBezTo>
                  <a:lnTo>
                    <a:pt x="469251" y="106842"/>
                  </a:lnTo>
                  <a:lnTo>
                    <a:pt x="414400" y="246802"/>
                  </a:lnTo>
                  <a:lnTo>
                    <a:pt x="401885" y="244683"/>
                  </a:lnTo>
                  <a:lnTo>
                    <a:pt x="457681" y="102307"/>
                  </a:lnTo>
                  <a:lnTo>
                    <a:pt x="439964" y="85257"/>
                  </a:lnTo>
                  <a:cubicBezTo>
                    <a:pt x="435771" y="75661"/>
                    <a:pt x="435240" y="64467"/>
                    <a:pt x="439362" y="53947"/>
                  </a:cubicBezTo>
                  <a:cubicBezTo>
                    <a:pt x="445546" y="38168"/>
                    <a:pt x="460446" y="28389"/>
                    <a:pt x="476384" y="27964"/>
                  </a:cubicBezTo>
                  <a:close/>
                  <a:moveTo>
                    <a:pt x="245846" y="1385"/>
                  </a:moveTo>
                  <a:cubicBezTo>
                    <a:pt x="268233" y="-1683"/>
                    <a:pt x="288868" y="13981"/>
                    <a:pt x="291935" y="36368"/>
                  </a:cubicBezTo>
                  <a:cubicBezTo>
                    <a:pt x="293468" y="47562"/>
                    <a:pt x="290320" y="58318"/>
                    <a:pt x="283989" y="66658"/>
                  </a:cubicBezTo>
                  <a:lnTo>
                    <a:pt x="262757" y="79065"/>
                  </a:lnTo>
                  <a:lnTo>
                    <a:pt x="284888" y="240623"/>
                  </a:lnTo>
                  <a:lnTo>
                    <a:pt x="272441" y="241320"/>
                  </a:lnTo>
                  <a:lnTo>
                    <a:pt x="250446" y="80750"/>
                  </a:lnTo>
                  <a:lnTo>
                    <a:pt x="226661" y="74510"/>
                  </a:lnTo>
                  <a:cubicBezTo>
                    <a:pt x="218321" y="68180"/>
                    <a:pt x="212395" y="58667"/>
                    <a:pt x="210862" y="47473"/>
                  </a:cubicBezTo>
                  <a:cubicBezTo>
                    <a:pt x="207796" y="25086"/>
                    <a:pt x="223458" y="4451"/>
                    <a:pt x="245846" y="1385"/>
                  </a:cubicBezTo>
                  <a:close/>
                  <a:moveTo>
                    <a:pt x="370998" y="292"/>
                  </a:moveTo>
                  <a:cubicBezTo>
                    <a:pt x="393436" y="2967"/>
                    <a:pt x="409456" y="23326"/>
                    <a:pt x="406780" y="45764"/>
                  </a:cubicBezTo>
                  <a:cubicBezTo>
                    <a:pt x="405443" y="56982"/>
                    <a:pt x="399685" y="66597"/>
                    <a:pt x="391455" y="73072"/>
                  </a:cubicBezTo>
                  <a:lnTo>
                    <a:pt x="367782" y="79727"/>
                  </a:lnTo>
                  <a:lnTo>
                    <a:pt x="348500" y="241427"/>
                  </a:lnTo>
                  <a:lnTo>
                    <a:pt x="336070" y="240731"/>
                  </a:lnTo>
                  <a:lnTo>
                    <a:pt x="355443" y="78255"/>
                  </a:lnTo>
                  <a:lnTo>
                    <a:pt x="334000" y="66221"/>
                  </a:lnTo>
                  <a:cubicBezTo>
                    <a:pt x="327525" y="57993"/>
                    <a:pt x="324189" y="47293"/>
                    <a:pt x="325526" y="36074"/>
                  </a:cubicBezTo>
                  <a:cubicBezTo>
                    <a:pt x="328201" y="13637"/>
                    <a:pt x="348560" y="-2383"/>
                    <a:pt x="370998" y="2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0" name="矩形: 圆角 29"/>
            <p:cNvSpPr/>
            <p:nvPr/>
          </p:nvSpPr>
          <p:spPr>
            <a:xfrm>
              <a:off x="3576785" y="2454813"/>
              <a:ext cx="1990431" cy="1013346"/>
            </a:xfrm>
            <a:prstGeom prst="roundRect">
              <a:avLst/>
            </a:prstGeom>
            <a:ln w="5715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请输入文本</a:t>
              </a:r>
            </a:p>
          </p:txBody>
        </p:sp>
      </p:grpSp>
      <p:grpSp>
        <p:nvGrpSpPr>
          <p:cNvPr id="4" name="组合 3"/>
          <p:cNvGrpSpPr/>
          <p:nvPr/>
        </p:nvGrpSpPr>
        <p:grpSpPr>
          <a:xfrm>
            <a:off x="6197155" y="1074939"/>
            <a:ext cx="1990431" cy="2393220"/>
            <a:chOff x="6197155" y="1074939"/>
            <a:chExt cx="1990431" cy="2393220"/>
          </a:xfrm>
        </p:grpSpPr>
        <p:sp>
          <p:nvSpPr>
            <p:cNvPr id="31" name="同心圆 3"/>
            <p:cNvSpPr/>
            <p:nvPr/>
          </p:nvSpPr>
          <p:spPr>
            <a:xfrm>
              <a:off x="6763066" y="1074939"/>
              <a:ext cx="858609" cy="858610"/>
            </a:xfrm>
            <a:prstGeom prst="donut">
              <a:avLst>
                <a:gd name="adj" fmla="val 2734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rPr>
                <a:t>C</a:t>
              </a:r>
              <a:endParaRPr kumimoji="0" lang="zh-CN" altLang="en-US" sz="16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32" name="任意多边形 4"/>
            <p:cNvSpPr/>
            <p:nvPr/>
          </p:nvSpPr>
          <p:spPr>
            <a:xfrm>
              <a:off x="6631864" y="2038294"/>
              <a:ext cx="1121012" cy="469473"/>
            </a:xfrm>
            <a:custGeom>
              <a:avLst/>
              <a:gdLst>
                <a:gd name="connsiteX0" fmla="*/ 46611 w 619034"/>
                <a:gd name="connsiteY0" fmla="*/ 88158 h 259248"/>
                <a:gd name="connsiteX1" fmla="*/ 73593 w 619034"/>
                <a:gd name="connsiteY1" fmla="*/ 104051 h 259248"/>
                <a:gd name="connsiteX2" fmla="*/ 81433 w 619034"/>
                <a:gd name="connsiteY2" fmla="*/ 134369 h 259248"/>
                <a:gd name="connsiteX3" fmla="*/ 68953 w 619034"/>
                <a:gd name="connsiteY3" fmla="*/ 155557 h 259248"/>
                <a:gd name="connsiteX4" fmla="*/ 145285 w 619034"/>
                <a:gd name="connsiteY4" fmla="*/ 256853 h 259248"/>
                <a:gd name="connsiteX5" fmla="*/ 132060 w 619034"/>
                <a:gd name="connsiteY5" fmla="*/ 259093 h 259248"/>
                <a:gd name="connsiteX6" fmla="*/ 131527 w 619034"/>
                <a:gd name="connsiteY6" fmla="*/ 259245 h 259248"/>
                <a:gd name="connsiteX7" fmla="*/ 59028 w 619034"/>
                <a:gd name="connsiteY7" fmla="*/ 163035 h 259248"/>
                <a:gd name="connsiteX8" fmla="*/ 35222 w 619034"/>
                <a:gd name="connsiteY8" fmla="*/ 169191 h 259248"/>
                <a:gd name="connsiteX9" fmla="*/ 8240 w 619034"/>
                <a:gd name="connsiteY9" fmla="*/ 153298 h 259248"/>
                <a:gd name="connsiteX10" fmla="*/ 16293 w 619034"/>
                <a:gd name="connsiteY10" fmla="*/ 95998 h 259248"/>
                <a:gd name="connsiteX11" fmla="*/ 46611 w 619034"/>
                <a:gd name="connsiteY11" fmla="*/ 88158 h 259248"/>
                <a:gd name="connsiteX12" fmla="*/ 571717 w 619034"/>
                <a:gd name="connsiteY12" fmla="*/ 83576 h 259248"/>
                <a:gd name="connsiteX13" fmla="*/ 602166 w 619034"/>
                <a:gd name="connsiteY13" fmla="*/ 90886 h 259248"/>
                <a:gd name="connsiteX14" fmla="*/ 611218 w 619034"/>
                <a:gd name="connsiteY14" fmla="*/ 148036 h 259248"/>
                <a:gd name="connsiteX15" fmla="*/ 584518 w 619034"/>
                <a:gd name="connsiteY15" fmla="*/ 164398 h 259248"/>
                <a:gd name="connsiteX16" fmla="*/ 560606 w 619034"/>
                <a:gd name="connsiteY16" fmla="*/ 158657 h 259248"/>
                <a:gd name="connsiteX17" fmla="*/ 487523 w 619034"/>
                <a:gd name="connsiteY17" fmla="*/ 259248 h 259248"/>
                <a:gd name="connsiteX18" fmla="*/ 486977 w 619034"/>
                <a:gd name="connsiteY18" fmla="*/ 259093 h 259248"/>
                <a:gd name="connsiteX19" fmla="*/ 473888 w 619034"/>
                <a:gd name="connsiteY19" fmla="*/ 256876 h 259248"/>
                <a:gd name="connsiteX20" fmla="*/ 550554 w 619034"/>
                <a:gd name="connsiteY20" fmla="*/ 151353 h 259248"/>
                <a:gd name="connsiteX21" fmla="*/ 537706 w 619034"/>
                <a:gd name="connsiteY21" fmla="*/ 130387 h 259248"/>
                <a:gd name="connsiteX22" fmla="*/ 545016 w 619034"/>
                <a:gd name="connsiteY22" fmla="*/ 99937 h 259248"/>
                <a:gd name="connsiteX23" fmla="*/ 571717 w 619034"/>
                <a:gd name="connsiteY23" fmla="*/ 83576 h 259248"/>
                <a:gd name="connsiteX24" fmla="*/ 140958 w 619034"/>
                <a:gd name="connsiteY24" fmla="*/ 30892 h 259248"/>
                <a:gd name="connsiteX25" fmla="*/ 178428 w 619034"/>
                <a:gd name="connsiteY25" fmla="*/ 56224 h 259248"/>
                <a:gd name="connsiteX26" fmla="*/ 178373 w 619034"/>
                <a:gd name="connsiteY26" fmla="*/ 87539 h 259248"/>
                <a:gd name="connsiteX27" fmla="*/ 160955 w 619034"/>
                <a:gd name="connsiteY27" fmla="*/ 104898 h 259248"/>
                <a:gd name="connsiteX28" fmla="*/ 218478 w 619034"/>
                <a:gd name="connsiteY28" fmla="*/ 244458 h 259248"/>
                <a:gd name="connsiteX29" fmla="*/ 205914 w 619034"/>
                <a:gd name="connsiteY29" fmla="*/ 246586 h 259248"/>
                <a:gd name="connsiteX30" fmla="*/ 149466 w 619034"/>
                <a:gd name="connsiteY30" fmla="*/ 109632 h 259248"/>
                <a:gd name="connsiteX31" fmla="*/ 124877 w 619034"/>
                <a:gd name="connsiteY31" fmla="*/ 109589 h 259248"/>
                <a:gd name="connsiteX32" fmla="*/ 102772 w 619034"/>
                <a:gd name="connsiteY32" fmla="*/ 87407 h 259248"/>
                <a:gd name="connsiteX33" fmla="*/ 125009 w 619034"/>
                <a:gd name="connsiteY33" fmla="*/ 33988 h 259248"/>
                <a:gd name="connsiteX34" fmla="*/ 140958 w 619034"/>
                <a:gd name="connsiteY34" fmla="*/ 30892 h 259248"/>
                <a:gd name="connsiteX35" fmla="*/ 476384 w 619034"/>
                <a:gd name="connsiteY35" fmla="*/ 27964 h 259248"/>
                <a:gd name="connsiteX36" fmla="*/ 492385 w 619034"/>
                <a:gd name="connsiteY36" fmla="*/ 30782 h 259248"/>
                <a:gd name="connsiteX37" fmla="*/ 515551 w 619034"/>
                <a:gd name="connsiteY37" fmla="*/ 83805 h 259248"/>
                <a:gd name="connsiteX38" fmla="*/ 493837 w 619034"/>
                <a:gd name="connsiteY38" fmla="*/ 106369 h 259248"/>
                <a:gd name="connsiteX39" fmla="*/ 469251 w 619034"/>
                <a:gd name="connsiteY39" fmla="*/ 106842 h 259248"/>
                <a:gd name="connsiteX40" fmla="*/ 414400 w 619034"/>
                <a:gd name="connsiteY40" fmla="*/ 246802 h 259248"/>
                <a:gd name="connsiteX41" fmla="*/ 401885 w 619034"/>
                <a:gd name="connsiteY41" fmla="*/ 244683 h 259248"/>
                <a:gd name="connsiteX42" fmla="*/ 457681 w 619034"/>
                <a:gd name="connsiteY42" fmla="*/ 102307 h 259248"/>
                <a:gd name="connsiteX43" fmla="*/ 439964 w 619034"/>
                <a:gd name="connsiteY43" fmla="*/ 85257 h 259248"/>
                <a:gd name="connsiteX44" fmla="*/ 439362 w 619034"/>
                <a:gd name="connsiteY44" fmla="*/ 53947 h 259248"/>
                <a:gd name="connsiteX45" fmla="*/ 476384 w 619034"/>
                <a:gd name="connsiteY45" fmla="*/ 27964 h 259248"/>
                <a:gd name="connsiteX46" fmla="*/ 245846 w 619034"/>
                <a:gd name="connsiteY46" fmla="*/ 1385 h 259248"/>
                <a:gd name="connsiteX47" fmla="*/ 291935 w 619034"/>
                <a:gd name="connsiteY47" fmla="*/ 36368 h 259248"/>
                <a:gd name="connsiteX48" fmla="*/ 283989 w 619034"/>
                <a:gd name="connsiteY48" fmla="*/ 66658 h 259248"/>
                <a:gd name="connsiteX49" fmla="*/ 262757 w 619034"/>
                <a:gd name="connsiteY49" fmla="*/ 79065 h 259248"/>
                <a:gd name="connsiteX50" fmla="*/ 284888 w 619034"/>
                <a:gd name="connsiteY50" fmla="*/ 240623 h 259248"/>
                <a:gd name="connsiteX51" fmla="*/ 272441 w 619034"/>
                <a:gd name="connsiteY51" fmla="*/ 241320 h 259248"/>
                <a:gd name="connsiteX52" fmla="*/ 250446 w 619034"/>
                <a:gd name="connsiteY52" fmla="*/ 80750 h 259248"/>
                <a:gd name="connsiteX53" fmla="*/ 226661 w 619034"/>
                <a:gd name="connsiteY53" fmla="*/ 74510 h 259248"/>
                <a:gd name="connsiteX54" fmla="*/ 210862 w 619034"/>
                <a:gd name="connsiteY54" fmla="*/ 47473 h 259248"/>
                <a:gd name="connsiteX55" fmla="*/ 245846 w 619034"/>
                <a:gd name="connsiteY55" fmla="*/ 1385 h 259248"/>
                <a:gd name="connsiteX56" fmla="*/ 370998 w 619034"/>
                <a:gd name="connsiteY56" fmla="*/ 292 h 259248"/>
                <a:gd name="connsiteX57" fmla="*/ 406780 w 619034"/>
                <a:gd name="connsiteY57" fmla="*/ 45764 h 259248"/>
                <a:gd name="connsiteX58" fmla="*/ 391455 w 619034"/>
                <a:gd name="connsiteY58" fmla="*/ 73072 h 259248"/>
                <a:gd name="connsiteX59" fmla="*/ 367782 w 619034"/>
                <a:gd name="connsiteY59" fmla="*/ 79727 h 259248"/>
                <a:gd name="connsiteX60" fmla="*/ 348500 w 619034"/>
                <a:gd name="connsiteY60" fmla="*/ 241427 h 259248"/>
                <a:gd name="connsiteX61" fmla="*/ 336070 w 619034"/>
                <a:gd name="connsiteY61" fmla="*/ 240731 h 259248"/>
                <a:gd name="connsiteX62" fmla="*/ 355443 w 619034"/>
                <a:gd name="connsiteY62" fmla="*/ 78255 h 259248"/>
                <a:gd name="connsiteX63" fmla="*/ 334000 w 619034"/>
                <a:gd name="connsiteY63" fmla="*/ 66221 h 259248"/>
                <a:gd name="connsiteX64" fmla="*/ 325526 w 619034"/>
                <a:gd name="connsiteY64" fmla="*/ 36074 h 259248"/>
                <a:gd name="connsiteX65" fmla="*/ 370998 w 619034"/>
                <a:gd name="connsiteY65" fmla="*/ 292 h 25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19034" h="259248">
                  <a:moveTo>
                    <a:pt x="46611" y="88158"/>
                  </a:moveTo>
                  <a:cubicBezTo>
                    <a:pt x="56980" y="89615"/>
                    <a:pt x="66793" y="95028"/>
                    <a:pt x="73593" y="104051"/>
                  </a:cubicBezTo>
                  <a:cubicBezTo>
                    <a:pt x="80392" y="113074"/>
                    <a:pt x="82891" y="123999"/>
                    <a:pt x="81433" y="134369"/>
                  </a:cubicBezTo>
                  <a:lnTo>
                    <a:pt x="68953" y="155557"/>
                  </a:lnTo>
                  <a:lnTo>
                    <a:pt x="145285" y="256853"/>
                  </a:lnTo>
                  <a:lnTo>
                    <a:pt x="132060" y="259093"/>
                  </a:lnTo>
                  <a:lnTo>
                    <a:pt x="131527" y="259245"/>
                  </a:lnTo>
                  <a:lnTo>
                    <a:pt x="59028" y="163035"/>
                  </a:lnTo>
                  <a:lnTo>
                    <a:pt x="35222" y="169191"/>
                  </a:lnTo>
                  <a:cubicBezTo>
                    <a:pt x="24853" y="167734"/>
                    <a:pt x="15040" y="162321"/>
                    <a:pt x="8240" y="153298"/>
                  </a:cubicBezTo>
                  <a:cubicBezTo>
                    <a:pt x="-5359" y="135251"/>
                    <a:pt x="-1753" y="109597"/>
                    <a:pt x="16293" y="95998"/>
                  </a:cubicBezTo>
                  <a:cubicBezTo>
                    <a:pt x="25316" y="89199"/>
                    <a:pt x="36242" y="86700"/>
                    <a:pt x="46611" y="88158"/>
                  </a:cubicBezTo>
                  <a:close/>
                  <a:moveTo>
                    <a:pt x="571717" y="83576"/>
                  </a:moveTo>
                  <a:cubicBezTo>
                    <a:pt x="582059" y="81938"/>
                    <a:pt x="593026" y="84245"/>
                    <a:pt x="602166" y="90886"/>
                  </a:cubicBezTo>
                  <a:cubicBezTo>
                    <a:pt x="620447" y="104168"/>
                    <a:pt x="624500" y="129755"/>
                    <a:pt x="611218" y="148036"/>
                  </a:cubicBezTo>
                  <a:cubicBezTo>
                    <a:pt x="604577" y="157177"/>
                    <a:pt x="594860" y="162760"/>
                    <a:pt x="584518" y="164398"/>
                  </a:cubicBezTo>
                  <a:lnTo>
                    <a:pt x="560606" y="158657"/>
                  </a:lnTo>
                  <a:lnTo>
                    <a:pt x="487523" y="259248"/>
                  </a:lnTo>
                  <a:lnTo>
                    <a:pt x="486977" y="259093"/>
                  </a:lnTo>
                  <a:lnTo>
                    <a:pt x="473888" y="256876"/>
                  </a:lnTo>
                  <a:lnTo>
                    <a:pt x="550554" y="151353"/>
                  </a:lnTo>
                  <a:lnTo>
                    <a:pt x="537706" y="130387"/>
                  </a:lnTo>
                  <a:cubicBezTo>
                    <a:pt x="536068" y="120045"/>
                    <a:pt x="538375" y="109078"/>
                    <a:pt x="545016" y="99937"/>
                  </a:cubicBezTo>
                  <a:cubicBezTo>
                    <a:pt x="551657" y="90797"/>
                    <a:pt x="561375" y="85213"/>
                    <a:pt x="571717" y="83576"/>
                  </a:cubicBezTo>
                  <a:close/>
                  <a:moveTo>
                    <a:pt x="140958" y="30892"/>
                  </a:moveTo>
                  <a:cubicBezTo>
                    <a:pt x="156902" y="31038"/>
                    <a:pt x="171970" y="40556"/>
                    <a:pt x="178428" y="56224"/>
                  </a:cubicBezTo>
                  <a:cubicBezTo>
                    <a:pt x="182733" y="66670"/>
                    <a:pt x="182398" y="77872"/>
                    <a:pt x="178373" y="87539"/>
                  </a:cubicBezTo>
                  <a:lnTo>
                    <a:pt x="160955" y="104898"/>
                  </a:lnTo>
                  <a:lnTo>
                    <a:pt x="218478" y="244458"/>
                  </a:lnTo>
                  <a:lnTo>
                    <a:pt x="205914" y="246586"/>
                  </a:lnTo>
                  <a:lnTo>
                    <a:pt x="149466" y="109632"/>
                  </a:lnTo>
                  <a:lnTo>
                    <a:pt x="124877" y="109589"/>
                  </a:lnTo>
                  <a:cubicBezTo>
                    <a:pt x="115210" y="105565"/>
                    <a:pt x="107078" y="97853"/>
                    <a:pt x="102772" y="87407"/>
                  </a:cubicBezTo>
                  <a:cubicBezTo>
                    <a:pt x="94162" y="66516"/>
                    <a:pt x="104117" y="42599"/>
                    <a:pt x="125009" y="33988"/>
                  </a:cubicBezTo>
                  <a:cubicBezTo>
                    <a:pt x="130232" y="31835"/>
                    <a:pt x="135644" y="30843"/>
                    <a:pt x="140958" y="30892"/>
                  </a:cubicBezTo>
                  <a:close/>
                  <a:moveTo>
                    <a:pt x="476384" y="27964"/>
                  </a:moveTo>
                  <a:cubicBezTo>
                    <a:pt x="481697" y="27823"/>
                    <a:pt x="487126" y="28721"/>
                    <a:pt x="492385" y="30782"/>
                  </a:cubicBezTo>
                  <a:cubicBezTo>
                    <a:pt x="513424" y="39027"/>
                    <a:pt x="523796" y="62766"/>
                    <a:pt x="515551" y="83805"/>
                  </a:cubicBezTo>
                  <a:cubicBezTo>
                    <a:pt x="511428" y="94324"/>
                    <a:pt x="503432" y="102177"/>
                    <a:pt x="493837" y="106369"/>
                  </a:cubicBezTo>
                  <a:lnTo>
                    <a:pt x="469251" y="106842"/>
                  </a:lnTo>
                  <a:lnTo>
                    <a:pt x="414400" y="246802"/>
                  </a:lnTo>
                  <a:lnTo>
                    <a:pt x="401885" y="244683"/>
                  </a:lnTo>
                  <a:lnTo>
                    <a:pt x="457681" y="102307"/>
                  </a:lnTo>
                  <a:lnTo>
                    <a:pt x="439964" y="85257"/>
                  </a:lnTo>
                  <a:cubicBezTo>
                    <a:pt x="435771" y="75661"/>
                    <a:pt x="435240" y="64467"/>
                    <a:pt x="439362" y="53947"/>
                  </a:cubicBezTo>
                  <a:cubicBezTo>
                    <a:pt x="445546" y="38168"/>
                    <a:pt x="460446" y="28389"/>
                    <a:pt x="476384" y="27964"/>
                  </a:cubicBezTo>
                  <a:close/>
                  <a:moveTo>
                    <a:pt x="245846" y="1385"/>
                  </a:moveTo>
                  <a:cubicBezTo>
                    <a:pt x="268233" y="-1683"/>
                    <a:pt x="288868" y="13981"/>
                    <a:pt x="291935" y="36368"/>
                  </a:cubicBezTo>
                  <a:cubicBezTo>
                    <a:pt x="293468" y="47562"/>
                    <a:pt x="290320" y="58318"/>
                    <a:pt x="283989" y="66658"/>
                  </a:cubicBezTo>
                  <a:lnTo>
                    <a:pt x="262757" y="79065"/>
                  </a:lnTo>
                  <a:lnTo>
                    <a:pt x="284888" y="240623"/>
                  </a:lnTo>
                  <a:lnTo>
                    <a:pt x="272441" y="241320"/>
                  </a:lnTo>
                  <a:lnTo>
                    <a:pt x="250446" y="80750"/>
                  </a:lnTo>
                  <a:lnTo>
                    <a:pt x="226661" y="74510"/>
                  </a:lnTo>
                  <a:cubicBezTo>
                    <a:pt x="218321" y="68180"/>
                    <a:pt x="212395" y="58667"/>
                    <a:pt x="210862" y="47473"/>
                  </a:cubicBezTo>
                  <a:cubicBezTo>
                    <a:pt x="207796" y="25086"/>
                    <a:pt x="223458" y="4451"/>
                    <a:pt x="245846" y="1385"/>
                  </a:cubicBezTo>
                  <a:close/>
                  <a:moveTo>
                    <a:pt x="370998" y="292"/>
                  </a:moveTo>
                  <a:cubicBezTo>
                    <a:pt x="393436" y="2967"/>
                    <a:pt x="409456" y="23326"/>
                    <a:pt x="406780" y="45764"/>
                  </a:cubicBezTo>
                  <a:cubicBezTo>
                    <a:pt x="405443" y="56982"/>
                    <a:pt x="399685" y="66597"/>
                    <a:pt x="391455" y="73072"/>
                  </a:cubicBezTo>
                  <a:lnTo>
                    <a:pt x="367782" y="79727"/>
                  </a:lnTo>
                  <a:lnTo>
                    <a:pt x="348500" y="241427"/>
                  </a:lnTo>
                  <a:lnTo>
                    <a:pt x="336070" y="240731"/>
                  </a:lnTo>
                  <a:lnTo>
                    <a:pt x="355443" y="78255"/>
                  </a:lnTo>
                  <a:lnTo>
                    <a:pt x="334000" y="66221"/>
                  </a:lnTo>
                  <a:cubicBezTo>
                    <a:pt x="327525" y="57993"/>
                    <a:pt x="324189" y="47293"/>
                    <a:pt x="325526" y="36074"/>
                  </a:cubicBezTo>
                  <a:cubicBezTo>
                    <a:pt x="328201" y="13637"/>
                    <a:pt x="348560" y="-2383"/>
                    <a:pt x="370998" y="2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3" name="矩形: 圆角 32"/>
            <p:cNvSpPr/>
            <p:nvPr/>
          </p:nvSpPr>
          <p:spPr>
            <a:xfrm>
              <a:off x="6197155" y="2454813"/>
              <a:ext cx="1990431" cy="1013346"/>
            </a:xfrm>
            <a:prstGeom prst="roundRect">
              <a:avLst/>
            </a:prstGeom>
            <a:ln w="57150">
              <a:solidFill>
                <a:srgbClr val="FFFFFF"/>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请输入文本</a:t>
              </a:r>
            </a:p>
          </p:txBody>
        </p:sp>
      </p:grpSp>
      <p:sp>
        <p:nvSpPr>
          <p:cNvPr id="34" name="矩形 33"/>
          <p:cNvSpPr/>
          <p:nvPr/>
        </p:nvSpPr>
        <p:spPr>
          <a:xfrm>
            <a:off x="852097" y="3562065"/>
            <a:ext cx="7439807" cy="14483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a:t>
            </a:r>
            <a:r>
              <a:rPr kumimoji="0" lang="zh-CN" altLang="en-US" sz="1350" b="0" i="0" u="none" strike="noStrike" kern="1200" cap="none" spc="0" normalizeH="0" baseline="0" noProof="0" dirty="0" smtClean="0">
                <a:ln>
                  <a:noFill/>
                </a:ln>
                <a:solidFill>
                  <a:prstClr val="black"/>
                </a:solidFill>
                <a:effectLst/>
                <a:uLnTx/>
                <a:uFillTx/>
                <a:latin typeface="Arial" panose="020F0502020204030204"/>
                <a:ea typeface="微软雅黑"/>
                <a:cs typeface="+mn-ea"/>
                <a:sym typeface="+mn-lt"/>
              </a:rPr>
              <a:t>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96771328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3672860" y="2123014"/>
            <a:ext cx="1885436" cy="1949577"/>
            <a:chOff x="2212830" y="3608923"/>
            <a:chExt cx="871538" cy="901185"/>
          </a:xfrm>
        </p:grpSpPr>
        <p:sp>
          <p:nvSpPr>
            <p:cNvPr id="79" name="Rectangle 134"/>
            <p:cNvSpPr>
              <a:spLocks noChangeArrowheads="1"/>
            </p:cNvSpPr>
            <p:nvPr/>
          </p:nvSpPr>
          <p:spPr bwMode="auto">
            <a:xfrm>
              <a:off x="2212830" y="4092595"/>
              <a:ext cx="871538" cy="103188"/>
            </a:xfrm>
            <a:prstGeom prst="rect">
              <a:avLst/>
            </a:prstGeom>
            <a:solidFill>
              <a:srgbClr val="C00000"/>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a:solidFill>
                  <a:prstClr val="white"/>
                </a:solidFill>
                <a:latin typeface="微软雅黑" panose="020B0503020204020204" pitchFamily="34" charset="-122"/>
                <a:ea typeface="微软雅黑" panose="020B0503020204020204" pitchFamily="34" charset="-122"/>
              </a:endParaRPr>
            </a:p>
          </p:txBody>
        </p:sp>
        <p:sp>
          <p:nvSpPr>
            <p:cNvPr id="80" name="Rectangle 135"/>
            <p:cNvSpPr>
              <a:spLocks noChangeArrowheads="1"/>
            </p:cNvSpPr>
            <p:nvPr/>
          </p:nvSpPr>
          <p:spPr bwMode="auto">
            <a:xfrm>
              <a:off x="2425555" y="4405333"/>
              <a:ext cx="442913" cy="104775"/>
            </a:xfrm>
            <a:prstGeom prst="rect">
              <a:avLst/>
            </a:prstGeom>
            <a:solidFill>
              <a:srgbClr val="C00000"/>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a:solidFill>
                  <a:prstClr val="white"/>
                </a:solidFill>
                <a:latin typeface="微软雅黑" panose="020B0503020204020204" pitchFamily="34" charset="-122"/>
                <a:ea typeface="微软雅黑" panose="020B0503020204020204" pitchFamily="34" charset="-122"/>
              </a:endParaRPr>
            </a:p>
          </p:txBody>
        </p:sp>
        <p:sp>
          <p:nvSpPr>
            <p:cNvPr id="81" name="Freeform 136"/>
            <p:cNvSpPr/>
            <p:nvPr/>
          </p:nvSpPr>
          <p:spPr bwMode="auto">
            <a:xfrm>
              <a:off x="2212830" y="4195783"/>
              <a:ext cx="871538" cy="209550"/>
            </a:xfrm>
            <a:custGeom>
              <a:avLst/>
              <a:gdLst>
                <a:gd name="T0" fmla="*/ 413 w 549"/>
                <a:gd name="T1" fmla="*/ 132 h 132"/>
                <a:gd name="T2" fmla="*/ 134 w 549"/>
                <a:gd name="T3" fmla="*/ 132 h 132"/>
                <a:gd name="T4" fmla="*/ 0 w 549"/>
                <a:gd name="T5" fmla="*/ 0 h 132"/>
                <a:gd name="T6" fmla="*/ 549 w 549"/>
                <a:gd name="T7" fmla="*/ 0 h 132"/>
                <a:gd name="T8" fmla="*/ 413 w 549"/>
                <a:gd name="T9" fmla="*/ 132 h 132"/>
              </a:gdLst>
              <a:ahLst/>
              <a:cxnLst>
                <a:cxn ang="0">
                  <a:pos x="T0" y="T1"/>
                </a:cxn>
                <a:cxn ang="0">
                  <a:pos x="T2" y="T3"/>
                </a:cxn>
                <a:cxn ang="0">
                  <a:pos x="T4" y="T5"/>
                </a:cxn>
                <a:cxn ang="0">
                  <a:pos x="T6" y="T7"/>
                </a:cxn>
                <a:cxn ang="0">
                  <a:pos x="T8" y="T9"/>
                </a:cxn>
              </a:cxnLst>
              <a:rect l="0" t="0" r="r" b="b"/>
              <a:pathLst>
                <a:path w="549" h="132">
                  <a:moveTo>
                    <a:pt x="413" y="132"/>
                  </a:moveTo>
                  <a:lnTo>
                    <a:pt x="134" y="132"/>
                  </a:lnTo>
                  <a:lnTo>
                    <a:pt x="0" y="0"/>
                  </a:lnTo>
                  <a:lnTo>
                    <a:pt x="549" y="0"/>
                  </a:lnTo>
                  <a:lnTo>
                    <a:pt x="413" y="132"/>
                  </a:lnTo>
                  <a:close/>
                </a:path>
              </a:pathLst>
            </a:custGeom>
            <a:solidFill>
              <a:schemeClr val="tx1">
                <a:lumMod val="50000"/>
              </a:schemeClr>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a:solidFill>
                  <a:prstClr val="white"/>
                </a:solidFill>
                <a:latin typeface="微软雅黑" panose="020B0503020204020204" pitchFamily="34" charset="-122"/>
                <a:ea typeface="微软雅黑" panose="020B0503020204020204" pitchFamily="34" charset="-122"/>
              </a:endParaRPr>
            </a:p>
          </p:txBody>
        </p:sp>
        <p:sp>
          <p:nvSpPr>
            <p:cNvPr id="82" name="Rectangle 134"/>
            <p:cNvSpPr>
              <a:spLocks noChangeArrowheads="1"/>
            </p:cNvSpPr>
            <p:nvPr/>
          </p:nvSpPr>
          <p:spPr bwMode="auto">
            <a:xfrm>
              <a:off x="2212830" y="3931371"/>
              <a:ext cx="871538" cy="103188"/>
            </a:xfrm>
            <a:prstGeom prst="rect">
              <a:avLst/>
            </a:prstGeom>
            <a:solidFill>
              <a:schemeClr val="tx1">
                <a:lumMod val="50000"/>
              </a:schemeClr>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a:solidFill>
                  <a:prstClr val="white"/>
                </a:solidFill>
                <a:latin typeface="微软雅黑" panose="020B0503020204020204" pitchFamily="34" charset="-122"/>
                <a:ea typeface="微软雅黑" panose="020B0503020204020204" pitchFamily="34" charset="-122"/>
              </a:endParaRPr>
            </a:p>
          </p:txBody>
        </p:sp>
        <p:sp>
          <p:nvSpPr>
            <p:cNvPr id="83" name="Rectangle 134"/>
            <p:cNvSpPr>
              <a:spLocks noChangeArrowheads="1"/>
            </p:cNvSpPr>
            <p:nvPr/>
          </p:nvSpPr>
          <p:spPr bwMode="auto">
            <a:xfrm>
              <a:off x="2212830" y="3770147"/>
              <a:ext cx="871538" cy="103188"/>
            </a:xfrm>
            <a:prstGeom prst="rect">
              <a:avLst/>
            </a:prstGeom>
            <a:solidFill>
              <a:srgbClr val="C00000"/>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a:solidFill>
                  <a:prstClr val="white"/>
                </a:solidFill>
                <a:latin typeface="微软雅黑" panose="020B0503020204020204" pitchFamily="34" charset="-122"/>
                <a:ea typeface="微软雅黑" panose="020B0503020204020204" pitchFamily="34" charset="-122"/>
              </a:endParaRPr>
            </a:p>
          </p:txBody>
        </p:sp>
        <p:sp>
          <p:nvSpPr>
            <p:cNvPr id="84" name="Rectangle 134"/>
            <p:cNvSpPr>
              <a:spLocks noChangeArrowheads="1"/>
            </p:cNvSpPr>
            <p:nvPr/>
          </p:nvSpPr>
          <p:spPr bwMode="auto">
            <a:xfrm>
              <a:off x="2212830" y="3608923"/>
              <a:ext cx="871538" cy="103188"/>
            </a:xfrm>
            <a:prstGeom prst="rect">
              <a:avLst/>
            </a:prstGeom>
            <a:solidFill>
              <a:schemeClr val="tx1">
                <a:lumMod val="50000"/>
              </a:schemeClr>
            </a:solidFill>
            <a:ln>
              <a:noFill/>
            </a:ln>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endParaRPr lang="zh-CN" altLang="en-US" sz="1350">
                <a:solidFill>
                  <a:prstClr val="white"/>
                </a:solidFill>
                <a:latin typeface="微软雅黑" panose="020B0503020204020204" pitchFamily="34" charset="-122"/>
                <a:ea typeface="微软雅黑" panose="020B0503020204020204" pitchFamily="34" charset="-122"/>
              </a:endParaRPr>
            </a:p>
          </p:txBody>
        </p:sp>
      </p:grpSp>
      <p:sp>
        <p:nvSpPr>
          <p:cNvPr id="74" name="Rectangle 34"/>
          <p:cNvSpPr/>
          <p:nvPr/>
        </p:nvSpPr>
        <p:spPr>
          <a:xfrm>
            <a:off x="4049326" y="2178219"/>
            <a:ext cx="1132504" cy="1132504"/>
          </a:xfrm>
          <a:prstGeom prst="ellipse">
            <a:avLst/>
          </a:prstGeom>
          <a:solidFill>
            <a:srgbClr val="FF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zh-CN" altLang="en-US" sz="1500" b="1" dirty="0">
                <a:solidFill>
                  <a:srgbClr val="000000"/>
                </a:solidFill>
                <a:latin typeface="微软雅黑" panose="020B0503020204020204" pitchFamily="34" charset="-122"/>
                <a:ea typeface="微软雅黑" panose="020B0503020204020204" pitchFamily="34" charset="-122"/>
              </a:rPr>
              <a:t>点击输入标题</a:t>
            </a:r>
            <a:endParaRPr lang="en-US" sz="1500" b="1" dirty="0">
              <a:solidFill>
                <a:srgbClr val="000000"/>
              </a:solidFill>
              <a:latin typeface="微软雅黑" panose="020B0503020204020204" pitchFamily="34" charset="-122"/>
              <a:ea typeface="微软雅黑" panose="020B0503020204020204" pitchFamily="34" charset="-122"/>
            </a:endParaRPr>
          </a:p>
        </p:txBody>
      </p:sp>
      <p:cxnSp>
        <p:nvCxnSpPr>
          <p:cNvPr id="75" name="直接连接符 74"/>
          <p:cNvCxnSpPr/>
          <p:nvPr/>
        </p:nvCxnSpPr>
        <p:spPr>
          <a:xfrm>
            <a:off x="1241089" y="4079744"/>
            <a:ext cx="6748976" cy="0"/>
          </a:xfrm>
          <a:prstGeom prst="line">
            <a:avLst/>
          </a:prstGeom>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1108117" y="4138590"/>
            <a:ext cx="7008053" cy="8848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en-US" altLang="zh-CN" sz="900" dirty="0">
              <a:solidFill>
                <a:prstClr val="white"/>
              </a:solidFill>
              <a:latin typeface="微软雅黑" panose="020B0503020204020204" pitchFamily="34" charset="-122"/>
              <a:ea typeface="微软雅黑" panose="020B0503020204020204" pitchFamily="34" charset="-122"/>
            </a:endParaRPr>
          </a:p>
          <a:p>
            <a:pPr algn="ctr" defTabSz="685800">
              <a:lnSpc>
                <a:spcPct val="150000"/>
              </a:lnSpc>
            </a:pPr>
            <a:endParaRPr lang="en-US" altLang="zh-CN" sz="900" dirty="0">
              <a:solidFill>
                <a:prstClr val="white"/>
              </a:solidFill>
              <a:latin typeface="微软雅黑" panose="020B0503020204020204" pitchFamily="34" charset="-122"/>
              <a:ea typeface="微软雅黑" panose="020B0503020204020204" pitchFamily="34" charset="-122"/>
            </a:endParaRPr>
          </a:p>
        </p:txBody>
      </p:sp>
      <p:sp>
        <p:nvSpPr>
          <p:cNvPr id="77" name="矩形 76"/>
          <p:cNvSpPr/>
          <p:nvPr/>
        </p:nvSpPr>
        <p:spPr>
          <a:xfrm>
            <a:off x="1253139" y="2211253"/>
            <a:ext cx="2231488" cy="10787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en-US" altLang="zh-CN" sz="900" dirty="0">
              <a:solidFill>
                <a:prstClr val="white"/>
              </a:solidFill>
              <a:latin typeface="微软雅黑" panose="020B0503020204020204" pitchFamily="34" charset="-122"/>
              <a:ea typeface="微软雅黑" panose="020B0503020204020204" pitchFamily="34" charset="-122"/>
            </a:endParaRPr>
          </a:p>
        </p:txBody>
      </p:sp>
      <p:sp>
        <p:nvSpPr>
          <p:cNvPr id="78" name="矩形 77"/>
          <p:cNvSpPr/>
          <p:nvPr/>
        </p:nvSpPr>
        <p:spPr>
          <a:xfrm>
            <a:off x="5746530" y="2234614"/>
            <a:ext cx="2231488" cy="10787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en-US" altLang="zh-CN" sz="9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8305264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500" fill="hold"/>
                                        <p:tgtEl>
                                          <p:spTgt spid="75"/>
                                        </p:tgtEl>
                                        <p:attrNameLst>
                                          <p:attrName>ppt_x</p:attrName>
                                        </p:attrNameLst>
                                      </p:cBhvr>
                                      <p:tavLst>
                                        <p:tav tm="0">
                                          <p:val>
                                            <p:strVal val="#ppt_x"/>
                                          </p:val>
                                        </p:tav>
                                        <p:tav tm="100000">
                                          <p:val>
                                            <p:strVal val="#ppt_x"/>
                                          </p:val>
                                        </p:tav>
                                      </p:tavLst>
                                    </p:anim>
                                    <p:anim calcmode="lin" valueType="num">
                                      <p:cBhvr additive="base">
                                        <p:cTn id="16" dur="500" fill="hold"/>
                                        <p:tgtEl>
                                          <p:spTgt spid="7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additive="base">
                                        <p:cTn id="19" dur="500" fill="hold"/>
                                        <p:tgtEl>
                                          <p:spTgt spid="76"/>
                                        </p:tgtEl>
                                        <p:attrNameLst>
                                          <p:attrName>ppt_x</p:attrName>
                                        </p:attrNameLst>
                                      </p:cBhvr>
                                      <p:tavLst>
                                        <p:tav tm="0">
                                          <p:val>
                                            <p:strVal val="#ppt_x"/>
                                          </p:val>
                                        </p:tav>
                                        <p:tav tm="100000">
                                          <p:val>
                                            <p:strVal val="#ppt_x"/>
                                          </p:val>
                                        </p:tav>
                                      </p:tavLst>
                                    </p:anim>
                                    <p:anim calcmode="lin" valueType="num">
                                      <p:cBhvr additive="base">
                                        <p:cTn id="20" dur="500" fill="hold"/>
                                        <p:tgtEl>
                                          <p:spTgt spid="7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7"/>
                                        </p:tgtEl>
                                        <p:attrNameLst>
                                          <p:attrName>style.visibility</p:attrName>
                                        </p:attrNameLst>
                                      </p:cBhvr>
                                      <p:to>
                                        <p:strVal val="visible"/>
                                      </p:to>
                                    </p:set>
                                    <p:anim calcmode="lin" valueType="num">
                                      <p:cBhvr additive="base">
                                        <p:cTn id="23" dur="500" fill="hold"/>
                                        <p:tgtEl>
                                          <p:spTgt spid="77"/>
                                        </p:tgtEl>
                                        <p:attrNameLst>
                                          <p:attrName>ppt_x</p:attrName>
                                        </p:attrNameLst>
                                      </p:cBhvr>
                                      <p:tavLst>
                                        <p:tav tm="0">
                                          <p:val>
                                            <p:strVal val="#ppt_x"/>
                                          </p:val>
                                        </p:tav>
                                        <p:tav tm="100000">
                                          <p:val>
                                            <p:strVal val="#ppt_x"/>
                                          </p:val>
                                        </p:tav>
                                      </p:tavLst>
                                    </p:anim>
                                    <p:anim calcmode="lin" valueType="num">
                                      <p:cBhvr additive="base">
                                        <p:cTn id="24" dur="500" fill="hold"/>
                                        <p:tgtEl>
                                          <p:spTgt spid="7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500" fill="hold"/>
                                        <p:tgtEl>
                                          <p:spTgt spid="78"/>
                                        </p:tgtEl>
                                        <p:attrNameLst>
                                          <p:attrName>ppt_x</p:attrName>
                                        </p:attrNameLst>
                                      </p:cBhvr>
                                      <p:tavLst>
                                        <p:tav tm="0">
                                          <p:val>
                                            <p:strVal val="#ppt_x"/>
                                          </p:val>
                                        </p:tav>
                                        <p:tav tm="100000">
                                          <p:val>
                                            <p:strVal val="#ppt_x"/>
                                          </p:val>
                                        </p:tav>
                                      </p:tavLst>
                                    </p:anim>
                                    <p:anim calcmode="lin" valueType="num">
                                      <p:cBhvr additive="base">
                                        <p:cTn id="28"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6" grpId="0"/>
      <p:bldP spid="77"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sp>
        <p:nvSpPr>
          <p:cNvPr id="31" name="矩形 30"/>
          <p:cNvSpPr/>
          <p:nvPr/>
        </p:nvSpPr>
        <p:spPr>
          <a:xfrm>
            <a:off x="4937046" y="1192752"/>
            <a:ext cx="3801835"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nvGrpSpPr>
          <p:cNvPr id="3" name="组合 2"/>
          <p:cNvGrpSpPr/>
          <p:nvPr/>
        </p:nvGrpSpPr>
        <p:grpSpPr>
          <a:xfrm>
            <a:off x="1203722" y="1116480"/>
            <a:ext cx="3610061" cy="1515982"/>
            <a:chOff x="1203722" y="1116480"/>
            <a:chExt cx="3610061" cy="1515982"/>
          </a:xfrm>
        </p:grpSpPr>
        <p:sp>
          <p:nvSpPr>
            <p:cNvPr id="14" name="自由: 形状 13"/>
            <p:cNvSpPr>
              <a:spLocks noChangeArrowheads="1"/>
            </p:cNvSpPr>
            <p:nvPr/>
          </p:nvSpPr>
          <p:spPr bwMode="auto">
            <a:xfrm rot="21599018">
              <a:off x="1872477" y="2057458"/>
              <a:ext cx="1280036" cy="256486"/>
            </a:xfrm>
            <a:custGeom>
              <a:avLst/>
              <a:gdLst>
                <a:gd name="connsiteX0" fmla="*/ 1569820 w 1706715"/>
                <a:gd name="connsiteY0" fmla="*/ 0 h 341981"/>
                <a:gd name="connsiteX1" fmla="*/ 1706715 w 1706715"/>
                <a:gd name="connsiteY1" fmla="*/ 170991 h 341981"/>
                <a:gd name="connsiteX2" fmla="*/ 1569820 w 1706715"/>
                <a:gd name="connsiteY2" fmla="*/ 341981 h 341981"/>
                <a:gd name="connsiteX3" fmla="*/ 0 w 1706715"/>
                <a:gd name="connsiteY3" fmla="*/ 341981 h 341981"/>
                <a:gd name="connsiteX4" fmla="*/ 98 w 1706715"/>
                <a:gd name="connsiteY4" fmla="*/ 0 h 34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715" h="341981">
                  <a:moveTo>
                    <a:pt x="1569820" y="0"/>
                  </a:moveTo>
                  <a:lnTo>
                    <a:pt x="1706715" y="170991"/>
                  </a:lnTo>
                  <a:lnTo>
                    <a:pt x="1569820" y="341981"/>
                  </a:lnTo>
                  <a:lnTo>
                    <a:pt x="0" y="341981"/>
                  </a:lnTo>
                  <a:lnTo>
                    <a:pt x="98" y="0"/>
                  </a:lnTo>
                  <a:close/>
                </a:path>
              </a:pathLst>
            </a:custGeom>
            <a:solidFill>
              <a:schemeClr val="accent1">
                <a:lumMod val="40000"/>
                <a:lumOff val="60000"/>
                <a:alpha val="50000"/>
              </a:schemeClr>
            </a:solidFill>
            <a:ln w="9525">
              <a:noFill/>
              <a:miter lim="800000"/>
              <a:headEnd/>
              <a:tailEnd/>
            </a:ln>
            <a:effectLst/>
          </p:spPr>
          <p:txBody>
            <a:bodyPr wrap="square" lIns="486000" tIns="0" bIns="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lumMod val="50000"/>
                  </a:prstClr>
                </a:solidFill>
                <a:effectLst/>
                <a:uLnTx/>
                <a:uFillTx/>
                <a:latin typeface="Arial" panose="020F0502020204030204"/>
                <a:ea typeface="微软雅黑"/>
                <a:cs typeface="+mn-ea"/>
                <a:sym typeface="+mn-lt"/>
              </a:endParaRPr>
            </a:p>
          </p:txBody>
        </p:sp>
        <p:sp>
          <p:nvSpPr>
            <p:cNvPr id="15" name="AutoShape 8"/>
            <p:cNvSpPr>
              <a:spLocks noChangeArrowheads="1"/>
            </p:cNvSpPr>
            <p:nvPr/>
          </p:nvSpPr>
          <p:spPr bwMode="auto">
            <a:xfrm rot="21599018">
              <a:off x="3031603" y="2057284"/>
              <a:ext cx="183141" cy="256041"/>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685800" rtl="0" eaLnBrk="1" fontAlgn="auto" latinLnBrk="0" hangingPunct="1">
                <a:lnSpc>
                  <a:spcPct val="120000"/>
                </a:lnSpc>
                <a:spcBef>
                  <a:spcPts val="0"/>
                </a:spcBef>
                <a:spcAft>
                  <a:spcPts val="0"/>
                </a:spcAft>
                <a:buClrTx/>
                <a:buSzTx/>
                <a:buFontTx/>
                <a:buNone/>
                <a:tabLst/>
                <a:defRPr/>
              </a:pPr>
              <a:endParaRPr kumimoji="0" lang="zh-CN" altLang="en-US" sz="1125"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17" name="MH_Other_4"/>
            <p:cNvSpPr>
              <a:spLocks/>
            </p:cNvSpPr>
            <p:nvPr>
              <p:custDataLst>
                <p:tags r:id="rId2"/>
              </p:custDataLst>
            </p:nvPr>
          </p:nvSpPr>
          <p:spPr bwMode="auto">
            <a:xfrm>
              <a:off x="1203723" y="2057258"/>
              <a:ext cx="1150409" cy="575204"/>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bIns="2700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18" name="文本框 17"/>
            <p:cNvSpPr txBox="1"/>
            <p:nvPr/>
          </p:nvSpPr>
          <p:spPr>
            <a:xfrm>
              <a:off x="3214781" y="1873680"/>
              <a:ext cx="1599002" cy="64633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72%</a:t>
              </a:r>
              <a:endPar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0" name="矩形 19"/>
            <p:cNvSpPr/>
            <p:nvPr/>
          </p:nvSpPr>
          <p:spPr>
            <a:xfrm>
              <a:off x="1203722" y="1116480"/>
              <a:ext cx="1948827" cy="8449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9" name="Freeform 66"/>
            <p:cNvSpPr>
              <a:spLocks noEditPoints="1"/>
            </p:cNvSpPr>
            <p:nvPr/>
          </p:nvSpPr>
          <p:spPr bwMode="auto">
            <a:xfrm rot="218059">
              <a:off x="1561001" y="2123260"/>
              <a:ext cx="435852" cy="440392"/>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F9FCFB"/>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1203722" y="2935413"/>
            <a:ext cx="3610061" cy="1515982"/>
            <a:chOff x="1203722" y="2935413"/>
            <a:chExt cx="3610061" cy="1515982"/>
          </a:xfrm>
        </p:grpSpPr>
        <p:sp>
          <p:nvSpPr>
            <p:cNvPr id="21" name="自由: 形状 20"/>
            <p:cNvSpPr>
              <a:spLocks noChangeArrowheads="1"/>
            </p:cNvSpPr>
            <p:nvPr/>
          </p:nvSpPr>
          <p:spPr bwMode="auto">
            <a:xfrm rot="21599018">
              <a:off x="1872477" y="3876391"/>
              <a:ext cx="1280036" cy="256486"/>
            </a:xfrm>
            <a:custGeom>
              <a:avLst/>
              <a:gdLst>
                <a:gd name="connsiteX0" fmla="*/ 1569820 w 1706715"/>
                <a:gd name="connsiteY0" fmla="*/ 0 h 341981"/>
                <a:gd name="connsiteX1" fmla="*/ 1706715 w 1706715"/>
                <a:gd name="connsiteY1" fmla="*/ 170991 h 341981"/>
                <a:gd name="connsiteX2" fmla="*/ 1569820 w 1706715"/>
                <a:gd name="connsiteY2" fmla="*/ 341981 h 341981"/>
                <a:gd name="connsiteX3" fmla="*/ 0 w 1706715"/>
                <a:gd name="connsiteY3" fmla="*/ 341981 h 341981"/>
                <a:gd name="connsiteX4" fmla="*/ 98 w 1706715"/>
                <a:gd name="connsiteY4" fmla="*/ 0 h 34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715" h="341981">
                  <a:moveTo>
                    <a:pt x="1569820" y="0"/>
                  </a:moveTo>
                  <a:lnTo>
                    <a:pt x="1706715" y="170991"/>
                  </a:lnTo>
                  <a:lnTo>
                    <a:pt x="1569820" y="341981"/>
                  </a:lnTo>
                  <a:lnTo>
                    <a:pt x="0" y="341981"/>
                  </a:lnTo>
                  <a:lnTo>
                    <a:pt x="98" y="0"/>
                  </a:lnTo>
                  <a:close/>
                </a:path>
              </a:pathLst>
            </a:custGeom>
            <a:solidFill>
              <a:schemeClr val="accent1">
                <a:lumMod val="40000"/>
                <a:lumOff val="60000"/>
                <a:alpha val="50000"/>
              </a:schemeClr>
            </a:solidFill>
            <a:ln w="9525">
              <a:noFill/>
              <a:miter lim="800000"/>
              <a:headEnd/>
              <a:tailEnd/>
            </a:ln>
            <a:effectLst/>
          </p:spPr>
          <p:txBody>
            <a:bodyPr wrap="square" lIns="486000" tIns="0" bIns="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prstClr val="white">
                    <a:lumMod val="50000"/>
                  </a:prstClr>
                </a:solidFill>
                <a:effectLst/>
                <a:uLnTx/>
                <a:uFillTx/>
                <a:latin typeface="Arial" panose="020F0502020204030204"/>
                <a:ea typeface="微软雅黑"/>
                <a:cs typeface="+mn-ea"/>
                <a:sym typeface="+mn-lt"/>
              </a:endParaRPr>
            </a:p>
          </p:txBody>
        </p:sp>
        <p:sp>
          <p:nvSpPr>
            <p:cNvPr id="22" name="AutoShape 8"/>
            <p:cNvSpPr>
              <a:spLocks noChangeArrowheads="1"/>
            </p:cNvSpPr>
            <p:nvPr/>
          </p:nvSpPr>
          <p:spPr bwMode="auto">
            <a:xfrm rot="21599018">
              <a:off x="3031603" y="3876217"/>
              <a:ext cx="183141" cy="256041"/>
            </a:xfrm>
            <a:prstGeom prst="chevron">
              <a:avLst>
                <a:gd name="adj" fmla="val 55472"/>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685800" rtl="0" eaLnBrk="1" fontAlgn="auto" latinLnBrk="0" hangingPunct="1">
                <a:lnSpc>
                  <a:spcPct val="120000"/>
                </a:lnSpc>
                <a:spcBef>
                  <a:spcPts val="0"/>
                </a:spcBef>
                <a:spcAft>
                  <a:spcPts val="0"/>
                </a:spcAft>
                <a:buClrTx/>
                <a:buSzTx/>
                <a:buFontTx/>
                <a:buNone/>
                <a:tabLst/>
                <a:defRPr/>
              </a:pPr>
              <a:endParaRPr kumimoji="0" lang="zh-CN" altLang="en-US" sz="1125"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endParaRPr>
            </a:p>
          </p:txBody>
        </p:sp>
        <p:sp>
          <p:nvSpPr>
            <p:cNvPr id="23" name="MH_Other_4"/>
            <p:cNvSpPr>
              <a:spLocks/>
            </p:cNvSpPr>
            <p:nvPr>
              <p:custDataLst>
                <p:tags r:id="rId1"/>
              </p:custDataLst>
            </p:nvPr>
          </p:nvSpPr>
          <p:spPr bwMode="auto">
            <a:xfrm>
              <a:off x="1203723" y="3876191"/>
              <a:ext cx="1150409" cy="575204"/>
            </a:xfrm>
            <a:custGeom>
              <a:avLst/>
              <a:gdLst>
                <a:gd name="T0" fmla="*/ 0 w 503"/>
                <a:gd name="T1" fmla="*/ 0 h 252"/>
                <a:gd name="T2" fmla="*/ 2147483646 w 503"/>
                <a:gd name="T3" fmla="*/ 2147483646 h 252"/>
                <a:gd name="T4" fmla="*/ 2147483646 w 503"/>
                <a:gd name="T5" fmla="*/ 0 h 252"/>
                <a:gd name="T6" fmla="*/ 0 w 503"/>
                <a:gd name="T7" fmla="*/ 0 h 2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3" h="252">
                  <a:moveTo>
                    <a:pt x="0" y="0"/>
                  </a:moveTo>
                  <a:cubicBezTo>
                    <a:pt x="0" y="139"/>
                    <a:pt x="112" y="252"/>
                    <a:pt x="251" y="252"/>
                  </a:cubicBezTo>
                  <a:cubicBezTo>
                    <a:pt x="390" y="252"/>
                    <a:pt x="503" y="139"/>
                    <a:pt x="503" y="0"/>
                  </a:cubicBezTo>
                  <a:lnTo>
                    <a:pt x="0" y="0"/>
                  </a:lnTo>
                  <a:close/>
                </a:path>
              </a:pathLst>
            </a:custGeom>
            <a:solidFill>
              <a:schemeClr val="accent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bIns="2700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4" name="文本框 23"/>
            <p:cNvSpPr txBox="1"/>
            <p:nvPr/>
          </p:nvSpPr>
          <p:spPr>
            <a:xfrm>
              <a:off x="3214781" y="3692613"/>
              <a:ext cx="1599002" cy="64633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96%</a:t>
              </a:r>
              <a:endPar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5" name="矩形 24"/>
            <p:cNvSpPr/>
            <p:nvPr/>
          </p:nvSpPr>
          <p:spPr>
            <a:xfrm>
              <a:off x="1203722" y="2935413"/>
              <a:ext cx="1948827" cy="8449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6" name="Freeform 66"/>
            <p:cNvSpPr>
              <a:spLocks noEditPoints="1"/>
            </p:cNvSpPr>
            <p:nvPr/>
          </p:nvSpPr>
          <p:spPr bwMode="auto">
            <a:xfrm rot="218059">
              <a:off x="1561001" y="3931292"/>
              <a:ext cx="435852" cy="440392"/>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rgbClr val="F9FCFB"/>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51854654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16020" y="4210587"/>
            <a:ext cx="9144000" cy="0"/>
          </a:xfrm>
          <a:prstGeom prst="line">
            <a:avLst/>
          </a:prstGeom>
          <a:ln>
            <a:solidFill>
              <a:srgbClr val="C00000"/>
            </a:solidFill>
          </a:ln>
        </p:spPr>
        <p:style>
          <a:lnRef idx="1">
            <a:schemeClr val="accent2"/>
          </a:lnRef>
          <a:fillRef idx="0">
            <a:schemeClr val="accent2"/>
          </a:fillRef>
          <a:effectRef idx="0">
            <a:schemeClr val="accent2"/>
          </a:effectRef>
          <a:fontRef idx="minor">
            <a:schemeClr val="tx1"/>
          </a:fontRef>
        </p:style>
      </p:cxnSp>
      <p:sp>
        <p:nvSpPr>
          <p:cNvPr id="26" name="Flowchart: Data 23"/>
          <p:cNvSpPr/>
          <p:nvPr/>
        </p:nvSpPr>
        <p:spPr>
          <a:xfrm rot="10809374" flipV="1">
            <a:off x="774848" y="4201020"/>
            <a:ext cx="666168" cy="213975"/>
          </a:xfrm>
          <a:prstGeom prst="flowChartInputOutp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099" dirty="0">
              <a:solidFill>
                <a:prstClr val="white"/>
              </a:solidFill>
              <a:latin typeface="微软雅黑" panose="020B0503020204020204" pitchFamily="34" charset="-122"/>
              <a:ea typeface="微软雅黑" panose="020B0503020204020204" pitchFamily="34" charset="-122"/>
            </a:endParaRPr>
          </a:p>
        </p:txBody>
      </p:sp>
      <p:sp>
        <p:nvSpPr>
          <p:cNvPr id="27" name="任意多边形 26"/>
          <p:cNvSpPr/>
          <p:nvPr/>
        </p:nvSpPr>
        <p:spPr>
          <a:xfrm rot="5409374" flipH="1">
            <a:off x="-136381" y="2756719"/>
            <a:ext cx="2365691" cy="534143"/>
          </a:xfrm>
          <a:custGeom>
            <a:avLst/>
            <a:gdLst>
              <a:gd name="connsiteX0" fmla="*/ 3049956 w 3154254"/>
              <a:gd name="connsiteY0" fmla="*/ 104298 h 712190"/>
              <a:gd name="connsiteX1" fmla="*/ 3154254 w 3154254"/>
              <a:gd name="connsiteY1" fmla="*/ 356095 h 712190"/>
              <a:gd name="connsiteX2" fmla="*/ 3154253 w 3154254"/>
              <a:gd name="connsiteY2" fmla="*/ 356095 h 712190"/>
              <a:gd name="connsiteX3" fmla="*/ 2798158 w 3154254"/>
              <a:gd name="connsiteY3" fmla="*/ 712190 h 712190"/>
              <a:gd name="connsiteX4" fmla="*/ 0 w 3154254"/>
              <a:gd name="connsiteY4" fmla="*/ 712189 h 712190"/>
              <a:gd name="connsiteX5" fmla="*/ 0 w 3154254"/>
              <a:gd name="connsiteY5" fmla="*/ 0 h 712190"/>
              <a:gd name="connsiteX6" fmla="*/ 2798159 w 3154254"/>
              <a:gd name="connsiteY6" fmla="*/ 0 h 712190"/>
              <a:gd name="connsiteX7" fmla="*/ 3049956 w 3154254"/>
              <a:gd name="connsiteY7" fmla="*/ 104298 h 71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4254" h="712190">
                <a:moveTo>
                  <a:pt x="3049956" y="104298"/>
                </a:moveTo>
                <a:cubicBezTo>
                  <a:pt x="3114397" y="168738"/>
                  <a:pt x="3154254" y="257762"/>
                  <a:pt x="3154254" y="356095"/>
                </a:cubicBezTo>
                <a:lnTo>
                  <a:pt x="3154253" y="356095"/>
                </a:lnTo>
                <a:cubicBezTo>
                  <a:pt x="3154253" y="552761"/>
                  <a:pt x="2994824" y="712190"/>
                  <a:pt x="2798158" y="712190"/>
                </a:cubicBezTo>
                <a:lnTo>
                  <a:pt x="0" y="712189"/>
                </a:lnTo>
                <a:lnTo>
                  <a:pt x="0" y="0"/>
                </a:lnTo>
                <a:lnTo>
                  <a:pt x="2798159" y="0"/>
                </a:lnTo>
                <a:cubicBezTo>
                  <a:pt x="2896492" y="0"/>
                  <a:pt x="2985516" y="39857"/>
                  <a:pt x="3049956" y="104298"/>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399" b="1" dirty="0">
              <a:solidFill>
                <a:srgbClr val="6AAC90">
                  <a:lumMod val="50000"/>
                </a:srgbClr>
              </a:solidFill>
              <a:latin typeface="微软雅黑" panose="020B0503020204020204" pitchFamily="34" charset="-122"/>
              <a:ea typeface="微软雅黑" panose="020B0503020204020204" pitchFamily="34" charset="-122"/>
            </a:endParaRPr>
          </a:p>
        </p:txBody>
      </p:sp>
      <p:sp>
        <p:nvSpPr>
          <p:cNvPr id="29" name="矩形 28"/>
          <p:cNvSpPr/>
          <p:nvPr/>
        </p:nvSpPr>
        <p:spPr>
          <a:xfrm rot="5381958">
            <a:off x="-21641" y="2833186"/>
            <a:ext cx="2152283" cy="491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1500" dirty="0">
                <a:solidFill>
                  <a:srgbClr val="FEFFFF"/>
                </a:solidFill>
                <a:latin typeface="微软雅黑" panose="020B0503020204020204" pitchFamily="34" charset="-122"/>
                <a:ea typeface="微软雅黑" panose="020B0503020204020204" pitchFamily="34" charset="-122"/>
              </a:rPr>
              <a:t>点击输入标题</a:t>
            </a:r>
            <a:endParaRPr lang="zh-CN" altLang="zh-CN" sz="1500" dirty="0">
              <a:solidFill>
                <a:srgbClr val="FEFFFF"/>
              </a:solidFill>
              <a:latin typeface="微软雅黑" panose="020B0503020204020204" pitchFamily="34" charset="-122"/>
              <a:ea typeface="微软雅黑" panose="020B0503020204020204" pitchFamily="34" charset="-122"/>
            </a:endParaRPr>
          </a:p>
        </p:txBody>
      </p:sp>
      <p:sp>
        <p:nvSpPr>
          <p:cNvPr id="30" name="矩形 29"/>
          <p:cNvSpPr/>
          <p:nvPr/>
        </p:nvSpPr>
        <p:spPr>
          <a:xfrm>
            <a:off x="906545" y="4415903"/>
            <a:ext cx="534762" cy="7275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en-US" altLang="zh-CN" sz="2700" dirty="0">
                <a:solidFill>
                  <a:srgbClr val="FEFFFF"/>
                </a:solidFill>
                <a:latin typeface="微软雅黑" panose="020B0503020204020204" pitchFamily="34" charset="-122"/>
                <a:ea typeface="微软雅黑" panose="020B0503020204020204" pitchFamily="34" charset="-122"/>
              </a:rPr>
              <a:t>A</a:t>
            </a:r>
            <a:endParaRPr lang="zh-CN" altLang="en-US" sz="2700" dirty="0">
              <a:solidFill>
                <a:srgbClr val="FEFFFF"/>
              </a:solidFill>
              <a:latin typeface="微软雅黑" panose="020B0503020204020204" pitchFamily="34" charset="-122"/>
              <a:ea typeface="微软雅黑" panose="020B0503020204020204" pitchFamily="34" charset="-122"/>
            </a:endParaRPr>
          </a:p>
        </p:txBody>
      </p:sp>
      <p:sp>
        <p:nvSpPr>
          <p:cNvPr id="37" name="Flowchart: Data 23"/>
          <p:cNvSpPr/>
          <p:nvPr/>
        </p:nvSpPr>
        <p:spPr>
          <a:xfrm rot="10809374" flipV="1">
            <a:off x="1427990" y="4201020"/>
            <a:ext cx="666168" cy="213975"/>
          </a:xfrm>
          <a:prstGeom prst="flowChartInputOutpu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099" dirty="0">
              <a:solidFill>
                <a:prstClr val="white"/>
              </a:solidFill>
              <a:latin typeface="微软雅黑" panose="020B0503020204020204" pitchFamily="34" charset="-122"/>
              <a:ea typeface="微软雅黑" panose="020B0503020204020204" pitchFamily="34" charset="-122"/>
            </a:endParaRPr>
          </a:p>
        </p:txBody>
      </p:sp>
      <p:sp>
        <p:nvSpPr>
          <p:cNvPr id="38" name="任意多边形 37"/>
          <p:cNvSpPr/>
          <p:nvPr/>
        </p:nvSpPr>
        <p:spPr>
          <a:xfrm rot="5409374" flipH="1">
            <a:off x="516762" y="2756719"/>
            <a:ext cx="2365691" cy="534143"/>
          </a:xfrm>
          <a:custGeom>
            <a:avLst/>
            <a:gdLst>
              <a:gd name="connsiteX0" fmla="*/ 3049956 w 3154254"/>
              <a:gd name="connsiteY0" fmla="*/ 104298 h 712190"/>
              <a:gd name="connsiteX1" fmla="*/ 3154254 w 3154254"/>
              <a:gd name="connsiteY1" fmla="*/ 356095 h 712190"/>
              <a:gd name="connsiteX2" fmla="*/ 3154253 w 3154254"/>
              <a:gd name="connsiteY2" fmla="*/ 356095 h 712190"/>
              <a:gd name="connsiteX3" fmla="*/ 2798158 w 3154254"/>
              <a:gd name="connsiteY3" fmla="*/ 712190 h 712190"/>
              <a:gd name="connsiteX4" fmla="*/ 0 w 3154254"/>
              <a:gd name="connsiteY4" fmla="*/ 712189 h 712190"/>
              <a:gd name="connsiteX5" fmla="*/ 0 w 3154254"/>
              <a:gd name="connsiteY5" fmla="*/ 0 h 712190"/>
              <a:gd name="connsiteX6" fmla="*/ 2798159 w 3154254"/>
              <a:gd name="connsiteY6" fmla="*/ 0 h 712190"/>
              <a:gd name="connsiteX7" fmla="*/ 3049956 w 3154254"/>
              <a:gd name="connsiteY7" fmla="*/ 104298 h 71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4254" h="712190">
                <a:moveTo>
                  <a:pt x="3049956" y="104298"/>
                </a:moveTo>
                <a:cubicBezTo>
                  <a:pt x="3114397" y="168738"/>
                  <a:pt x="3154254" y="257762"/>
                  <a:pt x="3154254" y="356095"/>
                </a:cubicBezTo>
                <a:lnTo>
                  <a:pt x="3154253" y="356095"/>
                </a:lnTo>
                <a:cubicBezTo>
                  <a:pt x="3154253" y="552761"/>
                  <a:pt x="2994824" y="712190"/>
                  <a:pt x="2798158" y="712190"/>
                </a:cubicBezTo>
                <a:lnTo>
                  <a:pt x="0" y="712189"/>
                </a:lnTo>
                <a:lnTo>
                  <a:pt x="0" y="0"/>
                </a:lnTo>
                <a:lnTo>
                  <a:pt x="2798159" y="0"/>
                </a:lnTo>
                <a:cubicBezTo>
                  <a:pt x="2896492" y="0"/>
                  <a:pt x="2985516" y="39857"/>
                  <a:pt x="3049956" y="104298"/>
                </a:cubicBezTo>
                <a:close/>
              </a:path>
            </a:pathLst>
          </a:cu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399" b="1" dirty="0">
              <a:solidFill>
                <a:srgbClr val="6AAC90">
                  <a:lumMod val="50000"/>
                </a:srgbClr>
              </a:solidFill>
              <a:latin typeface="微软雅黑" panose="020B0503020204020204" pitchFamily="34" charset="-122"/>
              <a:ea typeface="微软雅黑" panose="020B0503020204020204" pitchFamily="34" charset="-122"/>
            </a:endParaRPr>
          </a:p>
        </p:txBody>
      </p:sp>
      <p:sp>
        <p:nvSpPr>
          <p:cNvPr id="39" name="矩形 38"/>
          <p:cNvSpPr/>
          <p:nvPr/>
        </p:nvSpPr>
        <p:spPr>
          <a:xfrm rot="5381958">
            <a:off x="631502" y="2833186"/>
            <a:ext cx="2152283" cy="491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1500" dirty="0">
                <a:solidFill>
                  <a:srgbClr val="FEFFFF"/>
                </a:solidFill>
                <a:latin typeface="微软雅黑" panose="020B0503020204020204" pitchFamily="34" charset="-122"/>
                <a:ea typeface="微软雅黑" panose="020B0503020204020204" pitchFamily="34" charset="-122"/>
              </a:rPr>
              <a:t>点击输入标题</a:t>
            </a:r>
            <a:endParaRPr lang="zh-CN" altLang="zh-CN" sz="1500" dirty="0">
              <a:solidFill>
                <a:srgbClr val="FEFFFF"/>
              </a:solidFill>
              <a:latin typeface="微软雅黑" panose="020B0503020204020204" pitchFamily="34" charset="-122"/>
              <a:ea typeface="微软雅黑" panose="020B0503020204020204" pitchFamily="34" charset="-122"/>
            </a:endParaRPr>
          </a:p>
        </p:txBody>
      </p:sp>
      <p:sp>
        <p:nvSpPr>
          <p:cNvPr id="40" name="矩形 39"/>
          <p:cNvSpPr/>
          <p:nvPr/>
        </p:nvSpPr>
        <p:spPr>
          <a:xfrm>
            <a:off x="1559687" y="4415903"/>
            <a:ext cx="534762" cy="727598"/>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en-US" altLang="zh-CN" sz="2700" dirty="0">
                <a:solidFill>
                  <a:srgbClr val="FEFFFF"/>
                </a:solidFill>
                <a:latin typeface="微软雅黑" panose="020B0503020204020204" pitchFamily="34" charset="-122"/>
                <a:ea typeface="微软雅黑" panose="020B0503020204020204" pitchFamily="34" charset="-122"/>
              </a:rPr>
              <a:t>B</a:t>
            </a:r>
            <a:endParaRPr lang="zh-CN" altLang="en-US" sz="2700" dirty="0">
              <a:solidFill>
                <a:srgbClr val="FEFFFF"/>
              </a:solidFill>
              <a:latin typeface="微软雅黑" panose="020B0503020204020204" pitchFamily="34" charset="-122"/>
              <a:ea typeface="微软雅黑" panose="020B0503020204020204" pitchFamily="34" charset="-122"/>
            </a:endParaRPr>
          </a:p>
        </p:txBody>
      </p:sp>
      <p:sp>
        <p:nvSpPr>
          <p:cNvPr id="41" name="Flowchart: Data 23"/>
          <p:cNvSpPr/>
          <p:nvPr/>
        </p:nvSpPr>
        <p:spPr>
          <a:xfrm rot="10809374" flipV="1">
            <a:off x="2081133" y="4201020"/>
            <a:ext cx="666168"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099" dirty="0">
              <a:solidFill>
                <a:prstClr val="white"/>
              </a:solidFill>
              <a:latin typeface="微软雅黑" panose="020B0503020204020204" pitchFamily="34" charset="-122"/>
              <a:ea typeface="微软雅黑" panose="020B0503020204020204" pitchFamily="34" charset="-122"/>
            </a:endParaRPr>
          </a:p>
        </p:txBody>
      </p:sp>
      <p:sp>
        <p:nvSpPr>
          <p:cNvPr id="42" name="任意多边形 41"/>
          <p:cNvSpPr/>
          <p:nvPr/>
        </p:nvSpPr>
        <p:spPr>
          <a:xfrm rot="5409374" flipH="1">
            <a:off x="1169905" y="2756719"/>
            <a:ext cx="2365691" cy="534143"/>
          </a:xfrm>
          <a:custGeom>
            <a:avLst/>
            <a:gdLst>
              <a:gd name="connsiteX0" fmla="*/ 3049956 w 3154254"/>
              <a:gd name="connsiteY0" fmla="*/ 104298 h 712190"/>
              <a:gd name="connsiteX1" fmla="*/ 3154254 w 3154254"/>
              <a:gd name="connsiteY1" fmla="*/ 356095 h 712190"/>
              <a:gd name="connsiteX2" fmla="*/ 3154253 w 3154254"/>
              <a:gd name="connsiteY2" fmla="*/ 356095 h 712190"/>
              <a:gd name="connsiteX3" fmla="*/ 2798158 w 3154254"/>
              <a:gd name="connsiteY3" fmla="*/ 712190 h 712190"/>
              <a:gd name="connsiteX4" fmla="*/ 0 w 3154254"/>
              <a:gd name="connsiteY4" fmla="*/ 712189 h 712190"/>
              <a:gd name="connsiteX5" fmla="*/ 0 w 3154254"/>
              <a:gd name="connsiteY5" fmla="*/ 0 h 712190"/>
              <a:gd name="connsiteX6" fmla="*/ 2798159 w 3154254"/>
              <a:gd name="connsiteY6" fmla="*/ 0 h 712190"/>
              <a:gd name="connsiteX7" fmla="*/ 3049956 w 3154254"/>
              <a:gd name="connsiteY7" fmla="*/ 104298 h 71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4254" h="712190">
                <a:moveTo>
                  <a:pt x="3049956" y="104298"/>
                </a:moveTo>
                <a:cubicBezTo>
                  <a:pt x="3114397" y="168738"/>
                  <a:pt x="3154254" y="257762"/>
                  <a:pt x="3154254" y="356095"/>
                </a:cubicBezTo>
                <a:lnTo>
                  <a:pt x="3154253" y="356095"/>
                </a:lnTo>
                <a:cubicBezTo>
                  <a:pt x="3154253" y="552761"/>
                  <a:pt x="2994824" y="712190"/>
                  <a:pt x="2798158" y="712190"/>
                </a:cubicBezTo>
                <a:lnTo>
                  <a:pt x="0" y="712189"/>
                </a:lnTo>
                <a:lnTo>
                  <a:pt x="0" y="0"/>
                </a:lnTo>
                <a:lnTo>
                  <a:pt x="2798159" y="0"/>
                </a:lnTo>
                <a:cubicBezTo>
                  <a:pt x="2896492" y="0"/>
                  <a:pt x="2985516" y="39857"/>
                  <a:pt x="3049956" y="104298"/>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399" b="1" dirty="0">
              <a:solidFill>
                <a:srgbClr val="6AAC90">
                  <a:lumMod val="50000"/>
                </a:srgbClr>
              </a:solidFill>
              <a:latin typeface="微软雅黑" panose="020B0503020204020204" pitchFamily="34" charset="-122"/>
              <a:ea typeface="微软雅黑" panose="020B0503020204020204" pitchFamily="34" charset="-122"/>
            </a:endParaRPr>
          </a:p>
        </p:txBody>
      </p:sp>
      <p:sp>
        <p:nvSpPr>
          <p:cNvPr id="43" name="矩形 42"/>
          <p:cNvSpPr/>
          <p:nvPr/>
        </p:nvSpPr>
        <p:spPr>
          <a:xfrm rot="5381958">
            <a:off x="1284645" y="2833186"/>
            <a:ext cx="2152283" cy="491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1500" dirty="0">
                <a:solidFill>
                  <a:srgbClr val="FEFFFF"/>
                </a:solidFill>
                <a:latin typeface="微软雅黑" panose="020B0503020204020204" pitchFamily="34" charset="-122"/>
                <a:ea typeface="微软雅黑" panose="020B0503020204020204" pitchFamily="34" charset="-122"/>
              </a:rPr>
              <a:t>点击输入标题</a:t>
            </a:r>
            <a:endParaRPr lang="zh-CN" altLang="zh-CN" sz="1500" dirty="0">
              <a:solidFill>
                <a:srgbClr val="FEFFFF"/>
              </a:solidFill>
              <a:latin typeface="微软雅黑" panose="020B0503020204020204" pitchFamily="34" charset="-122"/>
              <a:ea typeface="微软雅黑" panose="020B0503020204020204" pitchFamily="34" charset="-122"/>
            </a:endParaRPr>
          </a:p>
        </p:txBody>
      </p:sp>
      <p:sp>
        <p:nvSpPr>
          <p:cNvPr id="44" name="矩形 43"/>
          <p:cNvSpPr/>
          <p:nvPr/>
        </p:nvSpPr>
        <p:spPr>
          <a:xfrm>
            <a:off x="2212830" y="4415903"/>
            <a:ext cx="534762" cy="72759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en-US" altLang="zh-CN" sz="2700" dirty="0">
                <a:solidFill>
                  <a:srgbClr val="FEFFFF"/>
                </a:solidFill>
                <a:latin typeface="微软雅黑" panose="020B0503020204020204" pitchFamily="34" charset="-122"/>
                <a:ea typeface="微软雅黑" panose="020B0503020204020204" pitchFamily="34" charset="-122"/>
              </a:rPr>
              <a:t>C</a:t>
            </a:r>
            <a:endParaRPr lang="zh-CN" altLang="en-US" sz="2700" dirty="0">
              <a:solidFill>
                <a:srgbClr val="FEFFFF"/>
              </a:solidFill>
              <a:latin typeface="微软雅黑" panose="020B0503020204020204" pitchFamily="34" charset="-122"/>
              <a:ea typeface="微软雅黑" panose="020B0503020204020204" pitchFamily="34" charset="-122"/>
            </a:endParaRPr>
          </a:p>
        </p:txBody>
      </p:sp>
      <p:sp>
        <p:nvSpPr>
          <p:cNvPr id="45" name="Flowchart: Data 23"/>
          <p:cNvSpPr/>
          <p:nvPr/>
        </p:nvSpPr>
        <p:spPr>
          <a:xfrm rot="10809374" flipV="1">
            <a:off x="2734276" y="4201020"/>
            <a:ext cx="666168" cy="213975"/>
          </a:xfrm>
          <a:prstGeom prst="flowChartInputOutpu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099" dirty="0">
              <a:solidFill>
                <a:prstClr val="white"/>
              </a:solidFill>
              <a:latin typeface="微软雅黑" panose="020B0503020204020204" pitchFamily="34" charset="-122"/>
              <a:ea typeface="微软雅黑" panose="020B0503020204020204" pitchFamily="34" charset="-122"/>
            </a:endParaRPr>
          </a:p>
        </p:txBody>
      </p:sp>
      <p:sp>
        <p:nvSpPr>
          <p:cNvPr id="46" name="任意多边形 45"/>
          <p:cNvSpPr/>
          <p:nvPr/>
        </p:nvSpPr>
        <p:spPr>
          <a:xfrm rot="5409374" flipH="1">
            <a:off x="1823047" y="2756719"/>
            <a:ext cx="2365691" cy="534143"/>
          </a:xfrm>
          <a:custGeom>
            <a:avLst/>
            <a:gdLst>
              <a:gd name="connsiteX0" fmla="*/ 3049956 w 3154254"/>
              <a:gd name="connsiteY0" fmla="*/ 104298 h 712190"/>
              <a:gd name="connsiteX1" fmla="*/ 3154254 w 3154254"/>
              <a:gd name="connsiteY1" fmla="*/ 356095 h 712190"/>
              <a:gd name="connsiteX2" fmla="*/ 3154253 w 3154254"/>
              <a:gd name="connsiteY2" fmla="*/ 356095 h 712190"/>
              <a:gd name="connsiteX3" fmla="*/ 2798158 w 3154254"/>
              <a:gd name="connsiteY3" fmla="*/ 712190 h 712190"/>
              <a:gd name="connsiteX4" fmla="*/ 0 w 3154254"/>
              <a:gd name="connsiteY4" fmla="*/ 712189 h 712190"/>
              <a:gd name="connsiteX5" fmla="*/ 0 w 3154254"/>
              <a:gd name="connsiteY5" fmla="*/ 0 h 712190"/>
              <a:gd name="connsiteX6" fmla="*/ 2798159 w 3154254"/>
              <a:gd name="connsiteY6" fmla="*/ 0 h 712190"/>
              <a:gd name="connsiteX7" fmla="*/ 3049956 w 3154254"/>
              <a:gd name="connsiteY7" fmla="*/ 104298 h 71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4254" h="712190">
                <a:moveTo>
                  <a:pt x="3049956" y="104298"/>
                </a:moveTo>
                <a:cubicBezTo>
                  <a:pt x="3114397" y="168738"/>
                  <a:pt x="3154254" y="257762"/>
                  <a:pt x="3154254" y="356095"/>
                </a:cubicBezTo>
                <a:lnTo>
                  <a:pt x="3154253" y="356095"/>
                </a:lnTo>
                <a:cubicBezTo>
                  <a:pt x="3154253" y="552761"/>
                  <a:pt x="2994824" y="712190"/>
                  <a:pt x="2798158" y="712190"/>
                </a:cubicBezTo>
                <a:lnTo>
                  <a:pt x="0" y="712189"/>
                </a:lnTo>
                <a:lnTo>
                  <a:pt x="0" y="0"/>
                </a:lnTo>
                <a:lnTo>
                  <a:pt x="2798159" y="0"/>
                </a:lnTo>
                <a:cubicBezTo>
                  <a:pt x="2896492" y="0"/>
                  <a:pt x="2985516" y="39857"/>
                  <a:pt x="3049956" y="104298"/>
                </a:cubicBezTo>
                <a:close/>
              </a:path>
            </a:pathLst>
          </a:cu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399" b="1" dirty="0">
              <a:solidFill>
                <a:srgbClr val="6AAC90">
                  <a:lumMod val="50000"/>
                </a:srgbClr>
              </a:solidFill>
              <a:latin typeface="微软雅黑" panose="020B0503020204020204" pitchFamily="34" charset="-122"/>
              <a:ea typeface="微软雅黑" panose="020B0503020204020204" pitchFamily="34" charset="-122"/>
            </a:endParaRPr>
          </a:p>
        </p:txBody>
      </p:sp>
      <p:sp>
        <p:nvSpPr>
          <p:cNvPr id="47" name="矩形 46"/>
          <p:cNvSpPr/>
          <p:nvPr/>
        </p:nvSpPr>
        <p:spPr>
          <a:xfrm rot="5381958">
            <a:off x="1937788" y="2833186"/>
            <a:ext cx="2152283" cy="491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1500" dirty="0">
                <a:solidFill>
                  <a:srgbClr val="FEFFFF"/>
                </a:solidFill>
                <a:latin typeface="微软雅黑" panose="020B0503020204020204" pitchFamily="34" charset="-122"/>
                <a:ea typeface="微软雅黑" panose="020B0503020204020204" pitchFamily="34" charset="-122"/>
              </a:rPr>
              <a:t>点击输入标题</a:t>
            </a:r>
            <a:endParaRPr lang="zh-CN" altLang="zh-CN" sz="1500" dirty="0">
              <a:solidFill>
                <a:srgbClr val="FEFFFF"/>
              </a:solidFill>
              <a:latin typeface="微软雅黑" panose="020B0503020204020204" pitchFamily="34" charset="-122"/>
              <a:ea typeface="微软雅黑" panose="020B0503020204020204" pitchFamily="34" charset="-122"/>
            </a:endParaRPr>
          </a:p>
        </p:txBody>
      </p:sp>
      <p:sp>
        <p:nvSpPr>
          <p:cNvPr id="48" name="矩形 47"/>
          <p:cNvSpPr/>
          <p:nvPr/>
        </p:nvSpPr>
        <p:spPr>
          <a:xfrm>
            <a:off x="2865973" y="4415903"/>
            <a:ext cx="534762" cy="727598"/>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en-US" altLang="zh-CN" sz="2700" dirty="0">
                <a:solidFill>
                  <a:srgbClr val="FEFFFF"/>
                </a:solidFill>
                <a:latin typeface="微软雅黑" panose="020B0503020204020204" pitchFamily="34" charset="-122"/>
                <a:ea typeface="微软雅黑" panose="020B0503020204020204" pitchFamily="34" charset="-122"/>
              </a:rPr>
              <a:t>D</a:t>
            </a:r>
            <a:endParaRPr lang="zh-CN" altLang="en-US" sz="2700" dirty="0">
              <a:solidFill>
                <a:srgbClr val="FEFFFF"/>
              </a:solidFill>
              <a:latin typeface="微软雅黑" panose="020B0503020204020204" pitchFamily="34" charset="-122"/>
              <a:ea typeface="微软雅黑" panose="020B0503020204020204" pitchFamily="34" charset="-122"/>
            </a:endParaRPr>
          </a:p>
        </p:txBody>
      </p:sp>
      <p:sp>
        <p:nvSpPr>
          <p:cNvPr id="49" name="Flowchart: Data 23"/>
          <p:cNvSpPr/>
          <p:nvPr/>
        </p:nvSpPr>
        <p:spPr>
          <a:xfrm rot="10809374" flipV="1">
            <a:off x="3387419" y="4201020"/>
            <a:ext cx="666168" cy="213975"/>
          </a:xfrm>
          <a:prstGeom prst="flowChartInputOutp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099" dirty="0">
              <a:solidFill>
                <a:prstClr val="white"/>
              </a:solidFill>
              <a:latin typeface="微软雅黑" panose="020B0503020204020204" pitchFamily="34" charset="-122"/>
              <a:ea typeface="微软雅黑" panose="020B0503020204020204" pitchFamily="34" charset="-122"/>
            </a:endParaRPr>
          </a:p>
        </p:txBody>
      </p:sp>
      <p:sp>
        <p:nvSpPr>
          <p:cNvPr id="50" name="任意多边形 49"/>
          <p:cNvSpPr/>
          <p:nvPr/>
        </p:nvSpPr>
        <p:spPr>
          <a:xfrm rot="5409374" flipH="1">
            <a:off x="2476190" y="2756719"/>
            <a:ext cx="2365691" cy="534143"/>
          </a:xfrm>
          <a:custGeom>
            <a:avLst/>
            <a:gdLst>
              <a:gd name="connsiteX0" fmla="*/ 3049956 w 3154254"/>
              <a:gd name="connsiteY0" fmla="*/ 104298 h 712190"/>
              <a:gd name="connsiteX1" fmla="*/ 3154254 w 3154254"/>
              <a:gd name="connsiteY1" fmla="*/ 356095 h 712190"/>
              <a:gd name="connsiteX2" fmla="*/ 3154253 w 3154254"/>
              <a:gd name="connsiteY2" fmla="*/ 356095 h 712190"/>
              <a:gd name="connsiteX3" fmla="*/ 2798158 w 3154254"/>
              <a:gd name="connsiteY3" fmla="*/ 712190 h 712190"/>
              <a:gd name="connsiteX4" fmla="*/ 0 w 3154254"/>
              <a:gd name="connsiteY4" fmla="*/ 712189 h 712190"/>
              <a:gd name="connsiteX5" fmla="*/ 0 w 3154254"/>
              <a:gd name="connsiteY5" fmla="*/ 0 h 712190"/>
              <a:gd name="connsiteX6" fmla="*/ 2798159 w 3154254"/>
              <a:gd name="connsiteY6" fmla="*/ 0 h 712190"/>
              <a:gd name="connsiteX7" fmla="*/ 3049956 w 3154254"/>
              <a:gd name="connsiteY7" fmla="*/ 104298 h 71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4254" h="712190">
                <a:moveTo>
                  <a:pt x="3049956" y="104298"/>
                </a:moveTo>
                <a:cubicBezTo>
                  <a:pt x="3114397" y="168738"/>
                  <a:pt x="3154254" y="257762"/>
                  <a:pt x="3154254" y="356095"/>
                </a:cubicBezTo>
                <a:lnTo>
                  <a:pt x="3154253" y="356095"/>
                </a:lnTo>
                <a:cubicBezTo>
                  <a:pt x="3154253" y="552761"/>
                  <a:pt x="2994824" y="712190"/>
                  <a:pt x="2798158" y="712190"/>
                </a:cubicBezTo>
                <a:lnTo>
                  <a:pt x="0" y="712189"/>
                </a:lnTo>
                <a:lnTo>
                  <a:pt x="0" y="0"/>
                </a:lnTo>
                <a:lnTo>
                  <a:pt x="2798159" y="0"/>
                </a:lnTo>
                <a:cubicBezTo>
                  <a:pt x="2896492" y="0"/>
                  <a:pt x="2985516" y="39857"/>
                  <a:pt x="3049956" y="104298"/>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399" b="1" dirty="0">
              <a:solidFill>
                <a:srgbClr val="6AAC90">
                  <a:lumMod val="50000"/>
                </a:srgbClr>
              </a:solidFill>
              <a:latin typeface="微软雅黑" panose="020B0503020204020204" pitchFamily="34" charset="-122"/>
              <a:ea typeface="微软雅黑" panose="020B0503020204020204" pitchFamily="34" charset="-122"/>
            </a:endParaRPr>
          </a:p>
        </p:txBody>
      </p:sp>
      <p:sp>
        <p:nvSpPr>
          <p:cNvPr id="51" name="矩形 50"/>
          <p:cNvSpPr/>
          <p:nvPr/>
        </p:nvSpPr>
        <p:spPr>
          <a:xfrm rot="5381958">
            <a:off x="2590930" y="2833186"/>
            <a:ext cx="2152283" cy="491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1500" dirty="0">
                <a:solidFill>
                  <a:srgbClr val="FEFFFF"/>
                </a:solidFill>
                <a:latin typeface="微软雅黑" panose="020B0503020204020204" pitchFamily="34" charset="-122"/>
                <a:ea typeface="微软雅黑" panose="020B0503020204020204" pitchFamily="34" charset="-122"/>
              </a:rPr>
              <a:t>点击输入标题</a:t>
            </a:r>
            <a:endParaRPr lang="zh-CN" altLang="zh-CN" sz="1500" dirty="0">
              <a:solidFill>
                <a:srgbClr val="FEFFFF"/>
              </a:solidFill>
              <a:latin typeface="微软雅黑" panose="020B0503020204020204" pitchFamily="34" charset="-122"/>
              <a:ea typeface="微软雅黑" panose="020B0503020204020204" pitchFamily="34" charset="-122"/>
            </a:endParaRPr>
          </a:p>
        </p:txBody>
      </p:sp>
      <p:sp>
        <p:nvSpPr>
          <p:cNvPr id="52" name="矩形 51"/>
          <p:cNvSpPr/>
          <p:nvPr/>
        </p:nvSpPr>
        <p:spPr>
          <a:xfrm>
            <a:off x="3519116" y="4415903"/>
            <a:ext cx="534762" cy="7275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en-US" altLang="zh-CN" sz="2700" dirty="0">
                <a:solidFill>
                  <a:srgbClr val="FEFFFF"/>
                </a:solidFill>
                <a:latin typeface="微软雅黑" panose="020B0503020204020204" pitchFamily="34" charset="-122"/>
                <a:ea typeface="微软雅黑" panose="020B0503020204020204" pitchFamily="34" charset="-122"/>
              </a:rPr>
              <a:t>E</a:t>
            </a:r>
            <a:endParaRPr lang="zh-CN" altLang="en-US" sz="2700" dirty="0">
              <a:solidFill>
                <a:srgbClr val="FEFFFF"/>
              </a:solidFill>
              <a:latin typeface="微软雅黑" panose="020B0503020204020204" pitchFamily="34" charset="-122"/>
              <a:ea typeface="微软雅黑" panose="020B0503020204020204" pitchFamily="34" charset="-122"/>
            </a:endParaRPr>
          </a:p>
        </p:txBody>
      </p:sp>
      <p:sp>
        <p:nvSpPr>
          <p:cNvPr id="53" name="Flowchart: Data 23"/>
          <p:cNvSpPr/>
          <p:nvPr/>
        </p:nvSpPr>
        <p:spPr>
          <a:xfrm rot="10809374" flipV="1">
            <a:off x="4040561" y="4201020"/>
            <a:ext cx="666168" cy="213975"/>
          </a:xfrm>
          <a:prstGeom prst="flowChartInputOutput">
            <a:avLst/>
          </a:prstGeom>
          <a:solidFill>
            <a:schemeClr val="tx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099" dirty="0">
              <a:solidFill>
                <a:prstClr val="white"/>
              </a:solidFill>
              <a:latin typeface="微软雅黑" panose="020B0503020204020204" pitchFamily="34" charset="-122"/>
              <a:ea typeface="微软雅黑" panose="020B0503020204020204" pitchFamily="34" charset="-122"/>
            </a:endParaRPr>
          </a:p>
        </p:txBody>
      </p:sp>
      <p:sp>
        <p:nvSpPr>
          <p:cNvPr id="54" name="任意多边形 53"/>
          <p:cNvSpPr/>
          <p:nvPr/>
        </p:nvSpPr>
        <p:spPr>
          <a:xfrm rot="5409374" flipH="1">
            <a:off x="3129333" y="2756719"/>
            <a:ext cx="2365691" cy="534143"/>
          </a:xfrm>
          <a:custGeom>
            <a:avLst/>
            <a:gdLst>
              <a:gd name="connsiteX0" fmla="*/ 3049956 w 3154254"/>
              <a:gd name="connsiteY0" fmla="*/ 104298 h 712190"/>
              <a:gd name="connsiteX1" fmla="*/ 3154254 w 3154254"/>
              <a:gd name="connsiteY1" fmla="*/ 356095 h 712190"/>
              <a:gd name="connsiteX2" fmla="*/ 3154253 w 3154254"/>
              <a:gd name="connsiteY2" fmla="*/ 356095 h 712190"/>
              <a:gd name="connsiteX3" fmla="*/ 2798158 w 3154254"/>
              <a:gd name="connsiteY3" fmla="*/ 712190 h 712190"/>
              <a:gd name="connsiteX4" fmla="*/ 0 w 3154254"/>
              <a:gd name="connsiteY4" fmla="*/ 712189 h 712190"/>
              <a:gd name="connsiteX5" fmla="*/ 0 w 3154254"/>
              <a:gd name="connsiteY5" fmla="*/ 0 h 712190"/>
              <a:gd name="connsiteX6" fmla="*/ 2798159 w 3154254"/>
              <a:gd name="connsiteY6" fmla="*/ 0 h 712190"/>
              <a:gd name="connsiteX7" fmla="*/ 3049956 w 3154254"/>
              <a:gd name="connsiteY7" fmla="*/ 104298 h 71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54254" h="712190">
                <a:moveTo>
                  <a:pt x="3049956" y="104298"/>
                </a:moveTo>
                <a:cubicBezTo>
                  <a:pt x="3114397" y="168738"/>
                  <a:pt x="3154254" y="257762"/>
                  <a:pt x="3154254" y="356095"/>
                </a:cubicBezTo>
                <a:lnTo>
                  <a:pt x="3154253" y="356095"/>
                </a:lnTo>
                <a:cubicBezTo>
                  <a:pt x="3154253" y="552761"/>
                  <a:pt x="2994824" y="712190"/>
                  <a:pt x="2798158" y="712190"/>
                </a:cubicBezTo>
                <a:lnTo>
                  <a:pt x="0" y="712189"/>
                </a:lnTo>
                <a:lnTo>
                  <a:pt x="0" y="0"/>
                </a:lnTo>
                <a:lnTo>
                  <a:pt x="2798159" y="0"/>
                </a:lnTo>
                <a:cubicBezTo>
                  <a:pt x="2896492" y="0"/>
                  <a:pt x="2985516" y="39857"/>
                  <a:pt x="3049956" y="104298"/>
                </a:cubicBezTo>
                <a:close/>
              </a:path>
            </a:pathLst>
          </a:cu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1399" b="1" dirty="0">
              <a:solidFill>
                <a:srgbClr val="6AAC90">
                  <a:lumMod val="50000"/>
                </a:srgbClr>
              </a:solidFill>
              <a:latin typeface="微软雅黑" panose="020B0503020204020204" pitchFamily="34" charset="-122"/>
              <a:ea typeface="微软雅黑" panose="020B0503020204020204" pitchFamily="34" charset="-122"/>
            </a:endParaRPr>
          </a:p>
        </p:txBody>
      </p:sp>
      <p:sp>
        <p:nvSpPr>
          <p:cNvPr id="55" name="矩形 54"/>
          <p:cNvSpPr/>
          <p:nvPr/>
        </p:nvSpPr>
        <p:spPr>
          <a:xfrm rot="5381958">
            <a:off x="3244073" y="2833186"/>
            <a:ext cx="2152283" cy="4911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1500" dirty="0">
                <a:solidFill>
                  <a:srgbClr val="FEFFFF"/>
                </a:solidFill>
                <a:latin typeface="微软雅黑" panose="020B0503020204020204" pitchFamily="34" charset="-122"/>
                <a:ea typeface="微软雅黑" panose="020B0503020204020204" pitchFamily="34" charset="-122"/>
              </a:rPr>
              <a:t>点击输入标题</a:t>
            </a:r>
            <a:endParaRPr lang="zh-CN" altLang="zh-CN" sz="1500" dirty="0">
              <a:solidFill>
                <a:srgbClr val="FEFFFF"/>
              </a:solidFill>
              <a:latin typeface="微软雅黑" panose="020B0503020204020204" pitchFamily="34" charset="-122"/>
              <a:ea typeface="微软雅黑" panose="020B0503020204020204" pitchFamily="34" charset="-122"/>
            </a:endParaRPr>
          </a:p>
        </p:txBody>
      </p:sp>
      <p:sp>
        <p:nvSpPr>
          <p:cNvPr id="56" name="矩形 55"/>
          <p:cNvSpPr/>
          <p:nvPr/>
        </p:nvSpPr>
        <p:spPr>
          <a:xfrm>
            <a:off x="4172258" y="4415903"/>
            <a:ext cx="534762" cy="727598"/>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en-US" altLang="zh-CN" sz="2700" dirty="0">
                <a:solidFill>
                  <a:srgbClr val="FEFFFF"/>
                </a:solidFill>
                <a:latin typeface="微软雅黑" panose="020B0503020204020204" pitchFamily="34" charset="-122"/>
                <a:ea typeface="微软雅黑" panose="020B0503020204020204" pitchFamily="34" charset="-122"/>
              </a:rPr>
              <a:t>F</a:t>
            </a:r>
            <a:endParaRPr lang="zh-CN" altLang="en-US" sz="2700" dirty="0">
              <a:solidFill>
                <a:srgbClr val="FEFFFF"/>
              </a:solidFill>
              <a:latin typeface="微软雅黑" panose="020B0503020204020204" pitchFamily="34" charset="-122"/>
              <a:ea typeface="微软雅黑" panose="020B0503020204020204" pitchFamily="34" charset="-122"/>
            </a:endParaRPr>
          </a:p>
        </p:txBody>
      </p:sp>
      <p:sp>
        <p:nvSpPr>
          <p:cNvPr id="57" name="矩形 56"/>
          <p:cNvSpPr/>
          <p:nvPr/>
        </p:nvSpPr>
        <p:spPr>
          <a:xfrm>
            <a:off x="5346556" y="1840220"/>
            <a:ext cx="2937666" cy="27241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50000"/>
              </a:lnSpc>
            </a:pPr>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en-US" altLang="zh-CN" sz="900" dirty="0">
              <a:solidFill>
                <a:prstClr val="white"/>
              </a:solidFill>
              <a:latin typeface="微软雅黑" panose="020B0503020204020204" pitchFamily="34" charset="-122"/>
              <a:ea typeface="微软雅黑" panose="020B0503020204020204" pitchFamily="34" charset="-122"/>
            </a:endParaRPr>
          </a:p>
          <a:p>
            <a:pPr algn="ctr" defTabSz="685800">
              <a:lnSpc>
                <a:spcPct val="150000"/>
              </a:lnSpc>
            </a:pPr>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en-US" altLang="zh-CN" sz="900" dirty="0">
              <a:solidFill>
                <a:prstClr val="white"/>
              </a:solidFill>
              <a:latin typeface="微软雅黑" panose="020B0503020204020204" pitchFamily="34" charset="-122"/>
              <a:ea typeface="微软雅黑" panose="020B0503020204020204" pitchFamily="34" charset="-122"/>
            </a:endParaRPr>
          </a:p>
          <a:p>
            <a:pPr algn="ctr" defTabSz="685800">
              <a:lnSpc>
                <a:spcPct val="150000"/>
              </a:lnSpc>
            </a:pPr>
            <a:endParaRPr lang="en-US" altLang="zh-CN" sz="900" dirty="0">
              <a:solidFill>
                <a:prstClr val="white"/>
              </a:solidFill>
              <a:latin typeface="微软雅黑" panose="020B0503020204020204" pitchFamily="34" charset="-122"/>
              <a:ea typeface="微软雅黑" panose="020B0503020204020204" pitchFamily="34" charset="-122"/>
            </a:endParaRPr>
          </a:p>
          <a:p>
            <a:pPr algn="ctr" defTabSz="685800">
              <a:lnSpc>
                <a:spcPct val="150000"/>
              </a:lnSpc>
            </a:pPr>
            <a:endParaRPr lang="en-US" altLang="zh-CN" sz="90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018013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1000"/>
                                        <p:tgtEl>
                                          <p:spTgt spid="37"/>
                                        </p:tgtEl>
                                      </p:cBhvr>
                                    </p:animEffect>
                                    <p:anim calcmode="lin" valueType="num">
                                      <p:cBhvr>
                                        <p:cTn id="33" dur="1000" fill="hold"/>
                                        <p:tgtEl>
                                          <p:spTgt spid="37"/>
                                        </p:tgtEl>
                                        <p:attrNameLst>
                                          <p:attrName>ppt_x</p:attrName>
                                        </p:attrNameLst>
                                      </p:cBhvr>
                                      <p:tavLst>
                                        <p:tav tm="0">
                                          <p:val>
                                            <p:strVal val="#ppt_x"/>
                                          </p:val>
                                        </p:tav>
                                        <p:tav tm="100000">
                                          <p:val>
                                            <p:strVal val="#ppt_x"/>
                                          </p:val>
                                        </p:tav>
                                      </p:tavLst>
                                    </p:anim>
                                    <p:anim calcmode="lin" valueType="num">
                                      <p:cBhvr>
                                        <p:cTn id="34" dur="10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1000"/>
                                        <p:tgtEl>
                                          <p:spTgt spid="39"/>
                                        </p:tgtEl>
                                      </p:cBhvr>
                                    </p:animEffect>
                                    <p:anim calcmode="lin" valueType="num">
                                      <p:cBhvr>
                                        <p:cTn id="43" dur="1000" fill="hold"/>
                                        <p:tgtEl>
                                          <p:spTgt spid="39"/>
                                        </p:tgtEl>
                                        <p:attrNameLst>
                                          <p:attrName>ppt_x</p:attrName>
                                        </p:attrNameLst>
                                      </p:cBhvr>
                                      <p:tavLst>
                                        <p:tav tm="0">
                                          <p:val>
                                            <p:strVal val="#ppt_x"/>
                                          </p:val>
                                        </p:tav>
                                        <p:tav tm="100000">
                                          <p:val>
                                            <p:strVal val="#ppt_x"/>
                                          </p:val>
                                        </p:tav>
                                      </p:tavLst>
                                    </p:anim>
                                    <p:anim calcmode="lin" valueType="num">
                                      <p:cBhvr>
                                        <p:cTn id="44" dur="1000" fill="hold"/>
                                        <p:tgtEl>
                                          <p:spTgt spid="3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1000"/>
                                        <p:tgtEl>
                                          <p:spTgt spid="41"/>
                                        </p:tgtEl>
                                      </p:cBhvr>
                                    </p:animEffect>
                                    <p:anim calcmode="lin" valueType="num">
                                      <p:cBhvr>
                                        <p:cTn id="53" dur="1000" fill="hold"/>
                                        <p:tgtEl>
                                          <p:spTgt spid="41"/>
                                        </p:tgtEl>
                                        <p:attrNameLst>
                                          <p:attrName>ppt_x</p:attrName>
                                        </p:attrNameLst>
                                      </p:cBhvr>
                                      <p:tavLst>
                                        <p:tav tm="0">
                                          <p:val>
                                            <p:strVal val="#ppt_x"/>
                                          </p:val>
                                        </p:tav>
                                        <p:tav tm="100000">
                                          <p:val>
                                            <p:strVal val="#ppt_x"/>
                                          </p:val>
                                        </p:tav>
                                      </p:tavLst>
                                    </p:anim>
                                    <p:anim calcmode="lin" valueType="num">
                                      <p:cBhvr>
                                        <p:cTn id="54" dur="1000" fill="hold"/>
                                        <p:tgtEl>
                                          <p:spTgt spid="4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1000"/>
                                        <p:tgtEl>
                                          <p:spTgt spid="42"/>
                                        </p:tgtEl>
                                      </p:cBhvr>
                                    </p:animEffect>
                                    <p:anim calcmode="lin" valueType="num">
                                      <p:cBhvr>
                                        <p:cTn id="58" dur="1000" fill="hold"/>
                                        <p:tgtEl>
                                          <p:spTgt spid="42"/>
                                        </p:tgtEl>
                                        <p:attrNameLst>
                                          <p:attrName>ppt_x</p:attrName>
                                        </p:attrNameLst>
                                      </p:cBhvr>
                                      <p:tavLst>
                                        <p:tav tm="0">
                                          <p:val>
                                            <p:strVal val="#ppt_x"/>
                                          </p:val>
                                        </p:tav>
                                        <p:tav tm="100000">
                                          <p:val>
                                            <p:strVal val="#ppt_x"/>
                                          </p:val>
                                        </p:tav>
                                      </p:tavLst>
                                    </p:anim>
                                    <p:anim calcmode="lin" valueType="num">
                                      <p:cBhvr>
                                        <p:cTn id="59" dur="1000" fill="hold"/>
                                        <p:tgtEl>
                                          <p:spTgt spid="4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1000"/>
                                        <p:tgtEl>
                                          <p:spTgt spid="43"/>
                                        </p:tgtEl>
                                      </p:cBhvr>
                                    </p:animEffect>
                                    <p:anim calcmode="lin" valueType="num">
                                      <p:cBhvr>
                                        <p:cTn id="63" dur="1000" fill="hold"/>
                                        <p:tgtEl>
                                          <p:spTgt spid="43"/>
                                        </p:tgtEl>
                                        <p:attrNameLst>
                                          <p:attrName>ppt_x</p:attrName>
                                        </p:attrNameLst>
                                      </p:cBhvr>
                                      <p:tavLst>
                                        <p:tav tm="0">
                                          <p:val>
                                            <p:strVal val="#ppt_x"/>
                                          </p:val>
                                        </p:tav>
                                        <p:tav tm="100000">
                                          <p:val>
                                            <p:strVal val="#ppt_x"/>
                                          </p:val>
                                        </p:tav>
                                      </p:tavLst>
                                    </p:anim>
                                    <p:anim calcmode="lin" valueType="num">
                                      <p:cBhvr>
                                        <p:cTn id="64" dur="1000" fill="hold"/>
                                        <p:tgtEl>
                                          <p:spTgt spid="4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1000"/>
                                        <p:tgtEl>
                                          <p:spTgt spid="44"/>
                                        </p:tgtEl>
                                      </p:cBhvr>
                                    </p:animEffect>
                                    <p:anim calcmode="lin" valueType="num">
                                      <p:cBhvr>
                                        <p:cTn id="68" dur="1000" fill="hold"/>
                                        <p:tgtEl>
                                          <p:spTgt spid="44"/>
                                        </p:tgtEl>
                                        <p:attrNameLst>
                                          <p:attrName>ppt_x</p:attrName>
                                        </p:attrNameLst>
                                      </p:cBhvr>
                                      <p:tavLst>
                                        <p:tav tm="0">
                                          <p:val>
                                            <p:strVal val="#ppt_x"/>
                                          </p:val>
                                        </p:tav>
                                        <p:tav tm="100000">
                                          <p:val>
                                            <p:strVal val="#ppt_x"/>
                                          </p:val>
                                        </p:tav>
                                      </p:tavLst>
                                    </p:anim>
                                    <p:anim calcmode="lin" valueType="num">
                                      <p:cBhvr>
                                        <p:cTn id="69" dur="1000" fill="hold"/>
                                        <p:tgtEl>
                                          <p:spTgt spid="4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1000"/>
                                        <p:tgtEl>
                                          <p:spTgt spid="45"/>
                                        </p:tgtEl>
                                      </p:cBhvr>
                                    </p:animEffect>
                                    <p:anim calcmode="lin" valueType="num">
                                      <p:cBhvr>
                                        <p:cTn id="73" dur="1000" fill="hold"/>
                                        <p:tgtEl>
                                          <p:spTgt spid="45"/>
                                        </p:tgtEl>
                                        <p:attrNameLst>
                                          <p:attrName>ppt_x</p:attrName>
                                        </p:attrNameLst>
                                      </p:cBhvr>
                                      <p:tavLst>
                                        <p:tav tm="0">
                                          <p:val>
                                            <p:strVal val="#ppt_x"/>
                                          </p:val>
                                        </p:tav>
                                        <p:tav tm="100000">
                                          <p:val>
                                            <p:strVal val="#ppt_x"/>
                                          </p:val>
                                        </p:tav>
                                      </p:tavLst>
                                    </p:anim>
                                    <p:anim calcmode="lin" valueType="num">
                                      <p:cBhvr>
                                        <p:cTn id="74" dur="1000" fill="hold"/>
                                        <p:tgtEl>
                                          <p:spTgt spid="45"/>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1000"/>
                                        <p:tgtEl>
                                          <p:spTgt spid="46"/>
                                        </p:tgtEl>
                                      </p:cBhvr>
                                    </p:animEffect>
                                    <p:anim calcmode="lin" valueType="num">
                                      <p:cBhvr>
                                        <p:cTn id="78" dur="1000" fill="hold"/>
                                        <p:tgtEl>
                                          <p:spTgt spid="46"/>
                                        </p:tgtEl>
                                        <p:attrNameLst>
                                          <p:attrName>ppt_x</p:attrName>
                                        </p:attrNameLst>
                                      </p:cBhvr>
                                      <p:tavLst>
                                        <p:tav tm="0">
                                          <p:val>
                                            <p:strVal val="#ppt_x"/>
                                          </p:val>
                                        </p:tav>
                                        <p:tav tm="100000">
                                          <p:val>
                                            <p:strVal val="#ppt_x"/>
                                          </p:val>
                                        </p:tav>
                                      </p:tavLst>
                                    </p:anim>
                                    <p:anim calcmode="lin" valueType="num">
                                      <p:cBhvr>
                                        <p:cTn id="79" dur="1000" fill="hold"/>
                                        <p:tgtEl>
                                          <p:spTgt spid="4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1000"/>
                                        <p:tgtEl>
                                          <p:spTgt spid="47"/>
                                        </p:tgtEl>
                                      </p:cBhvr>
                                    </p:animEffect>
                                    <p:anim calcmode="lin" valueType="num">
                                      <p:cBhvr>
                                        <p:cTn id="83" dur="1000" fill="hold"/>
                                        <p:tgtEl>
                                          <p:spTgt spid="47"/>
                                        </p:tgtEl>
                                        <p:attrNameLst>
                                          <p:attrName>ppt_x</p:attrName>
                                        </p:attrNameLst>
                                      </p:cBhvr>
                                      <p:tavLst>
                                        <p:tav tm="0">
                                          <p:val>
                                            <p:strVal val="#ppt_x"/>
                                          </p:val>
                                        </p:tav>
                                        <p:tav tm="100000">
                                          <p:val>
                                            <p:strVal val="#ppt_x"/>
                                          </p:val>
                                        </p:tav>
                                      </p:tavLst>
                                    </p:anim>
                                    <p:anim calcmode="lin" valueType="num">
                                      <p:cBhvr>
                                        <p:cTn id="84" dur="1000" fill="hold"/>
                                        <p:tgtEl>
                                          <p:spTgt spid="47"/>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1000"/>
                                        <p:tgtEl>
                                          <p:spTgt spid="48"/>
                                        </p:tgtEl>
                                      </p:cBhvr>
                                    </p:animEffect>
                                    <p:anim calcmode="lin" valueType="num">
                                      <p:cBhvr>
                                        <p:cTn id="88" dur="1000" fill="hold"/>
                                        <p:tgtEl>
                                          <p:spTgt spid="48"/>
                                        </p:tgtEl>
                                        <p:attrNameLst>
                                          <p:attrName>ppt_x</p:attrName>
                                        </p:attrNameLst>
                                      </p:cBhvr>
                                      <p:tavLst>
                                        <p:tav tm="0">
                                          <p:val>
                                            <p:strVal val="#ppt_x"/>
                                          </p:val>
                                        </p:tav>
                                        <p:tav tm="100000">
                                          <p:val>
                                            <p:strVal val="#ppt_x"/>
                                          </p:val>
                                        </p:tav>
                                      </p:tavLst>
                                    </p:anim>
                                    <p:anim calcmode="lin" valueType="num">
                                      <p:cBhvr>
                                        <p:cTn id="89" dur="1000" fill="hold"/>
                                        <p:tgtEl>
                                          <p:spTgt spid="48"/>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1000"/>
                                        <p:tgtEl>
                                          <p:spTgt spid="49"/>
                                        </p:tgtEl>
                                      </p:cBhvr>
                                    </p:animEffect>
                                    <p:anim calcmode="lin" valueType="num">
                                      <p:cBhvr>
                                        <p:cTn id="93" dur="1000" fill="hold"/>
                                        <p:tgtEl>
                                          <p:spTgt spid="49"/>
                                        </p:tgtEl>
                                        <p:attrNameLst>
                                          <p:attrName>ppt_x</p:attrName>
                                        </p:attrNameLst>
                                      </p:cBhvr>
                                      <p:tavLst>
                                        <p:tav tm="0">
                                          <p:val>
                                            <p:strVal val="#ppt_x"/>
                                          </p:val>
                                        </p:tav>
                                        <p:tav tm="100000">
                                          <p:val>
                                            <p:strVal val="#ppt_x"/>
                                          </p:val>
                                        </p:tav>
                                      </p:tavLst>
                                    </p:anim>
                                    <p:anim calcmode="lin" valueType="num">
                                      <p:cBhvr>
                                        <p:cTn id="94" dur="1000" fill="hold"/>
                                        <p:tgtEl>
                                          <p:spTgt spid="49"/>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1000"/>
                                        <p:tgtEl>
                                          <p:spTgt spid="50"/>
                                        </p:tgtEl>
                                      </p:cBhvr>
                                    </p:animEffect>
                                    <p:anim calcmode="lin" valueType="num">
                                      <p:cBhvr>
                                        <p:cTn id="98" dur="1000" fill="hold"/>
                                        <p:tgtEl>
                                          <p:spTgt spid="50"/>
                                        </p:tgtEl>
                                        <p:attrNameLst>
                                          <p:attrName>ppt_x</p:attrName>
                                        </p:attrNameLst>
                                      </p:cBhvr>
                                      <p:tavLst>
                                        <p:tav tm="0">
                                          <p:val>
                                            <p:strVal val="#ppt_x"/>
                                          </p:val>
                                        </p:tav>
                                        <p:tav tm="100000">
                                          <p:val>
                                            <p:strVal val="#ppt_x"/>
                                          </p:val>
                                        </p:tav>
                                      </p:tavLst>
                                    </p:anim>
                                    <p:anim calcmode="lin" valueType="num">
                                      <p:cBhvr>
                                        <p:cTn id="99" dur="1000" fill="hold"/>
                                        <p:tgtEl>
                                          <p:spTgt spid="50"/>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51"/>
                                        </p:tgtEl>
                                        <p:attrNameLst>
                                          <p:attrName>style.visibility</p:attrName>
                                        </p:attrNameLst>
                                      </p:cBhvr>
                                      <p:to>
                                        <p:strVal val="visible"/>
                                      </p:to>
                                    </p:set>
                                    <p:animEffect transition="in" filter="fade">
                                      <p:cBhvr>
                                        <p:cTn id="102" dur="1000"/>
                                        <p:tgtEl>
                                          <p:spTgt spid="51"/>
                                        </p:tgtEl>
                                      </p:cBhvr>
                                    </p:animEffect>
                                    <p:anim calcmode="lin" valueType="num">
                                      <p:cBhvr>
                                        <p:cTn id="103" dur="1000" fill="hold"/>
                                        <p:tgtEl>
                                          <p:spTgt spid="51"/>
                                        </p:tgtEl>
                                        <p:attrNameLst>
                                          <p:attrName>ppt_x</p:attrName>
                                        </p:attrNameLst>
                                      </p:cBhvr>
                                      <p:tavLst>
                                        <p:tav tm="0">
                                          <p:val>
                                            <p:strVal val="#ppt_x"/>
                                          </p:val>
                                        </p:tav>
                                        <p:tav tm="100000">
                                          <p:val>
                                            <p:strVal val="#ppt_x"/>
                                          </p:val>
                                        </p:tav>
                                      </p:tavLst>
                                    </p:anim>
                                    <p:anim calcmode="lin" valueType="num">
                                      <p:cBhvr>
                                        <p:cTn id="104" dur="1000" fill="hold"/>
                                        <p:tgtEl>
                                          <p:spTgt spid="51"/>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52"/>
                                        </p:tgtEl>
                                        <p:attrNameLst>
                                          <p:attrName>style.visibility</p:attrName>
                                        </p:attrNameLst>
                                      </p:cBhvr>
                                      <p:to>
                                        <p:strVal val="visible"/>
                                      </p:to>
                                    </p:set>
                                    <p:animEffect transition="in" filter="fade">
                                      <p:cBhvr>
                                        <p:cTn id="107" dur="1000"/>
                                        <p:tgtEl>
                                          <p:spTgt spid="52"/>
                                        </p:tgtEl>
                                      </p:cBhvr>
                                    </p:animEffect>
                                    <p:anim calcmode="lin" valueType="num">
                                      <p:cBhvr>
                                        <p:cTn id="108" dur="1000" fill="hold"/>
                                        <p:tgtEl>
                                          <p:spTgt spid="52"/>
                                        </p:tgtEl>
                                        <p:attrNameLst>
                                          <p:attrName>ppt_x</p:attrName>
                                        </p:attrNameLst>
                                      </p:cBhvr>
                                      <p:tavLst>
                                        <p:tav tm="0">
                                          <p:val>
                                            <p:strVal val="#ppt_x"/>
                                          </p:val>
                                        </p:tav>
                                        <p:tav tm="100000">
                                          <p:val>
                                            <p:strVal val="#ppt_x"/>
                                          </p:val>
                                        </p:tav>
                                      </p:tavLst>
                                    </p:anim>
                                    <p:anim calcmode="lin" valueType="num">
                                      <p:cBhvr>
                                        <p:cTn id="109" dur="1000" fill="hold"/>
                                        <p:tgtEl>
                                          <p:spTgt spid="52"/>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fade">
                                      <p:cBhvr>
                                        <p:cTn id="112" dur="1000"/>
                                        <p:tgtEl>
                                          <p:spTgt spid="53"/>
                                        </p:tgtEl>
                                      </p:cBhvr>
                                    </p:animEffect>
                                    <p:anim calcmode="lin" valueType="num">
                                      <p:cBhvr>
                                        <p:cTn id="113" dur="1000" fill="hold"/>
                                        <p:tgtEl>
                                          <p:spTgt spid="53"/>
                                        </p:tgtEl>
                                        <p:attrNameLst>
                                          <p:attrName>ppt_x</p:attrName>
                                        </p:attrNameLst>
                                      </p:cBhvr>
                                      <p:tavLst>
                                        <p:tav tm="0">
                                          <p:val>
                                            <p:strVal val="#ppt_x"/>
                                          </p:val>
                                        </p:tav>
                                        <p:tav tm="100000">
                                          <p:val>
                                            <p:strVal val="#ppt_x"/>
                                          </p:val>
                                        </p:tav>
                                      </p:tavLst>
                                    </p:anim>
                                    <p:anim calcmode="lin" valueType="num">
                                      <p:cBhvr>
                                        <p:cTn id="114" dur="1000" fill="hold"/>
                                        <p:tgtEl>
                                          <p:spTgt spid="5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54"/>
                                        </p:tgtEl>
                                        <p:attrNameLst>
                                          <p:attrName>style.visibility</p:attrName>
                                        </p:attrNameLst>
                                      </p:cBhvr>
                                      <p:to>
                                        <p:strVal val="visible"/>
                                      </p:to>
                                    </p:set>
                                    <p:animEffect transition="in" filter="fade">
                                      <p:cBhvr>
                                        <p:cTn id="117" dur="1000"/>
                                        <p:tgtEl>
                                          <p:spTgt spid="54"/>
                                        </p:tgtEl>
                                      </p:cBhvr>
                                    </p:animEffect>
                                    <p:anim calcmode="lin" valueType="num">
                                      <p:cBhvr>
                                        <p:cTn id="118" dur="1000" fill="hold"/>
                                        <p:tgtEl>
                                          <p:spTgt spid="54"/>
                                        </p:tgtEl>
                                        <p:attrNameLst>
                                          <p:attrName>ppt_x</p:attrName>
                                        </p:attrNameLst>
                                      </p:cBhvr>
                                      <p:tavLst>
                                        <p:tav tm="0">
                                          <p:val>
                                            <p:strVal val="#ppt_x"/>
                                          </p:val>
                                        </p:tav>
                                        <p:tav tm="100000">
                                          <p:val>
                                            <p:strVal val="#ppt_x"/>
                                          </p:val>
                                        </p:tav>
                                      </p:tavLst>
                                    </p:anim>
                                    <p:anim calcmode="lin" valueType="num">
                                      <p:cBhvr>
                                        <p:cTn id="119" dur="1000" fill="hold"/>
                                        <p:tgtEl>
                                          <p:spTgt spid="5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55"/>
                                        </p:tgtEl>
                                        <p:attrNameLst>
                                          <p:attrName>style.visibility</p:attrName>
                                        </p:attrNameLst>
                                      </p:cBhvr>
                                      <p:to>
                                        <p:strVal val="visible"/>
                                      </p:to>
                                    </p:set>
                                    <p:animEffect transition="in" filter="fade">
                                      <p:cBhvr>
                                        <p:cTn id="122" dur="1000"/>
                                        <p:tgtEl>
                                          <p:spTgt spid="55"/>
                                        </p:tgtEl>
                                      </p:cBhvr>
                                    </p:animEffect>
                                    <p:anim calcmode="lin" valueType="num">
                                      <p:cBhvr>
                                        <p:cTn id="123" dur="1000" fill="hold"/>
                                        <p:tgtEl>
                                          <p:spTgt spid="55"/>
                                        </p:tgtEl>
                                        <p:attrNameLst>
                                          <p:attrName>ppt_x</p:attrName>
                                        </p:attrNameLst>
                                      </p:cBhvr>
                                      <p:tavLst>
                                        <p:tav tm="0">
                                          <p:val>
                                            <p:strVal val="#ppt_x"/>
                                          </p:val>
                                        </p:tav>
                                        <p:tav tm="100000">
                                          <p:val>
                                            <p:strVal val="#ppt_x"/>
                                          </p:val>
                                        </p:tav>
                                      </p:tavLst>
                                    </p:anim>
                                    <p:anim calcmode="lin" valueType="num">
                                      <p:cBhvr>
                                        <p:cTn id="124" dur="1000" fill="hold"/>
                                        <p:tgtEl>
                                          <p:spTgt spid="5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56"/>
                                        </p:tgtEl>
                                        <p:attrNameLst>
                                          <p:attrName>style.visibility</p:attrName>
                                        </p:attrNameLst>
                                      </p:cBhvr>
                                      <p:to>
                                        <p:strVal val="visible"/>
                                      </p:to>
                                    </p:set>
                                    <p:animEffect transition="in" filter="fade">
                                      <p:cBhvr>
                                        <p:cTn id="127" dur="1000"/>
                                        <p:tgtEl>
                                          <p:spTgt spid="56"/>
                                        </p:tgtEl>
                                      </p:cBhvr>
                                    </p:animEffect>
                                    <p:anim calcmode="lin" valueType="num">
                                      <p:cBhvr>
                                        <p:cTn id="128" dur="1000" fill="hold"/>
                                        <p:tgtEl>
                                          <p:spTgt spid="56"/>
                                        </p:tgtEl>
                                        <p:attrNameLst>
                                          <p:attrName>ppt_x</p:attrName>
                                        </p:attrNameLst>
                                      </p:cBhvr>
                                      <p:tavLst>
                                        <p:tav tm="0">
                                          <p:val>
                                            <p:strVal val="#ppt_x"/>
                                          </p:val>
                                        </p:tav>
                                        <p:tav tm="100000">
                                          <p:val>
                                            <p:strVal val="#ppt_x"/>
                                          </p:val>
                                        </p:tav>
                                      </p:tavLst>
                                    </p:anim>
                                    <p:anim calcmode="lin" valueType="num">
                                      <p:cBhvr>
                                        <p:cTn id="129" dur="1000" fill="hold"/>
                                        <p:tgtEl>
                                          <p:spTgt spid="5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57"/>
                                        </p:tgtEl>
                                        <p:attrNameLst>
                                          <p:attrName>style.visibility</p:attrName>
                                        </p:attrNameLst>
                                      </p:cBhvr>
                                      <p:to>
                                        <p:strVal val="visible"/>
                                      </p:to>
                                    </p:set>
                                    <p:animEffect transition="in" filter="fade">
                                      <p:cBhvr>
                                        <p:cTn id="132" dur="1000"/>
                                        <p:tgtEl>
                                          <p:spTgt spid="57"/>
                                        </p:tgtEl>
                                      </p:cBhvr>
                                    </p:animEffect>
                                    <p:anim calcmode="lin" valueType="num">
                                      <p:cBhvr>
                                        <p:cTn id="133" dur="1000" fill="hold"/>
                                        <p:tgtEl>
                                          <p:spTgt spid="57"/>
                                        </p:tgtEl>
                                        <p:attrNameLst>
                                          <p:attrName>ppt_x</p:attrName>
                                        </p:attrNameLst>
                                      </p:cBhvr>
                                      <p:tavLst>
                                        <p:tav tm="0">
                                          <p:val>
                                            <p:strVal val="#ppt_x"/>
                                          </p:val>
                                        </p:tav>
                                        <p:tav tm="100000">
                                          <p:val>
                                            <p:strVal val="#ppt_x"/>
                                          </p:val>
                                        </p:tav>
                                      </p:tavLst>
                                    </p:anim>
                                    <p:anim calcmode="lin" valueType="num">
                                      <p:cBhvr>
                                        <p:cTn id="13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p:bldP spid="30" grpId="0" animBg="1"/>
      <p:bldP spid="37" grpId="0" animBg="1"/>
      <p:bldP spid="38" grpId="0" animBg="1"/>
      <p:bldP spid="39" grpId="0"/>
      <p:bldP spid="40" grpId="0" animBg="1"/>
      <p:bldP spid="41" grpId="0" animBg="1"/>
      <p:bldP spid="42" grpId="0" animBg="1"/>
      <p:bldP spid="43" grpId="0"/>
      <p:bldP spid="44" grpId="0" animBg="1"/>
      <p:bldP spid="45" grpId="0" animBg="1"/>
      <p:bldP spid="46" grpId="0" animBg="1"/>
      <p:bldP spid="47" grpId="0"/>
      <p:bldP spid="48" grpId="0" animBg="1"/>
      <p:bldP spid="49" grpId="0" animBg="1"/>
      <p:bldP spid="50" grpId="0" animBg="1"/>
      <p:bldP spid="51" grpId="0"/>
      <p:bldP spid="52" grpId="0" animBg="1"/>
      <p:bldP spid="53" grpId="0" animBg="1"/>
      <p:bldP spid="54" grpId="0" animBg="1"/>
      <p:bldP spid="55" grpId="0"/>
      <p:bldP spid="56" grpId="0" animBg="1"/>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41500" y="4095163"/>
            <a:ext cx="5473700" cy="1048336"/>
          </a:xfrm>
          <a:prstGeom prst="rect">
            <a:avLst/>
          </a:prstGeom>
        </p:spPr>
      </p:pic>
      <p:pic>
        <p:nvPicPr>
          <p:cNvPr id="9" name="图片 8"/>
          <p:cNvPicPr>
            <a:picLocks noChangeAspect="1"/>
          </p:cNvPicPr>
          <p:nvPr/>
        </p:nvPicPr>
        <p:blipFill rotWithShape="1">
          <a:blip r:embed="rId8">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grpSp>
        <p:nvGrpSpPr>
          <p:cNvPr id="13" name="组合 12"/>
          <p:cNvGrpSpPr/>
          <p:nvPr/>
        </p:nvGrpSpPr>
        <p:grpSpPr>
          <a:xfrm>
            <a:off x="-38100" y="1671447"/>
            <a:ext cx="9182100" cy="3481562"/>
            <a:chOff x="-38100" y="1671447"/>
            <a:chExt cx="9182100" cy="3481562"/>
          </a:xfrm>
        </p:grpSpPr>
        <p:pic>
          <p:nvPicPr>
            <p:cNvPr id="6" name="图片 5"/>
            <p:cNvPicPr>
              <a:picLocks noChangeAspect="1"/>
            </p:cNvPicPr>
            <p:nvPr/>
          </p:nvPicPr>
          <p:blipFill rotWithShape="1">
            <a:blip r:embed="rId9" cstate="print">
              <a:extLst>
                <a:ext uri="{28A0092B-C50C-407E-A947-70E740481C1C}">
                  <a14:useLocalDpi xmlns:a14="http://schemas.microsoft.com/office/drawing/2010/main" val="0"/>
                </a:ext>
              </a:extLst>
            </a:blip>
            <a:srcRect l="5216"/>
            <a:stretch/>
          </p:blipFill>
          <p:spPr>
            <a:xfrm flipH="1">
              <a:off x="6403370" y="1680956"/>
              <a:ext cx="2740630" cy="3472053"/>
            </a:xfrm>
            <a:prstGeom prst="rect">
              <a:avLst/>
            </a:prstGeom>
          </p:spPr>
        </p:pic>
        <p:pic>
          <p:nvPicPr>
            <p:cNvPr id="2" name="图片 1"/>
            <p:cNvPicPr>
              <a:picLocks noChangeAspect="1"/>
            </p:cNvPicPr>
            <p:nvPr/>
          </p:nvPicPr>
          <p:blipFill rotWithShape="1">
            <a:blip r:embed="rId9" cstate="print">
              <a:extLst>
                <a:ext uri="{28A0092B-C50C-407E-A947-70E740481C1C}">
                  <a14:useLocalDpi xmlns:a14="http://schemas.microsoft.com/office/drawing/2010/main" val="0"/>
                </a:ext>
              </a:extLst>
            </a:blip>
            <a:srcRect l="8151"/>
            <a:stretch/>
          </p:blipFill>
          <p:spPr>
            <a:xfrm>
              <a:off x="-38100" y="1671447"/>
              <a:ext cx="2655749" cy="3472053"/>
            </a:xfrm>
            <a:prstGeom prst="rect">
              <a:avLst/>
            </a:prstGeom>
          </p:spPr>
        </p:pic>
      </p:grpSp>
      <p:sp>
        <p:nvSpPr>
          <p:cNvPr id="8" name="双大括号 7"/>
          <p:cNvSpPr/>
          <p:nvPr>
            <p:custDataLst>
              <p:tags r:id="rId1"/>
            </p:custDataLst>
          </p:nvPr>
        </p:nvSpPr>
        <p:spPr>
          <a:xfrm>
            <a:off x="2344755" y="1550120"/>
            <a:ext cx="4467190" cy="1295977"/>
          </a:xfrm>
          <a:prstGeom prst="bracePair">
            <a:avLst>
              <a:gd name="adj" fmla="val 13690"/>
            </a:avLst>
          </a:prstGeom>
          <a:noFill/>
          <a:ln w="6350" cap="flat" cmpd="sng" algn="ctr">
            <a:solidFill>
              <a:srgbClr val="C00000"/>
            </a:solidFill>
            <a:prstDash val="solid"/>
            <a:miter lim="800000"/>
          </a:ln>
          <a:effectLst/>
        </p:spPr>
        <p:txBody>
          <a:bodyPr anchor="ctr"/>
          <a:lstStyle/>
          <a:p>
            <a:pPr algn="ctr">
              <a:defRPr/>
            </a:pPr>
            <a:endParaRPr lang="zh-CN" altLang="en-US" sz="4000" kern="0">
              <a:solidFill>
                <a:prstClr val="black"/>
              </a:solidFill>
            </a:endParaRPr>
          </a:p>
        </p:txBody>
      </p:sp>
      <p:sp>
        <p:nvSpPr>
          <p:cNvPr id="11" name="椭圆 10"/>
          <p:cNvSpPr/>
          <p:nvPr>
            <p:custDataLst>
              <p:tags r:id="rId2"/>
            </p:custDataLst>
          </p:nvPr>
        </p:nvSpPr>
        <p:spPr>
          <a:xfrm>
            <a:off x="3894461" y="1504956"/>
            <a:ext cx="653880" cy="653879"/>
          </a:xfrm>
          <a:prstGeom prst="ellipse">
            <a:avLst/>
          </a:prstGeom>
          <a:solidFill>
            <a:srgbClr val="C00000">
              <a:alpha val="80000"/>
            </a:srgbClr>
          </a:solidFill>
          <a:ln w="12700" cap="flat" cmpd="sng" algn="ctr">
            <a:noFill/>
            <a:prstDash val="solid"/>
            <a:miter lim="800000"/>
          </a:ln>
          <a:effectLst/>
        </p:spPr>
        <p:txBody>
          <a:bodyPr anchor="ctr"/>
          <a:lstStyle/>
          <a:p>
            <a:pPr algn="ctr">
              <a:defRPr/>
            </a:pPr>
            <a:endParaRPr lang="zh-CN" altLang="en-US" sz="4000" kern="0">
              <a:solidFill>
                <a:prstClr val="white"/>
              </a:solidFill>
            </a:endParaRPr>
          </a:p>
        </p:txBody>
      </p:sp>
      <p:sp>
        <p:nvSpPr>
          <p:cNvPr id="12" name="文本框 11"/>
          <p:cNvSpPr txBox="1"/>
          <p:nvPr>
            <p:custDataLst>
              <p:tags r:id="rId3"/>
            </p:custDataLst>
          </p:nvPr>
        </p:nvSpPr>
        <p:spPr>
          <a:xfrm>
            <a:off x="2987279" y="1475704"/>
            <a:ext cx="3373465" cy="799185"/>
          </a:xfrm>
          <a:prstGeom prst="rect">
            <a:avLst/>
          </a:prstGeom>
          <a:noFill/>
        </p:spPr>
        <p:txBody>
          <a:bodyPr wrap="none"/>
          <a:lstStyle/>
          <a:p>
            <a:pPr>
              <a:defRPr/>
            </a:pPr>
            <a:r>
              <a:rPr lang="zh-CN" altLang="en-US" sz="4800" spc="300" dirty="0">
                <a:solidFill>
                  <a:srgbClr val="FF0000"/>
                </a:solidFill>
                <a:latin typeface="华文隶书" panose="02010800040101010101" pitchFamily="2" charset="-122"/>
                <a:ea typeface="华文隶书" panose="02010800040101010101" pitchFamily="2" charset="-122"/>
              </a:rPr>
              <a:t>第</a:t>
            </a:r>
            <a:r>
              <a:rPr lang="zh-CN" altLang="en-US" sz="4800" spc="300" dirty="0">
                <a:solidFill>
                  <a:prstClr val="white">
                    <a:lumMod val="75000"/>
                  </a:prstClr>
                </a:solidFill>
                <a:latin typeface="华文隶书" panose="02010800040101010101" pitchFamily="2" charset="-122"/>
                <a:ea typeface="华文隶书" panose="02010800040101010101" pitchFamily="2" charset="-122"/>
              </a:rPr>
              <a:t> </a:t>
            </a:r>
            <a:r>
              <a:rPr lang="zh-CN" altLang="en-US" sz="4800" spc="300" dirty="0" smtClean="0">
                <a:solidFill>
                  <a:schemeClr val="bg1"/>
                </a:solidFill>
                <a:latin typeface="华文隶书" panose="02010800040101010101" pitchFamily="2" charset="-122"/>
                <a:ea typeface="华文隶书" panose="02010800040101010101" pitchFamily="2" charset="-122"/>
              </a:rPr>
              <a:t>三</a:t>
            </a:r>
            <a:r>
              <a:rPr lang="zh-CN" altLang="en-US" sz="4800" spc="300" dirty="0" smtClean="0">
                <a:solidFill>
                  <a:prstClr val="white">
                    <a:lumMod val="75000"/>
                  </a:prstClr>
                </a:solidFill>
                <a:latin typeface="华文隶书" panose="02010800040101010101" pitchFamily="2" charset="-122"/>
                <a:ea typeface="华文隶书" panose="02010800040101010101" pitchFamily="2" charset="-122"/>
              </a:rPr>
              <a:t> </a:t>
            </a:r>
            <a:r>
              <a:rPr lang="zh-CN" altLang="en-US" sz="4800" spc="300" dirty="0">
                <a:solidFill>
                  <a:srgbClr val="FF0000"/>
                </a:solidFill>
                <a:latin typeface="华文隶书" panose="02010800040101010101" pitchFamily="2" charset="-122"/>
                <a:ea typeface="华文隶书" panose="02010800040101010101" pitchFamily="2" charset="-122"/>
              </a:rPr>
              <a:t>章 节</a:t>
            </a:r>
          </a:p>
        </p:txBody>
      </p:sp>
      <p:sp>
        <p:nvSpPr>
          <p:cNvPr id="14" name="矩形 13"/>
          <p:cNvSpPr/>
          <p:nvPr>
            <p:custDataLst>
              <p:tags r:id="rId4"/>
            </p:custDataLst>
          </p:nvPr>
        </p:nvSpPr>
        <p:spPr>
          <a:xfrm>
            <a:off x="2927636" y="2297470"/>
            <a:ext cx="3396109" cy="431993"/>
          </a:xfrm>
          <a:prstGeom prst="rect">
            <a:avLst/>
          </a:prstGeom>
          <a:solidFill>
            <a:srgbClr val="C00000"/>
          </a:solidFill>
          <a:ln w="12700" cap="flat" cmpd="sng" algn="ctr">
            <a:noFill/>
            <a:prstDash val="solid"/>
            <a:miter lim="800000"/>
          </a:ln>
          <a:effectLst/>
        </p:spPr>
        <p:txBody>
          <a:bodyPr lIns="27000" rIns="27000" anchor="ctr"/>
          <a:lstStyle/>
          <a:p>
            <a:pPr algn="ctr">
              <a:defRPr/>
            </a:pPr>
            <a:r>
              <a:rPr lang="zh-CN" altLang="en-US" sz="2000" b="1" kern="0" dirty="0">
                <a:solidFill>
                  <a:prstClr val="white"/>
                </a:solidFill>
                <a:latin typeface="微软雅黑" panose="020B0503020204020204" pitchFamily="34" charset="-122"/>
                <a:ea typeface="微软雅黑" panose="020B0503020204020204" pitchFamily="34" charset="-122"/>
              </a:rPr>
              <a:t>您的内容请写在这里您的内容</a:t>
            </a:r>
          </a:p>
        </p:txBody>
      </p:sp>
    </p:spTree>
    <p:extLst>
      <p:ext uri="{BB962C8B-B14F-4D97-AF65-F5344CB8AC3E}">
        <p14:creationId xmlns:p14="http://schemas.microsoft.com/office/powerpoint/2010/main" val="316669679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1208486" y="2120505"/>
            <a:ext cx="1701403" cy="959644"/>
          </a:xfrm>
          <a:custGeom>
            <a:avLst/>
            <a:gdLst>
              <a:gd name="T0" fmla="*/ 250 w 821"/>
              <a:gd name="T1" fmla="*/ 302 h 462"/>
              <a:gd name="T2" fmla="*/ 269 w 821"/>
              <a:gd name="T3" fmla="*/ 298 h 462"/>
              <a:gd name="T4" fmla="*/ 315 w 821"/>
              <a:gd name="T5" fmla="*/ 275 h 462"/>
              <a:gd name="T6" fmla="*/ 315 w 821"/>
              <a:gd name="T7" fmla="*/ 155 h 462"/>
              <a:gd name="T8" fmla="*/ 255 w 821"/>
              <a:gd name="T9" fmla="*/ 130 h 462"/>
              <a:gd name="T10" fmla="*/ 195 w 821"/>
              <a:gd name="T11" fmla="*/ 155 h 462"/>
              <a:gd name="T12" fmla="*/ 171 w 821"/>
              <a:gd name="T13" fmla="*/ 201 h 462"/>
              <a:gd name="T14" fmla="*/ 168 w 821"/>
              <a:gd name="T15" fmla="*/ 220 h 462"/>
              <a:gd name="T16" fmla="*/ 0 w 821"/>
              <a:gd name="T17" fmla="*/ 53 h 462"/>
              <a:gd name="T18" fmla="*/ 55 w 821"/>
              <a:gd name="T19" fmla="*/ 0 h 462"/>
              <a:gd name="T20" fmla="*/ 766 w 821"/>
              <a:gd name="T21" fmla="*/ 0 h 462"/>
              <a:gd name="T22" fmla="*/ 821 w 821"/>
              <a:gd name="T23" fmla="*/ 53 h 462"/>
              <a:gd name="T24" fmla="*/ 688 w 821"/>
              <a:gd name="T25" fmla="*/ 185 h 462"/>
              <a:gd name="T26" fmla="*/ 708 w 821"/>
              <a:gd name="T27" fmla="*/ 201 h 462"/>
              <a:gd name="T28" fmla="*/ 738 w 821"/>
              <a:gd name="T29" fmla="*/ 275 h 462"/>
              <a:gd name="T30" fmla="*/ 707 w 821"/>
              <a:gd name="T31" fmla="*/ 349 h 462"/>
              <a:gd name="T32" fmla="*/ 633 w 821"/>
              <a:gd name="T33" fmla="*/ 380 h 462"/>
              <a:gd name="T34" fmla="*/ 559 w 821"/>
              <a:gd name="T35" fmla="*/ 349 h 462"/>
              <a:gd name="T36" fmla="*/ 544 w 821"/>
              <a:gd name="T37" fmla="*/ 329 h 462"/>
              <a:gd name="T38" fmla="*/ 411 w 821"/>
              <a:gd name="T39" fmla="*/ 462 h 462"/>
              <a:gd name="T40" fmla="*/ 250 w 821"/>
              <a:gd name="T41" fmla="*/ 30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1" h="462">
                <a:moveTo>
                  <a:pt x="250" y="302"/>
                </a:moveTo>
                <a:cubicBezTo>
                  <a:pt x="269" y="298"/>
                  <a:pt x="269" y="298"/>
                  <a:pt x="269" y="298"/>
                </a:cubicBezTo>
                <a:cubicBezTo>
                  <a:pt x="287" y="296"/>
                  <a:pt x="303" y="287"/>
                  <a:pt x="315" y="275"/>
                </a:cubicBezTo>
                <a:cubicBezTo>
                  <a:pt x="348" y="242"/>
                  <a:pt x="348" y="188"/>
                  <a:pt x="315" y="155"/>
                </a:cubicBezTo>
                <a:cubicBezTo>
                  <a:pt x="299" y="139"/>
                  <a:pt x="278" y="130"/>
                  <a:pt x="255" y="130"/>
                </a:cubicBezTo>
                <a:cubicBezTo>
                  <a:pt x="232" y="130"/>
                  <a:pt x="211" y="139"/>
                  <a:pt x="195" y="155"/>
                </a:cubicBezTo>
                <a:cubicBezTo>
                  <a:pt x="182" y="167"/>
                  <a:pt x="174" y="183"/>
                  <a:pt x="171" y="201"/>
                </a:cubicBezTo>
                <a:cubicBezTo>
                  <a:pt x="168" y="220"/>
                  <a:pt x="168" y="220"/>
                  <a:pt x="168" y="220"/>
                </a:cubicBezTo>
                <a:cubicBezTo>
                  <a:pt x="0" y="53"/>
                  <a:pt x="0" y="53"/>
                  <a:pt x="0" y="53"/>
                </a:cubicBezTo>
                <a:cubicBezTo>
                  <a:pt x="55" y="0"/>
                  <a:pt x="55" y="0"/>
                  <a:pt x="55" y="0"/>
                </a:cubicBezTo>
                <a:cubicBezTo>
                  <a:pt x="766" y="0"/>
                  <a:pt x="766" y="0"/>
                  <a:pt x="766" y="0"/>
                </a:cubicBezTo>
                <a:cubicBezTo>
                  <a:pt x="821" y="53"/>
                  <a:pt x="821" y="53"/>
                  <a:pt x="821" y="53"/>
                </a:cubicBezTo>
                <a:cubicBezTo>
                  <a:pt x="688" y="185"/>
                  <a:pt x="688" y="185"/>
                  <a:pt x="688" y="185"/>
                </a:cubicBezTo>
                <a:cubicBezTo>
                  <a:pt x="695" y="189"/>
                  <a:pt x="702" y="195"/>
                  <a:pt x="708" y="201"/>
                </a:cubicBezTo>
                <a:cubicBezTo>
                  <a:pt x="727" y="220"/>
                  <a:pt x="738" y="247"/>
                  <a:pt x="738" y="275"/>
                </a:cubicBezTo>
                <a:cubicBezTo>
                  <a:pt x="738" y="303"/>
                  <a:pt x="727" y="329"/>
                  <a:pt x="707" y="349"/>
                </a:cubicBezTo>
                <a:cubicBezTo>
                  <a:pt x="688" y="369"/>
                  <a:pt x="661" y="380"/>
                  <a:pt x="633" y="380"/>
                </a:cubicBezTo>
                <a:cubicBezTo>
                  <a:pt x="605" y="380"/>
                  <a:pt x="579" y="369"/>
                  <a:pt x="559" y="349"/>
                </a:cubicBezTo>
                <a:cubicBezTo>
                  <a:pt x="553" y="343"/>
                  <a:pt x="548" y="336"/>
                  <a:pt x="544" y="329"/>
                </a:cubicBezTo>
                <a:cubicBezTo>
                  <a:pt x="411" y="462"/>
                  <a:pt x="411" y="462"/>
                  <a:pt x="411" y="462"/>
                </a:cubicBezTo>
                <a:lnTo>
                  <a:pt x="250" y="302"/>
                </a:lnTo>
                <a:close/>
              </a:path>
            </a:pathLst>
          </a:custGeom>
          <a:solidFill>
            <a:schemeClr val="tx1">
              <a:lumMod val="50000"/>
            </a:schemeClr>
          </a:solidFill>
          <a:ln>
            <a:solidFill>
              <a:schemeClr val="tx1"/>
            </a:solidFill>
          </a:ln>
        </p:spPr>
        <p:txBody>
          <a:bodyPr vert="horz" wrap="square" lIns="68580" tIns="34290" rIns="68580" bIns="34290" numCol="1" anchor="t" anchorCtr="0" compatLnSpc="1"/>
          <a:lstStyle/>
          <a:p>
            <a:pPr defTabSz="913924" eaLnBrk="0" fontAlgn="base" hangingPunct="0">
              <a:spcBef>
                <a:spcPct val="0"/>
              </a:spcBef>
              <a:spcAft>
                <a:spcPct val="0"/>
              </a:spcAft>
            </a:pPr>
            <a:endParaRPr lang="zh-CN" altLang="en-US" sz="1800">
              <a:solidFill>
                <a:prstClr val="black"/>
              </a:solidFill>
              <a:latin typeface="Century Gothic"/>
              <a:ea typeface="宋体" panose="02010600030101010101" pitchFamily="2" charset="-122"/>
            </a:endParaRPr>
          </a:p>
        </p:txBody>
      </p:sp>
      <p:sp>
        <p:nvSpPr>
          <p:cNvPr id="3" name="Freeform 6"/>
          <p:cNvSpPr/>
          <p:nvPr/>
        </p:nvSpPr>
        <p:spPr bwMode="auto">
          <a:xfrm>
            <a:off x="1331120" y="1387080"/>
            <a:ext cx="1457325" cy="731044"/>
          </a:xfrm>
          <a:custGeom>
            <a:avLst/>
            <a:gdLst>
              <a:gd name="T0" fmla="*/ 703 w 703"/>
              <a:gd name="T1" fmla="*/ 352 h 352"/>
              <a:gd name="T2" fmla="*/ 612 w 703"/>
              <a:gd name="T3" fmla="*/ 261 h 352"/>
              <a:gd name="T4" fmla="*/ 588 w 703"/>
              <a:gd name="T5" fmla="*/ 301 h 352"/>
              <a:gd name="T6" fmla="*/ 454 w 703"/>
              <a:gd name="T7" fmla="*/ 301 h 352"/>
              <a:gd name="T8" fmla="*/ 454 w 703"/>
              <a:gd name="T9" fmla="*/ 166 h 352"/>
              <a:gd name="T10" fmla="*/ 494 w 703"/>
              <a:gd name="T11" fmla="*/ 143 h 352"/>
              <a:gd name="T12" fmla="*/ 352 w 703"/>
              <a:gd name="T13" fmla="*/ 0 h 352"/>
              <a:gd name="T14" fmla="*/ 216 w 703"/>
              <a:gd name="T15" fmla="*/ 136 h 352"/>
              <a:gd name="T16" fmla="*/ 196 w 703"/>
              <a:gd name="T17" fmla="*/ 106 h 352"/>
              <a:gd name="T18" fmla="*/ 62 w 703"/>
              <a:gd name="T19" fmla="*/ 106 h 352"/>
              <a:gd name="T20" fmla="*/ 62 w 703"/>
              <a:gd name="T21" fmla="*/ 241 h 352"/>
              <a:gd name="T22" fmla="*/ 91 w 703"/>
              <a:gd name="T23" fmla="*/ 261 h 352"/>
              <a:gd name="T24" fmla="*/ 0 w 703"/>
              <a:gd name="T25" fmla="*/ 352 h 352"/>
              <a:gd name="T26" fmla="*/ 703 w 703"/>
              <a:gd name="T27"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3" h="352">
                <a:moveTo>
                  <a:pt x="703" y="352"/>
                </a:moveTo>
                <a:cubicBezTo>
                  <a:pt x="612" y="261"/>
                  <a:pt x="612" y="261"/>
                  <a:pt x="612" y="261"/>
                </a:cubicBezTo>
                <a:cubicBezTo>
                  <a:pt x="608" y="275"/>
                  <a:pt x="600" y="289"/>
                  <a:pt x="588" y="301"/>
                </a:cubicBezTo>
                <a:cubicBezTo>
                  <a:pt x="551" y="338"/>
                  <a:pt x="491" y="338"/>
                  <a:pt x="454" y="301"/>
                </a:cubicBezTo>
                <a:cubicBezTo>
                  <a:pt x="417" y="264"/>
                  <a:pt x="417" y="203"/>
                  <a:pt x="454" y="166"/>
                </a:cubicBezTo>
                <a:cubicBezTo>
                  <a:pt x="466" y="155"/>
                  <a:pt x="479" y="147"/>
                  <a:pt x="494" y="143"/>
                </a:cubicBezTo>
                <a:cubicBezTo>
                  <a:pt x="352" y="0"/>
                  <a:pt x="352" y="0"/>
                  <a:pt x="352" y="0"/>
                </a:cubicBezTo>
                <a:cubicBezTo>
                  <a:pt x="216" y="136"/>
                  <a:pt x="216" y="136"/>
                  <a:pt x="216" y="136"/>
                </a:cubicBezTo>
                <a:cubicBezTo>
                  <a:pt x="211" y="125"/>
                  <a:pt x="205" y="115"/>
                  <a:pt x="196" y="106"/>
                </a:cubicBezTo>
                <a:cubicBezTo>
                  <a:pt x="159" y="69"/>
                  <a:pt x="99" y="69"/>
                  <a:pt x="62" y="106"/>
                </a:cubicBezTo>
                <a:cubicBezTo>
                  <a:pt x="25" y="143"/>
                  <a:pt x="25" y="203"/>
                  <a:pt x="62" y="241"/>
                </a:cubicBezTo>
                <a:cubicBezTo>
                  <a:pt x="70" y="249"/>
                  <a:pt x="81" y="256"/>
                  <a:pt x="91" y="261"/>
                </a:cubicBezTo>
                <a:cubicBezTo>
                  <a:pt x="0" y="352"/>
                  <a:pt x="0" y="352"/>
                  <a:pt x="0" y="352"/>
                </a:cubicBezTo>
                <a:lnTo>
                  <a:pt x="703" y="352"/>
                </a:lnTo>
                <a:close/>
              </a:path>
            </a:pathLst>
          </a:custGeom>
          <a:solidFill>
            <a:srgbClr val="C00000"/>
          </a:solidFill>
          <a:ln>
            <a:noFill/>
          </a:ln>
        </p:spPr>
        <p:txBody>
          <a:bodyPr vert="horz" wrap="square" lIns="68580" tIns="34290" rIns="68580" bIns="34290" numCol="1" anchor="t" anchorCtr="0" compatLnSpc="1"/>
          <a:lstStyle/>
          <a:p>
            <a:pPr defTabSz="913924" eaLnBrk="0" fontAlgn="base" hangingPunct="0">
              <a:spcBef>
                <a:spcPct val="0"/>
              </a:spcBef>
              <a:spcAft>
                <a:spcPct val="0"/>
              </a:spcAft>
            </a:pPr>
            <a:endParaRPr lang="zh-CN" altLang="en-US" sz="1800">
              <a:solidFill>
                <a:prstClr val="black"/>
              </a:solidFill>
              <a:latin typeface="Century Gothic"/>
              <a:ea typeface="宋体" panose="02010600030101010101" pitchFamily="2" charset="-122"/>
            </a:endParaRPr>
          </a:p>
        </p:txBody>
      </p:sp>
      <p:sp>
        <p:nvSpPr>
          <p:cNvPr id="4" name="Freeform 7"/>
          <p:cNvSpPr/>
          <p:nvPr/>
        </p:nvSpPr>
        <p:spPr bwMode="auto">
          <a:xfrm>
            <a:off x="3764758" y="1829992"/>
            <a:ext cx="1639490" cy="1220391"/>
          </a:xfrm>
          <a:custGeom>
            <a:avLst/>
            <a:gdLst>
              <a:gd name="T0" fmla="*/ 660 w 791"/>
              <a:gd name="T1" fmla="*/ 57 h 588"/>
              <a:gd name="T2" fmla="*/ 636 w 791"/>
              <a:gd name="T3" fmla="*/ 97 h 588"/>
              <a:gd name="T4" fmla="*/ 502 w 791"/>
              <a:gd name="T5" fmla="*/ 99 h 588"/>
              <a:gd name="T6" fmla="*/ 480 w 791"/>
              <a:gd name="T7" fmla="*/ 0 h 588"/>
              <a:gd name="T8" fmla="*/ 86 w 791"/>
              <a:gd name="T9" fmla="*/ 0 h 588"/>
              <a:gd name="T10" fmla="*/ 110 w 791"/>
              <a:gd name="T11" fmla="*/ 39 h 588"/>
              <a:gd name="T12" fmla="*/ 139 w 791"/>
              <a:gd name="T13" fmla="*/ 58 h 588"/>
              <a:gd name="T14" fmla="*/ 0 w 791"/>
              <a:gd name="T15" fmla="*/ 193 h 588"/>
              <a:gd name="T16" fmla="*/ 146 w 791"/>
              <a:gd name="T17" fmla="*/ 339 h 588"/>
              <a:gd name="T18" fmla="*/ 173 w 791"/>
              <a:gd name="T19" fmla="*/ 288 h 588"/>
              <a:gd name="T20" fmla="*/ 307 w 791"/>
              <a:gd name="T21" fmla="*/ 288 h 588"/>
              <a:gd name="T22" fmla="*/ 307 w 791"/>
              <a:gd name="T23" fmla="*/ 422 h 588"/>
              <a:gd name="T24" fmla="*/ 256 w 791"/>
              <a:gd name="T25" fmla="*/ 448 h 588"/>
              <a:gd name="T26" fmla="*/ 396 w 791"/>
              <a:gd name="T27" fmla="*/ 588 h 588"/>
              <a:gd name="T28" fmla="*/ 531 w 791"/>
              <a:gd name="T29" fmla="*/ 452 h 588"/>
              <a:gd name="T30" fmla="*/ 551 w 791"/>
              <a:gd name="T31" fmla="*/ 482 h 588"/>
              <a:gd name="T32" fmla="*/ 685 w 791"/>
              <a:gd name="T33" fmla="*/ 482 h 588"/>
              <a:gd name="T34" fmla="*/ 685 w 791"/>
              <a:gd name="T35" fmla="*/ 348 h 588"/>
              <a:gd name="T36" fmla="*/ 656 w 791"/>
              <a:gd name="T37" fmla="*/ 328 h 588"/>
              <a:gd name="T38" fmla="*/ 791 w 791"/>
              <a:gd name="T39" fmla="*/ 192 h 588"/>
              <a:gd name="T40" fmla="*/ 660 w 791"/>
              <a:gd name="T41" fmla="*/ 57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1" h="588">
                <a:moveTo>
                  <a:pt x="660" y="57"/>
                </a:moveTo>
                <a:cubicBezTo>
                  <a:pt x="656" y="71"/>
                  <a:pt x="648" y="85"/>
                  <a:pt x="636" y="97"/>
                </a:cubicBezTo>
                <a:cubicBezTo>
                  <a:pt x="599" y="134"/>
                  <a:pt x="539" y="136"/>
                  <a:pt x="502" y="99"/>
                </a:cubicBezTo>
                <a:cubicBezTo>
                  <a:pt x="475" y="71"/>
                  <a:pt x="468" y="32"/>
                  <a:pt x="480" y="0"/>
                </a:cubicBezTo>
                <a:cubicBezTo>
                  <a:pt x="86" y="0"/>
                  <a:pt x="86" y="0"/>
                  <a:pt x="86" y="0"/>
                </a:cubicBezTo>
                <a:cubicBezTo>
                  <a:pt x="90" y="16"/>
                  <a:pt x="98" y="27"/>
                  <a:pt x="110" y="39"/>
                </a:cubicBezTo>
                <a:cubicBezTo>
                  <a:pt x="118" y="47"/>
                  <a:pt x="129" y="53"/>
                  <a:pt x="139" y="58"/>
                </a:cubicBezTo>
                <a:cubicBezTo>
                  <a:pt x="0" y="193"/>
                  <a:pt x="0" y="193"/>
                  <a:pt x="0" y="193"/>
                </a:cubicBezTo>
                <a:cubicBezTo>
                  <a:pt x="146" y="339"/>
                  <a:pt x="146" y="339"/>
                  <a:pt x="146" y="339"/>
                </a:cubicBezTo>
                <a:cubicBezTo>
                  <a:pt x="150" y="320"/>
                  <a:pt x="158" y="302"/>
                  <a:pt x="173" y="288"/>
                </a:cubicBezTo>
                <a:cubicBezTo>
                  <a:pt x="210" y="251"/>
                  <a:pt x="270" y="251"/>
                  <a:pt x="307" y="288"/>
                </a:cubicBezTo>
                <a:cubicBezTo>
                  <a:pt x="344" y="325"/>
                  <a:pt x="344" y="385"/>
                  <a:pt x="307" y="422"/>
                </a:cubicBezTo>
                <a:cubicBezTo>
                  <a:pt x="293" y="436"/>
                  <a:pt x="275" y="445"/>
                  <a:pt x="256" y="448"/>
                </a:cubicBezTo>
                <a:cubicBezTo>
                  <a:pt x="396" y="588"/>
                  <a:pt x="396" y="588"/>
                  <a:pt x="396" y="588"/>
                </a:cubicBezTo>
                <a:cubicBezTo>
                  <a:pt x="531" y="452"/>
                  <a:pt x="531" y="452"/>
                  <a:pt x="531" y="452"/>
                </a:cubicBezTo>
                <a:cubicBezTo>
                  <a:pt x="536" y="463"/>
                  <a:pt x="542" y="473"/>
                  <a:pt x="551" y="482"/>
                </a:cubicBezTo>
                <a:cubicBezTo>
                  <a:pt x="588" y="519"/>
                  <a:pt x="648" y="519"/>
                  <a:pt x="685" y="482"/>
                </a:cubicBezTo>
                <a:cubicBezTo>
                  <a:pt x="723" y="445"/>
                  <a:pt x="723" y="385"/>
                  <a:pt x="685" y="348"/>
                </a:cubicBezTo>
                <a:cubicBezTo>
                  <a:pt x="677" y="339"/>
                  <a:pt x="667" y="332"/>
                  <a:pt x="656" y="328"/>
                </a:cubicBezTo>
                <a:cubicBezTo>
                  <a:pt x="791" y="192"/>
                  <a:pt x="791" y="192"/>
                  <a:pt x="791" y="192"/>
                </a:cubicBezTo>
                <a:lnTo>
                  <a:pt x="660" y="57"/>
                </a:lnTo>
                <a:close/>
              </a:path>
            </a:pathLst>
          </a:custGeom>
          <a:solidFill>
            <a:srgbClr val="C00000"/>
          </a:solidFill>
          <a:ln>
            <a:solidFill>
              <a:schemeClr val="tx1"/>
            </a:solidFill>
          </a:ln>
        </p:spPr>
        <p:txBody>
          <a:bodyPr vert="horz" wrap="square" lIns="68580" tIns="34290" rIns="68580" bIns="34290" numCol="1" anchor="t" anchorCtr="0" compatLnSpc="1"/>
          <a:lstStyle/>
          <a:p>
            <a:pPr defTabSz="913924" eaLnBrk="0" fontAlgn="base" hangingPunct="0">
              <a:spcBef>
                <a:spcPct val="0"/>
              </a:spcBef>
              <a:spcAft>
                <a:spcPct val="0"/>
              </a:spcAft>
            </a:pPr>
            <a:endParaRPr lang="zh-CN" altLang="en-US" sz="1800">
              <a:solidFill>
                <a:prstClr val="black"/>
              </a:solidFill>
              <a:latin typeface="Century Gothic"/>
              <a:ea typeface="宋体" panose="02010600030101010101" pitchFamily="2" charset="-122"/>
            </a:endParaRPr>
          </a:p>
        </p:txBody>
      </p:sp>
      <p:sp>
        <p:nvSpPr>
          <p:cNvPr id="5" name="Freeform 8"/>
          <p:cNvSpPr/>
          <p:nvPr/>
        </p:nvSpPr>
        <p:spPr bwMode="auto">
          <a:xfrm>
            <a:off x="3929064" y="1437086"/>
            <a:ext cx="959644" cy="390525"/>
          </a:xfrm>
          <a:custGeom>
            <a:avLst/>
            <a:gdLst>
              <a:gd name="T0" fmla="*/ 407 w 463"/>
              <a:gd name="T1" fmla="*/ 188 h 188"/>
              <a:gd name="T2" fmla="*/ 423 w 463"/>
              <a:gd name="T3" fmla="*/ 166 h 188"/>
              <a:gd name="T4" fmla="*/ 463 w 463"/>
              <a:gd name="T5" fmla="*/ 143 h 188"/>
              <a:gd name="T6" fmla="*/ 321 w 463"/>
              <a:gd name="T7" fmla="*/ 0 h 188"/>
              <a:gd name="T8" fmla="*/ 185 w 463"/>
              <a:gd name="T9" fmla="*/ 136 h 188"/>
              <a:gd name="T10" fmla="*/ 165 w 463"/>
              <a:gd name="T11" fmla="*/ 106 h 188"/>
              <a:gd name="T12" fmla="*/ 31 w 463"/>
              <a:gd name="T13" fmla="*/ 106 h 188"/>
              <a:gd name="T14" fmla="*/ 4 w 463"/>
              <a:gd name="T15" fmla="*/ 188 h 188"/>
              <a:gd name="T16" fmla="*/ 407 w 463"/>
              <a:gd name="T17"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3" h="188">
                <a:moveTo>
                  <a:pt x="407" y="188"/>
                </a:moveTo>
                <a:cubicBezTo>
                  <a:pt x="411" y="180"/>
                  <a:pt x="417" y="173"/>
                  <a:pt x="423" y="166"/>
                </a:cubicBezTo>
                <a:cubicBezTo>
                  <a:pt x="435" y="155"/>
                  <a:pt x="448" y="147"/>
                  <a:pt x="463" y="143"/>
                </a:cubicBezTo>
                <a:cubicBezTo>
                  <a:pt x="321" y="0"/>
                  <a:pt x="321" y="0"/>
                  <a:pt x="321" y="0"/>
                </a:cubicBezTo>
                <a:cubicBezTo>
                  <a:pt x="185" y="136"/>
                  <a:pt x="185" y="136"/>
                  <a:pt x="185" y="136"/>
                </a:cubicBezTo>
                <a:cubicBezTo>
                  <a:pt x="180" y="125"/>
                  <a:pt x="174" y="115"/>
                  <a:pt x="165" y="106"/>
                </a:cubicBezTo>
                <a:cubicBezTo>
                  <a:pt x="128" y="69"/>
                  <a:pt x="68" y="69"/>
                  <a:pt x="31" y="106"/>
                </a:cubicBezTo>
                <a:cubicBezTo>
                  <a:pt x="8" y="129"/>
                  <a:pt x="0" y="159"/>
                  <a:pt x="4" y="188"/>
                </a:cubicBezTo>
                <a:lnTo>
                  <a:pt x="407" y="188"/>
                </a:lnTo>
                <a:close/>
              </a:path>
            </a:pathLst>
          </a:custGeom>
          <a:solidFill>
            <a:schemeClr val="tx1">
              <a:lumMod val="50000"/>
            </a:schemeClr>
          </a:solidFill>
          <a:ln>
            <a:noFill/>
          </a:ln>
        </p:spPr>
        <p:txBody>
          <a:bodyPr vert="horz" wrap="square" lIns="68580" tIns="34290" rIns="68580" bIns="34290" numCol="1" anchor="t" anchorCtr="0" compatLnSpc="1"/>
          <a:lstStyle/>
          <a:p>
            <a:pPr defTabSz="913924" eaLnBrk="0" fontAlgn="base" hangingPunct="0">
              <a:spcBef>
                <a:spcPct val="0"/>
              </a:spcBef>
              <a:spcAft>
                <a:spcPct val="0"/>
              </a:spcAft>
            </a:pPr>
            <a:endParaRPr lang="zh-CN" altLang="en-US" sz="1800">
              <a:solidFill>
                <a:prstClr val="black"/>
              </a:solidFill>
              <a:latin typeface="Century Gothic"/>
              <a:ea typeface="宋体" panose="02010600030101010101" pitchFamily="2" charset="-122"/>
            </a:endParaRPr>
          </a:p>
        </p:txBody>
      </p:sp>
      <p:sp>
        <p:nvSpPr>
          <p:cNvPr id="6" name="Freeform 9"/>
          <p:cNvSpPr/>
          <p:nvPr/>
        </p:nvSpPr>
        <p:spPr bwMode="auto">
          <a:xfrm>
            <a:off x="6781801" y="2577705"/>
            <a:ext cx="966788" cy="475060"/>
          </a:xfrm>
          <a:custGeom>
            <a:avLst/>
            <a:gdLst>
              <a:gd name="T0" fmla="*/ 79 w 466"/>
              <a:gd name="T1" fmla="*/ 0 h 229"/>
              <a:gd name="T2" fmla="*/ 51 w 466"/>
              <a:gd name="T3" fmla="*/ 64 h 229"/>
              <a:gd name="T4" fmla="*/ 0 w 466"/>
              <a:gd name="T5" fmla="*/ 89 h 229"/>
              <a:gd name="T6" fmla="*/ 140 w 466"/>
              <a:gd name="T7" fmla="*/ 229 h 229"/>
              <a:gd name="T8" fmla="*/ 275 w 466"/>
              <a:gd name="T9" fmla="*/ 93 h 229"/>
              <a:gd name="T10" fmla="*/ 295 w 466"/>
              <a:gd name="T11" fmla="*/ 122 h 229"/>
              <a:gd name="T12" fmla="*/ 429 w 466"/>
              <a:gd name="T13" fmla="*/ 124 h 229"/>
              <a:gd name="T14" fmla="*/ 437 w 466"/>
              <a:gd name="T15" fmla="*/ 0 h 229"/>
              <a:gd name="T16" fmla="*/ 79 w 466"/>
              <a:gd name="T17"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6" h="229">
                <a:moveTo>
                  <a:pt x="79" y="0"/>
                </a:moveTo>
                <a:cubicBezTo>
                  <a:pt x="79" y="24"/>
                  <a:pt x="69" y="46"/>
                  <a:pt x="51" y="64"/>
                </a:cubicBezTo>
                <a:cubicBezTo>
                  <a:pt x="37" y="78"/>
                  <a:pt x="19" y="86"/>
                  <a:pt x="0" y="89"/>
                </a:cubicBezTo>
                <a:cubicBezTo>
                  <a:pt x="140" y="229"/>
                  <a:pt x="140" y="229"/>
                  <a:pt x="140" y="229"/>
                </a:cubicBezTo>
                <a:cubicBezTo>
                  <a:pt x="275" y="93"/>
                  <a:pt x="275" y="93"/>
                  <a:pt x="275" y="93"/>
                </a:cubicBezTo>
                <a:cubicBezTo>
                  <a:pt x="280" y="103"/>
                  <a:pt x="286" y="113"/>
                  <a:pt x="295" y="122"/>
                </a:cubicBezTo>
                <a:cubicBezTo>
                  <a:pt x="332" y="159"/>
                  <a:pt x="392" y="161"/>
                  <a:pt x="429" y="124"/>
                </a:cubicBezTo>
                <a:cubicBezTo>
                  <a:pt x="464" y="90"/>
                  <a:pt x="466" y="36"/>
                  <a:pt x="437" y="0"/>
                </a:cubicBezTo>
                <a:lnTo>
                  <a:pt x="79" y="0"/>
                </a:lnTo>
                <a:close/>
              </a:path>
            </a:pathLst>
          </a:custGeom>
          <a:solidFill>
            <a:schemeClr val="tx1">
              <a:lumMod val="50000"/>
            </a:schemeClr>
          </a:solidFill>
          <a:ln>
            <a:noFill/>
          </a:ln>
        </p:spPr>
        <p:txBody>
          <a:bodyPr vert="horz" wrap="square" lIns="68580" tIns="34290" rIns="68580" bIns="34290" numCol="1" anchor="t" anchorCtr="0" compatLnSpc="1"/>
          <a:lstStyle/>
          <a:p>
            <a:pPr defTabSz="913924" eaLnBrk="0" fontAlgn="base" hangingPunct="0">
              <a:spcBef>
                <a:spcPct val="0"/>
              </a:spcBef>
              <a:spcAft>
                <a:spcPct val="0"/>
              </a:spcAft>
            </a:pPr>
            <a:endParaRPr lang="zh-CN" altLang="en-US" sz="1800">
              <a:solidFill>
                <a:prstClr val="black"/>
              </a:solidFill>
              <a:latin typeface="Century Gothic"/>
              <a:ea typeface="宋体" panose="02010600030101010101" pitchFamily="2" charset="-122"/>
            </a:endParaRPr>
          </a:p>
        </p:txBody>
      </p:sp>
      <p:sp>
        <p:nvSpPr>
          <p:cNvPr id="7" name="Freeform 10"/>
          <p:cNvSpPr/>
          <p:nvPr/>
        </p:nvSpPr>
        <p:spPr bwMode="auto">
          <a:xfrm>
            <a:off x="6251974" y="1445419"/>
            <a:ext cx="1639490" cy="1129904"/>
          </a:xfrm>
          <a:custGeom>
            <a:avLst/>
            <a:gdLst>
              <a:gd name="T0" fmla="*/ 307 w 791"/>
              <a:gd name="T1" fmla="*/ 492 h 544"/>
              <a:gd name="T2" fmla="*/ 334 w 791"/>
              <a:gd name="T3" fmla="*/ 544 h 544"/>
              <a:gd name="T4" fmla="*/ 677 w 791"/>
              <a:gd name="T5" fmla="*/ 544 h 544"/>
              <a:gd name="T6" fmla="*/ 656 w 791"/>
              <a:gd name="T7" fmla="*/ 532 h 544"/>
              <a:gd name="T8" fmla="*/ 791 w 791"/>
              <a:gd name="T9" fmla="*/ 396 h 544"/>
              <a:gd name="T10" fmla="*/ 660 w 791"/>
              <a:gd name="T11" fmla="*/ 261 h 544"/>
              <a:gd name="T12" fmla="*/ 636 w 791"/>
              <a:gd name="T13" fmla="*/ 301 h 544"/>
              <a:gd name="T14" fmla="*/ 502 w 791"/>
              <a:gd name="T15" fmla="*/ 301 h 544"/>
              <a:gd name="T16" fmla="*/ 502 w 791"/>
              <a:gd name="T17" fmla="*/ 166 h 544"/>
              <a:gd name="T18" fmla="*/ 542 w 791"/>
              <a:gd name="T19" fmla="*/ 143 h 544"/>
              <a:gd name="T20" fmla="*/ 400 w 791"/>
              <a:gd name="T21" fmla="*/ 0 h 544"/>
              <a:gd name="T22" fmla="*/ 264 w 791"/>
              <a:gd name="T23" fmla="*/ 136 h 544"/>
              <a:gd name="T24" fmla="*/ 244 w 791"/>
              <a:gd name="T25" fmla="*/ 106 h 544"/>
              <a:gd name="T26" fmla="*/ 110 w 791"/>
              <a:gd name="T27" fmla="*/ 106 h 544"/>
              <a:gd name="T28" fmla="*/ 110 w 791"/>
              <a:gd name="T29" fmla="*/ 241 h 544"/>
              <a:gd name="T30" fmla="*/ 139 w 791"/>
              <a:gd name="T31" fmla="*/ 261 h 544"/>
              <a:gd name="T32" fmla="*/ 0 w 791"/>
              <a:gd name="T33" fmla="*/ 396 h 544"/>
              <a:gd name="T34" fmla="*/ 146 w 791"/>
              <a:gd name="T35" fmla="*/ 543 h 544"/>
              <a:gd name="T36" fmla="*/ 173 w 791"/>
              <a:gd name="T37" fmla="*/ 492 h 544"/>
              <a:gd name="T38" fmla="*/ 307 w 791"/>
              <a:gd name="T39" fmla="*/ 49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1" h="544">
                <a:moveTo>
                  <a:pt x="307" y="492"/>
                </a:moveTo>
                <a:cubicBezTo>
                  <a:pt x="322" y="506"/>
                  <a:pt x="331" y="525"/>
                  <a:pt x="334" y="544"/>
                </a:cubicBezTo>
                <a:cubicBezTo>
                  <a:pt x="677" y="544"/>
                  <a:pt x="677" y="544"/>
                  <a:pt x="677" y="544"/>
                </a:cubicBezTo>
                <a:cubicBezTo>
                  <a:pt x="670" y="539"/>
                  <a:pt x="663" y="535"/>
                  <a:pt x="656" y="532"/>
                </a:cubicBezTo>
                <a:cubicBezTo>
                  <a:pt x="791" y="396"/>
                  <a:pt x="791" y="396"/>
                  <a:pt x="791" y="396"/>
                </a:cubicBezTo>
                <a:cubicBezTo>
                  <a:pt x="660" y="261"/>
                  <a:pt x="660" y="261"/>
                  <a:pt x="660" y="261"/>
                </a:cubicBezTo>
                <a:cubicBezTo>
                  <a:pt x="656" y="275"/>
                  <a:pt x="648" y="289"/>
                  <a:pt x="636" y="301"/>
                </a:cubicBezTo>
                <a:cubicBezTo>
                  <a:pt x="599" y="338"/>
                  <a:pt x="539" y="338"/>
                  <a:pt x="502" y="301"/>
                </a:cubicBezTo>
                <a:cubicBezTo>
                  <a:pt x="465" y="264"/>
                  <a:pt x="465" y="203"/>
                  <a:pt x="502" y="166"/>
                </a:cubicBezTo>
                <a:cubicBezTo>
                  <a:pt x="514" y="155"/>
                  <a:pt x="527" y="147"/>
                  <a:pt x="542" y="143"/>
                </a:cubicBezTo>
                <a:cubicBezTo>
                  <a:pt x="400" y="0"/>
                  <a:pt x="400" y="0"/>
                  <a:pt x="400" y="0"/>
                </a:cubicBezTo>
                <a:cubicBezTo>
                  <a:pt x="264" y="136"/>
                  <a:pt x="264" y="136"/>
                  <a:pt x="264" y="136"/>
                </a:cubicBezTo>
                <a:cubicBezTo>
                  <a:pt x="259" y="125"/>
                  <a:pt x="253" y="115"/>
                  <a:pt x="244" y="106"/>
                </a:cubicBezTo>
                <a:cubicBezTo>
                  <a:pt x="207" y="69"/>
                  <a:pt x="147" y="69"/>
                  <a:pt x="110" y="106"/>
                </a:cubicBezTo>
                <a:cubicBezTo>
                  <a:pt x="73" y="143"/>
                  <a:pt x="73" y="203"/>
                  <a:pt x="110" y="241"/>
                </a:cubicBezTo>
                <a:cubicBezTo>
                  <a:pt x="118" y="249"/>
                  <a:pt x="129" y="256"/>
                  <a:pt x="139" y="261"/>
                </a:cubicBezTo>
                <a:cubicBezTo>
                  <a:pt x="0" y="396"/>
                  <a:pt x="0" y="396"/>
                  <a:pt x="0" y="396"/>
                </a:cubicBezTo>
                <a:cubicBezTo>
                  <a:pt x="146" y="543"/>
                  <a:pt x="146" y="543"/>
                  <a:pt x="146" y="543"/>
                </a:cubicBezTo>
                <a:cubicBezTo>
                  <a:pt x="150" y="524"/>
                  <a:pt x="158" y="506"/>
                  <a:pt x="173" y="492"/>
                </a:cubicBezTo>
                <a:cubicBezTo>
                  <a:pt x="210" y="454"/>
                  <a:pt x="270" y="454"/>
                  <a:pt x="307" y="492"/>
                </a:cubicBezTo>
                <a:close/>
              </a:path>
            </a:pathLst>
          </a:custGeom>
          <a:solidFill>
            <a:srgbClr val="C00000"/>
          </a:solidFill>
          <a:ln>
            <a:solidFill>
              <a:schemeClr val="tx1"/>
            </a:solidFill>
          </a:ln>
        </p:spPr>
        <p:txBody>
          <a:bodyPr vert="horz" wrap="square" lIns="68580" tIns="34290" rIns="68580" bIns="34290" numCol="1" anchor="t" anchorCtr="0" compatLnSpc="1"/>
          <a:lstStyle/>
          <a:p>
            <a:pPr defTabSz="913924" eaLnBrk="0" fontAlgn="base" hangingPunct="0">
              <a:spcBef>
                <a:spcPct val="0"/>
              </a:spcBef>
              <a:spcAft>
                <a:spcPct val="0"/>
              </a:spcAft>
            </a:pPr>
            <a:endParaRPr lang="zh-CN" altLang="en-US" sz="1800">
              <a:solidFill>
                <a:prstClr val="black"/>
              </a:solidFill>
              <a:latin typeface="Century Gothic"/>
              <a:ea typeface="宋体" panose="02010600030101010101" pitchFamily="2" charset="-122"/>
            </a:endParaRPr>
          </a:p>
        </p:txBody>
      </p:sp>
      <p:sp>
        <p:nvSpPr>
          <p:cNvPr id="8" name="矩形 7"/>
          <p:cNvSpPr/>
          <p:nvPr/>
        </p:nvSpPr>
        <p:spPr>
          <a:xfrm>
            <a:off x="1567057" y="3586261"/>
            <a:ext cx="1107996" cy="313932"/>
          </a:xfrm>
          <a:prstGeom prst="rect">
            <a:avLst/>
          </a:prstGeom>
        </p:spPr>
        <p:txBody>
          <a:bodyPr wrap="none">
            <a:spAutoFit/>
          </a:bodyPr>
          <a:lstStyle/>
          <a:p>
            <a:pPr algn="ctr">
              <a:lnSpc>
                <a:spcPct val="120000"/>
              </a:lnSpc>
            </a:pPr>
            <a:r>
              <a:rPr lang="zh-CN" altLang="en-US" sz="1200" b="1" dirty="0">
                <a:solidFill>
                  <a:prstClr val="black">
                    <a:lumMod val="50000"/>
                  </a:prst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p:txBody>
      </p:sp>
      <p:sp>
        <p:nvSpPr>
          <p:cNvPr id="9" name="文本框 8"/>
          <p:cNvSpPr txBox="1"/>
          <p:nvPr/>
        </p:nvSpPr>
        <p:spPr>
          <a:xfrm>
            <a:off x="1753608" y="3090438"/>
            <a:ext cx="869149" cy="646331"/>
          </a:xfrm>
          <a:prstGeom prst="rect">
            <a:avLst/>
          </a:prstGeom>
          <a:noFill/>
        </p:spPr>
        <p:txBody>
          <a:bodyPr wrap="none">
            <a:spAutoFit/>
          </a:bodyPr>
          <a:lstStyle/>
          <a:p>
            <a:pPr defTabSz="913924" eaLnBrk="0" fontAlgn="base" hangingPunct="0">
              <a:spcBef>
                <a:spcPct val="0"/>
              </a:spcBef>
              <a:spcAft>
                <a:spcPct val="0"/>
              </a:spcAft>
              <a:defRPr/>
            </a:pPr>
            <a:r>
              <a:rPr lang="en-US" altLang="zh-CN" sz="3600" dirty="0">
                <a:ln w="38100">
                  <a:noFill/>
                </a:ln>
                <a:solidFill>
                  <a:prstClr val="black"/>
                </a:solidFill>
                <a:latin typeface="Arial" panose="020B0604020202020204" pitchFamily="34" charset="0"/>
                <a:ea typeface="微软雅黑" panose="020B0503020204020204" pitchFamily="34" charset="-122"/>
                <a:cs typeface="Arial" panose="020B0604020202020204" pitchFamily="34" charset="0"/>
              </a:rPr>
              <a:t>68</a:t>
            </a:r>
            <a:r>
              <a:rPr lang="en-US" altLang="zh-CN" sz="1500" dirty="0">
                <a:ln w="38100">
                  <a:noFill/>
                </a:ln>
                <a:solidFill>
                  <a:prstClr val="black"/>
                </a:solidFill>
                <a:latin typeface="Arial" panose="020B0604020202020204" pitchFamily="34" charset="0"/>
                <a:ea typeface="微软雅黑" panose="020B0503020204020204" pitchFamily="34" charset="-122"/>
                <a:cs typeface="Arial" panose="020B0604020202020204" pitchFamily="34" charset="0"/>
              </a:rPr>
              <a:t>%</a:t>
            </a:r>
            <a:endParaRPr lang="zh-CN" altLang="en-US" sz="3600" dirty="0">
              <a:ln w="38100">
                <a:noFill/>
              </a:ln>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 name="直接连接符 17"/>
          <p:cNvCxnSpPr/>
          <p:nvPr/>
        </p:nvCxnSpPr>
        <p:spPr>
          <a:xfrm>
            <a:off x="1400175" y="3868243"/>
            <a:ext cx="1371600" cy="0"/>
          </a:xfrm>
          <a:prstGeom prst="lin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2" name="矩形 11"/>
          <p:cNvSpPr/>
          <p:nvPr/>
        </p:nvSpPr>
        <p:spPr>
          <a:xfrm>
            <a:off x="4075152" y="3562699"/>
            <a:ext cx="1107996" cy="313932"/>
          </a:xfrm>
          <a:prstGeom prst="rect">
            <a:avLst/>
          </a:prstGeom>
        </p:spPr>
        <p:txBody>
          <a:bodyPr wrap="none">
            <a:spAutoFit/>
          </a:bodyPr>
          <a:lstStyle/>
          <a:p>
            <a:pPr algn="ctr">
              <a:lnSpc>
                <a:spcPct val="120000"/>
              </a:lnSpc>
            </a:pPr>
            <a:r>
              <a:rPr lang="zh-CN" altLang="en-US" sz="1200" b="1" dirty="0">
                <a:solidFill>
                  <a:prstClr val="black">
                    <a:lumMod val="50000"/>
                  </a:prst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p:txBody>
      </p:sp>
      <p:sp>
        <p:nvSpPr>
          <p:cNvPr id="13" name="文本框 12"/>
          <p:cNvSpPr txBox="1"/>
          <p:nvPr/>
        </p:nvSpPr>
        <p:spPr>
          <a:xfrm>
            <a:off x="4368985" y="3099061"/>
            <a:ext cx="869149" cy="646331"/>
          </a:xfrm>
          <a:prstGeom prst="rect">
            <a:avLst/>
          </a:prstGeom>
          <a:noFill/>
        </p:spPr>
        <p:txBody>
          <a:bodyPr wrap="none">
            <a:spAutoFit/>
          </a:bodyPr>
          <a:lstStyle/>
          <a:p>
            <a:pPr defTabSz="913924" eaLnBrk="0" fontAlgn="base" hangingPunct="0">
              <a:spcBef>
                <a:spcPct val="0"/>
              </a:spcBef>
              <a:spcAft>
                <a:spcPct val="0"/>
              </a:spcAft>
              <a:defRPr/>
            </a:pPr>
            <a:r>
              <a:rPr lang="en-US" altLang="zh-CN" sz="3600" dirty="0">
                <a:ln w="38100">
                  <a:noFill/>
                </a:ln>
                <a:solidFill>
                  <a:prstClr val="black"/>
                </a:solidFill>
                <a:latin typeface="Arial" panose="020B0604020202020204" pitchFamily="34" charset="0"/>
                <a:ea typeface="微软雅黑" panose="020B0503020204020204" pitchFamily="34" charset="-122"/>
                <a:cs typeface="Arial" panose="020B0604020202020204" pitchFamily="34" charset="0"/>
              </a:rPr>
              <a:t>79</a:t>
            </a:r>
            <a:r>
              <a:rPr lang="en-US" altLang="zh-CN" sz="1500" dirty="0">
                <a:ln w="38100">
                  <a:noFill/>
                </a:ln>
                <a:solidFill>
                  <a:prstClr val="black"/>
                </a:solidFill>
                <a:latin typeface="Arial" panose="020B0604020202020204" pitchFamily="34" charset="0"/>
                <a:ea typeface="微软雅黑" panose="020B0503020204020204" pitchFamily="34" charset="-122"/>
                <a:cs typeface="Arial" panose="020B0604020202020204" pitchFamily="34" charset="0"/>
              </a:rPr>
              <a:t>%</a:t>
            </a:r>
            <a:endParaRPr lang="zh-CN" altLang="en-US" sz="3600" dirty="0">
              <a:ln w="38100">
                <a:noFill/>
              </a:ln>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4" name="直接连接符 23"/>
          <p:cNvCxnSpPr/>
          <p:nvPr/>
        </p:nvCxnSpPr>
        <p:spPr>
          <a:xfrm>
            <a:off x="3943350" y="3868243"/>
            <a:ext cx="1371600" cy="0"/>
          </a:xfrm>
          <a:prstGeom prst="lin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6" name="矩形 15"/>
          <p:cNvSpPr/>
          <p:nvPr/>
        </p:nvSpPr>
        <p:spPr>
          <a:xfrm>
            <a:off x="6614386" y="3579689"/>
            <a:ext cx="1107996" cy="313932"/>
          </a:xfrm>
          <a:prstGeom prst="rect">
            <a:avLst/>
          </a:prstGeom>
        </p:spPr>
        <p:txBody>
          <a:bodyPr wrap="none">
            <a:spAutoFit/>
          </a:bodyPr>
          <a:lstStyle/>
          <a:p>
            <a:pPr algn="ctr">
              <a:lnSpc>
                <a:spcPct val="120000"/>
              </a:lnSpc>
            </a:pPr>
            <a:r>
              <a:rPr lang="zh-CN" altLang="en-US" sz="1200" b="1" dirty="0">
                <a:solidFill>
                  <a:prstClr val="black">
                    <a:lumMod val="50000"/>
                  </a:prst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p:txBody>
      </p:sp>
      <p:sp>
        <p:nvSpPr>
          <p:cNvPr id="17" name="文本框 16"/>
          <p:cNvSpPr txBox="1"/>
          <p:nvPr/>
        </p:nvSpPr>
        <p:spPr>
          <a:xfrm>
            <a:off x="6803402" y="3171595"/>
            <a:ext cx="869149" cy="646331"/>
          </a:xfrm>
          <a:prstGeom prst="rect">
            <a:avLst/>
          </a:prstGeom>
          <a:noFill/>
        </p:spPr>
        <p:txBody>
          <a:bodyPr wrap="none">
            <a:spAutoFit/>
          </a:bodyPr>
          <a:lstStyle/>
          <a:p>
            <a:pPr defTabSz="913924" eaLnBrk="0" fontAlgn="base" hangingPunct="0">
              <a:spcBef>
                <a:spcPct val="0"/>
              </a:spcBef>
              <a:spcAft>
                <a:spcPct val="0"/>
              </a:spcAft>
              <a:defRPr/>
            </a:pPr>
            <a:r>
              <a:rPr lang="en-US" altLang="zh-CN" sz="3600" dirty="0">
                <a:ln w="38100">
                  <a:noFill/>
                </a:ln>
                <a:solidFill>
                  <a:prstClr val="black"/>
                </a:solidFill>
                <a:latin typeface="Arial" panose="020B0604020202020204" pitchFamily="34" charset="0"/>
                <a:ea typeface="微软雅黑" panose="020B0503020204020204" pitchFamily="34" charset="-122"/>
                <a:cs typeface="Arial" panose="020B0604020202020204" pitchFamily="34" charset="0"/>
              </a:rPr>
              <a:t>21</a:t>
            </a:r>
            <a:r>
              <a:rPr lang="en-US" altLang="zh-CN" sz="1500" dirty="0">
                <a:ln w="38100">
                  <a:noFill/>
                </a:ln>
                <a:solidFill>
                  <a:prstClr val="black"/>
                </a:solidFill>
                <a:latin typeface="Arial" panose="020B0604020202020204" pitchFamily="34" charset="0"/>
                <a:ea typeface="微软雅黑" panose="020B0503020204020204" pitchFamily="34" charset="-122"/>
                <a:cs typeface="Arial" panose="020B0604020202020204" pitchFamily="34" charset="0"/>
              </a:rPr>
              <a:t>%</a:t>
            </a:r>
            <a:endParaRPr lang="zh-CN" altLang="en-US" sz="3600" dirty="0">
              <a:ln w="38100">
                <a:noFill/>
              </a:ln>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8" name="直接连接符 27"/>
          <p:cNvCxnSpPr/>
          <p:nvPr/>
        </p:nvCxnSpPr>
        <p:spPr>
          <a:xfrm>
            <a:off x="6524625" y="3868243"/>
            <a:ext cx="1371600" cy="0"/>
          </a:xfrm>
          <a:prstGeom prst="lin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2" name="Subtitle 2"/>
          <p:cNvSpPr txBox="1"/>
          <p:nvPr/>
        </p:nvSpPr>
        <p:spPr bwMode="auto">
          <a:xfrm>
            <a:off x="1331120" y="3970199"/>
            <a:ext cx="2062748" cy="1027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lnSpc>
                <a:spcPct val="120000"/>
              </a:lnSpc>
              <a:buNone/>
            </a:pPr>
            <a:r>
              <a:rPr lang="zh-CN" altLang="en-US" sz="900" b="1" dirty="0">
                <a:solidFill>
                  <a:prstClr val="black"/>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defTabSz="815340">
              <a:buNone/>
            </a:pPr>
            <a:r>
              <a:rPr lang="zh-CN" altLang="en-US" sz="788"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sp>
        <p:nvSpPr>
          <p:cNvPr id="23" name="Subtitle 2"/>
          <p:cNvSpPr txBox="1"/>
          <p:nvPr/>
        </p:nvSpPr>
        <p:spPr bwMode="auto">
          <a:xfrm>
            <a:off x="3857333" y="3970198"/>
            <a:ext cx="2140696" cy="1063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lnSpc>
                <a:spcPct val="120000"/>
              </a:lnSpc>
              <a:buNone/>
            </a:pPr>
            <a:r>
              <a:rPr lang="zh-CN" altLang="en-US" sz="900" b="1" dirty="0">
                <a:solidFill>
                  <a:prstClr val="black"/>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defTabSz="815340">
              <a:buNone/>
            </a:pPr>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sp>
        <p:nvSpPr>
          <p:cNvPr id="24" name="Subtitle 2"/>
          <p:cNvSpPr txBox="1"/>
          <p:nvPr/>
        </p:nvSpPr>
        <p:spPr bwMode="auto">
          <a:xfrm>
            <a:off x="6443512" y="3970198"/>
            <a:ext cx="2145317" cy="1063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lnSpc>
                <a:spcPct val="120000"/>
              </a:lnSpc>
              <a:buNone/>
            </a:pPr>
            <a:r>
              <a:rPr lang="zh-CN" altLang="en-US" sz="900" b="1" dirty="0">
                <a:solidFill>
                  <a:prstClr val="black"/>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defTabSz="815340">
              <a:buNone/>
            </a:pPr>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spTree>
    <p:extLst>
      <p:ext uri="{BB962C8B-B14F-4D97-AF65-F5344CB8AC3E}">
        <p14:creationId xmlns:p14="http://schemas.microsoft.com/office/powerpoint/2010/main" val="277033197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in)">
                                      <p:cBhvr>
                                        <p:cTn id="16" dur="2000"/>
                                        <p:tgtEl>
                                          <p:spTgt spid="4"/>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2000"/>
                                        <p:tgtEl>
                                          <p:spTgt spid="7"/>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ppt_x"/>
                                          </p:val>
                                        </p:tav>
                                        <p:tav tm="100000">
                                          <p:val>
                                            <p:strVal val="#ppt_x"/>
                                          </p:val>
                                        </p:tav>
                                      </p:tavLst>
                                    </p:anim>
                                    <p:anim calcmode="lin" valueType="num">
                                      <p:cBhvr additive="base">
                                        <p:cTn id="52" dur="500" fill="hold"/>
                                        <p:tgtEl>
                                          <p:spTgt spid="24"/>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par>
                                <p:cTn id="66" presetID="22" presetClass="entr" presetSubtype="4" fill="hold"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par>
                                <p:cTn id="69" presetID="22" presetClass="entr" presetSubtype="4"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down)">
                                      <p:cBhvr>
                                        <p:cTn id="7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2" grpId="0"/>
      <p:bldP spid="13" grpId="0"/>
      <p:bldP spid="16" grpId="0"/>
      <p:bldP spid="17"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en-US" altLang="zh-CN" dirty="0">
              <a:latin typeface="+mn-lt"/>
              <a:ea typeface="+mn-ea"/>
              <a:cs typeface="+mn-ea"/>
              <a:sym typeface="+mn-lt"/>
            </a:endParaRPr>
          </a:p>
        </p:txBody>
      </p:sp>
      <p:grpSp>
        <p:nvGrpSpPr>
          <p:cNvPr id="2" name="组合 1"/>
          <p:cNvGrpSpPr/>
          <p:nvPr/>
        </p:nvGrpSpPr>
        <p:grpSpPr>
          <a:xfrm>
            <a:off x="660260" y="1420596"/>
            <a:ext cx="2482242" cy="3275990"/>
            <a:chOff x="660260" y="1420596"/>
            <a:chExt cx="2482242" cy="3275990"/>
          </a:xfrm>
        </p:grpSpPr>
        <p:sp>
          <p:nvSpPr>
            <p:cNvPr id="19" name="任意多边形 10"/>
            <p:cNvSpPr/>
            <p:nvPr/>
          </p:nvSpPr>
          <p:spPr>
            <a:xfrm>
              <a:off x="843605" y="2455296"/>
              <a:ext cx="983780" cy="2241290"/>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0" name="椭圆 19"/>
            <p:cNvSpPr/>
            <p:nvPr/>
          </p:nvSpPr>
          <p:spPr>
            <a:xfrm>
              <a:off x="660260" y="2006578"/>
              <a:ext cx="406031" cy="4060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rPr>
                <a:t>A</a:t>
              </a:r>
              <a:endParaRPr kumimoji="0" lang="zh-CN" altLang="en-US"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endParaRPr>
            </a:p>
          </p:txBody>
        </p:sp>
        <p:sp>
          <p:nvSpPr>
            <p:cNvPr id="24" name="椭圆 23"/>
            <p:cNvSpPr/>
            <p:nvPr/>
          </p:nvSpPr>
          <p:spPr>
            <a:xfrm>
              <a:off x="1084983" y="3052221"/>
              <a:ext cx="1484802" cy="1484802"/>
            </a:xfrm>
            <a:prstGeom prst="ellipse">
              <a:avLst/>
            </a:prstGeom>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8" name="矩形 27"/>
            <p:cNvSpPr/>
            <p:nvPr/>
          </p:nvSpPr>
          <p:spPr>
            <a:xfrm>
              <a:off x="1254669" y="1420596"/>
              <a:ext cx="1887833" cy="1631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40" name="KSO_Shape"/>
            <p:cNvSpPr>
              <a:spLocks/>
            </p:cNvSpPr>
            <p:nvPr/>
          </p:nvSpPr>
          <p:spPr bwMode="auto">
            <a:xfrm>
              <a:off x="1391832" y="3534743"/>
              <a:ext cx="871105" cy="519759"/>
            </a:xfrm>
            <a:custGeom>
              <a:avLst/>
              <a:gdLst>
                <a:gd name="T0" fmla="*/ 0 w 5915"/>
                <a:gd name="T1" fmla="*/ 708054 h 3525"/>
                <a:gd name="T2" fmla="*/ 142674 w 5915"/>
                <a:gd name="T3" fmla="*/ 659390 h 3525"/>
                <a:gd name="T4" fmla="*/ 1350730 w 5915"/>
                <a:gd name="T5" fmla="*/ 604602 h 3525"/>
                <a:gd name="T6" fmla="*/ 1307574 w 5915"/>
                <a:gd name="T7" fmla="*/ 647787 h 3525"/>
                <a:gd name="T8" fmla="*/ 1130440 w 5915"/>
                <a:gd name="T9" fmla="*/ 614592 h 3525"/>
                <a:gd name="T10" fmla="*/ 1355239 w 5915"/>
                <a:gd name="T11" fmla="*/ 1009388 h 3525"/>
                <a:gd name="T12" fmla="*/ 1590023 w 5915"/>
                <a:gd name="T13" fmla="*/ 1024858 h 3525"/>
                <a:gd name="T14" fmla="*/ 1856691 w 5915"/>
                <a:gd name="T15" fmla="*/ 840512 h 3525"/>
                <a:gd name="T16" fmla="*/ 1904678 w 5915"/>
                <a:gd name="T17" fmla="*/ 869840 h 3525"/>
                <a:gd name="T18" fmla="*/ 1664097 w 5915"/>
                <a:gd name="T19" fmla="*/ 1062242 h 3525"/>
                <a:gd name="T20" fmla="*/ 1385513 w 5915"/>
                <a:gd name="T21" fmla="*/ 1094148 h 3525"/>
                <a:gd name="T22" fmla="*/ 1084385 w 5915"/>
                <a:gd name="T23" fmla="*/ 894978 h 3525"/>
                <a:gd name="T24" fmla="*/ 919811 w 5915"/>
                <a:gd name="T25" fmla="*/ 912381 h 3525"/>
                <a:gd name="T26" fmla="*/ 837041 w 5915"/>
                <a:gd name="T27" fmla="*/ 816986 h 3525"/>
                <a:gd name="T28" fmla="*/ 674399 w 5915"/>
                <a:gd name="T29" fmla="*/ 752851 h 3525"/>
                <a:gd name="T30" fmla="*/ 959746 w 5915"/>
                <a:gd name="T31" fmla="*/ 727391 h 3525"/>
                <a:gd name="T32" fmla="*/ 1019006 w 5915"/>
                <a:gd name="T33" fmla="*/ 614915 h 3525"/>
                <a:gd name="T34" fmla="*/ 615784 w 5915"/>
                <a:gd name="T35" fmla="*/ 517585 h 3525"/>
                <a:gd name="T36" fmla="*/ 735913 w 5915"/>
                <a:gd name="T37" fmla="*/ 453451 h 3525"/>
                <a:gd name="T38" fmla="*/ 1075689 w 5915"/>
                <a:gd name="T39" fmla="*/ 577852 h 3525"/>
                <a:gd name="T40" fmla="*/ 706283 w 5915"/>
                <a:gd name="T41" fmla="*/ 230110 h 3525"/>
                <a:gd name="T42" fmla="*/ 925930 w 5915"/>
                <a:gd name="T43" fmla="*/ 239778 h 3525"/>
                <a:gd name="T44" fmla="*/ 1478589 w 5915"/>
                <a:gd name="T45" fmla="*/ 279096 h 3525"/>
                <a:gd name="T46" fmla="*/ 1630603 w 5915"/>
                <a:gd name="T47" fmla="*/ 689039 h 3525"/>
                <a:gd name="T48" fmla="*/ 1862166 w 5915"/>
                <a:gd name="T49" fmla="*/ 578819 h 3525"/>
                <a:gd name="T50" fmla="*/ 1903068 w 5915"/>
                <a:gd name="T51" fmla="*/ 617493 h 3525"/>
                <a:gd name="T52" fmla="*/ 1642197 w 5915"/>
                <a:gd name="T53" fmla="*/ 749306 h 3525"/>
                <a:gd name="T54" fmla="*/ 1462486 w 5915"/>
                <a:gd name="T55" fmla="*/ 850181 h 3525"/>
                <a:gd name="T56" fmla="*/ 1728832 w 5915"/>
                <a:gd name="T57" fmla="*/ 810540 h 3525"/>
                <a:gd name="T58" fmla="*/ 1880845 w 5915"/>
                <a:gd name="T59" fmla="*/ 706120 h 3525"/>
                <a:gd name="T60" fmla="*/ 1883100 w 5915"/>
                <a:gd name="T61" fmla="*/ 771544 h 3525"/>
                <a:gd name="T62" fmla="*/ 1541069 w 5915"/>
                <a:gd name="T63" fmla="*/ 925272 h 3525"/>
                <a:gd name="T64" fmla="*/ 1277944 w 5915"/>
                <a:gd name="T65" fmla="*/ 847602 h 3525"/>
                <a:gd name="T66" fmla="*/ 1130440 w 5915"/>
                <a:gd name="T67" fmla="*/ 690651 h 3525"/>
                <a:gd name="T68" fmla="*/ 371660 w 5915"/>
                <a:gd name="T69" fmla="*/ 927851 h 3525"/>
                <a:gd name="T70" fmla="*/ 255396 w 5915"/>
                <a:gd name="T71" fmla="*/ 927851 h 3525"/>
                <a:gd name="T72" fmla="*/ 233817 w 5915"/>
                <a:gd name="T73" fmla="*/ 1067077 h 3525"/>
                <a:gd name="T74" fmla="*/ 385509 w 5915"/>
                <a:gd name="T75" fmla="*/ 1128955 h 3525"/>
                <a:gd name="T76" fmla="*/ 474398 w 5915"/>
                <a:gd name="T77" fmla="*/ 863716 h 3525"/>
                <a:gd name="T78" fmla="*/ 624157 w 5915"/>
                <a:gd name="T79" fmla="*/ 749306 h 3525"/>
                <a:gd name="T80" fmla="*/ 589052 w 5915"/>
                <a:gd name="T81" fmla="*/ 559804 h 3525"/>
                <a:gd name="T82" fmla="*/ 512724 w 5915"/>
                <a:gd name="T83" fmla="*/ 327439 h 3525"/>
                <a:gd name="T84" fmla="*/ 587442 w 5915"/>
                <a:gd name="T85" fmla="*/ 90239 h 3525"/>
                <a:gd name="T86" fmla="*/ 505960 w 5915"/>
                <a:gd name="T87" fmla="*/ 0 h 3525"/>
                <a:gd name="T88" fmla="*/ 408053 w 5915"/>
                <a:gd name="T89" fmla="*/ 137937 h 3525"/>
                <a:gd name="T90" fmla="*/ 218358 w 5915"/>
                <a:gd name="T91" fmla="*/ 556259 h 3525"/>
                <a:gd name="T92" fmla="*/ 208697 w 5915"/>
                <a:gd name="T93" fmla="*/ 737382 h 3525"/>
                <a:gd name="T94" fmla="*/ 345573 w 5915"/>
                <a:gd name="T95" fmla="*/ 853403 h 3525"/>
                <a:gd name="T96" fmla="*/ 370050 w 5915"/>
                <a:gd name="T97" fmla="*/ 550136 h 3525"/>
                <a:gd name="T98" fmla="*/ 310468 w 5915"/>
                <a:gd name="T99" fmla="*/ 763487 h 3525"/>
                <a:gd name="T100" fmla="*/ 257972 w 5915"/>
                <a:gd name="T101" fmla="*/ 639086 h 3525"/>
                <a:gd name="T102" fmla="*/ 474076 w 5915"/>
                <a:gd name="T103" fmla="*/ 797649 h 3525"/>
                <a:gd name="T104" fmla="*/ 570051 w 5915"/>
                <a:gd name="T105" fmla="*/ 681627 h 3525"/>
                <a:gd name="T106" fmla="*/ 490501 w 5915"/>
                <a:gd name="T107" fmla="*/ 577208 h 3525"/>
                <a:gd name="T108" fmla="*/ 494044 w 5915"/>
                <a:gd name="T109" fmla="*/ 77992 h 3525"/>
                <a:gd name="T110" fmla="*/ 523996 w 5915"/>
                <a:gd name="T111" fmla="*/ 153406 h 3525"/>
                <a:gd name="T112" fmla="*/ 29952 w 5915"/>
                <a:gd name="T113" fmla="*/ 1111552 h 3525"/>
                <a:gd name="T114" fmla="*/ 9340 w 5915"/>
                <a:gd name="T115" fmla="*/ 1059342 h 3525"/>
                <a:gd name="T116" fmla="*/ 49598 w 5915"/>
                <a:gd name="T117" fmla="*/ 1105106 h 3525"/>
                <a:gd name="T118" fmla="*/ 644 w 5915"/>
                <a:gd name="T119" fmla="*/ 331951 h 3525"/>
                <a:gd name="T120" fmla="*/ 321096 w 5915"/>
                <a:gd name="T121" fmla="*/ 195948 h 3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915" h="3525">
                  <a:moveTo>
                    <a:pt x="148" y="2277"/>
                  </a:moveTo>
                  <a:lnTo>
                    <a:pt x="148" y="2277"/>
                  </a:lnTo>
                  <a:lnTo>
                    <a:pt x="139" y="2282"/>
                  </a:lnTo>
                  <a:lnTo>
                    <a:pt x="131" y="2286"/>
                  </a:lnTo>
                  <a:lnTo>
                    <a:pt x="122" y="2289"/>
                  </a:lnTo>
                  <a:lnTo>
                    <a:pt x="112" y="2291"/>
                  </a:lnTo>
                  <a:lnTo>
                    <a:pt x="103" y="2292"/>
                  </a:lnTo>
                  <a:lnTo>
                    <a:pt x="94" y="2292"/>
                  </a:lnTo>
                  <a:lnTo>
                    <a:pt x="85" y="2292"/>
                  </a:lnTo>
                  <a:lnTo>
                    <a:pt x="76" y="2290"/>
                  </a:lnTo>
                  <a:lnTo>
                    <a:pt x="67" y="2288"/>
                  </a:lnTo>
                  <a:lnTo>
                    <a:pt x="58" y="2285"/>
                  </a:lnTo>
                  <a:lnTo>
                    <a:pt x="51" y="2281"/>
                  </a:lnTo>
                  <a:lnTo>
                    <a:pt x="43" y="2276"/>
                  </a:lnTo>
                  <a:lnTo>
                    <a:pt x="35" y="2270"/>
                  </a:lnTo>
                  <a:lnTo>
                    <a:pt x="28" y="2265"/>
                  </a:lnTo>
                  <a:lnTo>
                    <a:pt x="22" y="2257"/>
                  </a:lnTo>
                  <a:lnTo>
                    <a:pt x="16" y="2249"/>
                  </a:lnTo>
                  <a:lnTo>
                    <a:pt x="12" y="2241"/>
                  </a:lnTo>
                  <a:lnTo>
                    <a:pt x="7" y="2232"/>
                  </a:lnTo>
                  <a:lnTo>
                    <a:pt x="4" y="2223"/>
                  </a:lnTo>
                  <a:lnTo>
                    <a:pt x="2" y="2214"/>
                  </a:lnTo>
                  <a:lnTo>
                    <a:pt x="0" y="2206"/>
                  </a:lnTo>
                  <a:lnTo>
                    <a:pt x="0" y="2197"/>
                  </a:lnTo>
                  <a:lnTo>
                    <a:pt x="0" y="2187"/>
                  </a:lnTo>
                  <a:lnTo>
                    <a:pt x="3" y="2178"/>
                  </a:lnTo>
                  <a:lnTo>
                    <a:pt x="5" y="2169"/>
                  </a:lnTo>
                  <a:lnTo>
                    <a:pt x="8" y="2161"/>
                  </a:lnTo>
                  <a:lnTo>
                    <a:pt x="12" y="2152"/>
                  </a:lnTo>
                  <a:lnTo>
                    <a:pt x="16" y="2144"/>
                  </a:lnTo>
                  <a:lnTo>
                    <a:pt x="22" y="2136"/>
                  </a:lnTo>
                  <a:lnTo>
                    <a:pt x="28" y="2130"/>
                  </a:lnTo>
                  <a:lnTo>
                    <a:pt x="35" y="2124"/>
                  </a:lnTo>
                  <a:lnTo>
                    <a:pt x="44" y="2117"/>
                  </a:lnTo>
                  <a:lnTo>
                    <a:pt x="73" y="2099"/>
                  </a:lnTo>
                  <a:lnTo>
                    <a:pt x="109" y="2076"/>
                  </a:lnTo>
                  <a:lnTo>
                    <a:pt x="157" y="2047"/>
                  </a:lnTo>
                  <a:lnTo>
                    <a:pt x="217" y="2013"/>
                  </a:lnTo>
                  <a:lnTo>
                    <a:pt x="287" y="1973"/>
                  </a:lnTo>
                  <a:lnTo>
                    <a:pt x="368" y="1928"/>
                  </a:lnTo>
                  <a:lnTo>
                    <a:pt x="460" y="1880"/>
                  </a:lnTo>
                  <a:lnTo>
                    <a:pt x="454" y="1908"/>
                  </a:lnTo>
                  <a:lnTo>
                    <a:pt x="450" y="1936"/>
                  </a:lnTo>
                  <a:lnTo>
                    <a:pt x="446" y="1964"/>
                  </a:lnTo>
                  <a:lnTo>
                    <a:pt x="444" y="1990"/>
                  </a:lnTo>
                  <a:lnTo>
                    <a:pt x="443" y="2018"/>
                  </a:lnTo>
                  <a:lnTo>
                    <a:pt x="443" y="2046"/>
                  </a:lnTo>
                  <a:lnTo>
                    <a:pt x="444" y="2074"/>
                  </a:lnTo>
                  <a:lnTo>
                    <a:pt x="445" y="2102"/>
                  </a:lnTo>
                  <a:lnTo>
                    <a:pt x="380" y="2138"/>
                  </a:lnTo>
                  <a:lnTo>
                    <a:pt x="322" y="2171"/>
                  </a:lnTo>
                  <a:lnTo>
                    <a:pt x="270" y="2201"/>
                  </a:lnTo>
                  <a:lnTo>
                    <a:pt x="228" y="2227"/>
                  </a:lnTo>
                  <a:lnTo>
                    <a:pt x="169" y="2263"/>
                  </a:lnTo>
                  <a:lnTo>
                    <a:pt x="148" y="2277"/>
                  </a:lnTo>
                  <a:close/>
                  <a:moveTo>
                    <a:pt x="4592" y="2112"/>
                  </a:moveTo>
                  <a:lnTo>
                    <a:pt x="4592" y="1225"/>
                  </a:lnTo>
                  <a:lnTo>
                    <a:pt x="3694" y="1356"/>
                  </a:lnTo>
                  <a:lnTo>
                    <a:pt x="3744" y="1404"/>
                  </a:lnTo>
                  <a:lnTo>
                    <a:pt x="3792" y="1451"/>
                  </a:lnTo>
                  <a:lnTo>
                    <a:pt x="3836" y="1496"/>
                  </a:lnTo>
                  <a:lnTo>
                    <a:pt x="3879" y="1540"/>
                  </a:lnTo>
                  <a:lnTo>
                    <a:pt x="3958" y="1624"/>
                  </a:lnTo>
                  <a:lnTo>
                    <a:pt x="4030" y="1702"/>
                  </a:lnTo>
                  <a:lnTo>
                    <a:pt x="4098" y="1776"/>
                  </a:lnTo>
                  <a:lnTo>
                    <a:pt x="4131" y="1811"/>
                  </a:lnTo>
                  <a:lnTo>
                    <a:pt x="4163" y="1844"/>
                  </a:lnTo>
                  <a:lnTo>
                    <a:pt x="4194" y="1876"/>
                  </a:lnTo>
                  <a:lnTo>
                    <a:pt x="4227" y="1906"/>
                  </a:lnTo>
                  <a:lnTo>
                    <a:pt x="4258" y="1934"/>
                  </a:lnTo>
                  <a:lnTo>
                    <a:pt x="4290" y="1960"/>
                  </a:lnTo>
                  <a:lnTo>
                    <a:pt x="4322" y="1985"/>
                  </a:lnTo>
                  <a:lnTo>
                    <a:pt x="4356" y="2008"/>
                  </a:lnTo>
                  <a:lnTo>
                    <a:pt x="4392" y="2031"/>
                  </a:lnTo>
                  <a:lnTo>
                    <a:pt x="4427" y="2049"/>
                  </a:lnTo>
                  <a:lnTo>
                    <a:pt x="4465" y="2068"/>
                  </a:lnTo>
                  <a:lnTo>
                    <a:pt x="4505" y="2084"/>
                  </a:lnTo>
                  <a:lnTo>
                    <a:pt x="4548" y="2099"/>
                  </a:lnTo>
                  <a:lnTo>
                    <a:pt x="4592" y="2112"/>
                  </a:lnTo>
                  <a:close/>
                  <a:moveTo>
                    <a:pt x="3510" y="1444"/>
                  </a:moveTo>
                  <a:lnTo>
                    <a:pt x="3510" y="1444"/>
                  </a:lnTo>
                  <a:lnTo>
                    <a:pt x="3568" y="1499"/>
                  </a:lnTo>
                  <a:lnTo>
                    <a:pt x="3622" y="1550"/>
                  </a:lnTo>
                  <a:lnTo>
                    <a:pt x="3674" y="1601"/>
                  </a:lnTo>
                  <a:lnTo>
                    <a:pt x="3723" y="1650"/>
                  </a:lnTo>
                  <a:lnTo>
                    <a:pt x="3767" y="1697"/>
                  </a:lnTo>
                  <a:lnTo>
                    <a:pt x="3811" y="1743"/>
                  </a:lnTo>
                  <a:lnTo>
                    <a:pt x="3890" y="1830"/>
                  </a:lnTo>
                  <a:lnTo>
                    <a:pt x="3961" y="1907"/>
                  </a:lnTo>
                  <a:lnTo>
                    <a:pt x="4028" y="1978"/>
                  </a:lnTo>
                  <a:lnTo>
                    <a:pt x="4060" y="2010"/>
                  </a:lnTo>
                  <a:lnTo>
                    <a:pt x="4094" y="2043"/>
                  </a:lnTo>
                  <a:lnTo>
                    <a:pt x="4126" y="2073"/>
                  </a:lnTo>
                  <a:lnTo>
                    <a:pt x="4160" y="2102"/>
                  </a:lnTo>
                  <a:lnTo>
                    <a:pt x="4120" y="2109"/>
                  </a:lnTo>
                  <a:lnTo>
                    <a:pt x="4082" y="2119"/>
                  </a:lnTo>
                  <a:lnTo>
                    <a:pt x="4045" y="2131"/>
                  </a:lnTo>
                  <a:lnTo>
                    <a:pt x="4009" y="2144"/>
                  </a:lnTo>
                  <a:lnTo>
                    <a:pt x="3994" y="2152"/>
                  </a:lnTo>
                  <a:lnTo>
                    <a:pt x="3977" y="2161"/>
                  </a:lnTo>
                  <a:lnTo>
                    <a:pt x="3961" y="2169"/>
                  </a:lnTo>
                  <a:lnTo>
                    <a:pt x="3947" y="2179"/>
                  </a:lnTo>
                  <a:lnTo>
                    <a:pt x="3932" y="2188"/>
                  </a:lnTo>
                  <a:lnTo>
                    <a:pt x="3919" y="2198"/>
                  </a:lnTo>
                  <a:lnTo>
                    <a:pt x="3905" y="2208"/>
                  </a:lnTo>
                  <a:lnTo>
                    <a:pt x="3893" y="2219"/>
                  </a:lnTo>
                  <a:lnTo>
                    <a:pt x="3854" y="2183"/>
                  </a:lnTo>
                  <a:lnTo>
                    <a:pt x="3812" y="2146"/>
                  </a:lnTo>
                  <a:lnTo>
                    <a:pt x="3768" y="2109"/>
                  </a:lnTo>
                  <a:lnTo>
                    <a:pt x="3723" y="2070"/>
                  </a:lnTo>
                  <a:lnTo>
                    <a:pt x="3674" y="2029"/>
                  </a:lnTo>
                  <a:lnTo>
                    <a:pt x="3622" y="1989"/>
                  </a:lnTo>
                  <a:lnTo>
                    <a:pt x="3568" y="1949"/>
                  </a:lnTo>
                  <a:lnTo>
                    <a:pt x="3510" y="1907"/>
                  </a:lnTo>
                  <a:lnTo>
                    <a:pt x="3510" y="1444"/>
                  </a:lnTo>
                  <a:close/>
                  <a:moveTo>
                    <a:pt x="3510" y="2143"/>
                  </a:moveTo>
                  <a:lnTo>
                    <a:pt x="3510" y="2557"/>
                  </a:lnTo>
                  <a:lnTo>
                    <a:pt x="3510" y="2572"/>
                  </a:lnTo>
                  <a:lnTo>
                    <a:pt x="3508" y="2587"/>
                  </a:lnTo>
                  <a:lnTo>
                    <a:pt x="3505" y="2601"/>
                  </a:lnTo>
                  <a:lnTo>
                    <a:pt x="3501" y="2616"/>
                  </a:lnTo>
                  <a:lnTo>
                    <a:pt x="3544" y="2640"/>
                  </a:lnTo>
                  <a:lnTo>
                    <a:pt x="3586" y="2666"/>
                  </a:lnTo>
                  <a:lnTo>
                    <a:pt x="3625" y="2690"/>
                  </a:lnTo>
                  <a:lnTo>
                    <a:pt x="3662" y="2715"/>
                  </a:lnTo>
                  <a:lnTo>
                    <a:pt x="3734" y="2764"/>
                  </a:lnTo>
                  <a:lnTo>
                    <a:pt x="3800" y="2811"/>
                  </a:lnTo>
                  <a:lnTo>
                    <a:pt x="3861" y="2858"/>
                  </a:lnTo>
                  <a:lnTo>
                    <a:pt x="3918" y="2902"/>
                  </a:lnTo>
                  <a:lnTo>
                    <a:pt x="3971" y="2946"/>
                  </a:lnTo>
                  <a:lnTo>
                    <a:pt x="4021" y="2987"/>
                  </a:lnTo>
                  <a:lnTo>
                    <a:pt x="4098" y="3050"/>
                  </a:lnTo>
                  <a:lnTo>
                    <a:pt x="4135" y="3079"/>
                  </a:lnTo>
                  <a:lnTo>
                    <a:pt x="4172" y="3106"/>
                  </a:lnTo>
                  <a:lnTo>
                    <a:pt x="4208" y="3132"/>
                  </a:lnTo>
                  <a:lnTo>
                    <a:pt x="4244" y="3154"/>
                  </a:lnTo>
                  <a:lnTo>
                    <a:pt x="4281" y="3175"/>
                  </a:lnTo>
                  <a:lnTo>
                    <a:pt x="4299" y="3184"/>
                  </a:lnTo>
                  <a:lnTo>
                    <a:pt x="4318" y="3193"/>
                  </a:lnTo>
                  <a:lnTo>
                    <a:pt x="4338" y="3201"/>
                  </a:lnTo>
                  <a:lnTo>
                    <a:pt x="4358" y="3209"/>
                  </a:lnTo>
                  <a:lnTo>
                    <a:pt x="4378" y="3215"/>
                  </a:lnTo>
                  <a:lnTo>
                    <a:pt x="4398" y="3221"/>
                  </a:lnTo>
                  <a:lnTo>
                    <a:pt x="4419" y="3226"/>
                  </a:lnTo>
                  <a:lnTo>
                    <a:pt x="4442" y="3231"/>
                  </a:lnTo>
                  <a:lnTo>
                    <a:pt x="4464" y="3234"/>
                  </a:lnTo>
                  <a:lnTo>
                    <a:pt x="4487" y="3238"/>
                  </a:lnTo>
                  <a:lnTo>
                    <a:pt x="4511" y="3240"/>
                  </a:lnTo>
                  <a:lnTo>
                    <a:pt x="4535" y="3241"/>
                  </a:lnTo>
                  <a:lnTo>
                    <a:pt x="4561" y="3242"/>
                  </a:lnTo>
                  <a:lnTo>
                    <a:pt x="4588" y="3241"/>
                  </a:lnTo>
                  <a:lnTo>
                    <a:pt x="4614" y="3240"/>
                  </a:lnTo>
                  <a:lnTo>
                    <a:pt x="4643" y="3239"/>
                  </a:lnTo>
                  <a:lnTo>
                    <a:pt x="4672" y="3235"/>
                  </a:lnTo>
                  <a:lnTo>
                    <a:pt x="4703" y="3232"/>
                  </a:lnTo>
                  <a:lnTo>
                    <a:pt x="4764" y="3222"/>
                  </a:lnTo>
                  <a:lnTo>
                    <a:pt x="4823" y="3210"/>
                  </a:lnTo>
                  <a:lnTo>
                    <a:pt x="4881" y="3195"/>
                  </a:lnTo>
                  <a:lnTo>
                    <a:pt x="4937" y="3180"/>
                  </a:lnTo>
                  <a:lnTo>
                    <a:pt x="4991" y="3162"/>
                  </a:lnTo>
                  <a:lnTo>
                    <a:pt x="5044" y="3142"/>
                  </a:lnTo>
                  <a:lnTo>
                    <a:pt x="5094" y="3121"/>
                  </a:lnTo>
                  <a:lnTo>
                    <a:pt x="5143" y="3098"/>
                  </a:lnTo>
                  <a:lnTo>
                    <a:pt x="5191" y="3076"/>
                  </a:lnTo>
                  <a:lnTo>
                    <a:pt x="5235" y="3051"/>
                  </a:lnTo>
                  <a:lnTo>
                    <a:pt x="5280" y="3026"/>
                  </a:lnTo>
                  <a:lnTo>
                    <a:pt x="5321" y="3000"/>
                  </a:lnTo>
                  <a:lnTo>
                    <a:pt x="5361" y="2975"/>
                  </a:lnTo>
                  <a:lnTo>
                    <a:pt x="5399" y="2949"/>
                  </a:lnTo>
                  <a:lnTo>
                    <a:pt x="5436" y="2922"/>
                  </a:lnTo>
                  <a:lnTo>
                    <a:pt x="5469" y="2897"/>
                  </a:lnTo>
                  <a:lnTo>
                    <a:pt x="5503" y="2870"/>
                  </a:lnTo>
                  <a:lnTo>
                    <a:pt x="5533" y="2844"/>
                  </a:lnTo>
                  <a:lnTo>
                    <a:pt x="5561" y="2820"/>
                  </a:lnTo>
                  <a:lnTo>
                    <a:pt x="5588" y="2795"/>
                  </a:lnTo>
                  <a:lnTo>
                    <a:pt x="5634" y="2751"/>
                  </a:lnTo>
                  <a:lnTo>
                    <a:pt x="5673" y="2710"/>
                  </a:lnTo>
                  <a:lnTo>
                    <a:pt x="5705" y="2676"/>
                  </a:lnTo>
                  <a:lnTo>
                    <a:pt x="5726" y="2650"/>
                  </a:lnTo>
                  <a:lnTo>
                    <a:pt x="5745" y="2628"/>
                  </a:lnTo>
                  <a:lnTo>
                    <a:pt x="5750" y="2620"/>
                  </a:lnTo>
                  <a:lnTo>
                    <a:pt x="5757" y="2613"/>
                  </a:lnTo>
                  <a:lnTo>
                    <a:pt x="5765" y="2608"/>
                  </a:lnTo>
                  <a:lnTo>
                    <a:pt x="5773" y="2603"/>
                  </a:lnTo>
                  <a:lnTo>
                    <a:pt x="5780" y="2599"/>
                  </a:lnTo>
                  <a:lnTo>
                    <a:pt x="5789" y="2596"/>
                  </a:lnTo>
                  <a:lnTo>
                    <a:pt x="5798" y="2593"/>
                  </a:lnTo>
                  <a:lnTo>
                    <a:pt x="5807" y="2591"/>
                  </a:lnTo>
                  <a:lnTo>
                    <a:pt x="5816" y="2590"/>
                  </a:lnTo>
                  <a:lnTo>
                    <a:pt x="5825" y="2590"/>
                  </a:lnTo>
                  <a:lnTo>
                    <a:pt x="5834" y="2591"/>
                  </a:lnTo>
                  <a:lnTo>
                    <a:pt x="5843" y="2593"/>
                  </a:lnTo>
                  <a:lnTo>
                    <a:pt x="5852" y="2596"/>
                  </a:lnTo>
                  <a:lnTo>
                    <a:pt x="5861" y="2600"/>
                  </a:lnTo>
                  <a:lnTo>
                    <a:pt x="5870" y="2605"/>
                  </a:lnTo>
                  <a:lnTo>
                    <a:pt x="5877" y="2609"/>
                  </a:lnTo>
                  <a:lnTo>
                    <a:pt x="5885" y="2616"/>
                  </a:lnTo>
                  <a:lnTo>
                    <a:pt x="5892" y="2622"/>
                  </a:lnTo>
                  <a:lnTo>
                    <a:pt x="5898" y="2630"/>
                  </a:lnTo>
                  <a:lnTo>
                    <a:pt x="5902" y="2638"/>
                  </a:lnTo>
                  <a:lnTo>
                    <a:pt x="5906" y="2646"/>
                  </a:lnTo>
                  <a:lnTo>
                    <a:pt x="5910" y="2655"/>
                  </a:lnTo>
                  <a:lnTo>
                    <a:pt x="5912" y="2664"/>
                  </a:lnTo>
                  <a:lnTo>
                    <a:pt x="5914" y="2673"/>
                  </a:lnTo>
                  <a:lnTo>
                    <a:pt x="5915" y="2681"/>
                  </a:lnTo>
                  <a:lnTo>
                    <a:pt x="5915" y="2690"/>
                  </a:lnTo>
                  <a:lnTo>
                    <a:pt x="5914" y="2699"/>
                  </a:lnTo>
                  <a:lnTo>
                    <a:pt x="5912" y="2708"/>
                  </a:lnTo>
                  <a:lnTo>
                    <a:pt x="5910" y="2717"/>
                  </a:lnTo>
                  <a:lnTo>
                    <a:pt x="5906" y="2726"/>
                  </a:lnTo>
                  <a:lnTo>
                    <a:pt x="5901" y="2735"/>
                  </a:lnTo>
                  <a:lnTo>
                    <a:pt x="5896" y="2743"/>
                  </a:lnTo>
                  <a:lnTo>
                    <a:pt x="5875" y="2767"/>
                  </a:lnTo>
                  <a:lnTo>
                    <a:pt x="5851" y="2796"/>
                  </a:lnTo>
                  <a:lnTo>
                    <a:pt x="5817" y="2834"/>
                  </a:lnTo>
                  <a:lnTo>
                    <a:pt x="5773" y="2880"/>
                  </a:lnTo>
                  <a:lnTo>
                    <a:pt x="5748" y="2904"/>
                  </a:lnTo>
                  <a:lnTo>
                    <a:pt x="5720" y="2930"/>
                  </a:lnTo>
                  <a:lnTo>
                    <a:pt x="5690" y="2958"/>
                  </a:lnTo>
                  <a:lnTo>
                    <a:pt x="5659" y="2986"/>
                  </a:lnTo>
                  <a:lnTo>
                    <a:pt x="5624" y="3014"/>
                  </a:lnTo>
                  <a:lnTo>
                    <a:pt x="5589" y="3044"/>
                  </a:lnTo>
                  <a:lnTo>
                    <a:pt x="5550" y="3073"/>
                  </a:lnTo>
                  <a:lnTo>
                    <a:pt x="5510" y="3102"/>
                  </a:lnTo>
                  <a:lnTo>
                    <a:pt x="5466" y="3132"/>
                  </a:lnTo>
                  <a:lnTo>
                    <a:pt x="5422" y="3161"/>
                  </a:lnTo>
                  <a:lnTo>
                    <a:pt x="5375" y="3190"/>
                  </a:lnTo>
                  <a:lnTo>
                    <a:pt x="5326" y="3218"/>
                  </a:lnTo>
                  <a:lnTo>
                    <a:pt x="5274" y="3244"/>
                  </a:lnTo>
                  <a:lnTo>
                    <a:pt x="5222" y="3271"/>
                  </a:lnTo>
                  <a:lnTo>
                    <a:pt x="5167" y="3296"/>
                  </a:lnTo>
                  <a:lnTo>
                    <a:pt x="5111" y="3319"/>
                  </a:lnTo>
                  <a:lnTo>
                    <a:pt x="5051" y="3341"/>
                  </a:lnTo>
                  <a:lnTo>
                    <a:pt x="4990" y="3361"/>
                  </a:lnTo>
                  <a:lnTo>
                    <a:pt x="4928" y="3379"/>
                  </a:lnTo>
                  <a:lnTo>
                    <a:pt x="4896" y="3388"/>
                  </a:lnTo>
                  <a:lnTo>
                    <a:pt x="4863" y="3395"/>
                  </a:lnTo>
                  <a:lnTo>
                    <a:pt x="4831" y="3403"/>
                  </a:lnTo>
                  <a:lnTo>
                    <a:pt x="4797" y="3409"/>
                  </a:lnTo>
                  <a:lnTo>
                    <a:pt x="4764" y="3415"/>
                  </a:lnTo>
                  <a:lnTo>
                    <a:pt x="4729" y="3419"/>
                  </a:lnTo>
                  <a:lnTo>
                    <a:pt x="4691" y="3425"/>
                  </a:lnTo>
                  <a:lnTo>
                    <a:pt x="4655" y="3428"/>
                  </a:lnTo>
                  <a:lnTo>
                    <a:pt x="4619" y="3430"/>
                  </a:lnTo>
                  <a:lnTo>
                    <a:pt x="4585" y="3433"/>
                  </a:lnTo>
                  <a:lnTo>
                    <a:pt x="4552" y="3433"/>
                  </a:lnTo>
                  <a:lnTo>
                    <a:pt x="4521" y="3433"/>
                  </a:lnTo>
                  <a:lnTo>
                    <a:pt x="4490" y="3432"/>
                  </a:lnTo>
                  <a:lnTo>
                    <a:pt x="4461" y="3429"/>
                  </a:lnTo>
                  <a:lnTo>
                    <a:pt x="4432" y="3425"/>
                  </a:lnTo>
                  <a:lnTo>
                    <a:pt x="4405" y="3421"/>
                  </a:lnTo>
                  <a:lnTo>
                    <a:pt x="4378" y="3416"/>
                  </a:lnTo>
                  <a:lnTo>
                    <a:pt x="4351" y="3409"/>
                  </a:lnTo>
                  <a:lnTo>
                    <a:pt x="4327" y="3403"/>
                  </a:lnTo>
                  <a:lnTo>
                    <a:pt x="4302" y="3395"/>
                  </a:lnTo>
                  <a:lnTo>
                    <a:pt x="4278" y="3386"/>
                  </a:lnTo>
                  <a:lnTo>
                    <a:pt x="4254" y="3377"/>
                  </a:lnTo>
                  <a:lnTo>
                    <a:pt x="4231" y="3367"/>
                  </a:lnTo>
                  <a:lnTo>
                    <a:pt x="4209" y="3356"/>
                  </a:lnTo>
                  <a:lnTo>
                    <a:pt x="4186" y="3343"/>
                  </a:lnTo>
                  <a:lnTo>
                    <a:pt x="4165" y="3331"/>
                  </a:lnTo>
                  <a:lnTo>
                    <a:pt x="4143" y="3318"/>
                  </a:lnTo>
                  <a:lnTo>
                    <a:pt x="4122" y="3304"/>
                  </a:lnTo>
                  <a:lnTo>
                    <a:pt x="4078" y="3274"/>
                  </a:lnTo>
                  <a:lnTo>
                    <a:pt x="4035" y="3243"/>
                  </a:lnTo>
                  <a:lnTo>
                    <a:pt x="3991" y="3209"/>
                  </a:lnTo>
                  <a:lnTo>
                    <a:pt x="3900" y="3133"/>
                  </a:lnTo>
                  <a:lnTo>
                    <a:pt x="3850" y="3093"/>
                  </a:lnTo>
                  <a:lnTo>
                    <a:pt x="3797" y="3049"/>
                  </a:lnTo>
                  <a:lnTo>
                    <a:pt x="3742" y="3006"/>
                  </a:lnTo>
                  <a:lnTo>
                    <a:pt x="3681" y="2960"/>
                  </a:lnTo>
                  <a:lnTo>
                    <a:pt x="3616" y="2913"/>
                  </a:lnTo>
                  <a:lnTo>
                    <a:pt x="3544" y="2865"/>
                  </a:lnTo>
                  <a:lnTo>
                    <a:pt x="3506" y="2841"/>
                  </a:lnTo>
                  <a:lnTo>
                    <a:pt x="3467" y="2816"/>
                  </a:lnTo>
                  <a:lnTo>
                    <a:pt x="3426" y="2792"/>
                  </a:lnTo>
                  <a:lnTo>
                    <a:pt x="3384" y="2767"/>
                  </a:lnTo>
                  <a:lnTo>
                    <a:pt x="3367" y="2777"/>
                  </a:lnTo>
                  <a:lnTo>
                    <a:pt x="3350" y="2787"/>
                  </a:lnTo>
                  <a:lnTo>
                    <a:pt x="3334" y="2797"/>
                  </a:lnTo>
                  <a:lnTo>
                    <a:pt x="3315" y="2806"/>
                  </a:lnTo>
                  <a:lnTo>
                    <a:pt x="3296" y="2814"/>
                  </a:lnTo>
                  <a:lnTo>
                    <a:pt x="3277" y="2822"/>
                  </a:lnTo>
                  <a:lnTo>
                    <a:pt x="3257" y="2830"/>
                  </a:lnTo>
                  <a:lnTo>
                    <a:pt x="3236" y="2835"/>
                  </a:lnTo>
                  <a:lnTo>
                    <a:pt x="3214" y="2842"/>
                  </a:lnTo>
                  <a:lnTo>
                    <a:pt x="3193" y="2846"/>
                  </a:lnTo>
                  <a:lnTo>
                    <a:pt x="3171" y="2851"/>
                  </a:lnTo>
                  <a:lnTo>
                    <a:pt x="3149" y="2854"/>
                  </a:lnTo>
                  <a:lnTo>
                    <a:pt x="3125" y="2858"/>
                  </a:lnTo>
                  <a:lnTo>
                    <a:pt x="3102" y="2860"/>
                  </a:lnTo>
                  <a:lnTo>
                    <a:pt x="3078" y="2861"/>
                  </a:lnTo>
                  <a:lnTo>
                    <a:pt x="3054" y="2861"/>
                  </a:lnTo>
                  <a:lnTo>
                    <a:pt x="3030" y="2861"/>
                  </a:lnTo>
                  <a:lnTo>
                    <a:pt x="3007" y="2860"/>
                  </a:lnTo>
                  <a:lnTo>
                    <a:pt x="2985" y="2858"/>
                  </a:lnTo>
                  <a:lnTo>
                    <a:pt x="2961" y="2855"/>
                  </a:lnTo>
                  <a:lnTo>
                    <a:pt x="2940" y="2852"/>
                  </a:lnTo>
                  <a:lnTo>
                    <a:pt x="2918" y="2847"/>
                  </a:lnTo>
                  <a:lnTo>
                    <a:pt x="2897" y="2843"/>
                  </a:lnTo>
                  <a:lnTo>
                    <a:pt x="2877" y="2837"/>
                  </a:lnTo>
                  <a:lnTo>
                    <a:pt x="2856" y="2831"/>
                  </a:lnTo>
                  <a:lnTo>
                    <a:pt x="2836" y="2824"/>
                  </a:lnTo>
                  <a:lnTo>
                    <a:pt x="2817" y="2817"/>
                  </a:lnTo>
                  <a:lnTo>
                    <a:pt x="2799" y="2810"/>
                  </a:lnTo>
                  <a:lnTo>
                    <a:pt x="2781" y="2801"/>
                  </a:lnTo>
                  <a:lnTo>
                    <a:pt x="2764" y="2792"/>
                  </a:lnTo>
                  <a:lnTo>
                    <a:pt x="2747" y="2782"/>
                  </a:lnTo>
                  <a:lnTo>
                    <a:pt x="2732" y="2772"/>
                  </a:lnTo>
                  <a:lnTo>
                    <a:pt x="2716" y="2762"/>
                  </a:lnTo>
                  <a:lnTo>
                    <a:pt x="2702" y="2751"/>
                  </a:lnTo>
                  <a:lnTo>
                    <a:pt x="2688" y="2739"/>
                  </a:lnTo>
                  <a:lnTo>
                    <a:pt x="2676" y="2727"/>
                  </a:lnTo>
                  <a:lnTo>
                    <a:pt x="2664" y="2715"/>
                  </a:lnTo>
                  <a:lnTo>
                    <a:pt x="2652" y="2701"/>
                  </a:lnTo>
                  <a:lnTo>
                    <a:pt x="2642" y="2689"/>
                  </a:lnTo>
                  <a:lnTo>
                    <a:pt x="2634" y="2675"/>
                  </a:lnTo>
                  <a:lnTo>
                    <a:pt x="2626" y="2661"/>
                  </a:lnTo>
                  <a:lnTo>
                    <a:pt x="2618" y="2647"/>
                  </a:lnTo>
                  <a:lnTo>
                    <a:pt x="2612" y="2632"/>
                  </a:lnTo>
                  <a:lnTo>
                    <a:pt x="2607" y="2618"/>
                  </a:lnTo>
                  <a:lnTo>
                    <a:pt x="2602" y="2603"/>
                  </a:lnTo>
                  <a:lnTo>
                    <a:pt x="2600" y="2588"/>
                  </a:lnTo>
                  <a:lnTo>
                    <a:pt x="2598" y="2572"/>
                  </a:lnTo>
                  <a:lnTo>
                    <a:pt x="2598" y="2557"/>
                  </a:lnTo>
                  <a:lnTo>
                    <a:pt x="2599" y="2535"/>
                  </a:lnTo>
                  <a:lnTo>
                    <a:pt x="2602" y="2513"/>
                  </a:lnTo>
                  <a:lnTo>
                    <a:pt x="2608" y="2493"/>
                  </a:lnTo>
                  <a:lnTo>
                    <a:pt x="2616" y="2472"/>
                  </a:lnTo>
                  <a:lnTo>
                    <a:pt x="2580" y="2467"/>
                  </a:lnTo>
                  <a:lnTo>
                    <a:pt x="2543" y="2464"/>
                  </a:lnTo>
                  <a:lnTo>
                    <a:pt x="2506" y="2462"/>
                  </a:lnTo>
                  <a:lnTo>
                    <a:pt x="2471" y="2461"/>
                  </a:lnTo>
                  <a:lnTo>
                    <a:pt x="2434" y="2460"/>
                  </a:lnTo>
                  <a:lnTo>
                    <a:pt x="2397" y="2460"/>
                  </a:lnTo>
                  <a:lnTo>
                    <a:pt x="2359" y="2461"/>
                  </a:lnTo>
                  <a:lnTo>
                    <a:pt x="2323" y="2462"/>
                  </a:lnTo>
                  <a:lnTo>
                    <a:pt x="2286" y="2464"/>
                  </a:lnTo>
                  <a:lnTo>
                    <a:pt x="2248" y="2467"/>
                  </a:lnTo>
                  <a:lnTo>
                    <a:pt x="2211" y="2471"/>
                  </a:lnTo>
                  <a:lnTo>
                    <a:pt x="2173" y="2475"/>
                  </a:lnTo>
                  <a:lnTo>
                    <a:pt x="2098" y="2486"/>
                  </a:lnTo>
                  <a:lnTo>
                    <a:pt x="2023" y="2500"/>
                  </a:lnTo>
                  <a:lnTo>
                    <a:pt x="2040" y="2470"/>
                  </a:lnTo>
                  <a:lnTo>
                    <a:pt x="2055" y="2440"/>
                  </a:lnTo>
                  <a:lnTo>
                    <a:pt x="2069" y="2407"/>
                  </a:lnTo>
                  <a:lnTo>
                    <a:pt x="2082" y="2375"/>
                  </a:lnTo>
                  <a:lnTo>
                    <a:pt x="2094" y="2336"/>
                  </a:lnTo>
                  <a:lnTo>
                    <a:pt x="2104" y="2297"/>
                  </a:lnTo>
                  <a:lnTo>
                    <a:pt x="2148" y="2290"/>
                  </a:lnTo>
                  <a:lnTo>
                    <a:pt x="2191" y="2286"/>
                  </a:lnTo>
                  <a:lnTo>
                    <a:pt x="2234" y="2281"/>
                  </a:lnTo>
                  <a:lnTo>
                    <a:pt x="2278" y="2277"/>
                  </a:lnTo>
                  <a:lnTo>
                    <a:pt x="2321" y="2275"/>
                  </a:lnTo>
                  <a:lnTo>
                    <a:pt x="2364" y="2272"/>
                  </a:lnTo>
                  <a:lnTo>
                    <a:pt x="2407" y="2272"/>
                  </a:lnTo>
                  <a:lnTo>
                    <a:pt x="2450" y="2272"/>
                  </a:lnTo>
                  <a:lnTo>
                    <a:pt x="2493" y="2274"/>
                  </a:lnTo>
                  <a:lnTo>
                    <a:pt x="2535" y="2276"/>
                  </a:lnTo>
                  <a:lnTo>
                    <a:pt x="2578" y="2278"/>
                  </a:lnTo>
                  <a:lnTo>
                    <a:pt x="2620" y="2282"/>
                  </a:lnTo>
                  <a:lnTo>
                    <a:pt x="2661" y="2288"/>
                  </a:lnTo>
                  <a:lnTo>
                    <a:pt x="2704" y="2295"/>
                  </a:lnTo>
                  <a:lnTo>
                    <a:pt x="2745" y="2302"/>
                  </a:lnTo>
                  <a:lnTo>
                    <a:pt x="2786" y="2310"/>
                  </a:lnTo>
                  <a:lnTo>
                    <a:pt x="2815" y="2298"/>
                  </a:lnTo>
                  <a:lnTo>
                    <a:pt x="2845" y="2287"/>
                  </a:lnTo>
                  <a:lnTo>
                    <a:pt x="2878" y="2277"/>
                  </a:lnTo>
                  <a:lnTo>
                    <a:pt x="2911" y="2268"/>
                  </a:lnTo>
                  <a:lnTo>
                    <a:pt x="2945" y="2261"/>
                  </a:lnTo>
                  <a:lnTo>
                    <a:pt x="2980" y="2257"/>
                  </a:lnTo>
                  <a:lnTo>
                    <a:pt x="3017" y="2253"/>
                  </a:lnTo>
                  <a:lnTo>
                    <a:pt x="3054" y="2253"/>
                  </a:lnTo>
                  <a:lnTo>
                    <a:pt x="3078" y="2253"/>
                  </a:lnTo>
                  <a:lnTo>
                    <a:pt x="3102" y="2255"/>
                  </a:lnTo>
                  <a:lnTo>
                    <a:pt x="3125" y="2257"/>
                  </a:lnTo>
                  <a:lnTo>
                    <a:pt x="3149" y="2259"/>
                  </a:lnTo>
                  <a:lnTo>
                    <a:pt x="3171" y="2263"/>
                  </a:lnTo>
                  <a:lnTo>
                    <a:pt x="3193" y="2268"/>
                  </a:lnTo>
                  <a:lnTo>
                    <a:pt x="3214" y="2272"/>
                  </a:lnTo>
                  <a:lnTo>
                    <a:pt x="3236" y="2278"/>
                  </a:lnTo>
                  <a:lnTo>
                    <a:pt x="3257" y="2285"/>
                  </a:lnTo>
                  <a:lnTo>
                    <a:pt x="3277" y="2291"/>
                  </a:lnTo>
                  <a:lnTo>
                    <a:pt x="3296" y="2299"/>
                  </a:lnTo>
                  <a:lnTo>
                    <a:pt x="3315" y="2308"/>
                  </a:lnTo>
                  <a:lnTo>
                    <a:pt x="3334" y="2317"/>
                  </a:lnTo>
                  <a:lnTo>
                    <a:pt x="3350" y="2326"/>
                  </a:lnTo>
                  <a:lnTo>
                    <a:pt x="3367" y="2336"/>
                  </a:lnTo>
                  <a:lnTo>
                    <a:pt x="3384" y="2347"/>
                  </a:lnTo>
                  <a:lnTo>
                    <a:pt x="3384" y="2051"/>
                  </a:lnTo>
                  <a:lnTo>
                    <a:pt x="3332" y="2016"/>
                  </a:lnTo>
                  <a:lnTo>
                    <a:pt x="3279" y="1980"/>
                  </a:lnTo>
                  <a:lnTo>
                    <a:pt x="3223" y="1945"/>
                  </a:lnTo>
                  <a:lnTo>
                    <a:pt x="3164" y="1908"/>
                  </a:lnTo>
                  <a:lnTo>
                    <a:pt x="3103" y="1872"/>
                  </a:lnTo>
                  <a:lnTo>
                    <a:pt x="3038" y="1835"/>
                  </a:lnTo>
                  <a:lnTo>
                    <a:pt x="2970" y="1798"/>
                  </a:lnTo>
                  <a:lnTo>
                    <a:pt x="2900" y="1761"/>
                  </a:lnTo>
                  <a:lnTo>
                    <a:pt x="2871" y="1746"/>
                  </a:lnTo>
                  <a:lnTo>
                    <a:pt x="2842" y="1733"/>
                  </a:lnTo>
                  <a:lnTo>
                    <a:pt x="2813" y="1720"/>
                  </a:lnTo>
                  <a:lnTo>
                    <a:pt x="2784" y="1707"/>
                  </a:lnTo>
                  <a:lnTo>
                    <a:pt x="2754" y="1695"/>
                  </a:lnTo>
                  <a:lnTo>
                    <a:pt x="2725" y="1685"/>
                  </a:lnTo>
                  <a:lnTo>
                    <a:pt x="2695" y="1674"/>
                  </a:lnTo>
                  <a:lnTo>
                    <a:pt x="2665" y="1665"/>
                  </a:lnTo>
                  <a:lnTo>
                    <a:pt x="2603" y="1647"/>
                  </a:lnTo>
                  <a:lnTo>
                    <a:pt x="2542" y="1633"/>
                  </a:lnTo>
                  <a:lnTo>
                    <a:pt x="2481" y="1620"/>
                  </a:lnTo>
                  <a:lnTo>
                    <a:pt x="2418" y="1610"/>
                  </a:lnTo>
                  <a:lnTo>
                    <a:pt x="2356" y="1603"/>
                  </a:lnTo>
                  <a:lnTo>
                    <a:pt x="2294" y="1597"/>
                  </a:lnTo>
                  <a:lnTo>
                    <a:pt x="2230" y="1594"/>
                  </a:lnTo>
                  <a:lnTo>
                    <a:pt x="2166" y="1593"/>
                  </a:lnTo>
                  <a:lnTo>
                    <a:pt x="2103" y="1594"/>
                  </a:lnTo>
                  <a:lnTo>
                    <a:pt x="2039" y="1596"/>
                  </a:lnTo>
                  <a:lnTo>
                    <a:pt x="1976" y="1600"/>
                  </a:lnTo>
                  <a:lnTo>
                    <a:pt x="1912" y="1606"/>
                  </a:lnTo>
                  <a:lnTo>
                    <a:pt x="1889" y="1585"/>
                  </a:lnTo>
                  <a:lnTo>
                    <a:pt x="1864" y="1565"/>
                  </a:lnTo>
                  <a:lnTo>
                    <a:pt x="1839" y="1547"/>
                  </a:lnTo>
                  <a:lnTo>
                    <a:pt x="1813" y="1529"/>
                  </a:lnTo>
                  <a:lnTo>
                    <a:pt x="1785" y="1513"/>
                  </a:lnTo>
                  <a:lnTo>
                    <a:pt x="1757" y="1499"/>
                  </a:lnTo>
                  <a:lnTo>
                    <a:pt x="1729" y="1486"/>
                  </a:lnTo>
                  <a:lnTo>
                    <a:pt x="1700" y="1474"/>
                  </a:lnTo>
                  <a:lnTo>
                    <a:pt x="1673" y="1464"/>
                  </a:lnTo>
                  <a:lnTo>
                    <a:pt x="1645" y="1457"/>
                  </a:lnTo>
                  <a:lnTo>
                    <a:pt x="1728" y="1441"/>
                  </a:lnTo>
                  <a:lnTo>
                    <a:pt x="1814" y="1429"/>
                  </a:lnTo>
                  <a:lnTo>
                    <a:pt x="1899" y="1419"/>
                  </a:lnTo>
                  <a:lnTo>
                    <a:pt x="1941" y="1414"/>
                  </a:lnTo>
                  <a:lnTo>
                    <a:pt x="1985" y="1411"/>
                  </a:lnTo>
                  <a:lnTo>
                    <a:pt x="2027" y="1407"/>
                  </a:lnTo>
                  <a:lnTo>
                    <a:pt x="2071" y="1406"/>
                  </a:lnTo>
                  <a:lnTo>
                    <a:pt x="2113" y="1405"/>
                  </a:lnTo>
                  <a:lnTo>
                    <a:pt x="2156" y="1404"/>
                  </a:lnTo>
                  <a:lnTo>
                    <a:pt x="2199" y="1404"/>
                  </a:lnTo>
                  <a:lnTo>
                    <a:pt x="2242" y="1406"/>
                  </a:lnTo>
                  <a:lnTo>
                    <a:pt x="2285" y="1407"/>
                  </a:lnTo>
                  <a:lnTo>
                    <a:pt x="2327" y="1411"/>
                  </a:lnTo>
                  <a:lnTo>
                    <a:pt x="2369" y="1414"/>
                  </a:lnTo>
                  <a:lnTo>
                    <a:pt x="2413" y="1419"/>
                  </a:lnTo>
                  <a:lnTo>
                    <a:pt x="2455" y="1424"/>
                  </a:lnTo>
                  <a:lnTo>
                    <a:pt x="2496" y="1431"/>
                  </a:lnTo>
                  <a:lnTo>
                    <a:pt x="2539" y="1439"/>
                  </a:lnTo>
                  <a:lnTo>
                    <a:pt x="2581" y="1448"/>
                  </a:lnTo>
                  <a:lnTo>
                    <a:pt x="2622" y="1457"/>
                  </a:lnTo>
                  <a:lnTo>
                    <a:pt x="2664" y="1468"/>
                  </a:lnTo>
                  <a:lnTo>
                    <a:pt x="2705" y="1479"/>
                  </a:lnTo>
                  <a:lnTo>
                    <a:pt x="2746" y="1491"/>
                  </a:lnTo>
                  <a:lnTo>
                    <a:pt x="2787" y="1506"/>
                  </a:lnTo>
                  <a:lnTo>
                    <a:pt x="2828" y="1520"/>
                  </a:lnTo>
                  <a:lnTo>
                    <a:pt x="2868" y="1537"/>
                  </a:lnTo>
                  <a:lnTo>
                    <a:pt x="2908" y="1554"/>
                  </a:lnTo>
                  <a:lnTo>
                    <a:pt x="2948" y="1572"/>
                  </a:lnTo>
                  <a:lnTo>
                    <a:pt x="2987" y="1591"/>
                  </a:lnTo>
                  <a:lnTo>
                    <a:pt x="3043" y="1621"/>
                  </a:lnTo>
                  <a:lnTo>
                    <a:pt x="3096" y="1650"/>
                  </a:lnTo>
                  <a:lnTo>
                    <a:pt x="3149" y="1679"/>
                  </a:lnTo>
                  <a:lnTo>
                    <a:pt x="3199" y="1708"/>
                  </a:lnTo>
                  <a:lnTo>
                    <a:pt x="3248" y="1736"/>
                  </a:lnTo>
                  <a:lnTo>
                    <a:pt x="3295" y="1765"/>
                  </a:lnTo>
                  <a:lnTo>
                    <a:pt x="3340" y="1793"/>
                  </a:lnTo>
                  <a:lnTo>
                    <a:pt x="3384" y="1821"/>
                  </a:lnTo>
                  <a:lnTo>
                    <a:pt x="3384" y="1357"/>
                  </a:lnTo>
                  <a:lnTo>
                    <a:pt x="3384" y="1335"/>
                  </a:lnTo>
                  <a:lnTo>
                    <a:pt x="3331" y="1293"/>
                  </a:lnTo>
                  <a:lnTo>
                    <a:pt x="3278" y="1249"/>
                  </a:lnTo>
                  <a:lnTo>
                    <a:pt x="3221" y="1206"/>
                  </a:lnTo>
                  <a:lnTo>
                    <a:pt x="3161" y="1161"/>
                  </a:lnTo>
                  <a:lnTo>
                    <a:pt x="3098" y="1115"/>
                  </a:lnTo>
                  <a:lnTo>
                    <a:pt x="3033" y="1069"/>
                  </a:lnTo>
                  <a:lnTo>
                    <a:pt x="2964" y="1022"/>
                  </a:lnTo>
                  <a:lnTo>
                    <a:pt x="2892" y="974"/>
                  </a:lnTo>
                  <a:lnTo>
                    <a:pt x="2836" y="941"/>
                  </a:lnTo>
                  <a:lnTo>
                    <a:pt x="2781" y="908"/>
                  </a:lnTo>
                  <a:lnTo>
                    <a:pt x="2724" y="879"/>
                  </a:lnTo>
                  <a:lnTo>
                    <a:pt x="2667" y="852"/>
                  </a:lnTo>
                  <a:lnTo>
                    <a:pt x="2609" y="828"/>
                  </a:lnTo>
                  <a:lnTo>
                    <a:pt x="2551" y="806"/>
                  </a:lnTo>
                  <a:lnTo>
                    <a:pt x="2492" y="784"/>
                  </a:lnTo>
                  <a:lnTo>
                    <a:pt x="2433" y="767"/>
                  </a:lnTo>
                  <a:lnTo>
                    <a:pt x="2374" y="751"/>
                  </a:lnTo>
                  <a:lnTo>
                    <a:pt x="2314" y="737"/>
                  </a:lnTo>
                  <a:lnTo>
                    <a:pt x="2253" y="724"/>
                  </a:lnTo>
                  <a:lnTo>
                    <a:pt x="2193" y="714"/>
                  </a:lnTo>
                  <a:lnTo>
                    <a:pt x="2132" y="705"/>
                  </a:lnTo>
                  <a:lnTo>
                    <a:pt x="2072" y="699"/>
                  </a:lnTo>
                  <a:lnTo>
                    <a:pt x="2010" y="693"/>
                  </a:lnTo>
                  <a:lnTo>
                    <a:pt x="1950" y="690"/>
                  </a:lnTo>
                  <a:lnTo>
                    <a:pt x="1961" y="648"/>
                  </a:lnTo>
                  <a:lnTo>
                    <a:pt x="1970" y="607"/>
                  </a:lnTo>
                  <a:lnTo>
                    <a:pt x="1977" y="565"/>
                  </a:lnTo>
                  <a:lnTo>
                    <a:pt x="1983" y="523"/>
                  </a:lnTo>
                  <a:lnTo>
                    <a:pt x="1985" y="502"/>
                  </a:lnTo>
                  <a:lnTo>
                    <a:pt x="2049" y="507"/>
                  </a:lnTo>
                  <a:lnTo>
                    <a:pt x="2114" y="514"/>
                  </a:lnTo>
                  <a:lnTo>
                    <a:pt x="2179" y="521"/>
                  </a:lnTo>
                  <a:lnTo>
                    <a:pt x="2243" y="531"/>
                  </a:lnTo>
                  <a:lnTo>
                    <a:pt x="2308" y="543"/>
                  </a:lnTo>
                  <a:lnTo>
                    <a:pt x="2373" y="556"/>
                  </a:lnTo>
                  <a:lnTo>
                    <a:pt x="2437" y="572"/>
                  </a:lnTo>
                  <a:lnTo>
                    <a:pt x="2501" y="589"/>
                  </a:lnTo>
                  <a:lnTo>
                    <a:pt x="2564" y="609"/>
                  </a:lnTo>
                  <a:lnTo>
                    <a:pt x="2628" y="632"/>
                  </a:lnTo>
                  <a:lnTo>
                    <a:pt x="2690" y="656"/>
                  </a:lnTo>
                  <a:lnTo>
                    <a:pt x="2753" y="683"/>
                  </a:lnTo>
                  <a:lnTo>
                    <a:pt x="2814" y="712"/>
                  </a:lnTo>
                  <a:lnTo>
                    <a:pt x="2875" y="744"/>
                  </a:lnTo>
                  <a:lnTo>
                    <a:pt x="2936" y="779"/>
                  </a:lnTo>
                  <a:lnTo>
                    <a:pt x="2966" y="797"/>
                  </a:lnTo>
                  <a:lnTo>
                    <a:pt x="2995" y="816"/>
                  </a:lnTo>
                  <a:lnTo>
                    <a:pt x="3053" y="854"/>
                  </a:lnTo>
                  <a:lnTo>
                    <a:pt x="3107" y="890"/>
                  </a:lnTo>
                  <a:lnTo>
                    <a:pt x="3161" y="927"/>
                  </a:lnTo>
                  <a:lnTo>
                    <a:pt x="3212" y="964"/>
                  </a:lnTo>
                  <a:lnTo>
                    <a:pt x="3262" y="1000"/>
                  </a:lnTo>
                  <a:lnTo>
                    <a:pt x="3309" y="1035"/>
                  </a:lnTo>
                  <a:lnTo>
                    <a:pt x="3400" y="1104"/>
                  </a:lnTo>
                  <a:lnTo>
                    <a:pt x="3409" y="1089"/>
                  </a:lnTo>
                  <a:lnTo>
                    <a:pt x="3421" y="1074"/>
                  </a:lnTo>
                  <a:lnTo>
                    <a:pt x="3434" y="1061"/>
                  </a:lnTo>
                  <a:lnTo>
                    <a:pt x="3451" y="1050"/>
                  </a:lnTo>
                  <a:lnTo>
                    <a:pt x="3470" y="1039"/>
                  </a:lnTo>
                  <a:lnTo>
                    <a:pt x="3491" y="1030"/>
                  </a:lnTo>
                  <a:lnTo>
                    <a:pt x="3515" y="1022"/>
                  </a:lnTo>
                  <a:lnTo>
                    <a:pt x="3542" y="1016"/>
                  </a:lnTo>
                  <a:lnTo>
                    <a:pt x="4544" y="869"/>
                  </a:lnTo>
                  <a:lnTo>
                    <a:pt x="4569" y="867"/>
                  </a:lnTo>
                  <a:lnTo>
                    <a:pt x="4591" y="866"/>
                  </a:lnTo>
                  <a:lnTo>
                    <a:pt x="4611" y="867"/>
                  </a:lnTo>
                  <a:lnTo>
                    <a:pt x="4629" y="871"/>
                  </a:lnTo>
                  <a:lnTo>
                    <a:pt x="4645" y="877"/>
                  </a:lnTo>
                  <a:lnTo>
                    <a:pt x="4659" y="885"/>
                  </a:lnTo>
                  <a:lnTo>
                    <a:pt x="4671" y="894"/>
                  </a:lnTo>
                  <a:lnTo>
                    <a:pt x="4681" y="905"/>
                  </a:lnTo>
                  <a:lnTo>
                    <a:pt x="4690" y="917"/>
                  </a:lnTo>
                  <a:lnTo>
                    <a:pt x="4698" y="932"/>
                  </a:lnTo>
                  <a:lnTo>
                    <a:pt x="4704" y="946"/>
                  </a:lnTo>
                  <a:lnTo>
                    <a:pt x="4709" y="963"/>
                  </a:lnTo>
                  <a:lnTo>
                    <a:pt x="4713" y="981"/>
                  </a:lnTo>
                  <a:lnTo>
                    <a:pt x="4715" y="1000"/>
                  </a:lnTo>
                  <a:lnTo>
                    <a:pt x="4717" y="1019"/>
                  </a:lnTo>
                  <a:lnTo>
                    <a:pt x="4718" y="1040"/>
                  </a:lnTo>
                  <a:lnTo>
                    <a:pt x="4718" y="1162"/>
                  </a:lnTo>
                  <a:lnTo>
                    <a:pt x="4718" y="2136"/>
                  </a:lnTo>
                  <a:lnTo>
                    <a:pt x="4727" y="2138"/>
                  </a:lnTo>
                  <a:lnTo>
                    <a:pt x="4787" y="2143"/>
                  </a:lnTo>
                  <a:lnTo>
                    <a:pt x="4846" y="2146"/>
                  </a:lnTo>
                  <a:lnTo>
                    <a:pt x="4903" y="2148"/>
                  </a:lnTo>
                  <a:lnTo>
                    <a:pt x="4958" y="2146"/>
                  </a:lnTo>
                  <a:lnTo>
                    <a:pt x="5011" y="2143"/>
                  </a:lnTo>
                  <a:lnTo>
                    <a:pt x="5063" y="2138"/>
                  </a:lnTo>
                  <a:lnTo>
                    <a:pt x="5113" y="2131"/>
                  </a:lnTo>
                  <a:lnTo>
                    <a:pt x="5162" y="2122"/>
                  </a:lnTo>
                  <a:lnTo>
                    <a:pt x="5208" y="2111"/>
                  </a:lnTo>
                  <a:lnTo>
                    <a:pt x="5252" y="2100"/>
                  </a:lnTo>
                  <a:lnTo>
                    <a:pt x="5296" y="2086"/>
                  </a:lnTo>
                  <a:lnTo>
                    <a:pt x="5337" y="2072"/>
                  </a:lnTo>
                  <a:lnTo>
                    <a:pt x="5376" y="2057"/>
                  </a:lnTo>
                  <a:lnTo>
                    <a:pt x="5414" y="2042"/>
                  </a:lnTo>
                  <a:lnTo>
                    <a:pt x="5448" y="2025"/>
                  </a:lnTo>
                  <a:lnTo>
                    <a:pt x="5483" y="2008"/>
                  </a:lnTo>
                  <a:lnTo>
                    <a:pt x="5514" y="1992"/>
                  </a:lnTo>
                  <a:lnTo>
                    <a:pt x="5544" y="1975"/>
                  </a:lnTo>
                  <a:lnTo>
                    <a:pt x="5572" y="1957"/>
                  </a:lnTo>
                  <a:lnTo>
                    <a:pt x="5598" y="1940"/>
                  </a:lnTo>
                  <a:lnTo>
                    <a:pt x="5622" y="1925"/>
                  </a:lnTo>
                  <a:lnTo>
                    <a:pt x="5644" y="1909"/>
                  </a:lnTo>
                  <a:lnTo>
                    <a:pt x="5682" y="1880"/>
                  </a:lnTo>
                  <a:lnTo>
                    <a:pt x="5711" y="1854"/>
                  </a:lnTo>
                  <a:lnTo>
                    <a:pt x="5734" y="1835"/>
                  </a:lnTo>
                  <a:lnTo>
                    <a:pt x="5752" y="1818"/>
                  </a:lnTo>
                  <a:lnTo>
                    <a:pt x="5758" y="1811"/>
                  </a:lnTo>
                  <a:lnTo>
                    <a:pt x="5766" y="1805"/>
                  </a:lnTo>
                  <a:lnTo>
                    <a:pt x="5774" y="1800"/>
                  </a:lnTo>
                  <a:lnTo>
                    <a:pt x="5782" y="1796"/>
                  </a:lnTo>
                  <a:lnTo>
                    <a:pt x="5791" y="1793"/>
                  </a:lnTo>
                  <a:lnTo>
                    <a:pt x="5799" y="1790"/>
                  </a:lnTo>
                  <a:lnTo>
                    <a:pt x="5808" y="1789"/>
                  </a:lnTo>
                  <a:lnTo>
                    <a:pt x="5817" y="1788"/>
                  </a:lnTo>
                  <a:lnTo>
                    <a:pt x="5826" y="1788"/>
                  </a:lnTo>
                  <a:lnTo>
                    <a:pt x="5835" y="1789"/>
                  </a:lnTo>
                  <a:lnTo>
                    <a:pt x="5844" y="1791"/>
                  </a:lnTo>
                  <a:lnTo>
                    <a:pt x="5853" y="1794"/>
                  </a:lnTo>
                  <a:lnTo>
                    <a:pt x="5862" y="1798"/>
                  </a:lnTo>
                  <a:lnTo>
                    <a:pt x="5870" y="1802"/>
                  </a:lnTo>
                  <a:lnTo>
                    <a:pt x="5877" y="1808"/>
                  </a:lnTo>
                  <a:lnTo>
                    <a:pt x="5885" y="1814"/>
                  </a:lnTo>
                  <a:lnTo>
                    <a:pt x="5892" y="1821"/>
                  </a:lnTo>
                  <a:lnTo>
                    <a:pt x="5898" y="1829"/>
                  </a:lnTo>
                  <a:lnTo>
                    <a:pt x="5903" y="1837"/>
                  </a:lnTo>
                  <a:lnTo>
                    <a:pt x="5906" y="1844"/>
                  </a:lnTo>
                  <a:lnTo>
                    <a:pt x="5910" y="1853"/>
                  </a:lnTo>
                  <a:lnTo>
                    <a:pt x="5913" y="1862"/>
                  </a:lnTo>
                  <a:lnTo>
                    <a:pt x="5914" y="1871"/>
                  </a:lnTo>
                  <a:lnTo>
                    <a:pt x="5915" y="1880"/>
                  </a:lnTo>
                  <a:lnTo>
                    <a:pt x="5915" y="1889"/>
                  </a:lnTo>
                  <a:lnTo>
                    <a:pt x="5914" y="1898"/>
                  </a:lnTo>
                  <a:lnTo>
                    <a:pt x="5912" y="1907"/>
                  </a:lnTo>
                  <a:lnTo>
                    <a:pt x="5909" y="1916"/>
                  </a:lnTo>
                  <a:lnTo>
                    <a:pt x="5905" y="1925"/>
                  </a:lnTo>
                  <a:lnTo>
                    <a:pt x="5901" y="1932"/>
                  </a:lnTo>
                  <a:lnTo>
                    <a:pt x="5895" y="1940"/>
                  </a:lnTo>
                  <a:lnTo>
                    <a:pt x="5890" y="1948"/>
                  </a:lnTo>
                  <a:lnTo>
                    <a:pt x="5869" y="1968"/>
                  </a:lnTo>
                  <a:lnTo>
                    <a:pt x="5844" y="1990"/>
                  </a:lnTo>
                  <a:lnTo>
                    <a:pt x="5809" y="2019"/>
                  </a:lnTo>
                  <a:lnTo>
                    <a:pt x="5766" y="2054"/>
                  </a:lnTo>
                  <a:lnTo>
                    <a:pt x="5740" y="2072"/>
                  </a:lnTo>
                  <a:lnTo>
                    <a:pt x="5712" y="2091"/>
                  </a:lnTo>
                  <a:lnTo>
                    <a:pt x="5682" y="2111"/>
                  </a:lnTo>
                  <a:lnTo>
                    <a:pt x="5650" y="2131"/>
                  </a:lnTo>
                  <a:lnTo>
                    <a:pt x="5616" y="2151"/>
                  </a:lnTo>
                  <a:lnTo>
                    <a:pt x="5580" y="2170"/>
                  </a:lnTo>
                  <a:lnTo>
                    <a:pt x="5541" y="2190"/>
                  </a:lnTo>
                  <a:lnTo>
                    <a:pt x="5500" y="2209"/>
                  </a:lnTo>
                  <a:lnTo>
                    <a:pt x="5457" y="2228"/>
                  </a:lnTo>
                  <a:lnTo>
                    <a:pt x="5413" y="2246"/>
                  </a:lnTo>
                  <a:lnTo>
                    <a:pt x="5365" y="2262"/>
                  </a:lnTo>
                  <a:lnTo>
                    <a:pt x="5316" y="2278"/>
                  </a:lnTo>
                  <a:lnTo>
                    <a:pt x="5264" y="2291"/>
                  </a:lnTo>
                  <a:lnTo>
                    <a:pt x="5212" y="2305"/>
                  </a:lnTo>
                  <a:lnTo>
                    <a:pt x="5156" y="2316"/>
                  </a:lnTo>
                  <a:lnTo>
                    <a:pt x="5099" y="2325"/>
                  </a:lnTo>
                  <a:lnTo>
                    <a:pt x="5040" y="2331"/>
                  </a:lnTo>
                  <a:lnTo>
                    <a:pt x="4980" y="2336"/>
                  </a:lnTo>
                  <a:lnTo>
                    <a:pt x="4918" y="2338"/>
                  </a:lnTo>
                  <a:lnTo>
                    <a:pt x="4885" y="2338"/>
                  </a:lnTo>
                  <a:lnTo>
                    <a:pt x="4853" y="2337"/>
                  </a:lnTo>
                  <a:lnTo>
                    <a:pt x="4820" y="2336"/>
                  </a:lnTo>
                  <a:lnTo>
                    <a:pt x="4786" y="2334"/>
                  </a:lnTo>
                  <a:lnTo>
                    <a:pt x="4753" y="2331"/>
                  </a:lnTo>
                  <a:lnTo>
                    <a:pt x="4718" y="2327"/>
                  </a:lnTo>
                  <a:lnTo>
                    <a:pt x="4718" y="2397"/>
                  </a:lnTo>
                  <a:lnTo>
                    <a:pt x="4717" y="2418"/>
                  </a:lnTo>
                  <a:lnTo>
                    <a:pt x="4714" y="2438"/>
                  </a:lnTo>
                  <a:lnTo>
                    <a:pt x="4709" y="2459"/>
                  </a:lnTo>
                  <a:lnTo>
                    <a:pt x="4703" y="2479"/>
                  </a:lnTo>
                  <a:lnTo>
                    <a:pt x="4694" y="2498"/>
                  </a:lnTo>
                  <a:lnTo>
                    <a:pt x="4682" y="2515"/>
                  </a:lnTo>
                  <a:lnTo>
                    <a:pt x="4670" y="2533"/>
                  </a:lnTo>
                  <a:lnTo>
                    <a:pt x="4656" y="2551"/>
                  </a:lnTo>
                  <a:lnTo>
                    <a:pt x="4640" y="2568"/>
                  </a:lnTo>
                  <a:lnTo>
                    <a:pt x="4623" y="2583"/>
                  </a:lnTo>
                  <a:lnTo>
                    <a:pt x="4604" y="2598"/>
                  </a:lnTo>
                  <a:lnTo>
                    <a:pt x="4585" y="2612"/>
                  </a:lnTo>
                  <a:lnTo>
                    <a:pt x="4564" y="2626"/>
                  </a:lnTo>
                  <a:lnTo>
                    <a:pt x="4541" y="2638"/>
                  </a:lnTo>
                  <a:lnTo>
                    <a:pt x="4517" y="2649"/>
                  </a:lnTo>
                  <a:lnTo>
                    <a:pt x="4493" y="2660"/>
                  </a:lnTo>
                  <a:lnTo>
                    <a:pt x="4517" y="2666"/>
                  </a:lnTo>
                  <a:lnTo>
                    <a:pt x="4543" y="2670"/>
                  </a:lnTo>
                  <a:lnTo>
                    <a:pt x="4569" y="2675"/>
                  </a:lnTo>
                  <a:lnTo>
                    <a:pt x="4597" y="2678"/>
                  </a:lnTo>
                  <a:lnTo>
                    <a:pt x="4624" y="2680"/>
                  </a:lnTo>
                  <a:lnTo>
                    <a:pt x="4653" y="2683"/>
                  </a:lnTo>
                  <a:lnTo>
                    <a:pt x="4685" y="2684"/>
                  </a:lnTo>
                  <a:lnTo>
                    <a:pt x="4716" y="2684"/>
                  </a:lnTo>
                  <a:lnTo>
                    <a:pt x="4776" y="2683"/>
                  </a:lnTo>
                  <a:lnTo>
                    <a:pt x="4835" y="2678"/>
                  </a:lnTo>
                  <a:lnTo>
                    <a:pt x="4892" y="2671"/>
                  </a:lnTo>
                  <a:lnTo>
                    <a:pt x="4948" y="2662"/>
                  </a:lnTo>
                  <a:lnTo>
                    <a:pt x="5001" y="2652"/>
                  </a:lnTo>
                  <a:lnTo>
                    <a:pt x="5053" y="2640"/>
                  </a:lnTo>
                  <a:lnTo>
                    <a:pt x="5104" y="2626"/>
                  </a:lnTo>
                  <a:lnTo>
                    <a:pt x="5152" y="2610"/>
                  </a:lnTo>
                  <a:lnTo>
                    <a:pt x="5199" y="2593"/>
                  </a:lnTo>
                  <a:lnTo>
                    <a:pt x="5244" y="2576"/>
                  </a:lnTo>
                  <a:lnTo>
                    <a:pt x="5287" y="2557"/>
                  </a:lnTo>
                  <a:lnTo>
                    <a:pt x="5329" y="2537"/>
                  </a:lnTo>
                  <a:lnTo>
                    <a:pt x="5368" y="2515"/>
                  </a:lnTo>
                  <a:lnTo>
                    <a:pt x="5406" y="2495"/>
                  </a:lnTo>
                  <a:lnTo>
                    <a:pt x="5442" y="2474"/>
                  </a:lnTo>
                  <a:lnTo>
                    <a:pt x="5476" y="2452"/>
                  </a:lnTo>
                  <a:lnTo>
                    <a:pt x="5507" y="2431"/>
                  </a:lnTo>
                  <a:lnTo>
                    <a:pt x="5539" y="2409"/>
                  </a:lnTo>
                  <a:lnTo>
                    <a:pt x="5566" y="2388"/>
                  </a:lnTo>
                  <a:lnTo>
                    <a:pt x="5592" y="2368"/>
                  </a:lnTo>
                  <a:lnTo>
                    <a:pt x="5617" y="2348"/>
                  </a:lnTo>
                  <a:lnTo>
                    <a:pt x="5639" y="2329"/>
                  </a:lnTo>
                  <a:lnTo>
                    <a:pt x="5678" y="2295"/>
                  </a:lnTo>
                  <a:lnTo>
                    <a:pt x="5708" y="2266"/>
                  </a:lnTo>
                  <a:lnTo>
                    <a:pt x="5729" y="2243"/>
                  </a:lnTo>
                  <a:lnTo>
                    <a:pt x="5747" y="2223"/>
                  </a:lnTo>
                  <a:lnTo>
                    <a:pt x="5754" y="2216"/>
                  </a:lnTo>
                  <a:lnTo>
                    <a:pt x="5762" y="2210"/>
                  </a:lnTo>
                  <a:lnTo>
                    <a:pt x="5769" y="2204"/>
                  </a:lnTo>
                  <a:lnTo>
                    <a:pt x="5777" y="2200"/>
                  </a:lnTo>
                  <a:lnTo>
                    <a:pt x="5785" y="2195"/>
                  </a:lnTo>
                  <a:lnTo>
                    <a:pt x="5794" y="2193"/>
                  </a:lnTo>
                  <a:lnTo>
                    <a:pt x="5803" y="2191"/>
                  </a:lnTo>
                  <a:lnTo>
                    <a:pt x="5812" y="2190"/>
                  </a:lnTo>
                  <a:lnTo>
                    <a:pt x="5821" y="2189"/>
                  </a:lnTo>
                  <a:lnTo>
                    <a:pt x="5830" y="2190"/>
                  </a:lnTo>
                  <a:lnTo>
                    <a:pt x="5840" y="2191"/>
                  </a:lnTo>
                  <a:lnTo>
                    <a:pt x="5848" y="2193"/>
                  </a:lnTo>
                  <a:lnTo>
                    <a:pt x="5856" y="2197"/>
                  </a:lnTo>
                  <a:lnTo>
                    <a:pt x="5865" y="2200"/>
                  </a:lnTo>
                  <a:lnTo>
                    <a:pt x="5873" y="2206"/>
                  </a:lnTo>
                  <a:lnTo>
                    <a:pt x="5881" y="2211"/>
                  </a:lnTo>
                  <a:lnTo>
                    <a:pt x="5889" y="2218"/>
                  </a:lnTo>
                  <a:lnTo>
                    <a:pt x="5894" y="2224"/>
                  </a:lnTo>
                  <a:lnTo>
                    <a:pt x="5900" y="2232"/>
                  </a:lnTo>
                  <a:lnTo>
                    <a:pt x="5904" y="2241"/>
                  </a:lnTo>
                  <a:lnTo>
                    <a:pt x="5909" y="2249"/>
                  </a:lnTo>
                  <a:lnTo>
                    <a:pt x="5912" y="2258"/>
                  </a:lnTo>
                  <a:lnTo>
                    <a:pt x="5913" y="2267"/>
                  </a:lnTo>
                  <a:lnTo>
                    <a:pt x="5914" y="2276"/>
                  </a:lnTo>
                  <a:lnTo>
                    <a:pt x="5915" y="2285"/>
                  </a:lnTo>
                  <a:lnTo>
                    <a:pt x="5914" y="2294"/>
                  </a:lnTo>
                  <a:lnTo>
                    <a:pt x="5913" y="2302"/>
                  </a:lnTo>
                  <a:lnTo>
                    <a:pt x="5911" y="2311"/>
                  </a:lnTo>
                  <a:lnTo>
                    <a:pt x="5908" y="2320"/>
                  </a:lnTo>
                  <a:lnTo>
                    <a:pt x="5904" y="2329"/>
                  </a:lnTo>
                  <a:lnTo>
                    <a:pt x="5899" y="2337"/>
                  </a:lnTo>
                  <a:lnTo>
                    <a:pt x="5893" y="2345"/>
                  </a:lnTo>
                  <a:lnTo>
                    <a:pt x="5873" y="2368"/>
                  </a:lnTo>
                  <a:lnTo>
                    <a:pt x="5847" y="2394"/>
                  </a:lnTo>
                  <a:lnTo>
                    <a:pt x="5813" y="2427"/>
                  </a:lnTo>
                  <a:lnTo>
                    <a:pt x="5769" y="2467"/>
                  </a:lnTo>
                  <a:lnTo>
                    <a:pt x="5744" y="2489"/>
                  </a:lnTo>
                  <a:lnTo>
                    <a:pt x="5716" y="2511"/>
                  </a:lnTo>
                  <a:lnTo>
                    <a:pt x="5686" y="2534"/>
                  </a:lnTo>
                  <a:lnTo>
                    <a:pt x="5653" y="2559"/>
                  </a:lnTo>
                  <a:lnTo>
                    <a:pt x="5619" y="2583"/>
                  </a:lnTo>
                  <a:lnTo>
                    <a:pt x="5582" y="2608"/>
                  </a:lnTo>
                  <a:lnTo>
                    <a:pt x="5544" y="2632"/>
                  </a:lnTo>
                  <a:lnTo>
                    <a:pt x="5503" y="2657"/>
                  </a:lnTo>
                  <a:lnTo>
                    <a:pt x="5459" y="2680"/>
                  </a:lnTo>
                  <a:lnTo>
                    <a:pt x="5415" y="2704"/>
                  </a:lnTo>
                  <a:lnTo>
                    <a:pt x="5367" y="2727"/>
                  </a:lnTo>
                  <a:lnTo>
                    <a:pt x="5318" y="2748"/>
                  </a:lnTo>
                  <a:lnTo>
                    <a:pt x="5267" y="2769"/>
                  </a:lnTo>
                  <a:lnTo>
                    <a:pt x="5213" y="2788"/>
                  </a:lnTo>
                  <a:lnTo>
                    <a:pt x="5157" y="2806"/>
                  </a:lnTo>
                  <a:lnTo>
                    <a:pt x="5100" y="2823"/>
                  </a:lnTo>
                  <a:lnTo>
                    <a:pt x="5041" y="2836"/>
                  </a:lnTo>
                  <a:lnTo>
                    <a:pt x="4980" y="2849"/>
                  </a:lnTo>
                  <a:lnTo>
                    <a:pt x="4917" y="2859"/>
                  </a:lnTo>
                  <a:lnTo>
                    <a:pt x="4884" y="2863"/>
                  </a:lnTo>
                  <a:lnTo>
                    <a:pt x="4852" y="2866"/>
                  </a:lnTo>
                  <a:lnTo>
                    <a:pt x="4818" y="2869"/>
                  </a:lnTo>
                  <a:lnTo>
                    <a:pt x="4785" y="2871"/>
                  </a:lnTo>
                  <a:lnTo>
                    <a:pt x="4750" y="2872"/>
                  </a:lnTo>
                  <a:lnTo>
                    <a:pt x="4716" y="2873"/>
                  </a:lnTo>
                  <a:lnTo>
                    <a:pt x="4666" y="2873"/>
                  </a:lnTo>
                  <a:lnTo>
                    <a:pt x="4618" y="2871"/>
                  </a:lnTo>
                  <a:lnTo>
                    <a:pt x="4572" y="2866"/>
                  </a:lnTo>
                  <a:lnTo>
                    <a:pt x="4529" y="2862"/>
                  </a:lnTo>
                  <a:lnTo>
                    <a:pt x="4487" y="2855"/>
                  </a:lnTo>
                  <a:lnTo>
                    <a:pt x="4447" y="2846"/>
                  </a:lnTo>
                  <a:lnTo>
                    <a:pt x="4410" y="2836"/>
                  </a:lnTo>
                  <a:lnTo>
                    <a:pt x="4374" y="2825"/>
                  </a:lnTo>
                  <a:lnTo>
                    <a:pt x="4339" y="2813"/>
                  </a:lnTo>
                  <a:lnTo>
                    <a:pt x="4306" y="2800"/>
                  </a:lnTo>
                  <a:lnTo>
                    <a:pt x="4273" y="2784"/>
                  </a:lnTo>
                  <a:lnTo>
                    <a:pt x="4242" y="2767"/>
                  </a:lnTo>
                  <a:lnTo>
                    <a:pt x="4212" y="2749"/>
                  </a:lnTo>
                  <a:lnTo>
                    <a:pt x="4182" y="2729"/>
                  </a:lnTo>
                  <a:lnTo>
                    <a:pt x="4153" y="2709"/>
                  </a:lnTo>
                  <a:lnTo>
                    <a:pt x="4124" y="2687"/>
                  </a:lnTo>
                  <a:lnTo>
                    <a:pt x="4089" y="2679"/>
                  </a:lnTo>
                  <a:lnTo>
                    <a:pt x="4057" y="2669"/>
                  </a:lnTo>
                  <a:lnTo>
                    <a:pt x="4026" y="2658"/>
                  </a:lnTo>
                  <a:lnTo>
                    <a:pt x="3996" y="2645"/>
                  </a:lnTo>
                  <a:lnTo>
                    <a:pt x="3968" y="2630"/>
                  </a:lnTo>
                  <a:lnTo>
                    <a:pt x="3942" y="2615"/>
                  </a:lnTo>
                  <a:lnTo>
                    <a:pt x="3918" y="2597"/>
                  </a:lnTo>
                  <a:lnTo>
                    <a:pt x="3895" y="2579"/>
                  </a:lnTo>
                  <a:lnTo>
                    <a:pt x="3875" y="2559"/>
                  </a:lnTo>
                  <a:lnTo>
                    <a:pt x="3858" y="2539"/>
                  </a:lnTo>
                  <a:lnTo>
                    <a:pt x="3843" y="2518"/>
                  </a:lnTo>
                  <a:lnTo>
                    <a:pt x="3836" y="2506"/>
                  </a:lnTo>
                  <a:lnTo>
                    <a:pt x="3830" y="2494"/>
                  </a:lnTo>
                  <a:lnTo>
                    <a:pt x="3824" y="2483"/>
                  </a:lnTo>
                  <a:lnTo>
                    <a:pt x="3820" y="2472"/>
                  </a:lnTo>
                  <a:lnTo>
                    <a:pt x="3815" y="2460"/>
                  </a:lnTo>
                  <a:lnTo>
                    <a:pt x="3812" y="2447"/>
                  </a:lnTo>
                  <a:lnTo>
                    <a:pt x="3810" y="2435"/>
                  </a:lnTo>
                  <a:lnTo>
                    <a:pt x="3807" y="2423"/>
                  </a:lnTo>
                  <a:lnTo>
                    <a:pt x="3806" y="2411"/>
                  </a:lnTo>
                  <a:lnTo>
                    <a:pt x="3806" y="2397"/>
                  </a:lnTo>
                  <a:lnTo>
                    <a:pt x="3742" y="2337"/>
                  </a:lnTo>
                  <a:lnTo>
                    <a:pt x="3671" y="2275"/>
                  </a:lnTo>
                  <a:lnTo>
                    <a:pt x="3633" y="2243"/>
                  </a:lnTo>
                  <a:lnTo>
                    <a:pt x="3594" y="2210"/>
                  </a:lnTo>
                  <a:lnTo>
                    <a:pt x="3553" y="2177"/>
                  </a:lnTo>
                  <a:lnTo>
                    <a:pt x="3510" y="2143"/>
                  </a:lnTo>
                  <a:close/>
                  <a:moveTo>
                    <a:pt x="1226" y="3231"/>
                  </a:moveTo>
                  <a:lnTo>
                    <a:pt x="1226" y="3231"/>
                  </a:lnTo>
                  <a:lnTo>
                    <a:pt x="1232" y="3216"/>
                  </a:lnTo>
                  <a:lnTo>
                    <a:pt x="1239" y="3201"/>
                  </a:lnTo>
                  <a:lnTo>
                    <a:pt x="1245" y="3184"/>
                  </a:lnTo>
                  <a:lnTo>
                    <a:pt x="1250" y="3167"/>
                  </a:lnTo>
                  <a:lnTo>
                    <a:pt x="1253" y="3151"/>
                  </a:lnTo>
                  <a:lnTo>
                    <a:pt x="1256" y="3134"/>
                  </a:lnTo>
                  <a:lnTo>
                    <a:pt x="1258" y="3116"/>
                  </a:lnTo>
                  <a:lnTo>
                    <a:pt x="1258" y="3098"/>
                  </a:lnTo>
                  <a:lnTo>
                    <a:pt x="1258" y="3084"/>
                  </a:lnTo>
                  <a:lnTo>
                    <a:pt x="1257" y="3069"/>
                  </a:lnTo>
                  <a:lnTo>
                    <a:pt x="1255" y="3055"/>
                  </a:lnTo>
                  <a:lnTo>
                    <a:pt x="1252" y="3041"/>
                  </a:lnTo>
                  <a:lnTo>
                    <a:pt x="1249" y="3027"/>
                  </a:lnTo>
                  <a:lnTo>
                    <a:pt x="1246" y="3014"/>
                  </a:lnTo>
                  <a:lnTo>
                    <a:pt x="1241" y="3000"/>
                  </a:lnTo>
                  <a:lnTo>
                    <a:pt x="1236" y="2988"/>
                  </a:lnTo>
                  <a:lnTo>
                    <a:pt x="1230" y="2975"/>
                  </a:lnTo>
                  <a:lnTo>
                    <a:pt x="1224" y="2962"/>
                  </a:lnTo>
                  <a:lnTo>
                    <a:pt x="1210" y="2939"/>
                  </a:lnTo>
                  <a:lnTo>
                    <a:pt x="1193" y="2918"/>
                  </a:lnTo>
                  <a:lnTo>
                    <a:pt x="1175" y="2898"/>
                  </a:lnTo>
                  <a:lnTo>
                    <a:pt x="1154" y="2879"/>
                  </a:lnTo>
                  <a:lnTo>
                    <a:pt x="1133" y="2862"/>
                  </a:lnTo>
                  <a:lnTo>
                    <a:pt x="1110" y="2849"/>
                  </a:lnTo>
                  <a:lnTo>
                    <a:pt x="1097" y="2842"/>
                  </a:lnTo>
                  <a:lnTo>
                    <a:pt x="1085" y="2836"/>
                  </a:lnTo>
                  <a:lnTo>
                    <a:pt x="1072" y="2831"/>
                  </a:lnTo>
                  <a:lnTo>
                    <a:pt x="1058" y="2826"/>
                  </a:lnTo>
                  <a:lnTo>
                    <a:pt x="1045" y="2823"/>
                  </a:lnTo>
                  <a:lnTo>
                    <a:pt x="1032" y="2820"/>
                  </a:lnTo>
                  <a:lnTo>
                    <a:pt x="1017" y="2817"/>
                  </a:lnTo>
                  <a:lnTo>
                    <a:pt x="1003" y="2815"/>
                  </a:lnTo>
                  <a:lnTo>
                    <a:pt x="988" y="2814"/>
                  </a:lnTo>
                  <a:lnTo>
                    <a:pt x="974" y="2814"/>
                  </a:lnTo>
                  <a:lnTo>
                    <a:pt x="959" y="2814"/>
                  </a:lnTo>
                  <a:lnTo>
                    <a:pt x="945" y="2815"/>
                  </a:lnTo>
                  <a:lnTo>
                    <a:pt x="930" y="2817"/>
                  </a:lnTo>
                  <a:lnTo>
                    <a:pt x="917" y="2820"/>
                  </a:lnTo>
                  <a:lnTo>
                    <a:pt x="902" y="2823"/>
                  </a:lnTo>
                  <a:lnTo>
                    <a:pt x="889" y="2826"/>
                  </a:lnTo>
                  <a:lnTo>
                    <a:pt x="877" y="2831"/>
                  </a:lnTo>
                  <a:lnTo>
                    <a:pt x="863" y="2836"/>
                  </a:lnTo>
                  <a:lnTo>
                    <a:pt x="851" y="2842"/>
                  </a:lnTo>
                  <a:lnTo>
                    <a:pt x="839" y="2849"/>
                  </a:lnTo>
                  <a:lnTo>
                    <a:pt x="815" y="2862"/>
                  </a:lnTo>
                  <a:lnTo>
                    <a:pt x="793" y="2879"/>
                  </a:lnTo>
                  <a:lnTo>
                    <a:pt x="773" y="2898"/>
                  </a:lnTo>
                  <a:lnTo>
                    <a:pt x="754" y="2918"/>
                  </a:lnTo>
                  <a:lnTo>
                    <a:pt x="738" y="2939"/>
                  </a:lnTo>
                  <a:lnTo>
                    <a:pt x="724" y="2962"/>
                  </a:lnTo>
                  <a:lnTo>
                    <a:pt x="717" y="2975"/>
                  </a:lnTo>
                  <a:lnTo>
                    <a:pt x="712" y="2988"/>
                  </a:lnTo>
                  <a:lnTo>
                    <a:pt x="707" y="3000"/>
                  </a:lnTo>
                  <a:lnTo>
                    <a:pt x="703" y="3014"/>
                  </a:lnTo>
                  <a:lnTo>
                    <a:pt x="698" y="3027"/>
                  </a:lnTo>
                  <a:lnTo>
                    <a:pt x="695" y="3041"/>
                  </a:lnTo>
                  <a:lnTo>
                    <a:pt x="693" y="3055"/>
                  </a:lnTo>
                  <a:lnTo>
                    <a:pt x="691" y="3069"/>
                  </a:lnTo>
                  <a:lnTo>
                    <a:pt x="689" y="3084"/>
                  </a:lnTo>
                  <a:lnTo>
                    <a:pt x="689" y="3098"/>
                  </a:lnTo>
                  <a:lnTo>
                    <a:pt x="691" y="3123"/>
                  </a:lnTo>
                  <a:lnTo>
                    <a:pt x="682" y="3124"/>
                  </a:lnTo>
                  <a:lnTo>
                    <a:pt x="684" y="3153"/>
                  </a:lnTo>
                  <a:lnTo>
                    <a:pt x="687" y="3181"/>
                  </a:lnTo>
                  <a:lnTo>
                    <a:pt x="692" y="3209"/>
                  </a:lnTo>
                  <a:lnTo>
                    <a:pt x="698" y="3235"/>
                  </a:lnTo>
                  <a:lnTo>
                    <a:pt x="706" y="3261"/>
                  </a:lnTo>
                  <a:lnTo>
                    <a:pt x="715" y="3287"/>
                  </a:lnTo>
                  <a:lnTo>
                    <a:pt x="726" y="3311"/>
                  </a:lnTo>
                  <a:lnTo>
                    <a:pt x="738" y="3335"/>
                  </a:lnTo>
                  <a:lnTo>
                    <a:pt x="753" y="3357"/>
                  </a:lnTo>
                  <a:lnTo>
                    <a:pt x="769" y="3379"/>
                  </a:lnTo>
                  <a:lnTo>
                    <a:pt x="785" y="3399"/>
                  </a:lnTo>
                  <a:lnTo>
                    <a:pt x="804" y="3419"/>
                  </a:lnTo>
                  <a:lnTo>
                    <a:pt x="823" y="3437"/>
                  </a:lnTo>
                  <a:lnTo>
                    <a:pt x="845" y="3454"/>
                  </a:lnTo>
                  <a:lnTo>
                    <a:pt x="868" y="3468"/>
                  </a:lnTo>
                  <a:lnTo>
                    <a:pt x="892" y="3483"/>
                  </a:lnTo>
                  <a:lnTo>
                    <a:pt x="918" y="3495"/>
                  </a:lnTo>
                  <a:lnTo>
                    <a:pt x="938" y="3503"/>
                  </a:lnTo>
                  <a:lnTo>
                    <a:pt x="959" y="3510"/>
                  </a:lnTo>
                  <a:lnTo>
                    <a:pt x="980" y="3515"/>
                  </a:lnTo>
                  <a:lnTo>
                    <a:pt x="1002" y="3520"/>
                  </a:lnTo>
                  <a:lnTo>
                    <a:pt x="1023" y="3523"/>
                  </a:lnTo>
                  <a:lnTo>
                    <a:pt x="1044" y="3525"/>
                  </a:lnTo>
                  <a:lnTo>
                    <a:pt x="1066" y="3525"/>
                  </a:lnTo>
                  <a:lnTo>
                    <a:pt x="1087" y="3525"/>
                  </a:lnTo>
                  <a:lnTo>
                    <a:pt x="1111" y="3523"/>
                  </a:lnTo>
                  <a:lnTo>
                    <a:pt x="1132" y="3520"/>
                  </a:lnTo>
                  <a:lnTo>
                    <a:pt x="1154" y="3515"/>
                  </a:lnTo>
                  <a:lnTo>
                    <a:pt x="1175" y="3510"/>
                  </a:lnTo>
                  <a:lnTo>
                    <a:pt x="1197" y="3503"/>
                  </a:lnTo>
                  <a:lnTo>
                    <a:pt x="1218" y="3494"/>
                  </a:lnTo>
                  <a:lnTo>
                    <a:pt x="1238" y="3485"/>
                  </a:lnTo>
                  <a:lnTo>
                    <a:pt x="1258" y="3474"/>
                  </a:lnTo>
                  <a:lnTo>
                    <a:pt x="1272" y="3465"/>
                  </a:lnTo>
                  <a:lnTo>
                    <a:pt x="1286" y="3456"/>
                  </a:lnTo>
                  <a:lnTo>
                    <a:pt x="1300" y="3446"/>
                  </a:lnTo>
                  <a:lnTo>
                    <a:pt x="1313" y="3435"/>
                  </a:lnTo>
                  <a:lnTo>
                    <a:pt x="1325" y="3425"/>
                  </a:lnTo>
                  <a:lnTo>
                    <a:pt x="1337" y="3414"/>
                  </a:lnTo>
                  <a:lnTo>
                    <a:pt x="1359" y="3389"/>
                  </a:lnTo>
                  <a:lnTo>
                    <a:pt x="1378" y="3365"/>
                  </a:lnTo>
                  <a:lnTo>
                    <a:pt x="1396" y="3338"/>
                  </a:lnTo>
                  <a:lnTo>
                    <a:pt x="1412" y="3310"/>
                  </a:lnTo>
                  <a:lnTo>
                    <a:pt x="1426" y="3281"/>
                  </a:lnTo>
                  <a:lnTo>
                    <a:pt x="1439" y="3251"/>
                  </a:lnTo>
                  <a:lnTo>
                    <a:pt x="1449" y="3221"/>
                  </a:lnTo>
                  <a:lnTo>
                    <a:pt x="1456" y="3189"/>
                  </a:lnTo>
                  <a:lnTo>
                    <a:pt x="1463" y="3157"/>
                  </a:lnTo>
                  <a:lnTo>
                    <a:pt x="1469" y="3125"/>
                  </a:lnTo>
                  <a:lnTo>
                    <a:pt x="1472" y="3092"/>
                  </a:lnTo>
                  <a:lnTo>
                    <a:pt x="1474" y="3059"/>
                  </a:lnTo>
                  <a:lnTo>
                    <a:pt x="1474" y="3026"/>
                  </a:lnTo>
                  <a:lnTo>
                    <a:pt x="1473" y="2680"/>
                  </a:lnTo>
                  <a:lnTo>
                    <a:pt x="1505" y="2674"/>
                  </a:lnTo>
                  <a:lnTo>
                    <a:pt x="1539" y="2667"/>
                  </a:lnTo>
                  <a:lnTo>
                    <a:pt x="1571" y="2658"/>
                  </a:lnTo>
                  <a:lnTo>
                    <a:pt x="1604" y="2648"/>
                  </a:lnTo>
                  <a:lnTo>
                    <a:pt x="1635" y="2636"/>
                  </a:lnTo>
                  <a:lnTo>
                    <a:pt x="1665" y="2622"/>
                  </a:lnTo>
                  <a:lnTo>
                    <a:pt x="1695" y="2607"/>
                  </a:lnTo>
                  <a:lnTo>
                    <a:pt x="1724" y="2590"/>
                  </a:lnTo>
                  <a:lnTo>
                    <a:pt x="1743" y="2578"/>
                  </a:lnTo>
                  <a:lnTo>
                    <a:pt x="1761" y="2566"/>
                  </a:lnTo>
                  <a:lnTo>
                    <a:pt x="1779" y="2552"/>
                  </a:lnTo>
                  <a:lnTo>
                    <a:pt x="1794" y="2538"/>
                  </a:lnTo>
                  <a:lnTo>
                    <a:pt x="1811" y="2523"/>
                  </a:lnTo>
                  <a:lnTo>
                    <a:pt x="1825" y="2508"/>
                  </a:lnTo>
                  <a:lnTo>
                    <a:pt x="1841" y="2492"/>
                  </a:lnTo>
                  <a:lnTo>
                    <a:pt x="1854" y="2476"/>
                  </a:lnTo>
                  <a:lnTo>
                    <a:pt x="1868" y="2459"/>
                  </a:lnTo>
                  <a:lnTo>
                    <a:pt x="1880" y="2442"/>
                  </a:lnTo>
                  <a:lnTo>
                    <a:pt x="1891" y="2423"/>
                  </a:lnTo>
                  <a:lnTo>
                    <a:pt x="1902" y="2405"/>
                  </a:lnTo>
                  <a:lnTo>
                    <a:pt x="1912" y="2385"/>
                  </a:lnTo>
                  <a:lnTo>
                    <a:pt x="1922" y="2366"/>
                  </a:lnTo>
                  <a:lnTo>
                    <a:pt x="1930" y="2345"/>
                  </a:lnTo>
                  <a:lnTo>
                    <a:pt x="1938" y="2325"/>
                  </a:lnTo>
                  <a:lnTo>
                    <a:pt x="1949" y="2291"/>
                  </a:lnTo>
                  <a:lnTo>
                    <a:pt x="1957" y="2258"/>
                  </a:lnTo>
                  <a:lnTo>
                    <a:pt x="1964" y="2223"/>
                  </a:lnTo>
                  <a:lnTo>
                    <a:pt x="1968" y="2189"/>
                  </a:lnTo>
                  <a:lnTo>
                    <a:pt x="1970" y="2154"/>
                  </a:lnTo>
                  <a:lnTo>
                    <a:pt x="1971" y="2120"/>
                  </a:lnTo>
                  <a:lnTo>
                    <a:pt x="1971" y="2085"/>
                  </a:lnTo>
                  <a:lnTo>
                    <a:pt x="1969" y="2051"/>
                  </a:lnTo>
                  <a:lnTo>
                    <a:pt x="1967" y="2027"/>
                  </a:lnTo>
                  <a:lnTo>
                    <a:pt x="1964" y="2004"/>
                  </a:lnTo>
                  <a:lnTo>
                    <a:pt x="1959" y="1981"/>
                  </a:lnTo>
                  <a:lnTo>
                    <a:pt x="1954" y="1959"/>
                  </a:lnTo>
                  <a:lnTo>
                    <a:pt x="1947" y="1936"/>
                  </a:lnTo>
                  <a:lnTo>
                    <a:pt x="1939" y="1915"/>
                  </a:lnTo>
                  <a:lnTo>
                    <a:pt x="1930" y="1892"/>
                  </a:lnTo>
                  <a:lnTo>
                    <a:pt x="1921" y="1871"/>
                  </a:lnTo>
                  <a:lnTo>
                    <a:pt x="1910" y="1850"/>
                  </a:lnTo>
                  <a:lnTo>
                    <a:pt x="1899" y="1830"/>
                  </a:lnTo>
                  <a:lnTo>
                    <a:pt x="1887" y="1810"/>
                  </a:lnTo>
                  <a:lnTo>
                    <a:pt x="1873" y="1791"/>
                  </a:lnTo>
                  <a:lnTo>
                    <a:pt x="1859" y="1772"/>
                  </a:lnTo>
                  <a:lnTo>
                    <a:pt x="1844" y="1754"/>
                  </a:lnTo>
                  <a:lnTo>
                    <a:pt x="1829" y="1737"/>
                  </a:lnTo>
                  <a:lnTo>
                    <a:pt x="1812" y="1721"/>
                  </a:lnTo>
                  <a:lnTo>
                    <a:pt x="1793" y="1704"/>
                  </a:lnTo>
                  <a:lnTo>
                    <a:pt x="1774" y="1688"/>
                  </a:lnTo>
                  <a:lnTo>
                    <a:pt x="1755" y="1674"/>
                  </a:lnTo>
                  <a:lnTo>
                    <a:pt x="1734" y="1661"/>
                  </a:lnTo>
                  <a:lnTo>
                    <a:pt x="1714" y="1647"/>
                  </a:lnTo>
                  <a:lnTo>
                    <a:pt x="1692" y="1636"/>
                  </a:lnTo>
                  <a:lnTo>
                    <a:pt x="1669" y="1626"/>
                  </a:lnTo>
                  <a:lnTo>
                    <a:pt x="1647" y="1617"/>
                  </a:lnTo>
                  <a:lnTo>
                    <a:pt x="1625" y="1609"/>
                  </a:lnTo>
                  <a:lnTo>
                    <a:pt x="1604" y="1603"/>
                  </a:lnTo>
                  <a:lnTo>
                    <a:pt x="1581" y="1597"/>
                  </a:lnTo>
                  <a:lnTo>
                    <a:pt x="1559" y="1593"/>
                  </a:lnTo>
                  <a:lnTo>
                    <a:pt x="1536" y="1590"/>
                  </a:lnTo>
                  <a:lnTo>
                    <a:pt x="1513" y="1588"/>
                  </a:lnTo>
                  <a:lnTo>
                    <a:pt x="1490" y="1587"/>
                  </a:lnTo>
                  <a:lnTo>
                    <a:pt x="1468" y="1587"/>
                  </a:lnTo>
                  <a:lnTo>
                    <a:pt x="1465" y="1158"/>
                  </a:lnTo>
                  <a:lnTo>
                    <a:pt x="1498" y="1123"/>
                  </a:lnTo>
                  <a:lnTo>
                    <a:pt x="1530" y="1089"/>
                  </a:lnTo>
                  <a:lnTo>
                    <a:pt x="1562" y="1053"/>
                  </a:lnTo>
                  <a:lnTo>
                    <a:pt x="1592" y="1016"/>
                  </a:lnTo>
                  <a:lnTo>
                    <a:pt x="1622" y="978"/>
                  </a:lnTo>
                  <a:lnTo>
                    <a:pt x="1651" y="941"/>
                  </a:lnTo>
                  <a:lnTo>
                    <a:pt x="1679" y="901"/>
                  </a:lnTo>
                  <a:lnTo>
                    <a:pt x="1705" y="862"/>
                  </a:lnTo>
                  <a:lnTo>
                    <a:pt x="1728" y="821"/>
                  </a:lnTo>
                  <a:lnTo>
                    <a:pt x="1751" y="780"/>
                  </a:lnTo>
                  <a:lnTo>
                    <a:pt x="1771" y="738"/>
                  </a:lnTo>
                  <a:lnTo>
                    <a:pt x="1780" y="715"/>
                  </a:lnTo>
                  <a:lnTo>
                    <a:pt x="1789" y="693"/>
                  </a:lnTo>
                  <a:lnTo>
                    <a:pt x="1796" y="672"/>
                  </a:lnTo>
                  <a:lnTo>
                    <a:pt x="1803" y="648"/>
                  </a:lnTo>
                  <a:lnTo>
                    <a:pt x="1810" y="626"/>
                  </a:lnTo>
                  <a:lnTo>
                    <a:pt x="1815" y="603"/>
                  </a:lnTo>
                  <a:lnTo>
                    <a:pt x="1821" y="579"/>
                  </a:lnTo>
                  <a:lnTo>
                    <a:pt x="1825" y="556"/>
                  </a:lnTo>
                  <a:lnTo>
                    <a:pt x="1829" y="533"/>
                  </a:lnTo>
                  <a:lnTo>
                    <a:pt x="1831" y="508"/>
                  </a:lnTo>
                  <a:lnTo>
                    <a:pt x="1834" y="463"/>
                  </a:lnTo>
                  <a:lnTo>
                    <a:pt x="1835" y="418"/>
                  </a:lnTo>
                  <a:lnTo>
                    <a:pt x="1834" y="372"/>
                  </a:lnTo>
                  <a:lnTo>
                    <a:pt x="1833" y="349"/>
                  </a:lnTo>
                  <a:lnTo>
                    <a:pt x="1831" y="325"/>
                  </a:lnTo>
                  <a:lnTo>
                    <a:pt x="1829" y="302"/>
                  </a:lnTo>
                  <a:lnTo>
                    <a:pt x="1824" y="280"/>
                  </a:lnTo>
                  <a:lnTo>
                    <a:pt x="1820" y="257"/>
                  </a:lnTo>
                  <a:lnTo>
                    <a:pt x="1815" y="235"/>
                  </a:lnTo>
                  <a:lnTo>
                    <a:pt x="1809" y="213"/>
                  </a:lnTo>
                  <a:lnTo>
                    <a:pt x="1802" y="192"/>
                  </a:lnTo>
                  <a:lnTo>
                    <a:pt x="1793" y="170"/>
                  </a:lnTo>
                  <a:lnTo>
                    <a:pt x="1784" y="149"/>
                  </a:lnTo>
                  <a:lnTo>
                    <a:pt x="1770" y="122"/>
                  </a:lnTo>
                  <a:lnTo>
                    <a:pt x="1762" y="109"/>
                  </a:lnTo>
                  <a:lnTo>
                    <a:pt x="1753" y="97"/>
                  </a:lnTo>
                  <a:lnTo>
                    <a:pt x="1743" y="85"/>
                  </a:lnTo>
                  <a:lnTo>
                    <a:pt x="1733" y="73"/>
                  </a:lnTo>
                  <a:lnTo>
                    <a:pt x="1723" y="62"/>
                  </a:lnTo>
                  <a:lnTo>
                    <a:pt x="1712" y="51"/>
                  </a:lnTo>
                  <a:lnTo>
                    <a:pt x="1700" y="42"/>
                  </a:lnTo>
                  <a:lnTo>
                    <a:pt x="1688" y="33"/>
                  </a:lnTo>
                  <a:lnTo>
                    <a:pt x="1675" y="25"/>
                  </a:lnTo>
                  <a:lnTo>
                    <a:pt x="1661" y="18"/>
                  </a:lnTo>
                  <a:lnTo>
                    <a:pt x="1648" y="12"/>
                  </a:lnTo>
                  <a:lnTo>
                    <a:pt x="1634" y="7"/>
                  </a:lnTo>
                  <a:lnTo>
                    <a:pt x="1618" y="3"/>
                  </a:lnTo>
                  <a:lnTo>
                    <a:pt x="1602" y="1"/>
                  </a:lnTo>
                  <a:lnTo>
                    <a:pt x="1587" y="0"/>
                  </a:lnTo>
                  <a:lnTo>
                    <a:pt x="1571" y="0"/>
                  </a:lnTo>
                  <a:lnTo>
                    <a:pt x="1556" y="1"/>
                  </a:lnTo>
                  <a:lnTo>
                    <a:pt x="1541" y="3"/>
                  </a:lnTo>
                  <a:lnTo>
                    <a:pt x="1527" y="7"/>
                  </a:lnTo>
                  <a:lnTo>
                    <a:pt x="1512" y="11"/>
                  </a:lnTo>
                  <a:lnTo>
                    <a:pt x="1499" y="17"/>
                  </a:lnTo>
                  <a:lnTo>
                    <a:pt x="1485" y="22"/>
                  </a:lnTo>
                  <a:lnTo>
                    <a:pt x="1473" y="30"/>
                  </a:lnTo>
                  <a:lnTo>
                    <a:pt x="1461" y="38"/>
                  </a:lnTo>
                  <a:lnTo>
                    <a:pt x="1449" y="47"/>
                  </a:lnTo>
                  <a:lnTo>
                    <a:pt x="1437" y="57"/>
                  </a:lnTo>
                  <a:lnTo>
                    <a:pt x="1426" y="67"/>
                  </a:lnTo>
                  <a:lnTo>
                    <a:pt x="1415" y="78"/>
                  </a:lnTo>
                  <a:lnTo>
                    <a:pt x="1395" y="101"/>
                  </a:lnTo>
                  <a:lnTo>
                    <a:pt x="1376" y="126"/>
                  </a:lnTo>
                  <a:lnTo>
                    <a:pt x="1358" y="153"/>
                  </a:lnTo>
                  <a:lnTo>
                    <a:pt x="1343" y="180"/>
                  </a:lnTo>
                  <a:lnTo>
                    <a:pt x="1328" y="208"/>
                  </a:lnTo>
                  <a:lnTo>
                    <a:pt x="1316" y="237"/>
                  </a:lnTo>
                  <a:lnTo>
                    <a:pt x="1305" y="265"/>
                  </a:lnTo>
                  <a:lnTo>
                    <a:pt x="1296" y="293"/>
                  </a:lnTo>
                  <a:lnTo>
                    <a:pt x="1287" y="320"/>
                  </a:lnTo>
                  <a:lnTo>
                    <a:pt x="1278" y="355"/>
                  </a:lnTo>
                  <a:lnTo>
                    <a:pt x="1271" y="391"/>
                  </a:lnTo>
                  <a:lnTo>
                    <a:pt x="1267" y="428"/>
                  </a:lnTo>
                  <a:lnTo>
                    <a:pt x="1264" y="465"/>
                  </a:lnTo>
                  <a:lnTo>
                    <a:pt x="1261" y="501"/>
                  </a:lnTo>
                  <a:lnTo>
                    <a:pt x="1260" y="539"/>
                  </a:lnTo>
                  <a:lnTo>
                    <a:pt x="1260" y="613"/>
                  </a:lnTo>
                  <a:lnTo>
                    <a:pt x="1261" y="723"/>
                  </a:lnTo>
                  <a:lnTo>
                    <a:pt x="1264" y="1075"/>
                  </a:lnTo>
                  <a:lnTo>
                    <a:pt x="1200" y="1137"/>
                  </a:lnTo>
                  <a:lnTo>
                    <a:pt x="1138" y="1198"/>
                  </a:lnTo>
                  <a:lnTo>
                    <a:pt x="1024" y="1308"/>
                  </a:lnTo>
                  <a:lnTo>
                    <a:pt x="967" y="1364"/>
                  </a:lnTo>
                  <a:lnTo>
                    <a:pt x="912" y="1422"/>
                  </a:lnTo>
                  <a:lnTo>
                    <a:pt x="859" y="1481"/>
                  </a:lnTo>
                  <a:lnTo>
                    <a:pt x="833" y="1511"/>
                  </a:lnTo>
                  <a:lnTo>
                    <a:pt x="808" y="1541"/>
                  </a:lnTo>
                  <a:lnTo>
                    <a:pt x="783" y="1572"/>
                  </a:lnTo>
                  <a:lnTo>
                    <a:pt x="759" y="1604"/>
                  </a:lnTo>
                  <a:lnTo>
                    <a:pt x="735" y="1636"/>
                  </a:lnTo>
                  <a:lnTo>
                    <a:pt x="713" y="1668"/>
                  </a:lnTo>
                  <a:lnTo>
                    <a:pt x="701" y="1687"/>
                  </a:lnTo>
                  <a:lnTo>
                    <a:pt x="689" y="1706"/>
                  </a:lnTo>
                  <a:lnTo>
                    <a:pt x="678" y="1726"/>
                  </a:lnTo>
                  <a:lnTo>
                    <a:pt x="667" y="1746"/>
                  </a:lnTo>
                  <a:lnTo>
                    <a:pt x="657" y="1767"/>
                  </a:lnTo>
                  <a:lnTo>
                    <a:pt x="648" y="1788"/>
                  </a:lnTo>
                  <a:lnTo>
                    <a:pt x="639" y="1809"/>
                  </a:lnTo>
                  <a:lnTo>
                    <a:pt x="631" y="1830"/>
                  </a:lnTo>
                  <a:lnTo>
                    <a:pt x="624" y="1856"/>
                  </a:lnTo>
                  <a:lnTo>
                    <a:pt x="616" y="1880"/>
                  </a:lnTo>
                  <a:lnTo>
                    <a:pt x="610" y="1906"/>
                  </a:lnTo>
                  <a:lnTo>
                    <a:pt x="605" y="1931"/>
                  </a:lnTo>
                  <a:lnTo>
                    <a:pt x="601" y="1957"/>
                  </a:lnTo>
                  <a:lnTo>
                    <a:pt x="598" y="1983"/>
                  </a:lnTo>
                  <a:lnTo>
                    <a:pt x="596" y="2009"/>
                  </a:lnTo>
                  <a:lnTo>
                    <a:pt x="595" y="2035"/>
                  </a:lnTo>
                  <a:lnTo>
                    <a:pt x="596" y="2061"/>
                  </a:lnTo>
                  <a:lnTo>
                    <a:pt x="597" y="2086"/>
                  </a:lnTo>
                  <a:lnTo>
                    <a:pt x="599" y="2112"/>
                  </a:lnTo>
                  <a:lnTo>
                    <a:pt x="602" y="2138"/>
                  </a:lnTo>
                  <a:lnTo>
                    <a:pt x="608" y="2163"/>
                  </a:lnTo>
                  <a:lnTo>
                    <a:pt x="614" y="2189"/>
                  </a:lnTo>
                  <a:lnTo>
                    <a:pt x="620" y="2214"/>
                  </a:lnTo>
                  <a:lnTo>
                    <a:pt x="629" y="2239"/>
                  </a:lnTo>
                  <a:lnTo>
                    <a:pt x="638" y="2263"/>
                  </a:lnTo>
                  <a:lnTo>
                    <a:pt x="648" y="2288"/>
                  </a:lnTo>
                  <a:lnTo>
                    <a:pt x="659" y="2311"/>
                  </a:lnTo>
                  <a:lnTo>
                    <a:pt x="672" y="2334"/>
                  </a:lnTo>
                  <a:lnTo>
                    <a:pt x="685" y="2356"/>
                  </a:lnTo>
                  <a:lnTo>
                    <a:pt x="698" y="2377"/>
                  </a:lnTo>
                  <a:lnTo>
                    <a:pt x="713" y="2398"/>
                  </a:lnTo>
                  <a:lnTo>
                    <a:pt x="728" y="2420"/>
                  </a:lnTo>
                  <a:lnTo>
                    <a:pt x="745" y="2438"/>
                  </a:lnTo>
                  <a:lnTo>
                    <a:pt x="762" y="2457"/>
                  </a:lnTo>
                  <a:lnTo>
                    <a:pt x="780" y="2476"/>
                  </a:lnTo>
                  <a:lnTo>
                    <a:pt x="799" y="2494"/>
                  </a:lnTo>
                  <a:lnTo>
                    <a:pt x="819" y="2511"/>
                  </a:lnTo>
                  <a:lnTo>
                    <a:pt x="839" y="2528"/>
                  </a:lnTo>
                  <a:lnTo>
                    <a:pt x="859" y="2543"/>
                  </a:lnTo>
                  <a:lnTo>
                    <a:pt x="880" y="2558"/>
                  </a:lnTo>
                  <a:lnTo>
                    <a:pt x="900" y="2570"/>
                  </a:lnTo>
                  <a:lnTo>
                    <a:pt x="920" y="2582"/>
                  </a:lnTo>
                  <a:lnTo>
                    <a:pt x="940" y="2593"/>
                  </a:lnTo>
                  <a:lnTo>
                    <a:pt x="960" y="2603"/>
                  </a:lnTo>
                  <a:lnTo>
                    <a:pt x="981" y="2613"/>
                  </a:lnTo>
                  <a:lnTo>
                    <a:pt x="1003" y="2622"/>
                  </a:lnTo>
                  <a:lnTo>
                    <a:pt x="1024" y="2631"/>
                  </a:lnTo>
                  <a:lnTo>
                    <a:pt x="1045" y="2639"/>
                  </a:lnTo>
                  <a:lnTo>
                    <a:pt x="1073" y="2648"/>
                  </a:lnTo>
                  <a:lnTo>
                    <a:pt x="1101" y="2657"/>
                  </a:lnTo>
                  <a:lnTo>
                    <a:pt x="1129" y="2664"/>
                  </a:lnTo>
                  <a:lnTo>
                    <a:pt x="1156" y="2670"/>
                  </a:lnTo>
                  <a:lnTo>
                    <a:pt x="1185" y="2676"/>
                  </a:lnTo>
                  <a:lnTo>
                    <a:pt x="1214" y="2680"/>
                  </a:lnTo>
                  <a:lnTo>
                    <a:pt x="1242" y="2684"/>
                  </a:lnTo>
                  <a:lnTo>
                    <a:pt x="1271" y="2687"/>
                  </a:lnTo>
                  <a:lnTo>
                    <a:pt x="1274" y="3027"/>
                  </a:lnTo>
                  <a:lnTo>
                    <a:pt x="1272" y="3053"/>
                  </a:lnTo>
                  <a:lnTo>
                    <a:pt x="1271" y="3079"/>
                  </a:lnTo>
                  <a:lnTo>
                    <a:pt x="1268" y="3105"/>
                  </a:lnTo>
                  <a:lnTo>
                    <a:pt x="1264" y="3132"/>
                  </a:lnTo>
                  <a:lnTo>
                    <a:pt x="1257" y="3158"/>
                  </a:lnTo>
                  <a:lnTo>
                    <a:pt x="1248" y="3183"/>
                  </a:lnTo>
                  <a:lnTo>
                    <a:pt x="1238" y="3207"/>
                  </a:lnTo>
                  <a:lnTo>
                    <a:pt x="1232" y="3220"/>
                  </a:lnTo>
                  <a:lnTo>
                    <a:pt x="1226" y="3231"/>
                  </a:lnTo>
                  <a:close/>
                  <a:moveTo>
                    <a:pt x="1266" y="1636"/>
                  </a:moveTo>
                  <a:lnTo>
                    <a:pt x="1266" y="1636"/>
                  </a:lnTo>
                  <a:lnTo>
                    <a:pt x="1236" y="1652"/>
                  </a:lnTo>
                  <a:lnTo>
                    <a:pt x="1206" y="1668"/>
                  </a:lnTo>
                  <a:lnTo>
                    <a:pt x="1177" y="1687"/>
                  </a:lnTo>
                  <a:lnTo>
                    <a:pt x="1149" y="1707"/>
                  </a:lnTo>
                  <a:lnTo>
                    <a:pt x="1121" y="1728"/>
                  </a:lnTo>
                  <a:lnTo>
                    <a:pt x="1095" y="1751"/>
                  </a:lnTo>
                  <a:lnTo>
                    <a:pt x="1070" y="1774"/>
                  </a:lnTo>
                  <a:lnTo>
                    <a:pt x="1046" y="1799"/>
                  </a:lnTo>
                  <a:lnTo>
                    <a:pt x="1026" y="1820"/>
                  </a:lnTo>
                  <a:lnTo>
                    <a:pt x="1172" y="1958"/>
                  </a:lnTo>
                  <a:lnTo>
                    <a:pt x="1192" y="1938"/>
                  </a:lnTo>
                  <a:lnTo>
                    <a:pt x="1210" y="1920"/>
                  </a:lnTo>
                  <a:lnTo>
                    <a:pt x="1228" y="1902"/>
                  </a:lnTo>
                  <a:lnTo>
                    <a:pt x="1248" y="1886"/>
                  </a:lnTo>
                  <a:lnTo>
                    <a:pt x="1268" y="1870"/>
                  </a:lnTo>
                  <a:lnTo>
                    <a:pt x="1270" y="2484"/>
                  </a:lnTo>
                  <a:lnTo>
                    <a:pt x="1230" y="2479"/>
                  </a:lnTo>
                  <a:lnTo>
                    <a:pt x="1190" y="2471"/>
                  </a:lnTo>
                  <a:lnTo>
                    <a:pt x="1151" y="2461"/>
                  </a:lnTo>
                  <a:lnTo>
                    <a:pt x="1112" y="2448"/>
                  </a:lnTo>
                  <a:lnTo>
                    <a:pt x="1081" y="2437"/>
                  </a:lnTo>
                  <a:lnTo>
                    <a:pt x="1049" y="2423"/>
                  </a:lnTo>
                  <a:lnTo>
                    <a:pt x="1020" y="2407"/>
                  </a:lnTo>
                  <a:lnTo>
                    <a:pt x="992" y="2389"/>
                  </a:lnTo>
                  <a:lnTo>
                    <a:pt x="964" y="2369"/>
                  </a:lnTo>
                  <a:lnTo>
                    <a:pt x="936" y="2346"/>
                  </a:lnTo>
                  <a:lnTo>
                    <a:pt x="924" y="2335"/>
                  </a:lnTo>
                  <a:lnTo>
                    <a:pt x="911" y="2321"/>
                  </a:lnTo>
                  <a:lnTo>
                    <a:pt x="899" y="2309"/>
                  </a:lnTo>
                  <a:lnTo>
                    <a:pt x="888" y="2296"/>
                  </a:lnTo>
                  <a:lnTo>
                    <a:pt x="877" y="2281"/>
                  </a:lnTo>
                  <a:lnTo>
                    <a:pt x="867" y="2268"/>
                  </a:lnTo>
                  <a:lnTo>
                    <a:pt x="858" y="2252"/>
                  </a:lnTo>
                  <a:lnTo>
                    <a:pt x="849" y="2238"/>
                  </a:lnTo>
                  <a:lnTo>
                    <a:pt x="840" y="2222"/>
                  </a:lnTo>
                  <a:lnTo>
                    <a:pt x="832" y="2207"/>
                  </a:lnTo>
                  <a:lnTo>
                    <a:pt x="825" y="2190"/>
                  </a:lnTo>
                  <a:lnTo>
                    <a:pt x="820" y="2173"/>
                  </a:lnTo>
                  <a:lnTo>
                    <a:pt x="814" y="2156"/>
                  </a:lnTo>
                  <a:lnTo>
                    <a:pt x="809" y="2139"/>
                  </a:lnTo>
                  <a:lnTo>
                    <a:pt x="805" y="2122"/>
                  </a:lnTo>
                  <a:lnTo>
                    <a:pt x="802" y="2104"/>
                  </a:lnTo>
                  <a:lnTo>
                    <a:pt x="800" y="2087"/>
                  </a:lnTo>
                  <a:lnTo>
                    <a:pt x="798" y="2070"/>
                  </a:lnTo>
                  <a:lnTo>
                    <a:pt x="796" y="2052"/>
                  </a:lnTo>
                  <a:lnTo>
                    <a:pt x="796" y="2035"/>
                  </a:lnTo>
                  <a:lnTo>
                    <a:pt x="798" y="2017"/>
                  </a:lnTo>
                  <a:lnTo>
                    <a:pt x="799" y="1999"/>
                  </a:lnTo>
                  <a:lnTo>
                    <a:pt x="801" y="1983"/>
                  </a:lnTo>
                  <a:lnTo>
                    <a:pt x="803" y="1965"/>
                  </a:lnTo>
                  <a:lnTo>
                    <a:pt x="808" y="1948"/>
                  </a:lnTo>
                  <a:lnTo>
                    <a:pt x="811" y="1930"/>
                  </a:lnTo>
                  <a:lnTo>
                    <a:pt x="816" y="1914"/>
                  </a:lnTo>
                  <a:lnTo>
                    <a:pt x="822" y="1897"/>
                  </a:lnTo>
                  <a:lnTo>
                    <a:pt x="834" y="1866"/>
                  </a:lnTo>
                  <a:lnTo>
                    <a:pt x="848" y="1837"/>
                  </a:lnTo>
                  <a:lnTo>
                    <a:pt x="863" y="1808"/>
                  </a:lnTo>
                  <a:lnTo>
                    <a:pt x="881" y="1780"/>
                  </a:lnTo>
                  <a:lnTo>
                    <a:pt x="901" y="1751"/>
                  </a:lnTo>
                  <a:lnTo>
                    <a:pt x="922" y="1722"/>
                  </a:lnTo>
                  <a:lnTo>
                    <a:pt x="944" y="1693"/>
                  </a:lnTo>
                  <a:lnTo>
                    <a:pt x="966" y="1665"/>
                  </a:lnTo>
                  <a:lnTo>
                    <a:pt x="989" y="1638"/>
                  </a:lnTo>
                  <a:lnTo>
                    <a:pt x="1013" y="1610"/>
                  </a:lnTo>
                  <a:lnTo>
                    <a:pt x="1062" y="1557"/>
                  </a:lnTo>
                  <a:lnTo>
                    <a:pt x="1112" y="1506"/>
                  </a:lnTo>
                  <a:lnTo>
                    <a:pt x="1162" y="1454"/>
                  </a:lnTo>
                  <a:lnTo>
                    <a:pt x="1265" y="1355"/>
                  </a:lnTo>
                  <a:lnTo>
                    <a:pt x="1266" y="1636"/>
                  </a:lnTo>
                  <a:close/>
                  <a:moveTo>
                    <a:pt x="1469" y="1789"/>
                  </a:moveTo>
                  <a:lnTo>
                    <a:pt x="1472" y="2475"/>
                  </a:lnTo>
                  <a:lnTo>
                    <a:pt x="1491" y="2471"/>
                  </a:lnTo>
                  <a:lnTo>
                    <a:pt x="1510" y="2466"/>
                  </a:lnTo>
                  <a:lnTo>
                    <a:pt x="1529" y="2460"/>
                  </a:lnTo>
                  <a:lnTo>
                    <a:pt x="1548" y="2453"/>
                  </a:lnTo>
                  <a:lnTo>
                    <a:pt x="1566" y="2446"/>
                  </a:lnTo>
                  <a:lnTo>
                    <a:pt x="1583" y="2437"/>
                  </a:lnTo>
                  <a:lnTo>
                    <a:pt x="1601" y="2428"/>
                  </a:lnTo>
                  <a:lnTo>
                    <a:pt x="1618" y="2418"/>
                  </a:lnTo>
                  <a:lnTo>
                    <a:pt x="1640" y="2404"/>
                  </a:lnTo>
                  <a:lnTo>
                    <a:pt x="1660" y="2387"/>
                  </a:lnTo>
                  <a:lnTo>
                    <a:pt x="1679" y="2369"/>
                  </a:lnTo>
                  <a:lnTo>
                    <a:pt x="1697" y="2349"/>
                  </a:lnTo>
                  <a:lnTo>
                    <a:pt x="1713" y="2329"/>
                  </a:lnTo>
                  <a:lnTo>
                    <a:pt x="1726" y="2307"/>
                  </a:lnTo>
                  <a:lnTo>
                    <a:pt x="1738" y="2282"/>
                  </a:lnTo>
                  <a:lnTo>
                    <a:pt x="1748" y="2258"/>
                  </a:lnTo>
                  <a:lnTo>
                    <a:pt x="1755" y="2234"/>
                  </a:lnTo>
                  <a:lnTo>
                    <a:pt x="1761" y="2211"/>
                  </a:lnTo>
                  <a:lnTo>
                    <a:pt x="1765" y="2188"/>
                  </a:lnTo>
                  <a:lnTo>
                    <a:pt x="1768" y="2163"/>
                  </a:lnTo>
                  <a:lnTo>
                    <a:pt x="1770" y="2139"/>
                  </a:lnTo>
                  <a:lnTo>
                    <a:pt x="1770" y="2115"/>
                  </a:lnTo>
                  <a:lnTo>
                    <a:pt x="1770" y="2091"/>
                  </a:lnTo>
                  <a:lnTo>
                    <a:pt x="1768" y="2066"/>
                  </a:lnTo>
                  <a:lnTo>
                    <a:pt x="1764" y="2038"/>
                  </a:lnTo>
                  <a:lnTo>
                    <a:pt x="1758" y="2010"/>
                  </a:lnTo>
                  <a:lnTo>
                    <a:pt x="1750" y="1984"/>
                  </a:lnTo>
                  <a:lnTo>
                    <a:pt x="1738" y="1958"/>
                  </a:lnTo>
                  <a:lnTo>
                    <a:pt x="1725" y="1932"/>
                  </a:lnTo>
                  <a:lnTo>
                    <a:pt x="1709" y="1909"/>
                  </a:lnTo>
                  <a:lnTo>
                    <a:pt x="1693" y="1887"/>
                  </a:lnTo>
                  <a:lnTo>
                    <a:pt x="1673" y="1867"/>
                  </a:lnTo>
                  <a:lnTo>
                    <a:pt x="1663" y="1857"/>
                  </a:lnTo>
                  <a:lnTo>
                    <a:pt x="1651" y="1848"/>
                  </a:lnTo>
                  <a:lnTo>
                    <a:pt x="1639" y="1839"/>
                  </a:lnTo>
                  <a:lnTo>
                    <a:pt x="1628" y="1831"/>
                  </a:lnTo>
                  <a:lnTo>
                    <a:pt x="1616" y="1823"/>
                  </a:lnTo>
                  <a:lnTo>
                    <a:pt x="1602" y="1817"/>
                  </a:lnTo>
                  <a:lnTo>
                    <a:pt x="1590" y="1811"/>
                  </a:lnTo>
                  <a:lnTo>
                    <a:pt x="1577" y="1805"/>
                  </a:lnTo>
                  <a:lnTo>
                    <a:pt x="1563" y="1801"/>
                  </a:lnTo>
                  <a:lnTo>
                    <a:pt x="1550" y="1796"/>
                  </a:lnTo>
                  <a:lnTo>
                    <a:pt x="1537" y="1794"/>
                  </a:lnTo>
                  <a:lnTo>
                    <a:pt x="1523" y="1791"/>
                  </a:lnTo>
                  <a:lnTo>
                    <a:pt x="1510" y="1790"/>
                  </a:lnTo>
                  <a:lnTo>
                    <a:pt x="1495" y="1789"/>
                  </a:lnTo>
                  <a:lnTo>
                    <a:pt x="1482" y="1789"/>
                  </a:lnTo>
                  <a:lnTo>
                    <a:pt x="1469" y="1789"/>
                  </a:lnTo>
                  <a:close/>
                  <a:moveTo>
                    <a:pt x="1464" y="851"/>
                  </a:moveTo>
                  <a:lnTo>
                    <a:pt x="1463" y="723"/>
                  </a:lnTo>
                  <a:lnTo>
                    <a:pt x="1462" y="611"/>
                  </a:lnTo>
                  <a:lnTo>
                    <a:pt x="1461" y="557"/>
                  </a:lnTo>
                  <a:lnTo>
                    <a:pt x="1462" y="504"/>
                  </a:lnTo>
                  <a:lnTo>
                    <a:pt x="1463" y="476"/>
                  </a:lnTo>
                  <a:lnTo>
                    <a:pt x="1465" y="449"/>
                  </a:lnTo>
                  <a:lnTo>
                    <a:pt x="1469" y="423"/>
                  </a:lnTo>
                  <a:lnTo>
                    <a:pt x="1474" y="398"/>
                  </a:lnTo>
                  <a:lnTo>
                    <a:pt x="1485" y="359"/>
                  </a:lnTo>
                  <a:lnTo>
                    <a:pt x="1494" y="329"/>
                  </a:lnTo>
                  <a:lnTo>
                    <a:pt x="1507" y="297"/>
                  </a:lnTo>
                  <a:lnTo>
                    <a:pt x="1513" y="282"/>
                  </a:lnTo>
                  <a:lnTo>
                    <a:pt x="1520" y="267"/>
                  </a:lnTo>
                  <a:lnTo>
                    <a:pt x="1527" y="254"/>
                  </a:lnTo>
                  <a:lnTo>
                    <a:pt x="1534" y="242"/>
                  </a:lnTo>
                  <a:lnTo>
                    <a:pt x="1542" y="232"/>
                  </a:lnTo>
                  <a:lnTo>
                    <a:pt x="1550" y="225"/>
                  </a:lnTo>
                  <a:lnTo>
                    <a:pt x="1553" y="223"/>
                  </a:lnTo>
                  <a:lnTo>
                    <a:pt x="1558" y="221"/>
                  </a:lnTo>
                  <a:lnTo>
                    <a:pt x="1562" y="219"/>
                  </a:lnTo>
                  <a:lnTo>
                    <a:pt x="1566" y="219"/>
                  </a:lnTo>
                  <a:lnTo>
                    <a:pt x="1570" y="221"/>
                  </a:lnTo>
                  <a:lnTo>
                    <a:pt x="1573" y="223"/>
                  </a:lnTo>
                  <a:lnTo>
                    <a:pt x="1581" y="228"/>
                  </a:lnTo>
                  <a:lnTo>
                    <a:pt x="1588" y="237"/>
                  </a:lnTo>
                  <a:lnTo>
                    <a:pt x="1595" y="248"/>
                  </a:lnTo>
                  <a:lnTo>
                    <a:pt x="1600" y="258"/>
                  </a:lnTo>
                  <a:lnTo>
                    <a:pt x="1605" y="270"/>
                  </a:lnTo>
                  <a:lnTo>
                    <a:pt x="1610" y="286"/>
                  </a:lnTo>
                  <a:lnTo>
                    <a:pt x="1617" y="310"/>
                  </a:lnTo>
                  <a:lnTo>
                    <a:pt x="1621" y="332"/>
                  </a:lnTo>
                  <a:lnTo>
                    <a:pt x="1626" y="356"/>
                  </a:lnTo>
                  <a:lnTo>
                    <a:pt x="1628" y="380"/>
                  </a:lnTo>
                  <a:lnTo>
                    <a:pt x="1629" y="404"/>
                  </a:lnTo>
                  <a:lnTo>
                    <a:pt x="1629" y="429"/>
                  </a:lnTo>
                  <a:lnTo>
                    <a:pt x="1628" y="452"/>
                  </a:lnTo>
                  <a:lnTo>
                    <a:pt x="1627" y="476"/>
                  </a:lnTo>
                  <a:lnTo>
                    <a:pt x="1624" y="502"/>
                  </a:lnTo>
                  <a:lnTo>
                    <a:pt x="1619" y="528"/>
                  </a:lnTo>
                  <a:lnTo>
                    <a:pt x="1615" y="554"/>
                  </a:lnTo>
                  <a:lnTo>
                    <a:pt x="1608" y="578"/>
                  </a:lnTo>
                  <a:lnTo>
                    <a:pt x="1600" y="603"/>
                  </a:lnTo>
                  <a:lnTo>
                    <a:pt x="1592" y="627"/>
                  </a:lnTo>
                  <a:lnTo>
                    <a:pt x="1582" y="652"/>
                  </a:lnTo>
                  <a:lnTo>
                    <a:pt x="1572" y="675"/>
                  </a:lnTo>
                  <a:lnTo>
                    <a:pt x="1561" y="699"/>
                  </a:lnTo>
                  <a:lnTo>
                    <a:pt x="1549" y="721"/>
                  </a:lnTo>
                  <a:lnTo>
                    <a:pt x="1537" y="744"/>
                  </a:lnTo>
                  <a:lnTo>
                    <a:pt x="1523" y="766"/>
                  </a:lnTo>
                  <a:lnTo>
                    <a:pt x="1509" y="788"/>
                  </a:lnTo>
                  <a:lnTo>
                    <a:pt x="1494" y="809"/>
                  </a:lnTo>
                  <a:lnTo>
                    <a:pt x="1464" y="851"/>
                  </a:lnTo>
                  <a:close/>
                  <a:moveTo>
                    <a:pt x="154" y="3429"/>
                  </a:moveTo>
                  <a:lnTo>
                    <a:pt x="154" y="3429"/>
                  </a:lnTo>
                  <a:lnTo>
                    <a:pt x="147" y="3435"/>
                  </a:lnTo>
                  <a:lnTo>
                    <a:pt x="138" y="3439"/>
                  </a:lnTo>
                  <a:lnTo>
                    <a:pt x="130" y="3443"/>
                  </a:lnTo>
                  <a:lnTo>
                    <a:pt x="121" y="3446"/>
                  </a:lnTo>
                  <a:lnTo>
                    <a:pt x="112" y="3448"/>
                  </a:lnTo>
                  <a:lnTo>
                    <a:pt x="103" y="3449"/>
                  </a:lnTo>
                  <a:lnTo>
                    <a:pt x="93" y="3449"/>
                  </a:lnTo>
                  <a:lnTo>
                    <a:pt x="84" y="3448"/>
                  </a:lnTo>
                  <a:lnTo>
                    <a:pt x="75" y="3447"/>
                  </a:lnTo>
                  <a:lnTo>
                    <a:pt x="66" y="3445"/>
                  </a:lnTo>
                  <a:lnTo>
                    <a:pt x="58" y="3442"/>
                  </a:lnTo>
                  <a:lnTo>
                    <a:pt x="50" y="3438"/>
                  </a:lnTo>
                  <a:lnTo>
                    <a:pt x="42" y="3433"/>
                  </a:lnTo>
                  <a:lnTo>
                    <a:pt x="35" y="3427"/>
                  </a:lnTo>
                  <a:lnTo>
                    <a:pt x="27" y="3420"/>
                  </a:lnTo>
                  <a:lnTo>
                    <a:pt x="22" y="3414"/>
                  </a:lnTo>
                  <a:lnTo>
                    <a:pt x="16" y="3406"/>
                  </a:lnTo>
                  <a:lnTo>
                    <a:pt x="11" y="3397"/>
                  </a:lnTo>
                  <a:lnTo>
                    <a:pt x="7" y="3389"/>
                  </a:lnTo>
                  <a:lnTo>
                    <a:pt x="4" y="3380"/>
                  </a:lnTo>
                  <a:lnTo>
                    <a:pt x="2" y="3371"/>
                  </a:lnTo>
                  <a:lnTo>
                    <a:pt x="0" y="3361"/>
                  </a:lnTo>
                  <a:lnTo>
                    <a:pt x="0" y="3352"/>
                  </a:lnTo>
                  <a:lnTo>
                    <a:pt x="2" y="3343"/>
                  </a:lnTo>
                  <a:lnTo>
                    <a:pt x="3" y="3335"/>
                  </a:lnTo>
                  <a:lnTo>
                    <a:pt x="5" y="3326"/>
                  </a:lnTo>
                  <a:lnTo>
                    <a:pt x="8" y="3318"/>
                  </a:lnTo>
                  <a:lnTo>
                    <a:pt x="13" y="3309"/>
                  </a:lnTo>
                  <a:lnTo>
                    <a:pt x="17" y="3301"/>
                  </a:lnTo>
                  <a:lnTo>
                    <a:pt x="23" y="3293"/>
                  </a:lnTo>
                  <a:lnTo>
                    <a:pt x="29" y="3287"/>
                  </a:lnTo>
                  <a:lnTo>
                    <a:pt x="37" y="3280"/>
                  </a:lnTo>
                  <a:lnTo>
                    <a:pt x="76" y="3250"/>
                  </a:lnTo>
                  <a:lnTo>
                    <a:pt x="123" y="3215"/>
                  </a:lnTo>
                  <a:lnTo>
                    <a:pt x="187" y="3168"/>
                  </a:lnTo>
                  <a:lnTo>
                    <a:pt x="265" y="3114"/>
                  </a:lnTo>
                  <a:lnTo>
                    <a:pt x="357" y="3050"/>
                  </a:lnTo>
                  <a:lnTo>
                    <a:pt x="463" y="2981"/>
                  </a:lnTo>
                  <a:lnTo>
                    <a:pt x="520" y="2946"/>
                  </a:lnTo>
                  <a:lnTo>
                    <a:pt x="581" y="2908"/>
                  </a:lnTo>
                  <a:lnTo>
                    <a:pt x="572" y="2926"/>
                  </a:lnTo>
                  <a:lnTo>
                    <a:pt x="566" y="2943"/>
                  </a:lnTo>
                  <a:lnTo>
                    <a:pt x="559" y="2962"/>
                  </a:lnTo>
                  <a:lnTo>
                    <a:pt x="553" y="2981"/>
                  </a:lnTo>
                  <a:lnTo>
                    <a:pt x="519" y="2983"/>
                  </a:lnTo>
                  <a:lnTo>
                    <a:pt x="532" y="3162"/>
                  </a:lnTo>
                  <a:lnTo>
                    <a:pt x="450" y="3216"/>
                  </a:lnTo>
                  <a:lnTo>
                    <a:pt x="375" y="3267"/>
                  </a:lnTo>
                  <a:lnTo>
                    <a:pt x="312" y="3312"/>
                  </a:lnTo>
                  <a:lnTo>
                    <a:pt x="257" y="3351"/>
                  </a:lnTo>
                  <a:lnTo>
                    <a:pt x="181" y="3408"/>
                  </a:lnTo>
                  <a:lnTo>
                    <a:pt x="154" y="3429"/>
                  </a:lnTo>
                  <a:close/>
                  <a:moveTo>
                    <a:pt x="140" y="1124"/>
                  </a:moveTo>
                  <a:lnTo>
                    <a:pt x="140" y="1124"/>
                  </a:lnTo>
                  <a:lnTo>
                    <a:pt x="131" y="1129"/>
                  </a:lnTo>
                  <a:lnTo>
                    <a:pt x="122" y="1131"/>
                  </a:lnTo>
                  <a:lnTo>
                    <a:pt x="113" y="1133"/>
                  </a:lnTo>
                  <a:lnTo>
                    <a:pt x="103" y="1134"/>
                  </a:lnTo>
                  <a:lnTo>
                    <a:pt x="94" y="1136"/>
                  </a:lnTo>
                  <a:lnTo>
                    <a:pt x="85" y="1134"/>
                  </a:lnTo>
                  <a:lnTo>
                    <a:pt x="76" y="1133"/>
                  </a:lnTo>
                  <a:lnTo>
                    <a:pt x="67" y="1131"/>
                  </a:lnTo>
                  <a:lnTo>
                    <a:pt x="58" y="1128"/>
                  </a:lnTo>
                  <a:lnTo>
                    <a:pt x="51" y="1124"/>
                  </a:lnTo>
                  <a:lnTo>
                    <a:pt x="43" y="1119"/>
                  </a:lnTo>
                  <a:lnTo>
                    <a:pt x="35" y="1113"/>
                  </a:lnTo>
                  <a:lnTo>
                    <a:pt x="28" y="1108"/>
                  </a:lnTo>
                  <a:lnTo>
                    <a:pt x="22" y="1101"/>
                  </a:lnTo>
                  <a:lnTo>
                    <a:pt x="16" y="1093"/>
                  </a:lnTo>
                  <a:lnTo>
                    <a:pt x="12" y="1084"/>
                  </a:lnTo>
                  <a:lnTo>
                    <a:pt x="7" y="1075"/>
                  </a:lnTo>
                  <a:lnTo>
                    <a:pt x="4" y="1066"/>
                  </a:lnTo>
                  <a:lnTo>
                    <a:pt x="2" y="1058"/>
                  </a:lnTo>
                  <a:lnTo>
                    <a:pt x="0" y="1049"/>
                  </a:lnTo>
                  <a:lnTo>
                    <a:pt x="0" y="1040"/>
                  </a:lnTo>
                  <a:lnTo>
                    <a:pt x="2" y="1030"/>
                  </a:lnTo>
                  <a:lnTo>
                    <a:pt x="3" y="1021"/>
                  </a:lnTo>
                  <a:lnTo>
                    <a:pt x="5" y="1012"/>
                  </a:lnTo>
                  <a:lnTo>
                    <a:pt x="8" y="1004"/>
                  </a:lnTo>
                  <a:lnTo>
                    <a:pt x="12" y="995"/>
                  </a:lnTo>
                  <a:lnTo>
                    <a:pt x="16" y="987"/>
                  </a:lnTo>
                  <a:lnTo>
                    <a:pt x="22" y="981"/>
                  </a:lnTo>
                  <a:lnTo>
                    <a:pt x="28" y="973"/>
                  </a:lnTo>
                  <a:lnTo>
                    <a:pt x="35" y="967"/>
                  </a:lnTo>
                  <a:lnTo>
                    <a:pt x="43" y="962"/>
                  </a:lnTo>
                  <a:lnTo>
                    <a:pt x="51" y="956"/>
                  </a:lnTo>
                  <a:lnTo>
                    <a:pt x="73" y="945"/>
                  </a:lnTo>
                  <a:lnTo>
                    <a:pt x="133" y="916"/>
                  </a:lnTo>
                  <a:lnTo>
                    <a:pt x="177" y="895"/>
                  </a:lnTo>
                  <a:lnTo>
                    <a:pt x="228" y="871"/>
                  </a:lnTo>
                  <a:lnTo>
                    <a:pt x="288" y="846"/>
                  </a:lnTo>
                  <a:lnTo>
                    <a:pt x="355" y="818"/>
                  </a:lnTo>
                  <a:lnTo>
                    <a:pt x="429" y="789"/>
                  </a:lnTo>
                  <a:lnTo>
                    <a:pt x="510" y="758"/>
                  </a:lnTo>
                  <a:lnTo>
                    <a:pt x="597" y="727"/>
                  </a:lnTo>
                  <a:lnTo>
                    <a:pt x="689" y="695"/>
                  </a:lnTo>
                  <a:lnTo>
                    <a:pt x="788" y="665"/>
                  </a:lnTo>
                  <a:lnTo>
                    <a:pt x="890" y="636"/>
                  </a:lnTo>
                  <a:lnTo>
                    <a:pt x="942" y="622"/>
                  </a:lnTo>
                  <a:lnTo>
                    <a:pt x="997" y="608"/>
                  </a:lnTo>
                  <a:lnTo>
                    <a:pt x="1052" y="595"/>
                  </a:lnTo>
                  <a:lnTo>
                    <a:pt x="1107" y="582"/>
                  </a:lnTo>
                  <a:lnTo>
                    <a:pt x="1109" y="614"/>
                  </a:lnTo>
                  <a:lnTo>
                    <a:pt x="1110" y="724"/>
                  </a:lnTo>
                  <a:lnTo>
                    <a:pt x="1110" y="774"/>
                  </a:lnTo>
                  <a:lnTo>
                    <a:pt x="1058" y="787"/>
                  </a:lnTo>
                  <a:lnTo>
                    <a:pt x="1007" y="799"/>
                  </a:lnTo>
                  <a:lnTo>
                    <a:pt x="909" y="826"/>
                  </a:lnTo>
                  <a:lnTo>
                    <a:pt x="815" y="854"/>
                  </a:lnTo>
                  <a:lnTo>
                    <a:pt x="725" y="883"/>
                  </a:lnTo>
                  <a:lnTo>
                    <a:pt x="640" y="912"/>
                  </a:lnTo>
                  <a:lnTo>
                    <a:pt x="560" y="941"/>
                  </a:lnTo>
                  <a:lnTo>
                    <a:pt x="487" y="969"/>
                  </a:lnTo>
                  <a:lnTo>
                    <a:pt x="419" y="996"/>
                  </a:lnTo>
                  <a:lnTo>
                    <a:pt x="356" y="1023"/>
                  </a:lnTo>
                  <a:lnTo>
                    <a:pt x="301" y="1046"/>
                  </a:lnTo>
                  <a:lnTo>
                    <a:pt x="255" y="1069"/>
                  </a:lnTo>
                  <a:lnTo>
                    <a:pt x="215" y="1087"/>
                  </a:lnTo>
                  <a:lnTo>
                    <a:pt x="159" y="1114"/>
                  </a:lnTo>
                  <a:lnTo>
                    <a:pt x="140" y="1124"/>
                  </a:lnTo>
                  <a:close/>
                </a:path>
              </a:pathLst>
            </a:custGeom>
            <a:solidFill>
              <a:srgbClr val="FFFFFF"/>
            </a:soli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3" name="组合 2"/>
          <p:cNvGrpSpPr/>
          <p:nvPr/>
        </p:nvGrpSpPr>
        <p:grpSpPr>
          <a:xfrm>
            <a:off x="3330880" y="1420596"/>
            <a:ext cx="2482241" cy="3275990"/>
            <a:chOff x="3330880" y="1420596"/>
            <a:chExt cx="2482241" cy="3275990"/>
          </a:xfrm>
        </p:grpSpPr>
        <p:sp>
          <p:nvSpPr>
            <p:cNvPr id="30" name="任意多边形 10"/>
            <p:cNvSpPr/>
            <p:nvPr/>
          </p:nvSpPr>
          <p:spPr>
            <a:xfrm>
              <a:off x="3514225" y="2455296"/>
              <a:ext cx="983780" cy="2241290"/>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1" name="椭圆 30"/>
            <p:cNvSpPr/>
            <p:nvPr/>
          </p:nvSpPr>
          <p:spPr>
            <a:xfrm>
              <a:off x="3330880" y="2006578"/>
              <a:ext cx="406031" cy="4060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rPr>
                <a:t>B</a:t>
              </a:r>
              <a:endParaRPr kumimoji="0" lang="zh-CN" altLang="en-US"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endParaRPr>
            </a:p>
          </p:txBody>
        </p:sp>
        <p:sp>
          <p:nvSpPr>
            <p:cNvPr id="32" name="椭圆 31"/>
            <p:cNvSpPr/>
            <p:nvPr/>
          </p:nvSpPr>
          <p:spPr>
            <a:xfrm>
              <a:off x="3755603" y="3052221"/>
              <a:ext cx="1484802" cy="1484802"/>
            </a:xfrm>
            <a:prstGeom prst="ellipse">
              <a:avLst/>
            </a:prstGeom>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3" name="矩形 32"/>
            <p:cNvSpPr/>
            <p:nvPr/>
          </p:nvSpPr>
          <p:spPr>
            <a:xfrm>
              <a:off x="3925288" y="1420596"/>
              <a:ext cx="1887833" cy="1631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41" name="KSO_Shape"/>
            <p:cNvSpPr>
              <a:spLocks/>
            </p:cNvSpPr>
            <p:nvPr/>
          </p:nvSpPr>
          <p:spPr bwMode="auto">
            <a:xfrm>
              <a:off x="4133089" y="3455860"/>
              <a:ext cx="729830" cy="677526"/>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rgbClr val="FFFFFF"/>
            </a:soli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6001499" y="1420596"/>
            <a:ext cx="2482242" cy="3275990"/>
            <a:chOff x="6001499" y="1420596"/>
            <a:chExt cx="2482242" cy="3275990"/>
          </a:xfrm>
        </p:grpSpPr>
        <p:sp>
          <p:nvSpPr>
            <p:cNvPr id="34" name="任意多边形 10"/>
            <p:cNvSpPr/>
            <p:nvPr/>
          </p:nvSpPr>
          <p:spPr>
            <a:xfrm>
              <a:off x="6184844" y="2455296"/>
              <a:ext cx="983780" cy="2241290"/>
            </a:xfrm>
            <a:custGeom>
              <a:avLst/>
              <a:gdLst>
                <a:gd name="connsiteX0" fmla="*/ 0 w 879400"/>
                <a:gd name="connsiteY0" fmla="*/ 0 h 2003487"/>
                <a:gd name="connsiteX1" fmla="*/ 26376 w 879400"/>
                <a:gd name="connsiteY1" fmla="*/ 0 h 2003487"/>
                <a:gd name="connsiteX2" fmla="*/ 26376 w 879400"/>
                <a:gd name="connsiteY2" fmla="*/ 1125415 h 2003487"/>
                <a:gd name="connsiteX3" fmla="*/ 26064 w 879400"/>
                <a:gd name="connsiteY3" fmla="*/ 1125415 h 2003487"/>
                <a:gd name="connsiteX4" fmla="*/ 29875 w 879400"/>
                <a:gd name="connsiteY4" fmla="*/ 1200872 h 2003487"/>
                <a:gd name="connsiteX5" fmla="*/ 809241 w 879400"/>
                <a:gd name="connsiteY5" fmla="*/ 1975307 h 2003487"/>
                <a:gd name="connsiteX6" fmla="*/ 879400 w 879400"/>
                <a:gd name="connsiteY6" fmla="*/ 1978629 h 2003487"/>
                <a:gd name="connsiteX7" fmla="*/ 868002 w 879400"/>
                <a:gd name="connsiteY7" fmla="*/ 2003487 h 2003487"/>
                <a:gd name="connsiteX8" fmla="*/ 806805 w 879400"/>
                <a:gd name="connsiteY8" fmla="*/ 2000590 h 2003487"/>
                <a:gd name="connsiteX9" fmla="*/ 4608 w 879400"/>
                <a:gd name="connsiteY9" fmla="*/ 1203469 h 2003487"/>
                <a:gd name="connsiteX10" fmla="*/ 666 w 879400"/>
                <a:gd name="connsiteY10" fmla="*/ 1125415 h 2003487"/>
                <a:gd name="connsiteX11" fmla="*/ 0 w 879400"/>
                <a:gd name="connsiteY11" fmla="*/ 1125415 h 2003487"/>
                <a:gd name="connsiteX12" fmla="*/ 0 w 879400"/>
                <a:gd name="connsiteY12" fmla="*/ 1112224 h 2003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9400" h="2003487">
                  <a:moveTo>
                    <a:pt x="0" y="0"/>
                  </a:moveTo>
                  <a:lnTo>
                    <a:pt x="26376" y="0"/>
                  </a:lnTo>
                  <a:lnTo>
                    <a:pt x="26376" y="1125415"/>
                  </a:lnTo>
                  <a:lnTo>
                    <a:pt x="26064" y="1125415"/>
                  </a:lnTo>
                  <a:lnTo>
                    <a:pt x="29875" y="1200872"/>
                  </a:lnTo>
                  <a:cubicBezTo>
                    <a:pt x="71500" y="1610747"/>
                    <a:pt x="398620" y="1936224"/>
                    <a:pt x="809241" y="1975307"/>
                  </a:cubicBezTo>
                  <a:lnTo>
                    <a:pt x="879400" y="1978629"/>
                  </a:lnTo>
                  <a:lnTo>
                    <a:pt x="868002" y="2003487"/>
                  </a:lnTo>
                  <a:lnTo>
                    <a:pt x="806805" y="2000590"/>
                  </a:lnTo>
                  <a:cubicBezTo>
                    <a:pt x="384155" y="1960361"/>
                    <a:pt x="47453" y="1625351"/>
                    <a:pt x="4608" y="1203469"/>
                  </a:cubicBezTo>
                  <a:lnTo>
                    <a:pt x="666" y="1125415"/>
                  </a:lnTo>
                  <a:lnTo>
                    <a:pt x="0" y="1125415"/>
                  </a:lnTo>
                  <a:lnTo>
                    <a:pt x="0" y="11122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5" name="椭圆 34"/>
            <p:cNvSpPr/>
            <p:nvPr/>
          </p:nvSpPr>
          <p:spPr>
            <a:xfrm>
              <a:off x="6001499" y="2006578"/>
              <a:ext cx="406031" cy="4060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rPr>
                <a:t>D</a:t>
              </a:r>
              <a:endParaRPr kumimoji="0" lang="zh-CN" altLang="en-US" sz="1013" b="0" i="0" u="none" strike="noStrike" kern="1200" cap="none" spc="0" normalizeH="0" baseline="0" noProof="0" dirty="0">
                <a:ln>
                  <a:noFill/>
                </a:ln>
                <a:solidFill>
                  <a:srgbClr val="FEFFFF"/>
                </a:solidFill>
                <a:effectLst/>
                <a:uLnTx/>
                <a:uFillTx/>
                <a:latin typeface="Arial" panose="020F0502020204030204"/>
                <a:ea typeface="微软雅黑"/>
                <a:cs typeface="+mn-ea"/>
                <a:sym typeface="+mn-lt"/>
              </a:endParaRPr>
            </a:p>
          </p:txBody>
        </p:sp>
        <p:sp>
          <p:nvSpPr>
            <p:cNvPr id="36" name="椭圆 35"/>
            <p:cNvSpPr/>
            <p:nvPr/>
          </p:nvSpPr>
          <p:spPr>
            <a:xfrm>
              <a:off x="6426222" y="3052221"/>
              <a:ext cx="1484802" cy="1484802"/>
            </a:xfrm>
            <a:prstGeom prst="ellipse">
              <a:avLst/>
            </a:prstGeom>
            <a:ln w="57150">
              <a:solidFill>
                <a:srgbClr val="FFFFF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7" name="矩形 36"/>
            <p:cNvSpPr/>
            <p:nvPr/>
          </p:nvSpPr>
          <p:spPr>
            <a:xfrm>
              <a:off x="6595908" y="1420596"/>
              <a:ext cx="1887833" cy="16316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52" name="KSO_Shape"/>
            <p:cNvSpPr/>
            <p:nvPr/>
          </p:nvSpPr>
          <p:spPr>
            <a:xfrm>
              <a:off x="6881371" y="3459472"/>
              <a:ext cx="574506" cy="754276"/>
            </a:xfrm>
            <a:custGeom>
              <a:avLst/>
              <a:gdLst>
                <a:gd name="connsiteX0" fmla="*/ 306323 w 328394"/>
                <a:gd name="connsiteY0" fmla="*/ 0 h 431419"/>
                <a:gd name="connsiteX1" fmla="*/ 306331 w 328394"/>
                <a:gd name="connsiteY1" fmla="*/ 36 h 431419"/>
                <a:gd name="connsiteX2" fmla="*/ 325544 w 328394"/>
                <a:gd name="connsiteY2" fmla="*/ 36 h 431419"/>
                <a:gd name="connsiteX3" fmla="*/ 325544 w 328394"/>
                <a:gd name="connsiteY3" fmla="*/ 317821 h 431419"/>
                <a:gd name="connsiteX4" fmla="*/ 328111 w 328394"/>
                <a:gd name="connsiteY4" fmla="*/ 323780 h 431419"/>
                <a:gd name="connsiteX5" fmla="*/ 325545 w 328394"/>
                <a:gd name="connsiteY5" fmla="*/ 340266 h 431419"/>
                <a:gd name="connsiteX6" fmla="*/ 325544 w 328394"/>
                <a:gd name="connsiteY6" fmla="*/ 346202 h 431419"/>
                <a:gd name="connsiteX7" fmla="*/ 321479 w 328394"/>
                <a:gd name="connsiteY7" fmla="*/ 346202 h 431419"/>
                <a:gd name="connsiteX8" fmla="*/ 281040 w 328394"/>
                <a:gd name="connsiteY8" fmla="*/ 369925 h 431419"/>
                <a:gd name="connsiteX9" fmla="*/ 223073 w 328394"/>
                <a:gd name="connsiteY9" fmla="*/ 338542 h 431419"/>
                <a:gd name="connsiteX10" fmla="*/ 270144 w 328394"/>
                <a:gd name="connsiteY10" fmla="*/ 292398 h 431419"/>
                <a:gd name="connsiteX11" fmla="*/ 299582 w 328394"/>
                <a:gd name="connsiteY11" fmla="*/ 295430 h 431419"/>
                <a:gd name="connsiteX12" fmla="*/ 299582 w 328394"/>
                <a:gd name="connsiteY12" fmla="*/ 87758 h 431419"/>
                <a:gd name="connsiteX13" fmla="*/ 128591 w 328394"/>
                <a:gd name="connsiteY13" fmla="*/ 125907 h 431419"/>
                <a:gd name="connsiteX14" fmla="*/ 128590 w 328394"/>
                <a:gd name="connsiteY14" fmla="*/ 398933 h 431419"/>
                <a:gd name="connsiteX15" fmla="*/ 121924 w 328394"/>
                <a:gd name="connsiteY15" fmla="*/ 398933 h 431419"/>
                <a:gd name="connsiteX16" fmla="*/ 70841 w 328394"/>
                <a:gd name="connsiteY16" fmla="*/ 430564 h 431419"/>
                <a:gd name="connsiteX17" fmla="*/ 348 w 328394"/>
                <a:gd name="connsiteY17" fmla="*/ 392399 h 431419"/>
                <a:gd name="connsiteX18" fmla="*/ 57591 w 328394"/>
                <a:gd name="connsiteY18" fmla="*/ 336282 h 431419"/>
                <a:gd name="connsiteX19" fmla="*/ 93974 w 328394"/>
                <a:gd name="connsiteY19" fmla="*/ 340165 h 431419"/>
                <a:gd name="connsiteX20" fmla="*/ 93974 w 328394"/>
                <a:gd name="connsiteY20" fmla="*/ 48639 h 431419"/>
                <a:gd name="connsiteX21" fmla="*/ 104368 w 328394"/>
                <a:gd name="connsiteY21" fmla="*/ 48639 h 431419"/>
                <a:gd name="connsiteX22" fmla="*/ 103607 w 328394"/>
                <a:gd name="connsiteY22" fmla="*/ 45227 h 431419"/>
                <a:gd name="connsiteX23" fmla="*/ 299582 w 328394"/>
                <a:gd name="connsiteY23" fmla="*/ 1504 h 431419"/>
                <a:gd name="connsiteX24" fmla="*/ 299582 w 328394"/>
                <a:gd name="connsiteY24" fmla="*/ 36 h 431419"/>
                <a:gd name="connsiteX25" fmla="*/ 306163 w 328394"/>
                <a:gd name="connsiteY25" fmla="*/ 36 h 43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8394" h="431419">
                  <a:moveTo>
                    <a:pt x="306323" y="0"/>
                  </a:moveTo>
                  <a:lnTo>
                    <a:pt x="306331" y="36"/>
                  </a:lnTo>
                  <a:lnTo>
                    <a:pt x="325544" y="36"/>
                  </a:lnTo>
                  <a:lnTo>
                    <a:pt x="325544" y="317821"/>
                  </a:lnTo>
                  <a:cubicBezTo>
                    <a:pt x="327257" y="319484"/>
                    <a:pt x="327803" y="321594"/>
                    <a:pt x="328111" y="323780"/>
                  </a:cubicBezTo>
                  <a:cubicBezTo>
                    <a:pt x="328908" y="329453"/>
                    <a:pt x="328014" y="335074"/>
                    <a:pt x="325545" y="340266"/>
                  </a:cubicBezTo>
                  <a:lnTo>
                    <a:pt x="325544" y="346202"/>
                  </a:lnTo>
                  <a:lnTo>
                    <a:pt x="321479" y="346202"/>
                  </a:lnTo>
                  <a:cubicBezTo>
                    <a:pt x="314214" y="358342"/>
                    <a:pt x="299178" y="367376"/>
                    <a:pt x="281040" y="369925"/>
                  </a:cubicBezTo>
                  <a:cubicBezTo>
                    <a:pt x="252034" y="374002"/>
                    <a:pt x="226082" y="359951"/>
                    <a:pt x="223073" y="338542"/>
                  </a:cubicBezTo>
                  <a:cubicBezTo>
                    <a:pt x="220064" y="317134"/>
                    <a:pt x="241139" y="296474"/>
                    <a:pt x="270144" y="292398"/>
                  </a:cubicBezTo>
                  <a:cubicBezTo>
                    <a:pt x="280773" y="290904"/>
                    <a:pt x="290991" y="291844"/>
                    <a:pt x="299582" y="295430"/>
                  </a:cubicBezTo>
                  <a:lnTo>
                    <a:pt x="299582" y="87758"/>
                  </a:lnTo>
                  <a:lnTo>
                    <a:pt x="128591" y="125907"/>
                  </a:lnTo>
                  <a:lnTo>
                    <a:pt x="128590" y="398933"/>
                  </a:lnTo>
                  <a:lnTo>
                    <a:pt x="121924" y="398933"/>
                  </a:lnTo>
                  <a:cubicBezTo>
                    <a:pt x="113631" y="414962"/>
                    <a:pt x="94384" y="427255"/>
                    <a:pt x="70841" y="430564"/>
                  </a:cubicBezTo>
                  <a:cubicBezTo>
                    <a:pt x="35568" y="435521"/>
                    <a:pt x="4007" y="418434"/>
                    <a:pt x="348" y="392399"/>
                  </a:cubicBezTo>
                  <a:cubicBezTo>
                    <a:pt x="-3311" y="366364"/>
                    <a:pt x="22318" y="341240"/>
                    <a:pt x="57591" y="336282"/>
                  </a:cubicBezTo>
                  <a:cubicBezTo>
                    <a:pt x="70754" y="334432"/>
                    <a:pt x="83402" y="335653"/>
                    <a:pt x="93974" y="340165"/>
                  </a:cubicBezTo>
                  <a:lnTo>
                    <a:pt x="93974" y="48639"/>
                  </a:lnTo>
                  <a:lnTo>
                    <a:pt x="104368" y="48639"/>
                  </a:lnTo>
                  <a:lnTo>
                    <a:pt x="103607" y="45227"/>
                  </a:lnTo>
                  <a:lnTo>
                    <a:pt x="299582" y="1504"/>
                  </a:lnTo>
                  <a:lnTo>
                    <a:pt x="299582" y="36"/>
                  </a:lnTo>
                  <a:lnTo>
                    <a:pt x="306163" y="36"/>
                  </a:lnTo>
                  <a:close/>
                </a:path>
              </a:pathLst>
            </a:custGeom>
            <a:solidFill>
              <a:srgbClr val="FFFFFF"/>
            </a:soli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44732547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2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1" dur="1000" fill="hold"/>
                                        <p:tgtEl>
                                          <p:spTgt spid="3"/>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
                                        </p:tgtEl>
                                      </p:cBhvr>
                                    </p:animEffect>
                                  </p:childTnLst>
                                </p:cTn>
                              </p:par>
                            </p:childTnLst>
                          </p:cTn>
                        </p:par>
                        <p:par>
                          <p:cTn id="26" fill="hold">
                            <p:stCondLst>
                              <p:cond delay="2000"/>
                            </p:stCondLst>
                            <p:childTnLst>
                              <p:par>
                                <p:cTn id="27" presetID="25"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2" dur="1000" fill="hold"/>
                                        <p:tgtEl>
                                          <p:spTgt spid="4"/>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grpSp>
        <p:nvGrpSpPr>
          <p:cNvPr id="3" name="组合 2"/>
          <p:cNvGrpSpPr/>
          <p:nvPr/>
        </p:nvGrpSpPr>
        <p:grpSpPr>
          <a:xfrm>
            <a:off x="3139868" y="1399087"/>
            <a:ext cx="2864265" cy="3000377"/>
            <a:chOff x="3139868" y="1399087"/>
            <a:chExt cx="2864265" cy="3000377"/>
          </a:xfrm>
        </p:grpSpPr>
        <p:sp>
          <p:nvSpPr>
            <p:cNvPr id="12" name="Freeform 25"/>
            <p:cNvSpPr>
              <a:spLocks/>
            </p:cNvSpPr>
            <p:nvPr/>
          </p:nvSpPr>
          <p:spPr bwMode="auto">
            <a:xfrm>
              <a:off x="4282394" y="1399087"/>
              <a:ext cx="579212" cy="745127"/>
            </a:xfrm>
            <a:custGeom>
              <a:avLst/>
              <a:gdLst>
                <a:gd name="T0" fmla="*/ 44 w 250"/>
                <a:gd name="T1" fmla="*/ 81 h 323"/>
                <a:gd name="T2" fmla="*/ 44 w 250"/>
                <a:gd name="T3" fmla="*/ 242 h 323"/>
                <a:gd name="T4" fmla="*/ 44 w 250"/>
                <a:gd name="T5" fmla="*/ 242 h 323"/>
                <a:gd name="T6" fmla="*/ 125 w 250"/>
                <a:gd name="T7" fmla="*/ 323 h 323"/>
                <a:gd name="T8" fmla="*/ 206 w 250"/>
                <a:gd name="T9" fmla="*/ 242 h 323"/>
                <a:gd name="T10" fmla="*/ 206 w 250"/>
                <a:gd name="T11" fmla="*/ 242 h 323"/>
                <a:gd name="T12" fmla="*/ 206 w 250"/>
                <a:gd name="T13" fmla="*/ 81 h 323"/>
                <a:gd name="T14" fmla="*/ 125 w 250"/>
                <a:gd name="T15" fmla="*/ 0 h 323"/>
                <a:gd name="T16" fmla="*/ 44 w 250"/>
                <a:gd name="T17" fmla="*/ 8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323">
                  <a:moveTo>
                    <a:pt x="44" y="81"/>
                  </a:moveTo>
                  <a:cubicBezTo>
                    <a:pt x="0" y="125"/>
                    <a:pt x="0" y="197"/>
                    <a:pt x="44" y="242"/>
                  </a:cubicBezTo>
                  <a:cubicBezTo>
                    <a:pt x="44" y="242"/>
                    <a:pt x="44" y="242"/>
                    <a:pt x="44" y="242"/>
                  </a:cubicBezTo>
                  <a:cubicBezTo>
                    <a:pt x="125" y="323"/>
                    <a:pt x="125" y="323"/>
                    <a:pt x="125" y="323"/>
                  </a:cubicBezTo>
                  <a:cubicBezTo>
                    <a:pt x="206" y="242"/>
                    <a:pt x="206" y="242"/>
                    <a:pt x="206" y="242"/>
                  </a:cubicBezTo>
                  <a:cubicBezTo>
                    <a:pt x="206" y="242"/>
                    <a:pt x="206" y="242"/>
                    <a:pt x="206" y="242"/>
                  </a:cubicBezTo>
                  <a:cubicBezTo>
                    <a:pt x="250" y="197"/>
                    <a:pt x="250" y="125"/>
                    <a:pt x="206" y="81"/>
                  </a:cubicBezTo>
                  <a:cubicBezTo>
                    <a:pt x="125" y="0"/>
                    <a:pt x="125" y="0"/>
                    <a:pt x="125" y="0"/>
                  </a:cubicBezTo>
                  <a:lnTo>
                    <a:pt x="44" y="81"/>
                  </a:lnTo>
                  <a:close/>
                </a:path>
              </a:pathLst>
            </a:custGeom>
            <a:solidFill>
              <a:schemeClr val="accent1"/>
            </a:solidFill>
            <a:ln>
              <a:noFill/>
            </a:ln>
            <a:effectLst>
              <a:outerShdw dist="35921" dir="2700000" algn="ctr" rotWithShape="0">
                <a:srgbClr val="C7C4C4"/>
              </a:outerShdw>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13" name="Freeform 28"/>
            <p:cNvSpPr>
              <a:spLocks/>
            </p:cNvSpPr>
            <p:nvPr/>
          </p:nvSpPr>
          <p:spPr bwMode="auto">
            <a:xfrm>
              <a:off x="3551178" y="1813378"/>
              <a:ext cx="526556" cy="526556"/>
            </a:xfrm>
            <a:custGeom>
              <a:avLst/>
              <a:gdLst>
                <a:gd name="T0" fmla="*/ 228 w 228"/>
                <a:gd name="T1" fmla="*/ 114 h 228"/>
                <a:gd name="T2" fmla="*/ 114 w 228"/>
                <a:gd name="T3" fmla="*/ 0 h 228"/>
                <a:gd name="T4" fmla="*/ 114 w 228"/>
                <a:gd name="T5" fmla="*/ 0 h 228"/>
                <a:gd name="T6" fmla="*/ 0 w 228"/>
                <a:gd name="T7" fmla="*/ 0 h 228"/>
                <a:gd name="T8" fmla="*/ 0 w 228"/>
                <a:gd name="T9" fmla="*/ 114 h 228"/>
                <a:gd name="T10" fmla="*/ 0 w 228"/>
                <a:gd name="T11" fmla="*/ 114 h 228"/>
                <a:gd name="T12" fmla="*/ 114 w 228"/>
                <a:gd name="T13" fmla="*/ 228 h 228"/>
                <a:gd name="T14" fmla="*/ 228 w 228"/>
                <a:gd name="T15" fmla="*/ 228 h 228"/>
                <a:gd name="T16" fmla="*/ 228 w 228"/>
                <a:gd name="T17" fmla="*/ 11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228" y="114"/>
                  </a:moveTo>
                  <a:cubicBezTo>
                    <a:pt x="228" y="51"/>
                    <a:pt x="177" y="0"/>
                    <a:pt x="114" y="0"/>
                  </a:cubicBezTo>
                  <a:cubicBezTo>
                    <a:pt x="114" y="0"/>
                    <a:pt x="114" y="0"/>
                    <a:pt x="114" y="0"/>
                  </a:cubicBezTo>
                  <a:cubicBezTo>
                    <a:pt x="0" y="0"/>
                    <a:pt x="0" y="0"/>
                    <a:pt x="0" y="0"/>
                  </a:cubicBezTo>
                  <a:cubicBezTo>
                    <a:pt x="0" y="114"/>
                    <a:pt x="0" y="114"/>
                    <a:pt x="0" y="114"/>
                  </a:cubicBezTo>
                  <a:cubicBezTo>
                    <a:pt x="0" y="114"/>
                    <a:pt x="0" y="114"/>
                    <a:pt x="0" y="114"/>
                  </a:cubicBezTo>
                  <a:cubicBezTo>
                    <a:pt x="0" y="177"/>
                    <a:pt x="51" y="228"/>
                    <a:pt x="114" y="228"/>
                  </a:cubicBezTo>
                  <a:cubicBezTo>
                    <a:pt x="228" y="228"/>
                    <a:pt x="228" y="228"/>
                    <a:pt x="228" y="228"/>
                  </a:cubicBezTo>
                  <a:lnTo>
                    <a:pt x="228" y="114"/>
                  </a:lnTo>
                  <a:close/>
                </a:path>
              </a:pathLst>
            </a:custGeom>
            <a:solidFill>
              <a:schemeClr val="accent1"/>
            </a:solidFill>
            <a:ln>
              <a:noFill/>
            </a:ln>
            <a:effectLst>
              <a:outerShdw dist="35921" dir="2700000" algn="ctr" rotWithShape="0">
                <a:srgbClr val="C7C4C4"/>
              </a:outerShdw>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18" name="Freeform 29"/>
            <p:cNvSpPr>
              <a:spLocks/>
            </p:cNvSpPr>
            <p:nvPr/>
          </p:nvSpPr>
          <p:spPr bwMode="auto">
            <a:xfrm>
              <a:off x="3139868" y="2534661"/>
              <a:ext cx="748106" cy="578218"/>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7" y="0"/>
                    <a:pt x="125"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5" y="250"/>
                    <a:pt x="197" y="250"/>
                    <a:pt x="242" y="206"/>
                  </a:cubicBezTo>
                  <a:cubicBezTo>
                    <a:pt x="323" y="125"/>
                    <a:pt x="323" y="125"/>
                    <a:pt x="323" y="125"/>
                  </a:cubicBezTo>
                  <a:lnTo>
                    <a:pt x="242" y="45"/>
                  </a:lnTo>
                  <a:close/>
                </a:path>
              </a:pathLst>
            </a:custGeom>
            <a:solidFill>
              <a:schemeClr val="accent1"/>
            </a:solidFill>
            <a:ln>
              <a:noFill/>
            </a:ln>
            <a:effectLst>
              <a:outerShdw dist="35921" dir="2700000" algn="ctr" rotWithShape="0">
                <a:srgbClr val="C7C4C4"/>
              </a:outerShdw>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19" name="Freeform 30"/>
            <p:cNvSpPr>
              <a:spLocks/>
            </p:cNvSpPr>
            <p:nvPr/>
          </p:nvSpPr>
          <p:spPr bwMode="auto">
            <a:xfrm>
              <a:off x="5256027" y="2534661"/>
              <a:ext cx="748106" cy="578218"/>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8" y="0"/>
                    <a:pt x="126"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6" y="250"/>
                    <a:pt x="198" y="250"/>
                    <a:pt x="242" y="206"/>
                  </a:cubicBezTo>
                  <a:cubicBezTo>
                    <a:pt x="323" y="125"/>
                    <a:pt x="323" y="125"/>
                    <a:pt x="323" y="125"/>
                  </a:cubicBezTo>
                  <a:lnTo>
                    <a:pt x="242" y="45"/>
                  </a:lnTo>
                  <a:close/>
                </a:path>
              </a:pathLst>
            </a:custGeom>
            <a:solidFill>
              <a:schemeClr val="accent1"/>
            </a:solidFill>
            <a:ln>
              <a:noFill/>
            </a:ln>
            <a:effectLst>
              <a:outerShdw dist="35921" dir="2700000" algn="ctr" rotWithShape="0">
                <a:srgbClr val="C7C4C4"/>
              </a:outerShdw>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0" name="Freeform 31"/>
            <p:cNvSpPr>
              <a:spLocks/>
            </p:cNvSpPr>
            <p:nvPr/>
          </p:nvSpPr>
          <p:spPr bwMode="auto">
            <a:xfrm>
              <a:off x="5052358" y="1813378"/>
              <a:ext cx="527550" cy="526556"/>
            </a:xfrm>
            <a:custGeom>
              <a:avLst/>
              <a:gdLst>
                <a:gd name="T0" fmla="*/ 114 w 228"/>
                <a:gd name="T1" fmla="*/ 228 h 228"/>
                <a:gd name="T2" fmla="*/ 228 w 228"/>
                <a:gd name="T3" fmla="*/ 114 h 228"/>
                <a:gd name="T4" fmla="*/ 228 w 228"/>
                <a:gd name="T5" fmla="*/ 114 h 228"/>
                <a:gd name="T6" fmla="*/ 228 w 228"/>
                <a:gd name="T7" fmla="*/ 0 h 228"/>
                <a:gd name="T8" fmla="*/ 114 w 228"/>
                <a:gd name="T9" fmla="*/ 0 h 228"/>
                <a:gd name="T10" fmla="*/ 114 w 228"/>
                <a:gd name="T11" fmla="*/ 0 h 228"/>
                <a:gd name="T12" fmla="*/ 0 w 228"/>
                <a:gd name="T13" fmla="*/ 114 h 228"/>
                <a:gd name="T14" fmla="*/ 0 w 228"/>
                <a:gd name="T15" fmla="*/ 228 h 228"/>
                <a:gd name="T16" fmla="*/ 114 w 228"/>
                <a:gd name="T17"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114" y="228"/>
                  </a:moveTo>
                  <a:cubicBezTo>
                    <a:pt x="177" y="228"/>
                    <a:pt x="228" y="177"/>
                    <a:pt x="228" y="114"/>
                  </a:cubicBezTo>
                  <a:cubicBezTo>
                    <a:pt x="228" y="114"/>
                    <a:pt x="228" y="114"/>
                    <a:pt x="228" y="114"/>
                  </a:cubicBezTo>
                  <a:cubicBezTo>
                    <a:pt x="228" y="0"/>
                    <a:pt x="228" y="0"/>
                    <a:pt x="228" y="0"/>
                  </a:cubicBezTo>
                  <a:cubicBezTo>
                    <a:pt x="114" y="0"/>
                    <a:pt x="114" y="0"/>
                    <a:pt x="114" y="0"/>
                  </a:cubicBezTo>
                  <a:cubicBezTo>
                    <a:pt x="114" y="0"/>
                    <a:pt x="114" y="0"/>
                    <a:pt x="114" y="0"/>
                  </a:cubicBezTo>
                  <a:cubicBezTo>
                    <a:pt x="51" y="0"/>
                    <a:pt x="0" y="51"/>
                    <a:pt x="0" y="114"/>
                  </a:cubicBezTo>
                  <a:cubicBezTo>
                    <a:pt x="0" y="228"/>
                    <a:pt x="0" y="228"/>
                    <a:pt x="0" y="228"/>
                  </a:cubicBezTo>
                  <a:lnTo>
                    <a:pt x="114" y="228"/>
                  </a:lnTo>
                  <a:close/>
                </a:path>
              </a:pathLst>
            </a:custGeom>
            <a:solidFill>
              <a:schemeClr val="accent1"/>
            </a:solidFill>
            <a:ln>
              <a:noFill/>
            </a:ln>
            <a:effectLst>
              <a:outerShdw dist="35921" dir="2700000" algn="ctr" rotWithShape="0">
                <a:srgbClr val="C7C4C4"/>
              </a:outerShdw>
            </a:effec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1" name="Freeform 35"/>
            <p:cNvSpPr>
              <a:spLocks noEditPoints="1"/>
            </p:cNvSpPr>
            <p:nvPr/>
          </p:nvSpPr>
          <p:spPr bwMode="auto">
            <a:xfrm>
              <a:off x="5191448" y="1957436"/>
              <a:ext cx="249369" cy="244402"/>
            </a:xfrm>
            <a:custGeom>
              <a:avLst/>
              <a:gdLst>
                <a:gd name="T0" fmla="*/ 2147483646 w 108"/>
                <a:gd name="T1" fmla="*/ 2147483646 h 107"/>
                <a:gd name="T2" fmla="*/ 2147483646 w 108"/>
                <a:gd name="T3" fmla="*/ 2147483646 h 107"/>
                <a:gd name="T4" fmla="*/ 2147483646 w 108"/>
                <a:gd name="T5" fmla="*/ 2147483646 h 107"/>
                <a:gd name="T6" fmla="*/ 2147483646 w 108"/>
                <a:gd name="T7" fmla="*/ 2147483646 h 107"/>
                <a:gd name="T8" fmla="*/ 2147483646 w 108"/>
                <a:gd name="T9" fmla="*/ 2147483646 h 107"/>
                <a:gd name="T10" fmla="*/ 2147483646 w 108"/>
                <a:gd name="T11" fmla="*/ 2147483646 h 107"/>
                <a:gd name="T12" fmla="*/ 2147483646 w 108"/>
                <a:gd name="T13" fmla="*/ 2147483646 h 107"/>
                <a:gd name="T14" fmla="*/ 2147483646 w 108"/>
                <a:gd name="T15" fmla="*/ 2147483646 h 107"/>
                <a:gd name="T16" fmla="*/ 2147483646 w 108"/>
                <a:gd name="T17" fmla="*/ 2147483646 h 107"/>
                <a:gd name="T18" fmla="*/ 2147483646 w 108"/>
                <a:gd name="T19" fmla="*/ 2147483646 h 107"/>
                <a:gd name="T20" fmla="*/ 2147483646 w 108"/>
                <a:gd name="T21" fmla="*/ 2147483646 h 107"/>
                <a:gd name="T22" fmla="*/ 2147483646 w 108"/>
                <a:gd name="T23" fmla="*/ 2147483646 h 107"/>
                <a:gd name="T24" fmla="*/ 2147483646 w 108"/>
                <a:gd name="T25" fmla="*/ 2147483646 h 107"/>
                <a:gd name="T26" fmla="*/ 2147483646 w 108"/>
                <a:gd name="T27" fmla="*/ 2147483646 h 107"/>
                <a:gd name="T28" fmla="*/ 2147483646 w 108"/>
                <a:gd name="T29" fmla="*/ 2147483646 h 107"/>
                <a:gd name="T30" fmla="*/ 2147483646 w 108"/>
                <a:gd name="T31" fmla="*/ 2147483646 h 107"/>
                <a:gd name="T32" fmla="*/ 2147483646 w 108"/>
                <a:gd name="T33" fmla="*/ 2147483646 h 107"/>
                <a:gd name="T34" fmla="*/ 2147483646 w 108"/>
                <a:gd name="T35" fmla="*/ 2147483646 h 107"/>
                <a:gd name="T36" fmla="*/ 2147483646 w 108"/>
                <a:gd name="T37" fmla="*/ 2147483646 h 107"/>
                <a:gd name="T38" fmla="*/ 2147483646 w 108"/>
                <a:gd name="T39" fmla="*/ 2147483646 h 107"/>
                <a:gd name="T40" fmla="*/ 2147483646 w 108"/>
                <a:gd name="T41" fmla="*/ 2147483646 h 107"/>
                <a:gd name="T42" fmla="*/ 2147483646 w 108"/>
                <a:gd name="T43" fmla="*/ 2147483646 h 107"/>
                <a:gd name="T44" fmla="*/ 2147483646 w 108"/>
                <a:gd name="T45" fmla="*/ 2147483646 h 107"/>
                <a:gd name="T46" fmla="*/ 2147483646 w 108"/>
                <a:gd name="T47" fmla="*/ 2147483646 h 107"/>
                <a:gd name="T48" fmla="*/ 2147483646 w 108"/>
                <a:gd name="T49" fmla="*/ 2147483646 h 107"/>
                <a:gd name="T50" fmla="*/ 2147483646 w 108"/>
                <a:gd name="T51" fmla="*/ 2147483646 h 107"/>
                <a:gd name="T52" fmla="*/ 2147483646 w 108"/>
                <a:gd name="T53" fmla="*/ 2147483646 h 107"/>
                <a:gd name="T54" fmla="*/ 2147483646 w 108"/>
                <a:gd name="T55" fmla="*/ 2147483646 h 107"/>
                <a:gd name="T56" fmla="*/ 2147483646 w 108"/>
                <a:gd name="T57" fmla="*/ 2147483646 h 107"/>
                <a:gd name="T58" fmla="*/ 2147483646 w 108"/>
                <a:gd name="T59" fmla="*/ 2147483646 h 107"/>
                <a:gd name="T60" fmla="*/ 2147483646 w 108"/>
                <a:gd name="T61" fmla="*/ 2147483646 h 107"/>
                <a:gd name="T62" fmla="*/ 2147483646 w 108"/>
                <a:gd name="T63" fmla="*/ 2147483646 h 107"/>
                <a:gd name="T64" fmla="*/ 2147483646 w 108"/>
                <a:gd name="T65" fmla="*/ 2147483646 h 107"/>
                <a:gd name="T66" fmla="*/ 2147483646 w 108"/>
                <a:gd name="T67" fmla="*/ 2147483646 h 107"/>
                <a:gd name="T68" fmla="*/ 2147483646 w 108"/>
                <a:gd name="T69" fmla="*/ 2147483646 h 107"/>
                <a:gd name="T70" fmla="*/ 2147483646 w 108"/>
                <a:gd name="T71" fmla="*/ 2147483646 h 107"/>
                <a:gd name="T72" fmla="*/ 2147483646 w 108"/>
                <a:gd name="T73" fmla="*/ 2147483646 h 107"/>
                <a:gd name="T74" fmla="*/ 2147483646 w 108"/>
                <a:gd name="T75" fmla="*/ 2147483646 h 107"/>
                <a:gd name="T76" fmla="*/ 2147483646 w 108"/>
                <a:gd name="T77" fmla="*/ 2147483646 h 107"/>
                <a:gd name="T78" fmla="*/ 2147483646 w 108"/>
                <a:gd name="T79" fmla="*/ 2147483646 h 107"/>
                <a:gd name="T80" fmla="*/ 2147483646 w 108"/>
                <a:gd name="T81" fmla="*/ 2147483646 h 107"/>
                <a:gd name="T82" fmla="*/ 2147483646 w 108"/>
                <a:gd name="T83" fmla="*/ 2147483646 h 107"/>
                <a:gd name="T84" fmla="*/ 2147483646 w 108"/>
                <a:gd name="T85" fmla="*/ 2147483646 h 107"/>
                <a:gd name="T86" fmla="*/ 2147483646 w 108"/>
                <a:gd name="T87" fmla="*/ 2147483646 h 107"/>
                <a:gd name="T88" fmla="*/ 2147483646 w 108"/>
                <a:gd name="T89" fmla="*/ 2147483646 h 107"/>
                <a:gd name="T90" fmla="*/ 2147483646 w 108"/>
                <a:gd name="T91" fmla="*/ 2147483646 h 107"/>
                <a:gd name="T92" fmla="*/ 2147483646 w 108"/>
                <a:gd name="T93" fmla="*/ 2147483646 h 107"/>
                <a:gd name="T94" fmla="*/ 2147483646 w 108"/>
                <a:gd name="T95" fmla="*/ 2147483646 h 107"/>
                <a:gd name="T96" fmla="*/ 2147483646 w 108"/>
                <a:gd name="T97" fmla="*/ 2147483646 h 107"/>
                <a:gd name="T98" fmla="*/ 2147483646 w 108"/>
                <a:gd name="T99" fmla="*/ 2147483646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07">
                  <a:moveTo>
                    <a:pt x="62" y="58"/>
                  </a:moveTo>
                  <a:cubicBezTo>
                    <a:pt x="106" y="73"/>
                    <a:pt x="106" y="73"/>
                    <a:pt x="106" y="73"/>
                  </a:cubicBezTo>
                  <a:cubicBezTo>
                    <a:pt x="107" y="73"/>
                    <a:pt x="108" y="75"/>
                    <a:pt x="107" y="76"/>
                  </a:cubicBezTo>
                  <a:cubicBezTo>
                    <a:pt x="107" y="77"/>
                    <a:pt x="107" y="77"/>
                    <a:pt x="106" y="77"/>
                  </a:cubicBezTo>
                  <a:cubicBezTo>
                    <a:pt x="94" y="84"/>
                    <a:pt x="94" y="84"/>
                    <a:pt x="94" y="84"/>
                  </a:cubicBezTo>
                  <a:cubicBezTo>
                    <a:pt x="103" y="94"/>
                    <a:pt x="103" y="94"/>
                    <a:pt x="103" y="94"/>
                  </a:cubicBezTo>
                  <a:cubicBezTo>
                    <a:pt x="104" y="94"/>
                    <a:pt x="104" y="96"/>
                    <a:pt x="103" y="97"/>
                  </a:cubicBezTo>
                  <a:cubicBezTo>
                    <a:pt x="103" y="97"/>
                    <a:pt x="103" y="97"/>
                    <a:pt x="103" y="97"/>
                  </a:cubicBezTo>
                  <a:cubicBezTo>
                    <a:pt x="98" y="102"/>
                    <a:pt x="98" y="102"/>
                    <a:pt x="98" y="102"/>
                  </a:cubicBezTo>
                  <a:cubicBezTo>
                    <a:pt x="97" y="103"/>
                    <a:pt x="95" y="103"/>
                    <a:pt x="94" y="102"/>
                  </a:cubicBezTo>
                  <a:cubicBezTo>
                    <a:pt x="94" y="102"/>
                    <a:pt x="94" y="102"/>
                    <a:pt x="94" y="102"/>
                  </a:cubicBezTo>
                  <a:cubicBezTo>
                    <a:pt x="85" y="93"/>
                    <a:pt x="85" y="93"/>
                    <a:pt x="85" y="93"/>
                  </a:cubicBezTo>
                  <a:cubicBezTo>
                    <a:pt x="78" y="106"/>
                    <a:pt x="78" y="106"/>
                    <a:pt x="78" y="106"/>
                  </a:cubicBezTo>
                  <a:cubicBezTo>
                    <a:pt x="78" y="107"/>
                    <a:pt x="76" y="107"/>
                    <a:pt x="75" y="107"/>
                  </a:cubicBezTo>
                  <a:cubicBezTo>
                    <a:pt x="74" y="106"/>
                    <a:pt x="74" y="106"/>
                    <a:pt x="74" y="105"/>
                  </a:cubicBezTo>
                  <a:cubicBezTo>
                    <a:pt x="59" y="62"/>
                    <a:pt x="59" y="62"/>
                    <a:pt x="59" y="62"/>
                  </a:cubicBezTo>
                  <a:cubicBezTo>
                    <a:pt x="59" y="60"/>
                    <a:pt x="60" y="59"/>
                    <a:pt x="61" y="58"/>
                  </a:cubicBezTo>
                  <a:cubicBezTo>
                    <a:pt x="61" y="58"/>
                    <a:pt x="62" y="58"/>
                    <a:pt x="62" y="58"/>
                  </a:cubicBezTo>
                  <a:close/>
                  <a:moveTo>
                    <a:pt x="54" y="69"/>
                  </a:moveTo>
                  <a:cubicBezTo>
                    <a:pt x="54" y="69"/>
                    <a:pt x="54" y="69"/>
                    <a:pt x="54" y="69"/>
                  </a:cubicBezTo>
                  <a:cubicBezTo>
                    <a:pt x="55" y="69"/>
                    <a:pt x="56" y="70"/>
                    <a:pt x="56" y="72"/>
                  </a:cubicBezTo>
                  <a:cubicBezTo>
                    <a:pt x="56" y="73"/>
                    <a:pt x="55" y="74"/>
                    <a:pt x="54" y="74"/>
                  </a:cubicBezTo>
                  <a:cubicBezTo>
                    <a:pt x="51" y="74"/>
                    <a:pt x="48" y="74"/>
                    <a:pt x="45" y="73"/>
                  </a:cubicBezTo>
                  <a:cubicBezTo>
                    <a:pt x="45" y="73"/>
                    <a:pt x="45" y="73"/>
                    <a:pt x="45" y="73"/>
                  </a:cubicBezTo>
                  <a:cubicBezTo>
                    <a:pt x="43" y="71"/>
                    <a:pt x="40" y="70"/>
                    <a:pt x="38" y="68"/>
                  </a:cubicBezTo>
                  <a:cubicBezTo>
                    <a:pt x="38" y="68"/>
                    <a:pt x="38" y="68"/>
                    <a:pt x="38" y="68"/>
                  </a:cubicBezTo>
                  <a:cubicBezTo>
                    <a:pt x="36" y="66"/>
                    <a:pt x="35" y="63"/>
                    <a:pt x="34" y="61"/>
                  </a:cubicBezTo>
                  <a:cubicBezTo>
                    <a:pt x="33" y="58"/>
                    <a:pt x="32" y="56"/>
                    <a:pt x="32" y="53"/>
                  </a:cubicBezTo>
                  <a:cubicBezTo>
                    <a:pt x="32" y="50"/>
                    <a:pt x="33" y="47"/>
                    <a:pt x="34" y="45"/>
                  </a:cubicBezTo>
                  <a:cubicBezTo>
                    <a:pt x="34" y="44"/>
                    <a:pt x="34" y="44"/>
                    <a:pt x="34" y="44"/>
                  </a:cubicBezTo>
                  <a:cubicBezTo>
                    <a:pt x="35" y="42"/>
                    <a:pt x="36" y="39"/>
                    <a:pt x="38" y="38"/>
                  </a:cubicBezTo>
                  <a:cubicBezTo>
                    <a:pt x="42" y="34"/>
                    <a:pt x="48" y="31"/>
                    <a:pt x="54" y="31"/>
                  </a:cubicBezTo>
                  <a:cubicBezTo>
                    <a:pt x="56" y="31"/>
                    <a:pt x="59" y="32"/>
                    <a:pt x="62" y="33"/>
                  </a:cubicBezTo>
                  <a:cubicBezTo>
                    <a:pt x="62" y="33"/>
                    <a:pt x="62" y="33"/>
                    <a:pt x="62" y="33"/>
                  </a:cubicBezTo>
                  <a:cubicBezTo>
                    <a:pt x="64" y="34"/>
                    <a:pt x="67" y="36"/>
                    <a:pt x="69" y="38"/>
                  </a:cubicBezTo>
                  <a:cubicBezTo>
                    <a:pt x="69" y="38"/>
                    <a:pt x="69" y="38"/>
                    <a:pt x="69" y="38"/>
                  </a:cubicBezTo>
                  <a:cubicBezTo>
                    <a:pt x="71" y="40"/>
                    <a:pt x="72" y="42"/>
                    <a:pt x="73" y="45"/>
                  </a:cubicBezTo>
                  <a:cubicBezTo>
                    <a:pt x="74" y="47"/>
                    <a:pt x="75" y="50"/>
                    <a:pt x="75" y="53"/>
                  </a:cubicBezTo>
                  <a:cubicBezTo>
                    <a:pt x="75" y="54"/>
                    <a:pt x="74" y="55"/>
                    <a:pt x="73" y="55"/>
                  </a:cubicBezTo>
                  <a:cubicBezTo>
                    <a:pt x="71" y="55"/>
                    <a:pt x="70" y="54"/>
                    <a:pt x="70" y="53"/>
                  </a:cubicBezTo>
                  <a:cubicBezTo>
                    <a:pt x="70" y="50"/>
                    <a:pt x="70" y="48"/>
                    <a:pt x="69" y="46"/>
                  </a:cubicBezTo>
                  <a:cubicBezTo>
                    <a:pt x="69" y="46"/>
                    <a:pt x="69" y="46"/>
                    <a:pt x="69" y="46"/>
                  </a:cubicBezTo>
                  <a:cubicBezTo>
                    <a:pt x="69" y="46"/>
                    <a:pt x="69" y="46"/>
                    <a:pt x="69" y="46"/>
                  </a:cubicBezTo>
                  <a:cubicBezTo>
                    <a:pt x="68" y="44"/>
                    <a:pt x="67" y="43"/>
                    <a:pt x="65" y="41"/>
                  </a:cubicBezTo>
                  <a:cubicBezTo>
                    <a:pt x="65" y="41"/>
                    <a:pt x="65" y="41"/>
                    <a:pt x="65" y="41"/>
                  </a:cubicBezTo>
                  <a:cubicBezTo>
                    <a:pt x="64" y="39"/>
                    <a:pt x="62" y="38"/>
                    <a:pt x="60" y="37"/>
                  </a:cubicBezTo>
                  <a:cubicBezTo>
                    <a:pt x="58" y="37"/>
                    <a:pt x="56" y="36"/>
                    <a:pt x="54" y="36"/>
                  </a:cubicBezTo>
                  <a:cubicBezTo>
                    <a:pt x="49" y="36"/>
                    <a:pt x="45" y="38"/>
                    <a:pt x="42" y="41"/>
                  </a:cubicBezTo>
                  <a:cubicBezTo>
                    <a:pt x="42" y="41"/>
                    <a:pt x="42" y="41"/>
                    <a:pt x="42" y="41"/>
                  </a:cubicBezTo>
                  <a:cubicBezTo>
                    <a:pt x="40" y="42"/>
                    <a:pt x="39" y="44"/>
                    <a:pt x="38" y="46"/>
                  </a:cubicBezTo>
                  <a:cubicBezTo>
                    <a:pt x="38" y="46"/>
                    <a:pt x="38" y="46"/>
                    <a:pt x="38" y="46"/>
                  </a:cubicBezTo>
                  <a:cubicBezTo>
                    <a:pt x="37" y="48"/>
                    <a:pt x="37" y="50"/>
                    <a:pt x="37" y="53"/>
                  </a:cubicBezTo>
                  <a:cubicBezTo>
                    <a:pt x="37" y="55"/>
                    <a:pt x="37" y="57"/>
                    <a:pt x="38" y="59"/>
                  </a:cubicBezTo>
                  <a:cubicBezTo>
                    <a:pt x="38" y="59"/>
                    <a:pt x="38" y="59"/>
                    <a:pt x="38" y="59"/>
                  </a:cubicBezTo>
                  <a:cubicBezTo>
                    <a:pt x="39" y="61"/>
                    <a:pt x="40" y="63"/>
                    <a:pt x="42" y="64"/>
                  </a:cubicBezTo>
                  <a:cubicBezTo>
                    <a:pt x="42" y="64"/>
                    <a:pt x="42" y="64"/>
                    <a:pt x="42" y="64"/>
                  </a:cubicBezTo>
                  <a:cubicBezTo>
                    <a:pt x="43" y="66"/>
                    <a:pt x="45" y="67"/>
                    <a:pt x="47" y="68"/>
                  </a:cubicBezTo>
                  <a:cubicBezTo>
                    <a:pt x="49" y="69"/>
                    <a:pt x="51" y="69"/>
                    <a:pt x="54" y="69"/>
                  </a:cubicBezTo>
                  <a:close/>
                  <a:moveTo>
                    <a:pt x="54" y="84"/>
                  </a:moveTo>
                  <a:cubicBezTo>
                    <a:pt x="54" y="84"/>
                    <a:pt x="54" y="84"/>
                    <a:pt x="54" y="84"/>
                  </a:cubicBezTo>
                  <a:cubicBezTo>
                    <a:pt x="55" y="84"/>
                    <a:pt x="56" y="85"/>
                    <a:pt x="56" y="86"/>
                  </a:cubicBezTo>
                  <a:cubicBezTo>
                    <a:pt x="56" y="88"/>
                    <a:pt x="55" y="89"/>
                    <a:pt x="54" y="89"/>
                  </a:cubicBezTo>
                  <a:cubicBezTo>
                    <a:pt x="49" y="89"/>
                    <a:pt x="44" y="88"/>
                    <a:pt x="40" y="86"/>
                  </a:cubicBezTo>
                  <a:cubicBezTo>
                    <a:pt x="35" y="84"/>
                    <a:pt x="31" y="81"/>
                    <a:pt x="28" y="78"/>
                  </a:cubicBezTo>
                  <a:cubicBezTo>
                    <a:pt x="25" y="75"/>
                    <a:pt x="22" y="71"/>
                    <a:pt x="20" y="67"/>
                  </a:cubicBezTo>
                  <a:cubicBezTo>
                    <a:pt x="20" y="66"/>
                    <a:pt x="20" y="66"/>
                    <a:pt x="20" y="66"/>
                  </a:cubicBezTo>
                  <a:cubicBezTo>
                    <a:pt x="19" y="62"/>
                    <a:pt x="18" y="58"/>
                    <a:pt x="18" y="53"/>
                  </a:cubicBezTo>
                  <a:cubicBezTo>
                    <a:pt x="18" y="48"/>
                    <a:pt x="19" y="43"/>
                    <a:pt x="20" y="39"/>
                  </a:cubicBezTo>
                  <a:cubicBezTo>
                    <a:pt x="20" y="39"/>
                    <a:pt x="20" y="39"/>
                    <a:pt x="20" y="39"/>
                  </a:cubicBezTo>
                  <a:cubicBezTo>
                    <a:pt x="22" y="35"/>
                    <a:pt x="25" y="31"/>
                    <a:pt x="28" y="27"/>
                  </a:cubicBezTo>
                  <a:cubicBezTo>
                    <a:pt x="31" y="24"/>
                    <a:pt x="35" y="21"/>
                    <a:pt x="40" y="19"/>
                  </a:cubicBezTo>
                  <a:cubicBezTo>
                    <a:pt x="40" y="19"/>
                    <a:pt x="40" y="19"/>
                    <a:pt x="40" y="19"/>
                  </a:cubicBezTo>
                  <a:cubicBezTo>
                    <a:pt x="44" y="18"/>
                    <a:pt x="49" y="17"/>
                    <a:pt x="54" y="17"/>
                  </a:cubicBezTo>
                  <a:cubicBezTo>
                    <a:pt x="58" y="17"/>
                    <a:pt x="63" y="18"/>
                    <a:pt x="67" y="19"/>
                  </a:cubicBezTo>
                  <a:cubicBezTo>
                    <a:pt x="67" y="19"/>
                    <a:pt x="67" y="19"/>
                    <a:pt x="67" y="19"/>
                  </a:cubicBezTo>
                  <a:cubicBezTo>
                    <a:pt x="72" y="21"/>
                    <a:pt x="76" y="24"/>
                    <a:pt x="79" y="27"/>
                  </a:cubicBezTo>
                  <a:cubicBezTo>
                    <a:pt x="82" y="31"/>
                    <a:pt x="85" y="35"/>
                    <a:pt x="87" y="39"/>
                  </a:cubicBezTo>
                  <a:cubicBezTo>
                    <a:pt x="87" y="39"/>
                    <a:pt x="87" y="39"/>
                    <a:pt x="87" y="39"/>
                  </a:cubicBezTo>
                  <a:cubicBezTo>
                    <a:pt x="89" y="43"/>
                    <a:pt x="89" y="48"/>
                    <a:pt x="89" y="53"/>
                  </a:cubicBezTo>
                  <a:cubicBezTo>
                    <a:pt x="89" y="54"/>
                    <a:pt x="88" y="55"/>
                    <a:pt x="87" y="55"/>
                  </a:cubicBezTo>
                  <a:cubicBezTo>
                    <a:pt x="86" y="55"/>
                    <a:pt x="85" y="54"/>
                    <a:pt x="85" y="53"/>
                  </a:cubicBezTo>
                  <a:cubicBezTo>
                    <a:pt x="85" y="49"/>
                    <a:pt x="84" y="45"/>
                    <a:pt x="82" y="41"/>
                  </a:cubicBezTo>
                  <a:cubicBezTo>
                    <a:pt x="82" y="41"/>
                    <a:pt x="82" y="41"/>
                    <a:pt x="82" y="41"/>
                  </a:cubicBezTo>
                  <a:cubicBezTo>
                    <a:pt x="81" y="37"/>
                    <a:pt x="78" y="34"/>
                    <a:pt x="76" y="31"/>
                  </a:cubicBezTo>
                  <a:cubicBezTo>
                    <a:pt x="73" y="28"/>
                    <a:pt x="69" y="26"/>
                    <a:pt x="65" y="24"/>
                  </a:cubicBezTo>
                  <a:cubicBezTo>
                    <a:pt x="62" y="23"/>
                    <a:pt x="58" y="22"/>
                    <a:pt x="54" y="22"/>
                  </a:cubicBezTo>
                  <a:cubicBezTo>
                    <a:pt x="49" y="22"/>
                    <a:pt x="45" y="23"/>
                    <a:pt x="42" y="24"/>
                  </a:cubicBezTo>
                  <a:cubicBezTo>
                    <a:pt x="42" y="24"/>
                    <a:pt x="42" y="24"/>
                    <a:pt x="42" y="24"/>
                  </a:cubicBezTo>
                  <a:cubicBezTo>
                    <a:pt x="38" y="26"/>
                    <a:pt x="34" y="28"/>
                    <a:pt x="32" y="31"/>
                  </a:cubicBezTo>
                  <a:cubicBezTo>
                    <a:pt x="29" y="34"/>
                    <a:pt x="26" y="37"/>
                    <a:pt x="25" y="41"/>
                  </a:cubicBezTo>
                  <a:cubicBezTo>
                    <a:pt x="23" y="44"/>
                    <a:pt x="23" y="49"/>
                    <a:pt x="23" y="53"/>
                  </a:cubicBezTo>
                  <a:cubicBezTo>
                    <a:pt x="23" y="57"/>
                    <a:pt x="23" y="61"/>
                    <a:pt x="25" y="65"/>
                  </a:cubicBezTo>
                  <a:cubicBezTo>
                    <a:pt x="25" y="65"/>
                    <a:pt x="25" y="65"/>
                    <a:pt x="25" y="65"/>
                  </a:cubicBezTo>
                  <a:cubicBezTo>
                    <a:pt x="26" y="68"/>
                    <a:pt x="29" y="72"/>
                    <a:pt x="32" y="75"/>
                  </a:cubicBezTo>
                  <a:cubicBezTo>
                    <a:pt x="34" y="78"/>
                    <a:pt x="38" y="80"/>
                    <a:pt x="42" y="81"/>
                  </a:cubicBezTo>
                  <a:cubicBezTo>
                    <a:pt x="45" y="83"/>
                    <a:pt x="49" y="84"/>
                    <a:pt x="54" y="84"/>
                  </a:cubicBezTo>
                  <a:close/>
                  <a:moveTo>
                    <a:pt x="54" y="98"/>
                  </a:moveTo>
                  <a:cubicBezTo>
                    <a:pt x="54" y="98"/>
                    <a:pt x="54" y="98"/>
                    <a:pt x="54" y="98"/>
                  </a:cubicBezTo>
                  <a:cubicBezTo>
                    <a:pt x="56" y="98"/>
                    <a:pt x="58" y="100"/>
                    <a:pt x="58" y="102"/>
                  </a:cubicBezTo>
                  <a:cubicBezTo>
                    <a:pt x="58" y="104"/>
                    <a:pt x="56" y="106"/>
                    <a:pt x="54" y="106"/>
                  </a:cubicBezTo>
                  <a:cubicBezTo>
                    <a:pt x="46" y="106"/>
                    <a:pt x="40" y="104"/>
                    <a:pt x="33" y="102"/>
                  </a:cubicBezTo>
                  <a:cubicBezTo>
                    <a:pt x="33" y="102"/>
                    <a:pt x="33" y="102"/>
                    <a:pt x="33" y="102"/>
                  </a:cubicBezTo>
                  <a:cubicBezTo>
                    <a:pt x="27" y="99"/>
                    <a:pt x="21" y="95"/>
                    <a:pt x="16" y="90"/>
                  </a:cubicBezTo>
                  <a:cubicBezTo>
                    <a:pt x="11" y="85"/>
                    <a:pt x="7" y="80"/>
                    <a:pt x="4" y="73"/>
                  </a:cubicBezTo>
                  <a:cubicBezTo>
                    <a:pt x="4" y="73"/>
                    <a:pt x="4" y="73"/>
                    <a:pt x="4" y="73"/>
                  </a:cubicBezTo>
                  <a:cubicBezTo>
                    <a:pt x="2" y="67"/>
                    <a:pt x="0" y="60"/>
                    <a:pt x="0" y="53"/>
                  </a:cubicBezTo>
                  <a:cubicBezTo>
                    <a:pt x="0" y="46"/>
                    <a:pt x="2" y="39"/>
                    <a:pt x="4" y="32"/>
                  </a:cubicBezTo>
                  <a:cubicBezTo>
                    <a:pt x="4" y="32"/>
                    <a:pt x="4" y="32"/>
                    <a:pt x="4" y="32"/>
                  </a:cubicBezTo>
                  <a:cubicBezTo>
                    <a:pt x="4" y="32"/>
                    <a:pt x="4" y="32"/>
                    <a:pt x="4" y="32"/>
                  </a:cubicBezTo>
                  <a:cubicBezTo>
                    <a:pt x="7" y="26"/>
                    <a:pt x="11" y="20"/>
                    <a:pt x="16" y="15"/>
                  </a:cubicBezTo>
                  <a:cubicBezTo>
                    <a:pt x="21" y="10"/>
                    <a:pt x="27" y="6"/>
                    <a:pt x="33" y="4"/>
                  </a:cubicBezTo>
                  <a:cubicBezTo>
                    <a:pt x="33" y="3"/>
                    <a:pt x="33" y="3"/>
                    <a:pt x="33" y="3"/>
                  </a:cubicBezTo>
                  <a:cubicBezTo>
                    <a:pt x="40" y="1"/>
                    <a:pt x="46" y="0"/>
                    <a:pt x="54" y="0"/>
                  </a:cubicBezTo>
                  <a:cubicBezTo>
                    <a:pt x="61" y="0"/>
                    <a:pt x="68" y="1"/>
                    <a:pt x="74" y="4"/>
                  </a:cubicBezTo>
                  <a:cubicBezTo>
                    <a:pt x="74" y="4"/>
                    <a:pt x="74" y="4"/>
                    <a:pt x="74" y="4"/>
                  </a:cubicBezTo>
                  <a:cubicBezTo>
                    <a:pt x="74" y="4"/>
                    <a:pt x="74" y="4"/>
                    <a:pt x="74" y="4"/>
                  </a:cubicBezTo>
                  <a:cubicBezTo>
                    <a:pt x="80" y="6"/>
                    <a:pt x="86" y="10"/>
                    <a:pt x="91" y="15"/>
                  </a:cubicBezTo>
                  <a:cubicBezTo>
                    <a:pt x="96" y="20"/>
                    <a:pt x="100" y="26"/>
                    <a:pt x="103" y="32"/>
                  </a:cubicBezTo>
                  <a:cubicBezTo>
                    <a:pt x="103" y="33"/>
                    <a:pt x="103" y="33"/>
                    <a:pt x="103" y="33"/>
                  </a:cubicBezTo>
                  <a:cubicBezTo>
                    <a:pt x="105" y="39"/>
                    <a:pt x="107" y="46"/>
                    <a:pt x="107" y="53"/>
                  </a:cubicBezTo>
                  <a:cubicBezTo>
                    <a:pt x="107" y="55"/>
                    <a:pt x="105" y="57"/>
                    <a:pt x="103" y="57"/>
                  </a:cubicBezTo>
                  <a:cubicBezTo>
                    <a:pt x="100" y="57"/>
                    <a:pt x="99" y="55"/>
                    <a:pt x="99" y="53"/>
                  </a:cubicBezTo>
                  <a:cubicBezTo>
                    <a:pt x="99" y="47"/>
                    <a:pt x="97" y="41"/>
                    <a:pt x="95" y="36"/>
                  </a:cubicBezTo>
                  <a:cubicBezTo>
                    <a:pt x="95" y="36"/>
                    <a:pt x="95" y="36"/>
                    <a:pt x="95" y="36"/>
                  </a:cubicBezTo>
                  <a:cubicBezTo>
                    <a:pt x="93" y="30"/>
                    <a:pt x="90" y="25"/>
                    <a:pt x="85" y="21"/>
                  </a:cubicBezTo>
                  <a:cubicBezTo>
                    <a:pt x="81" y="17"/>
                    <a:pt x="76" y="13"/>
                    <a:pt x="71" y="11"/>
                  </a:cubicBezTo>
                  <a:cubicBezTo>
                    <a:pt x="66" y="9"/>
                    <a:pt x="60" y="8"/>
                    <a:pt x="54" y="8"/>
                  </a:cubicBezTo>
                  <a:cubicBezTo>
                    <a:pt x="47" y="8"/>
                    <a:pt x="42" y="9"/>
                    <a:pt x="37" y="11"/>
                  </a:cubicBezTo>
                  <a:cubicBezTo>
                    <a:pt x="36" y="11"/>
                    <a:pt x="36" y="11"/>
                    <a:pt x="36" y="11"/>
                  </a:cubicBezTo>
                  <a:cubicBezTo>
                    <a:pt x="31" y="13"/>
                    <a:pt x="26" y="17"/>
                    <a:pt x="22" y="21"/>
                  </a:cubicBezTo>
                  <a:cubicBezTo>
                    <a:pt x="18" y="25"/>
                    <a:pt x="14" y="30"/>
                    <a:pt x="12" y="36"/>
                  </a:cubicBezTo>
                  <a:cubicBezTo>
                    <a:pt x="10" y="41"/>
                    <a:pt x="9" y="47"/>
                    <a:pt x="9" y="53"/>
                  </a:cubicBezTo>
                  <a:cubicBezTo>
                    <a:pt x="9" y="59"/>
                    <a:pt x="10" y="65"/>
                    <a:pt x="12" y="70"/>
                  </a:cubicBezTo>
                  <a:cubicBezTo>
                    <a:pt x="12" y="70"/>
                    <a:pt x="12" y="70"/>
                    <a:pt x="12" y="70"/>
                  </a:cubicBezTo>
                  <a:cubicBezTo>
                    <a:pt x="14" y="75"/>
                    <a:pt x="18" y="80"/>
                    <a:pt x="22" y="85"/>
                  </a:cubicBezTo>
                  <a:cubicBezTo>
                    <a:pt x="26" y="89"/>
                    <a:pt x="31" y="92"/>
                    <a:pt x="36" y="94"/>
                  </a:cubicBezTo>
                  <a:cubicBezTo>
                    <a:pt x="42" y="97"/>
                    <a:pt x="47" y="98"/>
                    <a:pt x="54" y="98"/>
                  </a:cubicBezTo>
                  <a:close/>
                  <a:moveTo>
                    <a:pt x="99" y="76"/>
                  </a:moveTo>
                  <a:cubicBezTo>
                    <a:pt x="99" y="76"/>
                    <a:pt x="99" y="76"/>
                    <a:pt x="99" y="76"/>
                  </a:cubicBezTo>
                  <a:cubicBezTo>
                    <a:pt x="65" y="65"/>
                    <a:pt x="65" y="65"/>
                    <a:pt x="65" y="65"/>
                  </a:cubicBezTo>
                  <a:cubicBezTo>
                    <a:pt x="77" y="98"/>
                    <a:pt x="77" y="98"/>
                    <a:pt x="77" y="98"/>
                  </a:cubicBezTo>
                  <a:cubicBezTo>
                    <a:pt x="82" y="88"/>
                    <a:pt x="82" y="88"/>
                    <a:pt x="82" y="88"/>
                  </a:cubicBezTo>
                  <a:cubicBezTo>
                    <a:pt x="82" y="88"/>
                    <a:pt x="82" y="88"/>
                    <a:pt x="82" y="88"/>
                  </a:cubicBezTo>
                  <a:cubicBezTo>
                    <a:pt x="82" y="87"/>
                    <a:pt x="82" y="87"/>
                    <a:pt x="83" y="87"/>
                  </a:cubicBezTo>
                  <a:cubicBezTo>
                    <a:pt x="84" y="86"/>
                    <a:pt x="85" y="86"/>
                    <a:pt x="86" y="87"/>
                  </a:cubicBezTo>
                  <a:cubicBezTo>
                    <a:pt x="96" y="97"/>
                    <a:pt x="96" y="97"/>
                    <a:pt x="96" y="97"/>
                  </a:cubicBezTo>
                  <a:cubicBezTo>
                    <a:pt x="98" y="95"/>
                    <a:pt x="98" y="95"/>
                    <a:pt x="98" y="95"/>
                  </a:cubicBezTo>
                  <a:cubicBezTo>
                    <a:pt x="88" y="85"/>
                    <a:pt x="88" y="85"/>
                    <a:pt x="88" y="85"/>
                  </a:cubicBezTo>
                  <a:cubicBezTo>
                    <a:pt x="88" y="85"/>
                    <a:pt x="87" y="85"/>
                    <a:pt x="87" y="85"/>
                  </a:cubicBezTo>
                  <a:cubicBezTo>
                    <a:pt x="87" y="83"/>
                    <a:pt x="87" y="82"/>
                    <a:pt x="88" y="81"/>
                  </a:cubicBezTo>
                  <a:cubicBezTo>
                    <a:pt x="99" y="76"/>
                    <a:pt x="99" y="76"/>
                    <a:pt x="99"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2" name="KSO_Shape"/>
            <p:cNvSpPr>
              <a:spLocks/>
            </p:cNvSpPr>
            <p:nvPr/>
          </p:nvSpPr>
          <p:spPr bwMode="auto">
            <a:xfrm>
              <a:off x="3864272" y="2144215"/>
              <a:ext cx="1424567" cy="2255249"/>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sp>
          <p:nvSpPr>
            <p:cNvPr id="24" name="KSO_Shape"/>
            <p:cNvSpPr>
              <a:spLocks/>
            </p:cNvSpPr>
            <p:nvPr/>
          </p:nvSpPr>
          <p:spPr bwMode="auto">
            <a:xfrm>
              <a:off x="3400165" y="2741991"/>
              <a:ext cx="230492" cy="189388"/>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5" name="KSO_Shape"/>
            <p:cNvSpPr>
              <a:spLocks/>
            </p:cNvSpPr>
            <p:nvPr/>
          </p:nvSpPr>
          <p:spPr bwMode="auto">
            <a:xfrm>
              <a:off x="3708345" y="1956443"/>
              <a:ext cx="212222" cy="244402"/>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6" name="KSO_Shape"/>
            <p:cNvSpPr>
              <a:spLocks/>
            </p:cNvSpPr>
            <p:nvPr/>
          </p:nvSpPr>
          <p:spPr bwMode="auto">
            <a:xfrm>
              <a:off x="4451538" y="1649450"/>
              <a:ext cx="242912" cy="246389"/>
            </a:xfrm>
            <a:custGeom>
              <a:avLst/>
              <a:gdLst>
                <a:gd name="T0" fmla="*/ 1575136 w 3826"/>
                <a:gd name="T1" fmla="*/ 952579 h 3884"/>
                <a:gd name="T2" fmla="*/ 1648376 w 3826"/>
                <a:gd name="T3" fmla="*/ 1177860 h 3884"/>
                <a:gd name="T4" fmla="*/ 1354950 w 3826"/>
                <a:gd name="T5" fmla="*/ 1470819 h 3884"/>
                <a:gd name="T6" fmla="*/ 1428654 w 3826"/>
                <a:gd name="T7" fmla="*/ 1177860 h 3884"/>
                <a:gd name="T8" fmla="*/ 1493088 w 3826"/>
                <a:gd name="T9" fmla="*/ 592407 h 3884"/>
                <a:gd name="T10" fmla="*/ 1598313 w 3826"/>
                <a:gd name="T11" fmla="*/ 278125 h 3884"/>
                <a:gd name="T12" fmla="*/ 1616391 w 3826"/>
                <a:gd name="T13" fmla="*/ 626709 h 3884"/>
                <a:gd name="T14" fmla="*/ 73704 w 3826"/>
                <a:gd name="T15" fmla="*/ 1800397 h 3884"/>
                <a:gd name="T16" fmla="*/ 0 w 3826"/>
                <a:gd name="T17" fmla="*/ 1727157 h 3884"/>
                <a:gd name="T18" fmla="*/ 2318 w 3826"/>
                <a:gd name="T19" fmla="*/ 298985 h 3884"/>
                <a:gd name="T20" fmla="*/ 1309059 w 3826"/>
                <a:gd name="T21" fmla="*/ 298985 h 3884"/>
                <a:gd name="T22" fmla="*/ 1318794 w 3826"/>
                <a:gd name="T23" fmla="*/ 1727157 h 3884"/>
                <a:gd name="T24" fmla="*/ 1245553 w 3826"/>
                <a:gd name="T25" fmla="*/ 1800397 h 3884"/>
                <a:gd name="T26" fmla="*/ 988748 w 3826"/>
                <a:gd name="T27" fmla="*/ 1324339 h 3884"/>
                <a:gd name="T28" fmla="*/ 230383 w 3826"/>
                <a:gd name="T29" fmla="*/ 1580678 h 3884"/>
                <a:gd name="T30" fmla="*/ 1135692 w 3826"/>
                <a:gd name="T31" fmla="*/ 921521 h 3884"/>
                <a:gd name="T32" fmla="*/ 1135692 w 3826"/>
                <a:gd name="T33" fmla="*/ 665183 h 3884"/>
                <a:gd name="T34" fmla="*/ 1135692 w 3826"/>
                <a:gd name="T35" fmla="*/ 518703 h 3884"/>
                <a:gd name="T36" fmla="*/ 293426 w 3826"/>
                <a:gd name="T37" fmla="*/ 408844 h 3884"/>
                <a:gd name="T38" fmla="*/ 183101 w 3826"/>
                <a:gd name="T39" fmla="*/ 591943 h 3884"/>
                <a:gd name="T40" fmla="*/ 183101 w 3826"/>
                <a:gd name="T41" fmla="*/ 848282 h 3884"/>
                <a:gd name="T42" fmla="*/ 183101 w 3826"/>
                <a:gd name="T43" fmla="*/ 994761 h 3884"/>
                <a:gd name="T44" fmla="*/ 1025831 w 3826"/>
                <a:gd name="T45" fmla="*/ 1104621 h 3884"/>
                <a:gd name="T46" fmla="*/ 1135692 w 3826"/>
                <a:gd name="T47" fmla="*/ 921521 h 3884"/>
                <a:gd name="T48" fmla="*/ 842730 w 3826"/>
                <a:gd name="T49" fmla="*/ 921521 h 3884"/>
                <a:gd name="T50" fmla="*/ 1061988 w 3826"/>
                <a:gd name="T51" fmla="*/ 1031381 h 3884"/>
                <a:gd name="T52" fmla="*/ 842730 w 3826"/>
                <a:gd name="T53" fmla="*/ 665183 h 3884"/>
                <a:gd name="T54" fmla="*/ 1061988 w 3826"/>
                <a:gd name="T55" fmla="*/ 848282 h 3884"/>
                <a:gd name="T56" fmla="*/ 842730 w 3826"/>
                <a:gd name="T57" fmla="*/ 665183 h 3884"/>
                <a:gd name="T58" fmla="*/ 1061988 w 3826"/>
                <a:gd name="T59" fmla="*/ 482084 h 3884"/>
                <a:gd name="T60" fmla="*/ 842730 w 3826"/>
                <a:gd name="T61" fmla="*/ 591943 h 3884"/>
                <a:gd name="T62" fmla="*/ 549304 w 3826"/>
                <a:gd name="T63" fmla="*/ 591943 h 3884"/>
                <a:gd name="T64" fmla="*/ 769489 w 3826"/>
                <a:gd name="T65" fmla="*/ 482084 h 3884"/>
                <a:gd name="T66" fmla="*/ 549304 w 3826"/>
                <a:gd name="T67" fmla="*/ 591943 h 3884"/>
                <a:gd name="T68" fmla="*/ 256805 w 3826"/>
                <a:gd name="T69" fmla="*/ 482084 h 3884"/>
                <a:gd name="T70" fmla="*/ 476527 w 3826"/>
                <a:gd name="T71" fmla="*/ 591943 h 3884"/>
                <a:gd name="T72" fmla="*/ 476527 w 3826"/>
                <a:gd name="T73" fmla="*/ 848282 h 3884"/>
                <a:gd name="T74" fmla="*/ 256805 w 3826"/>
                <a:gd name="T75" fmla="*/ 665183 h 3884"/>
                <a:gd name="T76" fmla="*/ 476527 w 3826"/>
                <a:gd name="T77" fmla="*/ 848282 h 3884"/>
                <a:gd name="T78" fmla="*/ 256805 w 3826"/>
                <a:gd name="T79" fmla="*/ 1031381 h 3884"/>
                <a:gd name="T80" fmla="*/ 476527 w 3826"/>
                <a:gd name="T81" fmla="*/ 921521 h 3884"/>
                <a:gd name="T82" fmla="*/ 769489 w 3826"/>
                <a:gd name="T83" fmla="*/ 665183 h 3884"/>
                <a:gd name="T84" fmla="*/ 549304 w 3826"/>
                <a:gd name="T85" fmla="*/ 848282 h 3884"/>
                <a:gd name="T86" fmla="*/ 769489 w 3826"/>
                <a:gd name="T87" fmla="*/ 665183 h 3884"/>
                <a:gd name="T88" fmla="*/ 769489 w 3826"/>
                <a:gd name="T89" fmla="*/ 1031381 h 3884"/>
                <a:gd name="T90" fmla="*/ 549304 w 3826"/>
                <a:gd name="T91" fmla="*/ 921521 h 38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26" h="3884">
                  <a:moveTo>
                    <a:pt x="3487" y="1352"/>
                  </a:moveTo>
                  <a:cubicBezTo>
                    <a:pt x="3417" y="1510"/>
                    <a:pt x="3401" y="1849"/>
                    <a:pt x="3398" y="2055"/>
                  </a:cubicBezTo>
                  <a:cubicBezTo>
                    <a:pt x="3398" y="2541"/>
                    <a:pt x="3398" y="2541"/>
                    <a:pt x="3398" y="2541"/>
                  </a:cubicBezTo>
                  <a:cubicBezTo>
                    <a:pt x="3556" y="2541"/>
                    <a:pt x="3556" y="2541"/>
                    <a:pt x="3556" y="2541"/>
                  </a:cubicBezTo>
                  <a:cubicBezTo>
                    <a:pt x="3556" y="3173"/>
                    <a:pt x="3556" y="3173"/>
                    <a:pt x="3556" y="3173"/>
                  </a:cubicBezTo>
                  <a:cubicBezTo>
                    <a:pt x="2923" y="3173"/>
                    <a:pt x="2923" y="3173"/>
                    <a:pt x="2923" y="3173"/>
                  </a:cubicBezTo>
                  <a:cubicBezTo>
                    <a:pt x="2923" y="2541"/>
                    <a:pt x="2923" y="2541"/>
                    <a:pt x="2923" y="2541"/>
                  </a:cubicBezTo>
                  <a:cubicBezTo>
                    <a:pt x="3082" y="2541"/>
                    <a:pt x="3082" y="2541"/>
                    <a:pt x="3082" y="2541"/>
                  </a:cubicBezTo>
                  <a:cubicBezTo>
                    <a:pt x="3082" y="2225"/>
                    <a:pt x="3082" y="2225"/>
                    <a:pt x="3082" y="2225"/>
                  </a:cubicBezTo>
                  <a:cubicBezTo>
                    <a:pt x="3082" y="2225"/>
                    <a:pt x="3043" y="1389"/>
                    <a:pt x="3221" y="1278"/>
                  </a:cubicBezTo>
                  <a:cubicBezTo>
                    <a:pt x="3130" y="1209"/>
                    <a:pt x="3070" y="1101"/>
                    <a:pt x="3070" y="978"/>
                  </a:cubicBezTo>
                  <a:cubicBezTo>
                    <a:pt x="3070" y="769"/>
                    <a:pt x="3240" y="600"/>
                    <a:pt x="3448" y="600"/>
                  </a:cubicBezTo>
                  <a:cubicBezTo>
                    <a:pt x="3657" y="600"/>
                    <a:pt x="3826" y="769"/>
                    <a:pt x="3826" y="978"/>
                  </a:cubicBezTo>
                  <a:cubicBezTo>
                    <a:pt x="3826" y="1173"/>
                    <a:pt x="3677" y="1332"/>
                    <a:pt x="3487" y="1352"/>
                  </a:cubicBezTo>
                  <a:close/>
                  <a:moveTo>
                    <a:pt x="2687" y="3884"/>
                  </a:moveTo>
                  <a:cubicBezTo>
                    <a:pt x="159" y="3884"/>
                    <a:pt x="159" y="3884"/>
                    <a:pt x="159" y="3884"/>
                  </a:cubicBezTo>
                  <a:cubicBezTo>
                    <a:pt x="159" y="3726"/>
                    <a:pt x="159" y="3726"/>
                    <a:pt x="159" y="3726"/>
                  </a:cubicBezTo>
                  <a:cubicBezTo>
                    <a:pt x="0" y="3726"/>
                    <a:pt x="0" y="3726"/>
                    <a:pt x="0" y="3726"/>
                  </a:cubicBezTo>
                  <a:cubicBezTo>
                    <a:pt x="0" y="645"/>
                    <a:pt x="0" y="645"/>
                    <a:pt x="0" y="645"/>
                  </a:cubicBezTo>
                  <a:cubicBezTo>
                    <a:pt x="5" y="645"/>
                    <a:pt x="5" y="645"/>
                    <a:pt x="5" y="645"/>
                  </a:cubicBezTo>
                  <a:cubicBezTo>
                    <a:pt x="47" y="285"/>
                    <a:pt x="656" y="0"/>
                    <a:pt x="1403" y="0"/>
                  </a:cubicBezTo>
                  <a:cubicBezTo>
                    <a:pt x="2150" y="0"/>
                    <a:pt x="2780" y="285"/>
                    <a:pt x="2824" y="645"/>
                  </a:cubicBezTo>
                  <a:cubicBezTo>
                    <a:pt x="2845" y="645"/>
                    <a:pt x="2845" y="645"/>
                    <a:pt x="2845" y="645"/>
                  </a:cubicBezTo>
                  <a:cubicBezTo>
                    <a:pt x="2845" y="3726"/>
                    <a:pt x="2845" y="3726"/>
                    <a:pt x="2845" y="3726"/>
                  </a:cubicBezTo>
                  <a:cubicBezTo>
                    <a:pt x="2687" y="3726"/>
                    <a:pt x="2687" y="3726"/>
                    <a:pt x="2687" y="3726"/>
                  </a:cubicBezTo>
                  <a:lnTo>
                    <a:pt x="2687" y="3884"/>
                  </a:lnTo>
                  <a:close/>
                  <a:moveTo>
                    <a:pt x="2416" y="3410"/>
                  </a:moveTo>
                  <a:cubicBezTo>
                    <a:pt x="2133" y="2857"/>
                    <a:pt x="2133" y="2857"/>
                    <a:pt x="2133" y="2857"/>
                  </a:cubicBezTo>
                  <a:cubicBezTo>
                    <a:pt x="779" y="2857"/>
                    <a:pt x="779" y="2857"/>
                    <a:pt x="779" y="2857"/>
                  </a:cubicBezTo>
                  <a:cubicBezTo>
                    <a:pt x="497" y="3410"/>
                    <a:pt x="497" y="3410"/>
                    <a:pt x="497" y="3410"/>
                  </a:cubicBezTo>
                  <a:lnTo>
                    <a:pt x="2416" y="3410"/>
                  </a:lnTo>
                  <a:close/>
                  <a:moveTo>
                    <a:pt x="2450" y="1988"/>
                  </a:moveTo>
                  <a:cubicBezTo>
                    <a:pt x="2450" y="1830"/>
                    <a:pt x="2450" y="1830"/>
                    <a:pt x="2450" y="1830"/>
                  </a:cubicBezTo>
                  <a:cubicBezTo>
                    <a:pt x="2450" y="1435"/>
                    <a:pt x="2450" y="1435"/>
                    <a:pt x="2450" y="1435"/>
                  </a:cubicBezTo>
                  <a:cubicBezTo>
                    <a:pt x="2450" y="1277"/>
                    <a:pt x="2450" y="1277"/>
                    <a:pt x="2450" y="1277"/>
                  </a:cubicBezTo>
                  <a:cubicBezTo>
                    <a:pt x="2450" y="1119"/>
                    <a:pt x="2450" y="1119"/>
                    <a:pt x="2450" y="1119"/>
                  </a:cubicBezTo>
                  <a:cubicBezTo>
                    <a:pt x="2450" y="988"/>
                    <a:pt x="2344" y="882"/>
                    <a:pt x="2213" y="882"/>
                  </a:cubicBezTo>
                  <a:cubicBezTo>
                    <a:pt x="633" y="882"/>
                    <a:pt x="633" y="882"/>
                    <a:pt x="633" y="882"/>
                  </a:cubicBezTo>
                  <a:cubicBezTo>
                    <a:pt x="502" y="882"/>
                    <a:pt x="395" y="988"/>
                    <a:pt x="395" y="1119"/>
                  </a:cubicBezTo>
                  <a:cubicBezTo>
                    <a:pt x="395" y="1277"/>
                    <a:pt x="395" y="1277"/>
                    <a:pt x="395" y="1277"/>
                  </a:cubicBezTo>
                  <a:cubicBezTo>
                    <a:pt x="395" y="1435"/>
                    <a:pt x="395" y="1435"/>
                    <a:pt x="395" y="1435"/>
                  </a:cubicBezTo>
                  <a:cubicBezTo>
                    <a:pt x="395" y="1830"/>
                    <a:pt x="395" y="1830"/>
                    <a:pt x="395" y="1830"/>
                  </a:cubicBezTo>
                  <a:cubicBezTo>
                    <a:pt x="395" y="1988"/>
                    <a:pt x="395" y="1988"/>
                    <a:pt x="395" y="1988"/>
                  </a:cubicBezTo>
                  <a:cubicBezTo>
                    <a:pt x="395" y="2146"/>
                    <a:pt x="395" y="2146"/>
                    <a:pt x="395" y="2146"/>
                  </a:cubicBezTo>
                  <a:cubicBezTo>
                    <a:pt x="395" y="2277"/>
                    <a:pt x="502" y="2383"/>
                    <a:pt x="633" y="2383"/>
                  </a:cubicBezTo>
                  <a:cubicBezTo>
                    <a:pt x="2213" y="2383"/>
                    <a:pt x="2213" y="2383"/>
                    <a:pt x="2213" y="2383"/>
                  </a:cubicBezTo>
                  <a:cubicBezTo>
                    <a:pt x="2344" y="2383"/>
                    <a:pt x="2450" y="2277"/>
                    <a:pt x="2450" y="2146"/>
                  </a:cubicBezTo>
                  <a:lnTo>
                    <a:pt x="2450" y="1988"/>
                  </a:lnTo>
                  <a:close/>
                  <a:moveTo>
                    <a:pt x="1818" y="2225"/>
                  </a:moveTo>
                  <a:cubicBezTo>
                    <a:pt x="1818" y="1988"/>
                    <a:pt x="1818" y="1988"/>
                    <a:pt x="1818" y="1988"/>
                  </a:cubicBezTo>
                  <a:cubicBezTo>
                    <a:pt x="2291" y="1988"/>
                    <a:pt x="2291" y="1988"/>
                    <a:pt x="2291" y="1988"/>
                  </a:cubicBezTo>
                  <a:cubicBezTo>
                    <a:pt x="2291" y="2225"/>
                    <a:pt x="2291" y="2225"/>
                    <a:pt x="2291" y="2225"/>
                  </a:cubicBezTo>
                  <a:lnTo>
                    <a:pt x="1818" y="2225"/>
                  </a:lnTo>
                  <a:close/>
                  <a:moveTo>
                    <a:pt x="1818" y="1435"/>
                  </a:moveTo>
                  <a:cubicBezTo>
                    <a:pt x="2291" y="1435"/>
                    <a:pt x="2291" y="1435"/>
                    <a:pt x="2291" y="1435"/>
                  </a:cubicBezTo>
                  <a:cubicBezTo>
                    <a:pt x="2291" y="1830"/>
                    <a:pt x="2291" y="1830"/>
                    <a:pt x="2291" y="1830"/>
                  </a:cubicBezTo>
                  <a:cubicBezTo>
                    <a:pt x="1818" y="1830"/>
                    <a:pt x="1818" y="1830"/>
                    <a:pt x="1818" y="1830"/>
                  </a:cubicBezTo>
                  <a:lnTo>
                    <a:pt x="1818" y="1435"/>
                  </a:lnTo>
                  <a:close/>
                  <a:moveTo>
                    <a:pt x="1818" y="1040"/>
                  </a:moveTo>
                  <a:cubicBezTo>
                    <a:pt x="2291" y="1040"/>
                    <a:pt x="2291" y="1040"/>
                    <a:pt x="2291" y="1040"/>
                  </a:cubicBezTo>
                  <a:cubicBezTo>
                    <a:pt x="2291" y="1277"/>
                    <a:pt x="2291" y="1277"/>
                    <a:pt x="2291" y="1277"/>
                  </a:cubicBezTo>
                  <a:cubicBezTo>
                    <a:pt x="1818" y="1277"/>
                    <a:pt x="1818" y="1277"/>
                    <a:pt x="1818" y="1277"/>
                  </a:cubicBezTo>
                  <a:lnTo>
                    <a:pt x="1818" y="1040"/>
                  </a:lnTo>
                  <a:close/>
                  <a:moveTo>
                    <a:pt x="1185" y="1277"/>
                  </a:moveTo>
                  <a:cubicBezTo>
                    <a:pt x="1185" y="1040"/>
                    <a:pt x="1185" y="1040"/>
                    <a:pt x="1185" y="1040"/>
                  </a:cubicBezTo>
                  <a:cubicBezTo>
                    <a:pt x="1660" y="1040"/>
                    <a:pt x="1660" y="1040"/>
                    <a:pt x="1660" y="1040"/>
                  </a:cubicBezTo>
                  <a:cubicBezTo>
                    <a:pt x="1660" y="1277"/>
                    <a:pt x="1660" y="1277"/>
                    <a:pt x="1660" y="1277"/>
                  </a:cubicBezTo>
                  <a:lnTo>
                    <a:pt x="1185" y="1277"/>
                  </a:lnTo>
                  <a:close/>
                  <a:moveTo>
                    <a:pt x="554" y="1277"/>
                  </a:moveTo>
                  <a:cubicBezTo>
                    <a:pt x="554" y="1040"/>
                    <a:pt x="554" y="1040"/>
                    <a:pt x="554" y="1040"/>
                  </a:cubicBezTo>
                  <a:cubicBezTo>
                    <a:pt x="1028" y="1040"/>
                    <a:pt x="1028" y="1040"/>
                    <a:pt x="1028" y="1040"/>
                  </a:cubicBezTo>
                  <a:cubicBezTo>
                    <a:pt x="1028" y="1277"/>
                    <a:pt x="1028" y="1277"/>
                    <a:pt x="1028" y="1277"/>
                  </a:cubicBezTo>
                  <a:lnTo>
                    <a:pt x="554" y="1277"/>
                  </a:lnTo>
                  <a:close/>
                  <a:moveTo>
                    <a:pt x="1028" y="1830"/>
                  </a:moveTo>
                  <a:cubicBezTo>
                    <a:pt x="554" y="1830"/>
                    <a:pt x="554" y="1830"/>
                    <a:pt x="554" y="1830"/>
                  </a:cubicBezTo>
                  <a:cubicBezTo>
                    <a:pt x="554" y="1435"/>
                    <a:pt x="554" y="1435"/>
                    <a:pt x="554" y="1435"/>
                  </a:cubicBezTo>
                  <a:cubicBezTo>
                    <a:pt x="1028" y="1435"/>
                    <a:pt x="1028" y="1435"/>
                    <a:pt x="1028" y="1435"/>
                  </a:cubicBezTo>
                  <a:lnTo>
                    <a:pt x="1028" y="1830"/>
                  </a:lnTo>
                  <a:close/>
                  <a:moveTo>
                    <a:pt x="1028" y="2225"/>
                  </a:moveTo>
                  <a:cubicBezTo>
                    <a:pt x="554" y="2225"/>
                    <a:pt x="554" y="2225"/>
                    <a:pt x="554" y="2225"/>
                  </a:cubicBezTo>
                  <a:cubicBezTo>
                    <a:pt x="554" y="1988"/>
                    <a:pt x="554" y="1988"/>
                    <a:pt x="554" y="1988"/>
                  </a:cubicBezTo>
                  <a:cubicBezTo>
                    <a:pt x="1028" y="1988"/>
                    <a:pt x="1028" y="1988"/>
                    <a:pt x="1028" y="1988"/>
                  </a:cubicBezTo>
                  <a:lnTo>
                    <a:pt x="1028" y="2225"/>
                  </a:lnTo>
                  <a:close/>
                  <a:moveTo>
                    <a:pt x="1660" y="1435"/>
                  </a:moveTo>
                  <a:cubicBezTo>
                    <a:pt x="1660" y="1830"/>
                    <a:pt x="1660" y="1830"/>
                    <a:pt x="1660" y="1830"/>
                  </a:cubicBezTo>
                  <a:cubicBezTo>
                    <a:pt x="1185" y="1830"/>
                    <a:pt x="1185" y="1830"/>
                    <a:pt x="1185" y="1830"/>
                  </a:cubicBezTo>
                  <a:cubicBezTo>
                    <a:pt x="1185" y="1435"/>
                    <a:pt x="1185" y="1435"/>
                    <a:pt x="1185" y="1435"/>
                  </a:cubicBezTo>
                  <a:lnTo>
                    <a:pt x="1660" y="1435"/>
                  </a:lnTo>
                  <a:close/>
                  <a:moveTo>
                    <a:pt x="1660" y="1988"/>
                  </a:moveTo>
                  <a:cubicBezTo>
                    <a:pt x="1660" y="2225"/>
                    <a:pt x="1660" y="2225"/>
                    <a:pt x="1660" y="2225"/>
                  </a:cubicBezTo>
                  <a:cubicBezTo>
                    <a:pt x="1185" y="2225"/>
                    <a:pt x="1185" y="2225"/>
                    <a:pt x="1185" y="2225"/>
                  </a:cubicBezTo>
                  <a:cubicBezTo>
                    <a:pt x="1185" y="1988"/>
                    <a:pt x="1185" y="1988"/>
                    <a:pt x="1185" y="1988"/>
                  </a:cubicBezTo>
                  <a:lnTo>
                    <a:pt x="1660" y="19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27" name="KSO_Shape"/>
            <p:cNvSpPr>
              <a:spLocks/>
            </p:cNvSpPr>
            <p:nvPr/>
          </p:nvSpPr>
          <p:spPr bwMode="auto">
            <a:xfrm>
              <a:off x="5508872" y="2704549"/>
              <a:ext cx="242414" cy="242414"/>
            </a:xfrm>
            <a:custGeom>
              <a:avLst/>
              <a:gdLst>
                <a:gd name="T0" fmla="*/ 1726800 w 2775"/>
                <a:gd name="T1" fmla="*/ 1800397 h 2775"/>
                <a:gd name="T2" fmla="*/ 1007300 w 2775"/>
                <a:gd name="T3" fmla="*/ 1731625 h 2775"/>
                <a:gd name="T4" fmla="*/ 1187499 w 2775"/>
                <a:gd name="T5" fmla="*/ 1728381 h 2775"/>
                <a:gd name="T6" fmla="*/ 1280191 w 2775"/>
                <a:gd name="T7" fmla="*/ 1548017 h 2775"/>
                <a:gd name="T8" fmla="*/ 1367050 w 2775"/>
                <a:gd name="T9" fmla="*/ 1728381 h 2775"/>
                <a:gd name="T10" fmla="*/ 1546601 w 2775"/>
                <a:gd name="T11" fmla="*/ 1548017 h 2775"/>
                <a:gd name="T12" fmla="*/ 1726800 w 2775"/>
                <a:gd name="T13" fmla="*/ 1368302 h 2775"/>
                <a:gd name="T14" fmla="*/ 1546601 w 2775"/>
                <a:gd name="T15" fmla="*/ 1187938 h 2775"/>
                <a:gd name="T16" fmla="*/ 1726800 w 2775"/>
                <a:gd name="T17" fmla="*/ 1008222 h 2775"/>
                <a:gd name="T18" fmla="*/ 1546601 w 2775"/>
                <a:gd name="T19" fmla="*/ 828507 h 2775"/>
                <a:gd name="T20" fmla="*/ 1477892 w 2775"/>
                <a:gd name="T21" fmla="*/ 755842 h 2775"/>
                <a:gd name="T22" fmla="*/ 1726800 w 2775"/>
                <a:gd name="T23" fmla="*/ 755842 h 2775"/>
                <a:gd name="T24" fmla="*/ 1798750 w 2775"/>
                <a:gd name="T25" fmla="*/ 1800397 h 2775"/>
                <a:gd name="T26" fmla="*/ 1367050 w 2775"/>
                <a:gd name="T27" fmla="*/ 1548017 h 2775"/>
                <a:gd name="T28" fmla="*/ 1413720 w 2775"/>
                <a:gd name="T29" fmla="*/ 1368302 h 2775"/>
                <a:gd name="T30" fmla="*/ 1546601 w 2775"/>
                <a:gd name="T31" fmla="*/ 1548017 h 2775"/>
                <a:gd name="T32" fmla="*/ 1483726 w 2775"/>
                <a:gd name="T33" fmla="*/ 1187938 h 2775"/>
                <a:gd name="T34" fmla="*/ 1546601 w 2775"/>
                <a:gd name="T35" fmla="*/ 1008222 h 2775"/>
                <a:gd name="T36" fmla="*/ 1483726 w 2775"/>
                <a:gd name="T37" fmla="*/ 1187938 h 2775"/>
                <a:gd name="T38" fmla="*/ 1726800 w 2775"/>
                <a:gd name="T39" fmla="*/ 755842 h 2775"/>
                <a:gd name="T40" fmla="*/ 1413720 w 2775"/>
                <a:gd name="T41" fmla="*/ 968646 h 2775"/>
                <a:gd name="T42" fmla="*/ 0 w 2775"/>
                <a:gd name="T43" fmla="*/ 968646 h 2775"/>
                <a:gd name="T44" fmla="*/ 631345 w 2775"/>
                <a:gd name="T45" fmla="*/ 103158 h 2775"/>
                <a:gd name="T46" fmla="*/ 530226 w 2775"/>
                <a:gd name="T47" fmla="*/ 60338 h 2775"/>
                <a:gd name="T48" fmla="*/ 836176 w 2775"/>
                <a:gd name="T49" fmla="*/ 0 h 2775"/>
                <a:gd name="T50" fmla="*/ 836176 w 2775"/>
                <a:gd name="T51" fmla="*/ 105104 h 2775"/>
                <a:gd name="T52" fmla="*/ 783672 w 2775"/>
                <a:gd name="T53" fmla="*/ 260165 h 2775"/>
                <a:gd name="T54" fmla="*/ 1174535 w 2775"/>
                <a:gd name="T55" fmla="*/ 298444 h 2775"/>
                <a:gd name="T56" fmla="*/ 1186203 w 2775"/>
                <a:gd name="T57" fmla="*/ 209560 h 2775"/>
                <a:gd name="T58" fmla="*/ 1267876 w 2775"/>
                <a:gd name="T59" fmla="*/ 369811 h 2775"/>
                <a:gd name="T60" fmla="*/ 1166109 w 2775"/>
                <a:gd name="T61" fmla="*/ 428851 h 2775"/>
                <a:gd name="T62" fmla="*/ 1145366 w 2775"/>
                <a:gd name="T63" fmla="*/ 631923 h 2775"/>
                <a:gd name="T64" fmla="*/ 1033876 w 2775"/>
                <a:gd name="T65" fmla="*/ 637113 h 2775"/>
                <a:gd name="T66" fmla="*/ 709129 w 2775"/>
                <a:gd name="T67" fmla="*/ 416524 h 2775"/>
                <a:gd name="T68" fmla="*/ 372066 w 2775"/>
                <a:gd name="T69" fmla="*/ 631274 h 2775"/>
                <a:gd name="T70" fmla="*/ 269002 w 2775"/>
                <a:gd name="T71" fmla="*/ 629328 h 2775"/>
                <a:gd name="T72" fmla="*/ 261872 w 2775"/>
                <a:gd name="T73" fmla="*/ 942694 h 2775"/>
                <a:gd name="T74" fmla="*/ 156216 w 2775"/>
                <a:gd name="T75" fmla="*/ 993949 h 2775"/>
                <a:gd name="T76" fmla="*/ 335767 w 2775"/>
                <a:gd name="T77" fmla="*/ 1254114 h 2775"/>
                <a:gd name="T78" fmla="*/ 316969 w 2775"/>
                <a:gd name="T79" fmla="*/ 1359867 h 2775"/>
                <a:gd name="T80" fmla="*/ 680608 w 2775"/>
                <a:gd name="T81" fmla="*/ 1520768 h 2775"/>
                <a:gd name="T82" fmla="*/ 731816 w 2775"/>
                <a:gd name="T83" fmla="*/ 1413717 h 2775"/>
                <a:gd name="T84" fmla="*/ 1099344 w 2775"/>
                <a:gd name="T85" fmla="*/ 1360516 h 2775"/>
                <a:gd name="T86" fmla="*/ 1067582 w 2775"/>
                <a:gd name="T87" fmla="*/ 1254763 h 2775"/>
                <a:gd name="T88" fmla="*/ 1260097 w 2775"/>
                <a:gd name="T89" fmla="*/ 995246 h 2775"/>
                <a:gd name="T90" fmla="*/ 1149255 w 2775"/>
                <a:gd name="T91" fmla="*/ 942694 h 2775"/>
                <a:gd name="T92" fmla="*/ 1145366 w 2775"/>
                <a:gd name="T93" fmla="*/ 631923 h 2775"/>
                <a:gd name="T94" fmla="*/ 626808 w 2775"/>
                <a:gd name="T95" fmla="*/ 1022496 h 2775"/>
                <a:gd name="T96" fmla="*/ 680608 w 2775"/>
                <a:gd name="T97" fmla="*/ 497623 h 2775"/>
                <a:gd name="T98" fmla="*/ 733112 w 2775"/>
                <a:gd name="T99" fmla="*/ 497623 h 2775"/>
                <a:gd name="T100" fmla="*/ 784968 w 2775"/>
                <a:gd name="T101" fmla="*/ 1022496 h 27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75" h="2775">
                  <a:moveTo>
                    <a:pt x="2664" y="2775"/>
                  </a:moveTo>
                  <a:cubicBezTo>
                    <a:pt x="2664" y="2775"/>
                    <a:pt x="2664" y="2775"/>
                    <a:pt x="2664" y="2775"/>
                  </a:cubicBezTo>
                  <a:cubicBezTo>
                    <a:pt x="2427" y="2775"/>
                    <a:pt x="1974" y="2775"/>
                    <a:pt x="1554" y="2775"/>
                  </a:cubicBezTo>
                  <a:cubicBezTo>
                    <a:pt x="1554" y="2669"/>
                    <a:pt x="1554" y="2669"/>
                    <a:pt x="1554" y="2669"/>
                  </a:cubicBezTo>
                  <a:cubicBezTo>
                    <a:pt x="1559" y="2667"/>
                    <a:pt x="1564" y="2666"/>
                    <a:pt x="1568" y="2664"/>
                  </a:cubicBezTo>
                  <a:cubicBezTo>
                    <a:pt x="1832" y="2664"/>
                    <a:pt x="1832" y="2664"/>
                    <a:pt x="1832" y="2664"/>
                  </a:cubicBezTo>
                  <a:cubicBezTo>
                    <a:pt x="1832" y="2511"/>
                    <a:pt x="1832" y="2511"/>
                    <a:pt x="1832" y="2511"/>
                  </a:cubicBezTo>
                  <a:cubicBezTo>
                    <a:pt x="1882" y="2473"/>
                    <a:pt x="1931" y="2432"/>
                    <a:pt x="1975" y="2386"/>
                  </a:cubicBezTo>
                  <a:cubicBezTo>
                    <a:pt x="2109" y="2386"/>
                    <a:pt x="2109" y="2386"/>
                    <a:pt x="2109" y="2386"/>
                  </a:cubicBezTo>
                  <a:cubicBezTo>
                    <a:pt x="2109" y="2664"/>
                    <a:pt x="2109" y="2664"/>
                    <a:pt x="2109" y="2664"/>
                  </a:cubicBezTo>
                  <a:cubicBezTo>
                    <a:pt x="2386" y="2664"/>
                    <a:pt x="2386" y="2664"/>
                    <a:pt x="2386" y="2664"/>
                  </a:cubicBezTo>
                  <a:cubicBezTo>
                    <a:pt x="2386" y="2386"/>
                    <a:pt x="2386" y="2386"/>
                    <a:pt x="2386" y="2386"/>
                  </a:cubicBezTo>
                  <a:cubicBezTo>
                    <a:pt x="2664" y="2386"/>
                    <a:pt x="2664" y="2386"/>
                    <a:pt x="2664" y="2386"/>
                  </a:cubicBezTo>
                  <a:cubicBezTo>
                    <a:pt x="2664" y="2109"/>
                    <a:pt x="2664" y="2109"/>
                    <a:pt x="2664" y="2109"/>
                  </a:cubicBezTo>
                  <a:cubicBezTo>
                    <a:pt x="2386" y="2109"/>
                    <a:pt x="2386" y="2109"/>
                    <a:pt x="2386" y="2109"/>
                  </a:cubicBezTo>
                  <a:cubicBezTo>
                    <a:pt x="2386" y="1831"/>
                    <a:pt x="2386" y="1831"/>
                    <a:pt x="2386" y="1831"/>
                  </a:cubicBezTo>
                  <a:cubicBezTo>
                    <a:pt x="2664" y="1831"/>
                    <a:pt x="2664" y="1831"/>
                    <a:pt x="2664" y="1831"/>
                  </a:cubicBezTo>
                  <a:cubicBezTo>
                    <a:pt x="2664" y="1554"/>
                    <a:pt x="2664" y="1554"/>
                    <a:pt x="2664" y="1554"/>
                  </a:cubicBezTo>
                  <a:cubicBezTo>
                    <a:pt x="2386" y="1554"/>
                    <a:pt x="2386" y="1554"/>
                    <a:pt x="2386" y="1554"/>
                  </a:cubicBezTo>
                  <a:cubicBezTo>
                    <a:pt x="2386" y="1277"/>
                    <a:pt x="2386" y="1277"/>
                    <a:pt x="2386" y="1277"/>
                  </a:cubicBezTo>
                  <a:cubicBezTo>
                    <a:pt x="2307" y="1277"/>
                    <a:pt x="2307" y="1277"/>
                    <a:pt x="2307" y="1277"/>
                  </a:cubicBezTo>
                  <a:cubicBezTo>
                    <a:pt x="2300" y="1238"/>
                    <a:pt x="2291" y="1202"/>
                    <a:pt x="2280" y="1165"/>
                  </a:cubicBezTo>
                  <a:cubicBezTo>
                    <a:pt x="2433" y="1165"/>
                    <a:pt x="2566" y="1165"/>
                    <a:pt x="2664" y="1165"/>
                  </a:cubicBezTo>
                  <a:cubicBezTo>
                    <a:pt x="2664" y="1165"/>
                    <a:pt x="2664" y="1165"/>
                    <a:pt x="2664" y="1165"/>
                  </a:cubicBezTo>
                  <a:cubicBezTo>
                    <a:pt x="2775" y="1165"/>
                    <a:pt x="2775" y="1165"/>
                    <a:pt x="2775" y="1165"/>
                  </a:cubicBezTo>
                  <a:cubicBezTo>
                    <a:pt x="2775" y="2775"/>
                    <a:pt x="2775" y="2775"/>
                    <a:pt x="2775" y="2775"/>
                  </a:cubicBezTo>
                  <a:lnTo>
                    <a:pt x="2664" y="2775"/>
                  </a:lnTo>
                  <a:close/>
                  <a:moveTo>
                    <a:pt x="2109" y="2386"/>
                  </a:moveTo>
                  <a:cubicBezTo>
                    <a:pt x="2109" y="2224"/>
                    <a:pt x="2109" y="2224"/>
                    <a:pt x="2109" y="2224"/>
                  </a:cubicBezTo>
                  <a:cubicBezTo>
                    <a:pt x="2135" y="2187"/>
                    <a:pt x="2159" y="2149"/>
                    <a:pt x="2181" y="2109"/>
                  </a:cubicBezTo>
                  <a:cubicBezTo>
                    <a:pt x="2386" y="2109"/>
                    <a:pt x="2386" y="2109"/>
                    <a:pt x="2386" y="2109"/>
                  </a:cubicBezTo>
                  <a:cubicBezTo>
                    <a:pt x="2386" y="2386"/>
                    <a:pt x="2386" y="2386"/>
                    <a:pt x="2386" y="2386"/>
                  </a:cubicBezTo>
                  <a:lnTo>
                    <a:pt x="2109" y="2386"/>
                  </a:lnTo>
                  <a:close/>
                  <a:moveTo>
                    <a:pt x="2289" y="1831"/>
                  </a:moveTo>
                  <a:cubicBezTo>
                    <a:pt x="2312" y="1742"/>
                    <a:pt x="2326" y="1650"/>
                    <a:pt x="2329" y="1554"/>
                  </a:cubicBezTo>
                  <a:cubicBezTo>
                    <a:pt x="2386" y="1554"/>
                    <a:pt x="2386" y="1554"/>
                    <a:pt x="2386" y="1554"/>
                  </a:cubicBezTo>
                  <a:cubicBezTo>
                    <a:pt x="2386" y="1831"/>
                    <a:pt x="2386" y="1831"/>
                    <a:pt x="2386" y="1831"/>
                  </a:cubicBezTo>
                  <a:lnTo>
                    <a:pt x="2289" y="1831"/>
                  </a:lnTo>
                  <a:close/>
                  <a:moveTo>
                    <a:pt x="2664" y="1165"/>
                  </a:moveTo>
                  <a:cubicBezTo>
                    <a:pt x="2664" y="1165"/>
                    <a:pt x="2664" y="1165"/>
                    <a:pt x="2664" y="1165"/>
                  </a:cubicBezTo>
                  <a:cubicBezTo>
                    <a:pt x="2566" y="1165"/>
                    <a:pt x="2336" y="1165"/>
                    <a:pt x="2664" y="1165"/>
                  </a:cubicBezTo>
                  <a:close/>
                  <a:moveTo>
                    <a:pt x="2181" y="1493"/>
                  </a:moveTo>
                  <a:cubicBezTo>
                    <a:pt x="2181" y="2097"/>
                    <a:pt x="1697" y="2587"/>
                    <a:pt x="1093" y="2587"/>
                  </a:cubicBezTo>
                  <a:cubicBezTo>
                    <a:pt x="489" y="2587"/>
                    <a:pt x="0" y="2097"/>
                    <a:pt x="0" y="1493"/>
                  </a:cubicBezTo>
                  <a:cubicBezTo>
                    <a:pt x="0" y="906"/>
                    <a:pt x="506" y="401"/>
                    <a:pt x="974" y="401"/>
                  </a:cubicBezTo>
                  <a:cubicBezTo>
                    <a:pt x="974" y="159"/>
                    <a:pt x="974" y="159"/>
                    <a:pt x="974" y="159"/>
                  </a:cubicBezTo>
                  <a:cubicBezTo>
                    <a:pt x="894" y="159"/>
                    <a:pt x="894" y="159"/>
                    <a:pt x="894" y="159"/>
                  </a:cubicBezTo>
                  <a:cubicBezTo>
                    <a:pt x="894" y="159"/>
                    <a:pt x="818" y="162"/>
                    <a:pt x="818" y="93"/>
                  </a:cubicBezTo>
                  <a:cubicBezTo>
                    <a:pt x="818" y="93"/>
                    <a:pt x="808" y="0"/>
                    <a:pt x="899" y="0"/>
                  </a:cubicBezTo>
                  <a:cubicBezTo>
                    <a:pt x="1290" y="0"/>
                    <a:pt x="1290" y="0"/>
                    <a:pt x="1290" y="0"/>
                  </a:cubicBezTo>
                  <a:cubicBezTo>
                    <a:pt x="1290" y="0"/>
                    <a:pt x="1376" y="5"/>
                    <a:pt x="1376" y="83"/>
                  </a:cubicBezTo>
                  <a:cubicBezTo>
                    <a:pt x="1376" y="83"/>
                    <a:pt x="1370" y="162"/>
                    <a:pt x="1290" y="162"/>
                  </a:cubicBezTo>
                  <a:cubicBezTo>
                    <a:pt x="1209" y="162"/>
                    <a:pt x="1209" y="162"/>
                    <a:pt x="1209" y="162"/>
                  </a:cubicBezTo>
                  <a:cubicBezTo>
                    <a:pt x="1209" y="401"/>
                    <a:pt x="1209" y="401"/>
                    <a:pt x="1209" y="401"/>
                  </a:cubicBezTo>
                  <a:cubicBezTo>
                    <a:pt x="1428" y="421"/>
                    <a:pt x="1539" y="493"/>
                    <a:pt x="1692" y="580"/>
                  </a:cubicBezTo>
                  <a:cubicBezTo>
                    <a:pt x="1812" y="460"/>
                    <a:pt x="1812" y="460"/>
                    <a:pt x="1812" y="460"/>
                  </a:cubicBezTo>
                  <a:cubicBezTo>
                    <a:pt x="1753" y="406"/>
                    <a:pt x="1753" y="406"/>
                    <a:pt x="1753" y="406"/>
                  </a:cubicBezTo>
                  <a:cubicBezTo>
                    <a:pt x="1830" y="323"/>
                    <a:pt x="1830" y="323"/>
                    <a:pt x="1830" y="323"/>
                  </a:cubicBezTo>
                  <a:cubicBezTo>
                    <a:pt x="2034" y="492"/>
                    <a:pt x="2034" y="492"/>
                    <a:pt x="2034" y="492"/>
                  </a:cubicBezTo>
                  <a:cubicBezTo>
                    <a:pt x="1956" y="570"/>
                    <a:pt x="1956" y="570"/>
                    <a:pt x="1956" y="570"/>
                  </a:cubicBezTo>
                  <a:cubicBezTo>
                    <a:pt x="1908" y="532"/>
                    <a:pt x="1908" y="532"/>
                    <a:pt x="1908" y="532"/>
                  </a:cubicBezTo>
                  <a:cubicBezTo>
                    <a:pt x="1799" y="661"/>
                    <a:pt x="1799" y="661"/>
                    <a:pt x="1799" y="661"/>
                  </a:cubicBezTo>
                  <a:cubicBezTo>
                    <a:pt x="2033" y="861"/>
                    <a:pt x="2181" y="1160"/>
                    <a:pt x="2181" y="1493"/>
                  </a:cubicBezTo>
                  <a:close/>
                  <a:moveTo>
                    <a:pt x="1767" y="974"/>
                  </a:moveTo>
                  <a:cubicBezTo>
                    <a:pt x="1761" y="966"/>
                    <a:pt x="1653" y="1052"/>
                    <a:pt x="1653" y="1052"/>
                  </a:cubicBezTo>
                  <a:cubicBezTo>
                    <a:pt x="1595" y="982"/>
                    <a:pt x="1595" y="982"/>
                    <a:pt x="1595" y="982"/>
                  </a:cubicBezTo>
                  <a:cubicBezTo>
                    <a:pt x="1595" y="982"/>
                    <a:pt x="1671" y="912"/>
                    <a:pt x="1698" y="894"/>
                  </a:cubicBezTo>
                  <a:cubicBezTo>
                    <a:pt x="1545" y="741"/>
                    <a:pt x="1328" y="642"/>
                    <a:pt x="1094" y="642"/>
                  </a:cubicBezTo>
                  <a:cubicBezTo>
                    <a:pt x="856" y="642"/>
                    <a:pt x="641" y="741"/>
                    <a:pt x="486" y="897"/>
                  </a:cubicBezTo>
                  <a:cubicBezTo>
                    <a:pt x="499" y="913"/>
                    <a:pt x="574" y="973"/>
                    <a:pt x="574" y="973"/>
                  </a:cubicBezTo>
                  <a:cubicBezTo>
                    <a:pt x="510" y="1059"/>
                    <a:pt x="510" y="1059"/>
                    <a:pt x="510" y="1059"/>
                  </a:cubicBezTo>
                  <a:cubicBezTo>
                    <a:pt x="510" y="1059"/>
                    <a:pt x="420" y="964"/>
                    <a:pt x="415" y="970"/>
                  </a:cubicBezTo>
                  <a:cubicBezTo>
                    <a:pt x="320" y="1101"/>
                    <a:pt x="249" y="1284"/>
                    <a:pt x="241" y="1456"/>
                  </a:cubicBezTo>
                  <a:cubicBezTo>
                    <a:pt x="311" y="1454"/>
                    <a:pt x="404" y="1453"/>
                    <a:pt x="404" y="1453"/>
                  </a:cubicBezTo>
                  <a:cubicBezTo>
                    <a:pt x="402" y="1534"/>
                    <a:pt x="402" y="1534"/>
                    <a:pt x="402" y="1534"/>
                  </a:cubicBezTo>
                  <a:cubicBezTo>
                    <a:pt x="402" y="1534"/>
                    <a:pt x="240" y="1527"/>
                    <a:pt x="241" y="1532"/>
                  </a:cubicBezTo>
                  <a:cubicBezTo>
                    <a:pt x="248" y="1711"/>
                    <a:pt x="310" y="1875"/>
                    <a:pt x="411" y="2008"/>
                  </a:cubicBezTo>
                  <a:cubicBezTo>
                    <a:pt x="449" y="1983"/>
                    <a:pt x="518" y="1933"/>
                    <a:pt x="518" y="1933"/>
                  </a:cubicBezTo>
                  <a:cubicBezTo>
                    <a:pt x="578" y="1999"/>
                    <a:pt x="578" y="1999"/>
                    <a:pt x="578" y="1999"/>
                  </a:cubicBezTo>
                  <a:cubicBezTo>
                    <a:pt x="578" y="1999"/>
                    <a:pt x="479" y="2087"/>
                    <a:pt x="489" y="2096"/>
                  </a:cubicBezTo>
                  <a:cubicBezTo>
                    <a:pt x="513" y="2121"/>
                    <a:pt x="540" y="2144"/>
                    <a:pt x="567" y="2165"/>
                  </a:cubicBezTo>
                  <a:cubicBezTo>
                    <a:pt x="702" y="2270"/>
                    <a:pt x="868" y="2335"/>
                    <a:pt x="1050" y="2344"/>
                  </a:cubicBezTo>
                  <a:cubicBezTo>
                    <a:pt x="1049" y="2284"/>
                    <a:pt x="1053" y="2178"/>
                    <a:pt x="1053" y="2178"/>
                  </a:cubicBezTo>
                  <a:cubicBezTo>
                    <a:pt x="1129" y="2179"/>
                    <a:pt x="1129" y="2179"/>
                    <a:pt x="1129" y="2179"/>
                  </a:cubicBezTo>
                  <a:cubicBezTo>
                    <a:pt x="1129" y="2179"/>
                    <a:pt x="1125" y="2344"/>
                    <a:pt x="1131" y="2344"/>
                  </a:cubicBezTo>
                  <a:cubicBezTo>
                    <a:pt x="1352" y="2335"/>
                    <a:pt x="1550" y="2243"/>
                    <a:pt x="1696" y="2097"/>
                  </a:cubicBezTo>
                  <a:cubicBezTo>
                    <a:pt x="1710" y="2084"/>
                    <a:pt x="1599" y="2002"/>
                    <a:pt x="1599" y="2002"/>
                  </a:cubicBezTo>
                  <a:cubicBezTo>
                    <a:pt x="1647" y="1934"/>
                    <a:pt x="1647" y="1934"/>
                    <a:pt x="1647" y="1934"/>
                  </a:cubicBezTo>
                  <a:cubicBezTo>
                    <a:pt x="1647" y="1934"/>
                    <a:pt x="1764" y="2021"/>
                    <a:pt x="1771" y="2012"/>
                  </a:cubicBezTo>
                  <a:cubicBezTo>
                    <a:pt x="1873" y="1879"/>
                    <a:pt x="1936" y="1714"/>
                    <a:pt x="1944" y="1534"/>
                  </a:cubicBezTo>
                  <a:cubicBezTo>
                    <a:pt x="1944" y="1527"/>
                    <a:pt x="1776" y="1535"/>
                    <a:pt x="1776" y="1535"/>
                  </a:cubicBezTo>
                  <a:cubicBezTo>
                    <a:pt x="1773" y="1453"/>
                    <a:pt x="1773" y="1453"/>
                    <a:pt x="1773" y="1453"/>
                  </a:cubicBezTo>
                  <a:cubicBezTo>
                    <a:pt x="1773" y="1453"/>
                    <a:pt x="1909" y="1453"/>
                    <a:pt x="1944" y="1451"/>
                  </a:cubicBezTo>
                  <a:cubicBezTo>
                    <a:pt x="1934" y="1272"/>
                    <a:pt x="1870" y="1107"/>
                    <a:pt x="1767" y="974"/>
                  </a:cubicBezTo>
                  <a:close/>
                  <a:moveTo>
                    <a:pt x="1087" y="1696"/>
                  </a:moveTo>
                  <a:cubicBezTo>
                    <a:pt x="1018" y="1696"/>
                    <a:pt x="967" y="1645"/>
                    <a:pt x="967" y="1576"/>
                  </a:cubicBezTo>
                  <a:cubicBezTo>
                    <a:pt x="967" y="1457"/>
                    <a:pt x="1050" y="1451"/>
                    <a:pt x="1050" y="1451"/>
                  </a:cubicBezTo>
                  <a:cubicBezTo>
                    <a:pt x="1050" y="1295"/>
                    <a:pt x="1050" y="767"/>
                    <a:pt x="1050" y="767"/>
                  </a:cubicBezTo>
                  <a:cubicBezTo>
                    <a:pt x="1050" y="745"/>
                    <a:pt x="1068" y="727"/>
                    <a:pt x="1090" y="727"/>
                  </a:cubicBezTo>
                  <a:cubicBezTo>
                    <a:pt x="1113" y="727"/>
                    <a:pt x="1131" y="745"/>
                    <a:pt x="1131" y="767"/>
                  </a:cubicBezTo>
                  <a:cubicBezTo>
                    <a:pt x="1131" y="767"/>
                    <a:pt x="1131" y="1289"/>
                    <a:pt x="1131" y="1449"/>
                  </a:cubicBezTo>
                  <a:cubicBezTo>
                    <a:pt x="1131" y="1449"/>
                    <a:pt x="1211" y="1460"/>
                    <a:pt x="1211" y="1576"/>
                  </a:cubicBezTo>
                  <a:cubicBezTo>
                    <a:pt x="1211" y="1645"/>
                    <a:pt x="1156" y="1696"/>
                    <a:pt x="1087" y="16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29" name="矩形 28"/>
          <p:cNvSpPr/>
          <p:nvPr/>
        </p:nvSpPr>
        <p:spPr>
          <a:xfrm>
            <a:off x="499593" y="1188718"/>
            <a:ext cx="2640275"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30" name="矩形 29"/>
          <p:cNvSpPr/>
          <p:nvPr/>
        </p:nvSpPr>
        <p:spPr>
          <a:xfrm>
            <a:off x="6108690" y="1188718"/>
            <a:ext cx="2640275"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4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56883742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down)">
                                      <p:cBhvr>
                                        <p:cTn id="12" dur="500"/>
                                        <p:tgtEl>
                                          <p:spTgt spid="29"/>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1500" y="4095163"/>
            <a:ext cx="5473700" cy="1048336"/>
          </a:xfrm>
          <a:prstGeom prst="rect">
            <a:avLst/>
          </a:prstGeom>
        </p:spPr>
      </p:pic>
      <p:grpSp>
        <p:nvGrpSpPr>
          <p:cNvPr id="5" name="组合 4"/>
          <p:cNvGrpSpPr/>
          <p:nvPr/>
        </p:nvGrpSpPr>
        <p:grpSpPr>
          <a:xfrm>
            <a:off x="-38100" y="0"/>
            <a:ext cx="9182100" cy="5153009"/>
            <a:chOff x="-38100" y="0"/>
            <a:chExt cx="9182100" cy="5153009"/>
          </a:xfrm>
        </p:grpSpPr>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grpSp>
          <p:nvGrpSpPr>
            <p:cNvPr id="13" name="组合 12"/>
            <p:cNvGrpSpPr/>
            <p:nvPr/>
          </p:nvGrpSpPr>
          <p:grpSpPr>
            <a:xfrm>
              <a:off x="-38100" y="1671447"/>
              <a:ext cx="9182100" cy="3481562"/>
              <a:chOff x="-38100" y="1671447"/>
              <a:chExt cx="9182100" cy="3481562"/>
            </a:xfrm>
          </p:grpSpPr>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5216"/>
              <a:stretch/>
            </p:blipFill>
            <p:spPr>
              <a:xfrm flipH="1">
                <a:off x="6403370" y="1680956"/>
                <a:ext cx="2740630" cy="3472053"/>
              </a:xfrm>
              <a:prstGeom prst="rect">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8151"/>
              <a:stretch/>
            </p:blipFill>
            <p:spPr>
              <a:xfrm>
                <a:off x="-38100" y="1671447"/>
                <a:ext cx="2655749" cy="3472053"/>
              </a:xfrm>
              <a:prstGeom prst="rect">
                <a:avLst/>
              </a:prstGeom>
            </p:spPr>
          </p:pic>
        </p:grpSp>
      </p:grpSp>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2195" y="613228"/>
            <a:ext cx="5442080" cy="3310163"/>
          </a:xfrm>
          <a:prstGeom prst="rect">
            <a:avLst/>
          </a:prstGeom>
        </p:spPr>
      </p:pic>
      <p:sp>
        <p:nvSpPr>
          <p:cNvPr id="7" name="文本框 6"/>
          <p:cNvSpPr txBox="1"/>
          <p:nvPr/>
        </p:nvSpPr>
        <p:spPr>
          <a:xfrm>
            <a:off x="2643049" y="2040779"/>
            <a:ext cx="3363892" cy="1477328"/>
          </a:xfrm>
          <a:prstGeom prst="rect">
            <a:avLst/>
          </a:prstGeom>
          <a:noFill/>
        </p:spPr>
        <p:txBody>
          <a:bodyPr wrap="square" rtlCol="0">
            <a:spAutoFit/>
          </a:bodyPr>
          <a:lstStyle/>
          <a:p>
            <a:pPr algn="just">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         我</a:t>
            </a:r>
            <a:r>
              <a:rPr lang="zh-CN" altLang="en-US" sz="1200" b="1" dirty="0">
                <a:solidFill>
                  <a:schemeClr val="bg1"/>
                </a:solidFill>
                <a:latin typeface="微软雅黑" panose="020B0503020204020204" pitchFamily="34" charset="-122"/>
                <a:ea typeface="微软雅黑" panose="020B0503020204020204" pitchFamily="34" charset="-122"/>
              </a:rPr>
              <a:t>志愿加入中国共产党，拥护党的纲领，遵守党的章程，履行党员义务，执行党的决定，严守党的纪律，保守党的秘密，对党忠诚，积极工作，为共产主义奋斗终身，随时准备为党和人民牺牲一切，永不叛党。</a:t>
            </a:r>
          </a:p>
        </p:txBody>
      </p:sp>
      <p:sp>
        <p:nvSpPr>
          <p:cNvPr id="25" name="文本框 24"/>
          <p:cNvSpPr txBox="1"/>
          <p:nvPr/>
        </p:nvSpPr>
        <p:spPr>
          <a:xfrm>
            <a:off x="3654760" y="1302115"/>
            <a:ext cx="1711499" cy="738664"/>
          </a:xfrm>
          <a:prstGeom prst="rect">
            <a:avLst/>
          </a:prstGeom>
          <a:noFill/>
        </p:spPr>
        <p:txBody>
          <a:bodyPr wrap="square" rtlCol="0">
            <a:spAutoFit/>
          </a:bodyPr>
          <a:lstStyle/>
          <a:p>
            <a:pPr algn="just">
              <a:lnSpc>
                <a:spcPct val="150000"/>
              </a:lnSpc>
            </a:pPr>
            <a:r>
              <a:rPr lang="zh-CN" altLang="en-US" sz="2800" b="1" dirty="0" smtClean="0">
                <a:solidFill>
                  <a:schemeClr val="bg1"/>
                </a:solidFill>
                <a:latin typeface="微软雅黑" panose="020B0503020204020204" pitchFamily="34" charset="-122"/>
                <a:ea typeface="微软雅黑" panose="020B0503020204020204" pitchFamily="34" charset="-122"/>
              </a:rPr>
              <a:t>入党誓词</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312386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p:tgtEl>
                                          <p:spTgt spid="25"/>
                                        </p:tgtEl>
                                        <p:attrNameLst>
                                          <p:attrName>ppt_y</p:attrName>
                                        </p:attrNameLst>
                                      </p:cBhvr>
                                      <p:tavLst>
                                        <p:tav tm="0">
                                          <p:val>
                                            <p:strVal val="#ppt_y+#ppt_h*1.125000"/>
                                          </p:val>
                                        </p:tav>
                                        <p:tav tm="100000">
                                          <p:val>
                                            <p:strVal val="#ppt_y"/>
                                          </p:val>
                                        </p:tav>
                                      </p:tavLst>
                                    </p:anim>
                                    <p:animEffect transition="in" filter="wipe(up)">
                                      <p:cBhvr>
                                        <p:cTn id="8" dur="1000"/>
                                        <p:tgtEl>
                                          <p:spTgt spid="25"/>
                                        </p:tgtEl>
                                      </p:cBhvr>
                                    </p:animEffect>
                                  </p:childTnLst>
                                </p:cTn>
                              </p:par>
                            </p:childTnLst>
                          </p:cTn>
                        </p:par>
                        <p:par>
                          <p:cTn id="9" fill="hold">
                            <p:stCondLst>
                              <p:cond delay="10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by="(-#ppt_w*2)" calcmode="lin" valueType="num">
                                      <p:cBhvr rctx="PPT">
                                        <p:cTn id="12" dur="500" autoRev="1" fill="hold">
                                          <p:stCondLst>
                                            <p:cond delay="0"/>
                                          </p:stCondLst>
                                        </p:cTn>
                                        <p:tgtEl>
                                          <p:spTgt spid="7"/>
                                        </p:tgtEl>
                                        <p:attrNameLst>
                                          <p:attrName>ppt_w</p:attrName>
                                        </p:attrNameLst>
                                      </p:cBhvr>
                                    </p:anim>
                                    <p:anim by="(#ppt_w*0.50)" calcmode="lin" valueType="num">
                                      <p:cBhvr>
                                        <p:cTn id="13" dur="500" decel="50000" autoRev="1" fill="hold">
                                          <p:stCondLst>
                                            <p:cond delay="0"/>
                                          </p:stCondLst>
                                        </p:cTn>
                                        <p:tgtEl>
                                          <p:spTgt spid="7"/>
                                        </p:tgtEl>
                                        <p:attrNameLst>
                                          <p:attrName>ppt_x</p:attrName>
                                        </p:attrNameLst>
                                      </p:cBhvr>
                                    </p:anim>
                                    <p:anim from="(-#ppt_h/2)" to="(#ppt_y)" calcmode="lin" valueType="num">
                                      <p:cBhvr>
                                        <p:cTn id="14" dur="1000" fill="hold">
                                          <p:stCondLst>
                                            <p:cond delay="0"/>
                                          </p:stCondLst>
                                        </p:cTn>
                                        <p:tgtEl>
                                          <p:spTgt spid="7"/>
                                        </p:tgtEl>
                                        <p:attrNameLst>
                                          <p:attrName>ppt_y</p:attrName>
                                        </p:attrNameLst>
                                      </p:cBhvr>
                                    </p:anim>
                                    <p:animRot by="21600000">
                                      <p:cBhvr>
                                        <p:cTn id="15"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 contrast="-50000"/>
                    </a14:imgEffect>
                    <a14:imgEffect>
                      <a14:saturation sat="0"/>
                    </a14:imgEffect>
                  </a14:imgLayer>
                </a14:imgProps>
              </a:ext>
              <a:ext uri="{28A0092B-C50C-407E-A947-70E740481C1C}">
                <a14:useLocalDpi xmlns:a14="http://schemas.microsoft.com/office/drawing/2010/main" val="0"/>
              </a:ext>
            </a:extLst>
          </a:blip>
          <a:srcRect l="1315" t="9829" r="1315" b="41760"/>
          <a:stretch>
            <a:fillRect/>
          </a:stretch>
        </p:blipFill>
        <p:spPr>
          <a:xfrm>
            <a:off x="370" y="-13788"/>
            <a:ext cx="9143999" cy="3030878"/>
          </a:xfrm>
          <a:custGeom>
            <a:avLst/>
            <a:gdLst>
              <a:gd name="connsiteX0" fmla="*/ 0 w 12191999"/>
              <a:gd name="connsiteY0" fmla="*/ 0 h 4041171"/>
              <a:gd name="connsiteX1" fmla="*/ 12191999 w 12191999"/>
              <a:gd name="connsiteY1" fmla="*/ 0 h 4041171"/>
              <a:gd name="connsiteX2" fmla="*/ 12191999 w 12191999"/>
              <a:gd name="connsiteY2" fmla="*/ 4041171 h 4041171"/>
              <a:gd name="connsiteX3" fmla="*/ 0 w 12191999"/>
              <a:gd name="connsiteY3" fmla="*/ 4041171 h 4041171"/>
            </a:gdLst>
            <a:ahLst/>
            <a:cxnLst>
              <a:cxn ang="0">
                <a:pos x="connsiteX0" y="connsiteY0"/>
              </a:cxn>
              <a:cxn ang="0">
                <a:pos x="connsiteX1" y="connsiteY1"/>
              </a:cxn>
              <a:cxn ang="0">
                <a:pos x="connsiteX2" y="connsiteY2"/>
              </a:cxn>
              <a:cxn ang="0">
                <a:pos x="connsiteX3" y="connsiteY3"/>
              </a:cxn>
            </a:cxnLst>
            <a:rect l="l" t="t" r="r" b="b"/>
            <a:pathLst>
              <a:path w="12191999" h="4041171">
                <a:moveTo>
                  <a:pt x="0" y="0"/>
                </a:moveTo>
                <a:lnTo>
                  <a:pt x="12191999" y="0"/>
                </a:lnTo>
                <a:lnTo>
                  <a:pt x="12191999" y="4041171"/>
                </a:lnTo>
                <a:lnTo>
                  <a:pt x="0" y="4041171"/>
                </a:lnTo>
                <a:close/>
              </a:path>
            </a:pathLst>
          </a:custGeom>
        </p:spPr>
      </p:pic>
      <p:grpSp>
        <p:nvGrpSpPr>
          <p:cNvPr id="5" name="Group 24"/>
          <p:cNvGrpSpPr/>
          <p:nvPr/>
        </p:nvGrpSpPr>
        <p:grpSpPr>
          <a:xfrm>
            <a:off x="7173890" y="2703866"/>
            <a:ext cx="749742" cy="749742"/>
            <a:chOff x="7529520" y="2743206"/>
            <a:chExt cx="760650" cy="760650"/>
          </a:xfrm>
          <a:solidFill>
            <a:schemeClr val="tx2">
              <a:lumMod val="50000"/>
            </a:schemeClr>
          </a:solidFill>
        </p:grpSpPr>
        <p:sp>
          <p:nvSpPr>
            <p:cNvPr id="6" name="Oval 4"/>
            <p:cNvSpPr/>
            <p:nvPr/>
          </p:nvSpPr>
          <p:spPr>
            <a:xfrm>
              <a:off x="7529520" y="2743206"/>
              <a:ext cx="760650" cy="760650"/>
            </a:xfrm>
            <a:prstGeom prst="ellipse">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Century Gothic"/>
              </a:endParaRPr>
            </a:p>
          </p:txBody>
        </p:sp>
        <p:sp>
          <p:nvSpPr>
            <p:cNvPr id="7" name="AutoShape 112"/>
            <p:cNvSpPr/>
            <p:nvPr/>
          </p:nvSpPr>
          <p:spPr bwMode="auto">
            <a:xfrm>
              <a:off x="7715272" y="2928958"/>
              <a:ext cx="366050" cy="366676"/>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solidFill>
            <a:ln>
              <a:solidFill>
                <a:schemeClr val="tx1"/>
              </a:solidFill>
            </a:ln>
            <a:effectLst/>
          </p:spPr>
          <p:txBody>
            <a:bodyPr lIns="28575" tIns="28575" rIns="28575" bIns="28575" anchor="ctr"/>
            <a:lstStyle/>
            <a:p>
              <a:pPr defTabSz="342900"/>
              <a:endParaRPr lang="en-US" sz="2250">
                <a:solidFill>
                  <a:prstClr val="black"/>
                </a:solidFill>
                <a:effectLst>
                  <a:outerShdw blurRad="38100" dist="38100" dir="2700000" algn="tl">
                    <a:srgbClr val="000000"/>
                  </a:outerShdw>
                </a:effectLst>
                <a:latin typeface="Century Gothic"/>
              </a:endParaRPr>
            </a:p>
          </p:txBody>
        </p:sp>
      </p:grpSp>
      <p:grpSp>
        <p:nvGrpSpPr>
          <p:cNvPr id="8" name="Group 21"/>
          <p:cNvGrpSpPr/>
          <p:nvPr/>
        </p:nvGrpSpPr>
        <p:grpSpPr>
          <a:xfrm>
            <a:off x="4216522" y="2703866"/>
            <a:ext cx="749742" cy="749742"/>
            <a:chOff x="4529124" y="2743206"/>
            <a:chExt cx="760650" cy="760650"/>
          </a:xfrm>
        </p:grpSpPr>
        <p:sp>
          <p:nvSpPr>
            <p:cNvPr id="9" name="Oval 5"/>
            <p:cNvSpPr/>
            <p:nvPr/>
          </p:nvSpPr>
          <p:spPr>
            <a:xfrm>
              <a:off x="4529124" y="2743206"/>
              <a:ext cx="760650" cy="760650"/>
            </a:xfrm>
            <a:prstGeom prst="ellipse">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Century Gothic"/>
              </a:endParaRPr>
            </a:p>
          </p:txBody>
        </p:sp>
        <p:grpSp>
          <p:nvGrpSpPr>
            <p:cNvPr id="10" name="Group 18"/>
            <p:cNvGrpSpPr/>
            <p:nvPr/>
          </p:nvGrpSpPr>
          <p:grpSpPr>
            <a:xfrm>
              <a:off x="4786314" y="2928958"/>
              <a:ext cx="251543" cy="366676"/>
              <a:chOff x="3500430" y="4071948"/>
              <a:chExt cx="251543" cy="366676"/>
            </a:xfrm>
            <a:solidFill>
              <a:schemeClr val="accent1"/>
            </a:solidFill>
          </p:grpSpPr>
          <p:sp>
            <p:nvSpPr>
              <p:cNvPr id="11" name="AutoShape 113"/>
              <p:cNvSpPr/>
              <p:nvPr/>
            </p:nvSpPr>
            <p:spPr bwMode="auto">
              <a:xfrm>
                <a:off x="3500430" y="4071948"/>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solidFill>
              <a:ln>
                <a:solidFill>
                  <a:schemeClr val="tx1"/>
                </a:solidFill>
              </a:ln>
              <a:effectLst/>
            </p:spPr>
            <p:txBody>
              <a:bodyPr lIns="28575" tIns="28575" rIns="28575" bIns="28575" anchor="ctr"/>
              <a:lstStyle/>
              <a:p>
                <a:pPr defTabSz="342900"/>
                <a:endParaRPr lang="en-US" sz="2250">
                  <a:solidFill>
                    <a:prstClr val="black"/>
                  </a:solidFill>
                  <a:effectLst>
                    <a:outerShdw blurRad="38100" dist="38100" dir="2700000" algn="tl">
                      <a:srgbClr val="000000"/>
                    </a:outerShdw>
                  </a:effectLst>
                  <a:latin typeface="Century Gothic"/>
                </a:endParaRPr>
              </a:p>
            </p:txBody>
          </p:sp>
          <p:sp>
            <p:nvSpPr>
              <p:cNvPr id="12" name="AutoShape 114"/>
              <p:cNvSpPr/>
              <p:nvPr/>
            </p:nvSpPr>
            <p:spPr bwMode="auto">
              <a:xfrm>
                <a:off x="3557371" y="4129515"/>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A5779E"/>
              </a:solidFill>
              <a:ln>
                <a:solidFill>
                  <a:schemeClr val="accent1"/>
                </a:solidFill>
              </a:ln>
              <a:effectLst/>
            </p:spPr>
            <p:txBody>
              <a:bodyPr lIns="28575" tIns="28575" rIns="28575" bIns="28575" anchor="ctr"/>
              <a:lstStyle/>
              <a:p>
                <a:pPr defTabSz="342900"/>
                <a:endParaRPr lang="en-US" sz="2250">
                  <a:solidFill>
                    <a:prstClr val="black"/>
                  </a:solidFill>
                  <a:effectLst>
                    <a:outerShdw blurRad="38100" dist="38100" dir="2700000" algn="tl">
                      <a:srgbClr val="000000"/>
                    </a:outerShdw>
                  </a:effectLst>
                  <a:latin typeface="Century Gothic"/>
                </a:endParaRPr>
              </a:p>
            </p:txBody>
          </p:sp>
        </p:grpSp>
      </p:grpSp>
      <p:grpSp>
        <p:nvGrpSpPr>
          <p:cNvPr id="13" name="Group 23"/>
          <p:cNvGrpSpPr/>
          <p:nvPr/>
        </p:nvGrpSpPr>
        <p:grpSpPr>
          <a:xfrm>
            <a:off x="6188101" y="2703866"/>
            <a:ext cx="749742" cy="749742"/>
            <a:chOff x="6529388" y="2743206"/>
            <a:chExt cx="760650" cy="760650"/>
          </a:xfrm>
          <a:solidFill>
            <a:srgbClr val="FFC000"/>
          </a:solidFill>
        </p:grpSpPr>
        <p:sp>
          <p:nvSpPr>
            <p:cNvPr id="14" name="Oval 3"/>
            <p:cNvSpPr/>
            <p:nvPr/>
          </p:nvSpPr>
          <p:spPr>
            <a:xfrm>
              <a:off x="6529388" y="2743206"/>
              <a:ext cx="760650" cy="760650"/>
            </a:xfrm>
            <a:prstGeom prst="ellipse">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Century Gothic"/>
              </a:endParaRPr>
            </a:p>
          </p:txBody>
        </p:sp>
        <p:grpSp>
          <p:nvGrpSpPr>
            <p:cNvPr id="15" name="Group 17"/>
            <p:cNvGrpSpPr/>
            <p:nvPr/>
          </p:nvGrpSpPr>
          <p:grpSpPr>
            <a:xfrm>
              <a:off x="6715140" y="2962971"/>
              <a:ext cx="366051" cy="320998"/>
              <a:chOff x="1978660" y="2629646"/>
              <a:chExt cx="366051" cy="320998"/>
            </a:xfrm>
            <a:grpFill/>
          </p:grpSpPr>
          <p:sp>
            <p:nvSpPr>
              <p:cNvPr id="16" name="AutoShape 147"/>
              <p:cNvSpPr/>
              <p:nvPr/>
            </p:nvSpPr>
            <p:spPr bwMode="auto">
              <a:xfrm>
                <a:off x="1978660" y="2629646"/>
                <a:ext cx="366051" cy="320998"/>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tx1"/>
              </a:solidFill>
              <a:ln>
                <a:solidFill>
                  <a:schemeClr val="tx1"/>
                </a:solidFill>
              </a:ln>
              <a:effectLst/>
            </p:spPr>
            <p:txBody>
              <a:bodyPr lIns="28575" tIns="28575" rIns="28575" bIns="28575" anchor="ctr"/>
              <a:lstStyle/>
              <a:p>
                <a:pPr defTabSz="342900"/>
                <a:endParaRPr lang="en-US" sz="2250">
                  <a:solidFill>
                    <a:prstClr val="black"/>
                  </a:solidFill>
                  <a:effectLst>
                    <a:outerShdw blurRad="38100" dist="38100" dir="2700000" algn="tl">
                      <a:srgbClr val="000000"/>
                    </a:outerShdw>
                  </a:effectLst>
                  <a:latin typeface="Century Gothic"/>
                </a:endParaRPr>
              </a:p>
            </p:txBody>
          </p:sp>
          <p:sp>
            <p:nvSpPr>
              <p:cNvPr id="17" name="AutoShape 148"/>
              <p:cNvSpPr/>
              <p:nvPr/>
            </p:nvSpPr>
            <p:spPr bwMode="auto">
              <a:xfrm>
                <a:off x="2035600" y="2687213"/>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solidFill>
                  <a:schemeClr val="accent1"/>
                </a:solidFill>
              </a:ln>
              <a:effectLst/>
            </p:spPr>
            <p:txBody>
              <a:bodyPr lIns="28575" tIns="28575" rIns="28575" bIns="28575" anchor="ctr"/>
              <a:lstStyle/>
              <a:p>
                <a:pPr defTabSz="342900"/>
                <a:endParaRPr lang="en-US" sz="2250">
                  <a:solidFill>
                    <a:prstClr val="black"/>
                  </a:solidFill>
                  <a:effectLst>
                    <a:outerShdw blurRad="38100" dist="38100" dir="2700000" algn="tl">
                      <a:srgbClr val="000000"/>
                    </a:outerShdw>
                  </a:effectLst>
                  <a:latin typeface="Century Gothic"/>
                </a:endParaRPr>
              </a:p>
            </p:txBody>
          </p:sp>
        </p:grpSp>
      </p:grpSp>
      <p:grpSp>
        <p:nvGrpSpPr>
          <p:cNvPr id="18" name="Group 22"/>
          <p:cNvGrpSpPr/>
          <p:nvPr/>
        </p:nvGrpSpPr>
        <p:grpSpPr>
          <a:xfrm>
            <a:off x="5202311" y="2703866"/>
            <a:ext cx="749742" cy="749742"/>
            <a:chOff x="5529256" y="2743206"/>
            <a:chExt cx="760650" cy="760650"/>
          </a:xfrm>
          <a:solidFill>
            <a:schemeClr val="tx2">
              <a:lumMod val="50000"/>
            </a:schemeClr>
          </a:solidFill>
        </p:grpSpPr>
        <p:sp>
          <p:nvSpPr>
            <p:cNvPr id="19" name="Oval 2"/>
            <p:cNvSpPr/>
            <p:nvPr/>
          </p:nvSpPr>
          <p:spPr>
            <a:xfrm>
              <a:off x="5529256" y="2743206"/>
              <a:ext cx="760650" cy="760650"/>
            </a:xfrm>
            <a:prstGeom prst="ellipse">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black"/>
                </a:solidFill>
                <a:latin typeface="Century Gothic"/>
              </a:endParaRPr>
            </a:p>
          </p:txBody>
        </p:sp>
        <p:sp>
          <p:nvSpPr>
            <p:cNvPr id="20" name="AutoShape 149"/>
            <p:cNvSpPr/>
            <p:nvPr/>
          </p:nvSpPr>
          <p:spPr bwMode="auto">
            <a:xfrm>
              <a:off x="5715008" y="2962971"/>
              <a:ext cx="366051" cy="263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tx1"/>
            </a:solidFill>
            <a:ln>
              <a:solidFill>
                <a:schemeClr val="tx1"/>
              </a:solidFill>
            </a:ln>
            <a:effectLst/>
          </p:spPr>
          <p:txBody>
            <a:bodyPr lIns="28575" tIns="28575" rIns="28575" bIns="28575" anchor="ctr"/>
            <a:lstStyle/>
            <a:p>
              <a:pPr defTabSz="342900"/>
              <a:endParaRPr lang="en-US" sz="2250">
                <a:solidFill>
                  <a:prstClr val="black"/>
                </a:solidFill>
                <a:effectLst>
                  <a:outerShdw blurRad="38100" dist="38100" dir="2700000" algn="tl">
                    <a:srgbClr val="000000"/>
                  </a:outerShdw>
                </a:effectLst>
                <a:latin typeface="Century Gothic"/>
              </a:endParaRPr>
            </a:p>
          </p:txBody>
        </p:sp>
      </p:grpSp>
      <p:sp>
        <p:nvSpPr>
          <p:cNvPr id="27" name="文本框 26"/>
          <p:cNvSpPr txBox="1"/>
          <p:nvPr/>
        </p:nvSpPr>
        <p:spPr>
          <a:xfrm>
            <a:off x="698727" y="3434249"/>
            <a:ext cx="1900238" cy="461665"/>
          </a:xfrm>
          <a:prstGeom prst="rect">
            <a:avLst/>
          </a:prstGeom>
          <a:noFill/>
        </p:spPr>
        <p:txBody>
          <a:bodyPr wrap="square" rtlCol="0">
            <a:spAutoFit/>
          </a:bodyPr>
          <a:lstStyle/>
          <a:p>
            <a:r>
              <a:rPr lang="zh-CN" altLang="en-US" sz="2400" dirty="0" smtClean="0">
                <a:solidFill>
                  <a:prstClr val="black"/>
                </a:solidFill>
                <a:latin typeface="微软雅黑" panose="020B0503020204020204" pitchFamily="34" charset="-122"/>
                <a:ea typeface="微软雅黑" panose="020B0503020204020204" pitchFamily="34" charset="-122"/>
              </a:rPr>
              <a:t>介绍</a:t>
            </a:r>
            <a:endParaRPr lang="zh-CN" altLang="en-US" sz="2400" dirty="0">
              <a:solidFill>
                <a:prstClr val="black"/>
              </a:solidFill>
              <a:latin typeface="微软雅黑" panose="020B0503020204020204" pitchFamily="34" charset="-122"/>
              <a:ea typeface="微软雅黑" panose="020B0503020204020204" pitchFamily="34" charset="-122"/>
            </a:endParaRPr>
          </a:p>
        </p:txBody>
      </p:sp>
      <p:sp>
        <p:nvSpPr>
          <p:cNvPr id="21" name="Subtitle 2"/>
          <p:cNvSpPr txBox="1"/>
          <p:nvPr/>
        </p:nvSpPr>
        <p:spPr bwMode="auto">
          <a:xfrm>
            <a:off x="579015" y="3872830"/>
            <a:ext cx="7813871" cy="191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r>
              <a:rPr lang="zh-CN" altLang="en-US" sz="900"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a:t>
            </a:r>
          </a:p>
          <a:p>
            <a:pPr defTabSz="815340"/>
            <a:r>
              <a:rPr lang="zh-CN" altLang="en-US" sz="900"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a:t>
            </a:r>
          </a:p>
          <a:p>
            <a:pPr defTabSz="815340"/>
            <a:r>
              <a:rPr lang="zh-CN" altLang="en-US" sz="900"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a:t>
            </a:r>
            <a:endParaRPr lang="en-US" altLang="zh-CN" sz="900" dirty="0">
              <a:solidFill>
                <a:prstClr val="black"/>
              </a:solidFill>
              <a:latin typeface="微软雅黑" panose="020B0503020204020204" pitchFamily="34" charset="-122"/>
              <a:ea typeface="微软雅黑" panose="020B0503020204020204" pitchFamily="34" charset="-122"/>
            </a:endParaRPr>
          </a:p>
          <a:p>
            <a:pPr defTabSz="815340"/>
            <a:r>
              <a:rPr lang="zh-CN" altLang="en-US" sz="900"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a:t>
            </a:r>
            <a:endParaRPr lang="en-US" altLang="zh-CN" sz="900" dirty="0">
              <a:solidFill>
                <a:prstClr val="black"/>
              </a:solidFill>
              <a:latin typeface="微软雅黑" panose="020B0503020204020204" pitchFamily="34" charset="-122"/>
              <a:ea typeface="微软雅黑" panose="020B0503020204020204" pitchFamily="34" charset="-122"/>
            </a:endParaRPr>
          </a:p>
          <a:p>
            <a:pPr defTabSz="815340"/>
            <a:r>
              <a:rPr lang="zh-CN" altLang="en-US" sz="900"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a:t>
            </a:r>
          </a:p>
          <a:p>
            <a:pPr defTabSz="815340"/>
            <a:endParaRPr lang="zh-CN" altLang="en-US" sz="900" dirty="0">
              <a:solidFill>
                <a:prstClr val="black"/>
              </a:solidFill>
              <a:latin typeface="微软雅黑" panose="020B0503020204020204" pitchFamily="34" charset="-122"/>
              <a:ea typeface="微软雅黑" panose="020B0503020204020204" pitchFamily="34" charset="-122"/>
            </a:endParaRPr>
          </a:p>
          <a:p>
            <a:pPr defTabSz="815340"/>
            <a:endParaRPr lang="zh-CN" altLang="en-US" sz="900" dirty="0">
              <a:solidFill>
                <a:prstClr val="black"/>
              </a:solidFill>
              <a:latin typeface="微软雅黑" panose="020B0503020204020204" pitchFamily="34" charset="-122"/>
              <a:ea typeface="微软雅黑" panose="020B0503020204020204" pitchFamily="34" charset="-122"/>
            </a:endParaRPr>
          </a:p>
          <a:p>
            <a:pPr defTabSz="815340"/>
            <a:endParaRPr lang="zh-CN" altLang="en-US" sz="900" dirty="0">
              <a:solidFill>
                <a:prstClr val="black"/>
              </a:solidFill>
              <a:latin typeface="微软雅黑" panose="020B0503020204020204" pitchFamily="34" charset="-122"/>
              <a:ea typeface="微软雅黑" panose="020B0503020204020204" pitchFamily="34" charset="-122"/>
            </a:endParaRPr>
          </a:p>
          <a:p>
            <a:pPr defTabSz="815340"/>
            <a:endParaRPr lang="zh-CN" altLang="en-US" sz="900" dirty="0">
              <a:solidFill>
                <a:prstClr val="black"/>
              </a:solidFill>
              <a:latin typeface="微软雅黑" panose="020B0503020204020204" pitchFamily="34" charset="-122"/>
              <a:ea typeface="微软雅黑" panose="020B0503020204020204" pitchFamily="34" charset="-122"/>
            </a:endParaRPr>
          </a:p>
          <a:p>
            <a:pPr defTabSz="815340"/>
            <a:endParaRPr lang="zh-CN" altLang="en-US" sz="900" dirty="0">
              <a:solidFill>
                <a:prstClr val="black"/>
              </a:solidFill>
              <a:latin typeface="微软雅黑" panose="020B0503020204020204" pitchFamily="34" charset="-122"/>
              <a:ea typeface="微软雅黑" panose="020B0503020204020204" pitchFamily="34" charset="-122"/>
            </a:endParaRPr>
          </a:p>
          <a:p>
            <a:pPr defTabSz="815340"/>
            <a:endParaRPr lang="zh-CN" altLang="en-US" sz="9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7861759"/>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fill="hold"/>
                                        <p:tgtEl>
                                          <p:spTgt spid="27"/>
                                        </p:tgtEl>
                                        <p:attrNameLst>
                                          <p:attrName>ppt_x</p:attrName>
                                        </p:attrNameLst>
                                      </p:cBhvr>
                                      <p:tavLst>
                                        <p:tav tm="0">
                                          <p:val>
                                            <p:strVal val="#ppt_x"/>
                                          </p:val>
                                        </p:tav>
                                        <p:tav tm="100000">
                                          <p:val>
                                            <p:strVal val="#ppt_x"/>
                                          </p:val>
                                        </p:tav>
                                      </p:tavLst>
                                    </p:anim>
                                    <p:anim calcmode="lin" valueType="num">
                                      <p:cBhvr additive="base">
                                        <p:cTn id="35" dur="500" fill="hold"/>
                                        <p:tgtEl>
                                          <p:spTgt spid="2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idx="4294967295"/>
          </p:nvPr>
        </p:nvSpPr>
        <p:spPr>
          <a:xfrm>
            <a:off x="628650" y="273844"/>
            <a:ext cx="7886700" cy="994172"/>
          </a:xfrm>
        </p:spPr>
        <p:txBody>
          <a:bodyPr/>
          <a:lstStyle/>
          <a:p>
            <a:pPr eaLnBrk="1" hangingPunct="1"/>
            <a:r>
              <a:rPr lang="zh-CN" altLang="en-US" dirty="0" smtClean="0">
                <a:latin typeface="+mn-lt"/>
                <a:ea typeface="+mn-ea"/>
                <a:cs typeface="+mn-ea"/>
                <a:sym typeface="+mn-lt"/>
              </a:rPr>
              <a:t> </a:t>
            </a:r>
            <a:endParaRPr lang="en-US" altLang="zh-CN" dirty="0">
              <a:latin typeface="+mn-lt"/>
              <a:ea typeface="+mn-ea"/>
              <a:cs typeface="+mn-ea"/>
              <a:sym typeface="+mn-lt"/>
            </a:endParaRPr>
          </a:p>
        </p:txBody>
      </p:sp>
      <p:grpSp>
        <p:nvGrpSpPr>
          <p:cNvPr id="2" name="组合 1"/>
          <p:cNvGrpSpPr/>
          <p:nvPr/>
        </p:nvGrpSpPr>
        <p:grpSpPr>
          <a:xfrm>
            <a:off x="303466" y="2304387"/>
            <a:ext cx="3005442" cy="1990122"/>
            <a:chOff x="303466" y="2304387"/>
            <a:chExt cx="3005442" cy="1990122"/>
          </a:xfrm>
        </p:grpSpPr>
        <p:pic>
          <p:nvPicPr>
            <p:cNvPr id="36" name="MH_Other_2"/>
            <p:cNvPicPr>
              <a:picLocks noChangeAspect="1" noChangeArrowheads="1"/>
            </p:cNvPicPr>
            <p:nvPr>
              <p:custDataLst>
                <p:tags r:id="rId7"/>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303466" y="4231581"/>
              <a:ext cx="2312789" cy="62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自由: 形状 8"/>
            <p:cNvSpPr/>
            <p:nvPr>
              <p:custDataLst>
                <p:tags r:id="rId8"/>
              </p:custDataLst>
            </p:nvPr>
          </p:nvSpPr>
          <p:spPr>
            <a:xfrm>
              <a:off x="304809" y="2736246"/>
              <a:ext cx="2963048" cy="1498300"/>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1620000" tIns="270000" rIns="81000" bIns="67500">
              <a:no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endParaRPr kumimoji="0" lang="da-DK" altLang="zh-CN" sz="1500" b="0" i="0" u="none" strike="noStrike" kern="0" cap="none" spc="0" normalizeH="0" baseline="0" noProof="0" dirty="0">
                <a:ln>
                  <a:noFill/>
                </a:ln>
                <a:solidFill>
                  <a:srgbClr val="9A0000">
                    <a:lumMod val="75000"/>
                  </a:srgbClr>
                </a:solidFill>
                <a:effectLst/>
                <a:uLnTx/>
                <a:uFillTx/>
                <a:latin typeface="Arial" panose="020F0502020204030204"/>
                <a:ea typeface="微软雅黑"/>
                <a:cs typeface="+mn-ea"/>
                <a:sym typeface="+mn-lt"/>
              </a:endParaRPr>
            </a:p>
          </p:txBody>
        </p:sp>
        <p:sp>
          <p:nvSpPr>
            <p:cNvPr id="43" name="自由: 形状 18"/>
            <p:cNvSpPr/>
            <p:nvPr>
              <p:custDataLst>
                <p:tags r:id="rId9"/>
              </p:custDataLst>
            </p:nvPr>
          </p:nvSpPr>
          <p:spPr>
            <a:xfrm>
              <a:off x="2676278" y="2736245"/>
              <a:ext cx="632630" cy="1491863"/>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black">
                    <a:lumMod val="65000"/>
                    <a:lumOff val="35000"/>
                  </a:prstClr>
                </a:solidFill>
                <a:effectLst/>
                <a:uLnTx/>
                <a:uFillTx/>
                <a:latin typeface="Arial" panose="020F0502020204030204"/>
                <a:ea typeface="微软雅黑"/>
                <a:cs typeface="+mn-ea"/>
                <a:sym typeface="+mn-lt"/>
              </a:endParaRPr>
            </a:p>
          </p:txBody>
        </p:sp>
        <p:sp>
          <p:nvSpPr>
            <p:cNvPr id="64" name="矩形 63"/>
            <p:cNvSpPr/>
            <p:nvPr/>
          </p:nvSpPr>
          <p:spPr>
            <a:xfrm>
              <a:off x="848015" y="2975207"/>
              <a:ext cx="1894833" cy="1013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65" name="Freeform 66"/>
            <p:cNvSpPr>
              <a:spLocks noEditPoints="1"/>
            </p:cNvSpPr>
            <p:nvPr/>
          </p:nvSpPr>
          <p:spPr bwMode="auto">
            <a:xfrm rot="218059">
              <a:off x="479955" y="2304387"/>
              <a:ext cx="736121" cy="743789"/>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3" name="组合 2"/>
          <p:cNvGrpSpPr/>
          <p:nvPr/>
        </p:nvGrpSpPr>
        <p:grpSpPr>
          <a:xfrm>
            <a:off x="3088245" y="2304387"/>
            <a:ext cx="3005441" cy="1990122"/>
            <a:chOff x="3088245" y="2304387"/>
            <a:chExt cx="3005441" cy="1990122"/>
          </a:xfrm>
        </p:grpSpPr>
        <p:pic>
          <p:nvPicPr>
            <p:cNvPr id="66" name="MH_Other_2"/>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3088245" y="4231581"/>
              <a:ext cx="2312789" cy="62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自由: 形状 8"/>
            <p:cNvSpPr/>
            <p:nvPr>
              <p:custDataLst>
                <p:tags r:id="rId5"/>
              </p:custDataLst>
            </p:nvPr>
          </p:nvSpPr>
          <p:spPr>
            <a:xfrm>
              <a:off x="3089587" y="2736246"/>
              <a:ext cx="2963048" cy="1498300"/>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1620000" tIns="270000" rIns="81000" bIns="67500">
              <a:no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endParaRPr kumimoji="0" lang="da-DK" altLang="zh-CN" sz="1500" b="0" i="0" u="none" strike="noStrike" kern="0" cap="none" spc="0" normalizeH="0" baseline="0" noProof="0" dirty="0">
                <a:ln>
                  <a:noFill/>
                </a:ln>
                <a:solidFill>
                  <a:srgbClr val="9A0000">
                    <a:lumMod val="75000"/>
                  </a:srgbClr>
                </a:solidFill>
                <a:effectLst/>
                <a:uLnTx/>
                <a:uFillTx/>
                <a:latin typeface="Arial" panose="020F0502020204030204"/>
                <a:ea typeface="微软雅黑"/>
                <a:cs typeface="+mn-ea"/>
                <a:sym typeface="+mn-lt"/>
              </a:endParaRPr>
            </a:p>
          </p:txBody>
        </p:sp>
        <p:sp>
          <p:nvSpPr>
            <p:cNvPr id="68" name="自由: 形状 18"/>
            <p:cNvSpPr/>
            <p:nvPr>
              <p:custDataLst>
                <p:tags r:id="rId6"/>
              </p:custDataLst>
            </p:nvPr>
          </p:nvSpPr>
          <p:spPr>
            <a:xfrm>
              <a:off x="5461056" y="2736245"/>
              <a:ext cx="632630" cy="1491863"/>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black">
                    <a:lumMod val="65000"/>
                    <a:lumOff val="35000"/>
                  </a:prstClr>
                </a:solidFill>
                <a:effectLst/>
                <a:uLnTx/>
                <a:uFillTx/>
                <a:latin typeface="Arial" panose="020F0502020204030204"/>
                <a:ea typeface="微软雅黑"/>
                <a:cs typeface="+mn-ea"/>
                <a:sym typeface="+mn-lt"/>
              </a:endParaRPr>
            </a:p>
          </p:txBody>
        </p:sp>
        <p:sp>
          <p:nvSpPr>
            <p:cNvPr id="69" name="矩形 68"/>
            <p:cNvSpPr/>
            <p:nvPr/>
          </p:nvSpPr>
          <p:spPr>
            <a:xfrm>
              <a:off x="3632794" y="2975207"/>
              <a:ext cx="1894833" cy="1013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70" name="Freeform 66"/>
            <p:cNvSpPr>
              <a:spLocks noEditPoints="1"/>
            </p:cNvSpPr>
            <p:nvPr/>
          </p:nvSpPr>
          <p:spPr bwMode="auto">
            <a:xfrm rot="218059">
              <a:off x="3264734" y="2304387"/>
              <a:ext cx="736121" cy="743789"/>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5873023" y="2304387"/>
            <a:ext cx="3005442" cy="1990122"/>
            <a:chOff x="5873023" y="2304387"/>
            <a:chExt cx="3005442" cy="1990122"/>
          </a:xfrm>
        </p:grpSpPr>
        <p:pic>
          <p:nvPicPr>
            <p:cNvPr id="71" name="MH_Other_2"/>
            <p:cNvPicPr>
              <a:picLocks noChangeAspect="1" noChangeArrowheads="1"/>
            </p:cNvPicPr>
            <p:nvPr>
              <p:custDataLst>
                <p:tags r:id="rId1"/>
              </p:custDataLst>
            </p:nvPr>
          </p:nvPicPr>
          <p:blipFill>
            <a:blip r:embed="rId11">
              <a:extLst>
                <a:ext uri="{28A0092B-C50C-407E-A947-70E740481C1C}">
                  <a14:useLocalDpi xmlns:a14="http://schemas.microsoft.com/office/drawing/2010/main" val="0"/>
                </a:ext>
              </a:extLst>
            </a:blip>
            <a:srcRect l="2766" t="57680" r="7205"/>
            <a:stretch>
              <a:fillRect/>
            </a:stretch>
          </p:blipFill>
          <p:spPr bwMode="auto">
            <a:xfrm>
              <a:off x="5873023" y="4231581"/>
              <a:ext cx="2312789" cy="62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 name="自由: 形状 8"/>
            <p:cNvSpPr/>
            <p:nvPr>
              <p:custDataLst>
                <p:tags r:id="rId2"/>
              </p:custDataLst>
            </p:nvPr>
          </p:nvSpPr>
          <p:spPr>
            <a:xfrm>
              <a:off x="5874366" y="2736246"/>
              <a:ext cx="2963048" cy="1498300"/>
            </a:xfrm>
            <a:custGeom>
              <a:avLst/>
              <a:gdLst>
                <a:gd name="connsiteX0" fmla="*/ 5136119 w 6353712"/>
                <a:gd name="connsiteY0" fmla="*/ 3182544 h 3212829"/>
                <a:gd name="connsiteX1" fmla="*/ 5124450 w 6353712"/>
                <a:gd name="connsiteY1" fmla="*/ 3212829 h 3212829"/>
                <a:gd name="connsiteX2" fmla="*/ 5110790 w 6353712"/>
                <a:gd name="connsiteY2" fmla="*/ 3212829 h 3212829"/>
                <a:gd name="connsiteX3" fmla="*/ 6353712 w 6353712"/>
                <a:gd name="connsiteY3" fmla="*/ 0 h 3212829"/>
                <a:gd name="connsiteX4" fmla="*/ 5086717 w 6353712"/>
                <a:gd name="connsiteY4" fmla="*/ 3212829 h 3212829"/>
                <a:gd name="connsiteX5" fmla="*/ 0 w 6353712"/>
                <a:gd name="connsiteY5" fmla="*/ 3212829 h 3212829"/>
                <a:gd name="connsiteX6" fmla="*/ 1255451 w 6353712"/>
                <a:gd name="connsiteY6" fmla="*/ 29478 h 321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3712" h="3212829">
                  <a:moveTo>
                    <a:pt x="5136119" y="3182544"/>
                  </a:moveTo>
                  <a:lnTo>
                    <a:pt x="5124450" y="3212829"/>
                  </a:lnTo>
                  <a:lnTo>
                    <a:pt x="5110790" y="3212829"/>
                  </a:lnTo>
                  <a:close/>
                  <a:moveTo>
                    <a:pt x="6353712" y="0"/>
                  </a:moveTo>
                  <a:lnTo>
                    <a:pt x="5086717" y="3212829"/>
                  </a:lnTo>
                  <a:lnTo>
                    <a:pt x="0" y="3212829"/>
                  </a:lnTo>
                  <a:lnTo>
                    <a:pt x="1255451" y="29478"/>
                  </a:lnTo>
                  <a:close/>
                </a:path>
              </a:pathLst>
            </a:custGeom>
            <a:solidFill>
              <a:srgbClr val="FFFFFF"/>
            </a:solidFill>
            <a:ln w="3175" cap="flat" cmpd="sng" algn="ctr">
              <a:solidFill>
                <a:schemeClr val="accent1"/>
              </a:solidFill>
              <a:prstDash val="solid"/>
            </a:ln>
            <a:effectLst/>
          </p:spPr>
          <p:txBody>
            <a:bodyPr wrap="square" lIns="1620000" tIns="270000" rIns="81000" bIns="67500">
              <a:noAutofit/>
            </a:bodyPr>
            <a:lstStyle/>
            <a:p>
              <a:pPr marL="0" marR="0" lvl="0" indent="0" algn="just" defTabSz="685800" rtl="0" eaLnBrk="1" fontAlgn="auto" latinLnBrk="0" hangingPunct="1">
                <a:lnSpc>
                  <a:spcPct val="120000"/>
                </a:lnSpc>
                <a:spcBef>
                  <a:spcPts val="0"/>
                </a:spcBef>
                <a:spcAft>
                  <a:spcPts val="0"/>
                </a:spcAft>
                <a:buClrTx/>
                <a:buSzTx/>
                <a:buFontTx/>
                <a:buNone/>
                <a:tabLst/>
                <a:defRPr/>
              </a:pPr>
              <a:endParaRPr kumimoji="0" lang="da-DK" altLang="zh-CN" sz="1500" b="0" i="0" u="none" strike="noStrike" kern="0" cap="none" spc="0" normalizeH="0" baseline="0" noProof="0" dirty="0">
                <a:ln>
                  <a:noFill/>
                </a:ln>
                <a:solidFill>
                  <a:srgbClr val="9A0000">
                    <a:lumMod val="75000"/>
                  </a:srgbClr>
                </a:solidFill>
                <a:effectLst/>
                <a:uLnTx/>
                <a:uFillTx/>
                <a:latin typeface="Arial" panose="020F0502020204030204"/>
                <a:ea typeface="微软雅黑"/>
                <a:cs typeface="+mn-ea"/>
                <a:sym typeface="+mn-lt"/>
              </a:endParaRPr>
            </a:p>
          </p:txBody>
        </p:sp>
        <p:sp>
          <p:nvSpPr>
            <p:cNvPr id="73" name="自由: 形状 18"/>
            <p:cNvSpPr/>
            <p:nvPr>
              <p:custDataLst>
                <p:tags r:id="rId3"/>
              </p:custDataLst>
            </p:nvPr>
          </p:nvSpPr>
          <p:spPr>
            <a:xfrm>
              <a:off x="8245835" y="2736245"/>
              <a:ext cx="632630" cy="1491863"/>
            </a:xfrm>
            <a:custGeom>
              <a:avLst/>
              <a:gdLst>
                <a:gd name="connsiteX0" fmla="*/ 1356557 w 1356557"/>
                <a:gd name="connsiteY0" fmla="*/ 0 h 3199026"/>
                <a:gd name="connsiteX1" fmla="*/ 95007 w 1356557"/>
                <a:gd name="connsiteY1" fmla="*/ 3199026 h 3199026"/>
                <a:gd name="connsiteX2" fmla="*/ 0 w 1356557"/>
                <a:gd name="connsiteY2" fmla="*/ 3199026 h 3199026"/>
                <a:gd name="connsiteX3" fmla="*/ 1261334 w 1356557"/>
                <a:gd name="connsiteY3" fmla="*/ 551 h 3199026"/>
              </a:gdLst>
              <a:ahLst/>
              <a:cxnLst>
                <a:cxn ang="0">
                  <a:pos x="connsiteX0" y="connsiteY0"/>
                </a:cxn>
                <a:cxn ang="0">
                  <a:pos x="connsiteX1" y="connsiteY1"/>
                </a:cxn>
                <a:cxn ang="0">
                  <a:pos x="connsiteX2" y="connsiteY2"/>
                </a:cxn>
                <a:cxn ang="0">
                  <a:pos x="connsiteX3" y="connsiteY3"/>
                </a:cxn>
              </a:cxnLst>
              <a:rect l="l" t="t" r="r" b="b"/>
              <a:pathLst>
                <a:path w="1356557" h="3199026">
                  <a:moveTo>
                    <a:pt x="1356557" y="0"/>
                  </a:moveTo>
                  <a:lnTo>
                    <a:pt x="95007" y="3199026"/>
                  </a:lnTo>
                  <a:lnTo>
                    <a:pt x="0" y="3199026"/>
                  </a:lnTo>
                  <a:lnTo>
                    <a:pt x="1261334" y="551"/>
                  </a:lnTo>
                  <a:close/>
                </a:path>
              </a:pathLst>
            </a:custGeom>
            <a:solidFill>
              <a:schemeClr val="accent1"/>
            </a:solidFill>
            <a:ln w="28575" cap="flat" cmpd="sng" algn="ctr">
              <a:solidFill>
                <a:schemeClr val="accent1"/>
              </a:solidFill>
              <a:prstDash val="solid"/>
            </a:ln>
            <a:effectLst/>
          </p:spPr>
          <p:txBody>
            <a:bodyPr vert="eaVert" wrap="square"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dirty="0">
                <a:ln>
                  <a:noFill/>
                </a:ln>
                <a:solidFill>
                  <a:prstClr val="black">
                    <a:lumMod val="65000"/>
                    <a:lumOff val="35000"/>
                  </a:prstClr>
                </a:solidFill>
                <a:effectLst/>
                <a:uLnTx/>
                <a:uFillTx/>
                <a:latin typeface="Arial" panose="020F0502020204030204"/>
                <a:ea typeface="微软雅黑"/>
                <a:cs typeface="+mn-ea"/>
                <a:sym typeface="+mn-lt"/>
              </a:endParaRPr>
            </a:p>
          </p:txBody>
        </p:sp>
        <p:sp>
          <p:nvSpPr>
            <p:cNvPr id="74" name="矩形 73"/>
            <p:cNvSpPr/>
            <p:nvPr/>
          </p:nvSpPr>
          <p:spPr>
            <a:xfrm>
              <a:off x="6417572" y="2975207"/>
              <a:ext cx="1894833" cy="10139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75" name="Freeform 66"/>
            <p:cNvSpPr>
              <a:spLocks noEditPoints="1"/>
            </p:cNvSpPr>
            <p:nvPr/>
          </p:nvSpPr>
          <p:spPr bwMode="auto">
            <a:xfrm rot="218059">
              <a:off x="6049512" y="2304387"/>
              <a:ext cx="736121" cy="743789"/>
            </a:xfrm>
            <a:custGeom>
              <a:avLst/>
              <a:gdLst/>
              <a:ahLst/>
              <a:cxnLst>
                <a:cxn ang="0">
                  <a:pos x="166" y="76"/>
                </a:cxn>
                <a:cxn ang="0">
                  <a:pos x="287" y="94"/>
                </a:cxn>
                <a:cxn ang="0">
                  <a:pos x="168" y="226"/>
                </a:cxn>
                <a:cxn ang="0">
                  <a:pos x="69" y="274"/>
                </a:cxn>
                <a:cxn ang="0">
                  <a:pos x="0" y="122"/>
                </a:cxn>
                <a:cxn ang="0">
                  <a:pos x="107" y="99"/>
                </a:cxn>
                <a:cxn ang="0">
                  <a:pos x="102" y="177"/>
                </a:cxn>
                <a:cxn ang="0">
                  <a:pos x="99" y="173"/>
                </a:cxn>
                <a:cxn ang="0">
                  <a:pos x="132" y="154"/>
                </a:cxn>
                <a:cxn ang="0">
                  <a:pos x="217" y="111"/>
                </a:cxn>
                <a:cxn ang="0">
                  <a:pos x="234" y="109"/>
                </a:cxn>
                <a:cxn ang="0">
                  <a:pos x="197" y="101"/>
                </a:cxn>
                <a:cxn ang="0">
                  <a:pos x="172" y="132"/>
                </a:cxn>
                <a:cxn ang="0">
                  <a:pos x="184" y="137"/>
                </a:cxn>
                <a:cxn ang="0">
                  <a:pos x="215" y="122"/>
                </a:cxn>
                <a:cxn ang="0">
                  <a:pos x="131" y="212"/>
                </a:cxn>
                <a:cxn ang="0">
                  <a:pos x="83" y="267"/>
                </a:cxn>
                <a:cxn ang="0">
                  <a:pos x="83" y="254"/>
                </a:cxn>
                <a:cxn ang="0">
                  <a:pos x="79" y="257"/>
                </a:cxn>
                <a:cxn ang="0">
                  <a:pos x="159" y="105"/>
                </a:cxn>
                <a:cxn ang="0">
                  <a:pos x="147" y="90"/>
                </a:cxn>
                <a:cxn ang="0">
                  <a:pos x="149" y="97"/>
                </a:cxn>
                <a:cxn ang="0">
                  <a:pos x="85" y="156"/>
                </a:cxn>
                <a:cxn ang="0">
                  <a:pos x="166" y="208"/>
                </a:cxn>
                <a:cxn ang="0">
                  <a:pos x="184" y="195"/>
                </a:cxn>
                <a:cxn ang="0">
                  <a:pos x="189" y="170"/>
                </a:cxn>
                <a:cxn ang="0">
                  <a:pos x="203" y="202"/>
                </a:cxn>
                <a:cxn ang="0">
                  <a:pos x="204" y="215"/>
                </a:cxn>
                <a:cxn ang="0">
                  <a:pos x="211" y="240"/>
                </a:cxn>
                <a:cxn ang="0">
                  <a:pos x="203" y="187"/>
                </a:cxn>
                <a:cxn ang="0">
                  <a:pos x="253" y="106"/>
                </a:cxn>
                <a:cxn ang="0">
                  <a:pos x="183" y="101"/>
                </a:cxn>
                <a:cxn ang="0">
                  <a:pos x="183" y="101"/>
                </a:cxn>
                <a:cxn ang="0">
                  <a:pos x="132" y="47"/>
                </a:cxn>
                <a:cxn ang="0">
                  <a:pos x="137" y="53"/>
                </a:cxn>
                <a:cxn ang="0">
                  <a:pos x="201" y="173"/>
                </a:cxn>
                <a:cxn ang="0">
                  <a:pos x="183" y="191"/>
                </a:cxn>
                <a:cxn ang="0">
                  <a:pos x="71" y="144"/>
                </a:cxn>
                <a:cxn ang="0">
                  <a:pos x="180" y="223"/>
                </a:cxn>
                <a:cxn ang="0">
                  <a:pos x="184" y="212"/>
                </a:cxn>
                <a:cxn ang="0">
                  <a:pos x="123" y="88"/>
                </a:cxn>
                <a:cxn ang="0">
                  <a:pos x="135" y="76"/>
                </a:cxn>
                <a:cxn ang="0">
                  <a:pos x="59" y="133"/>
                </a:cxn>
                <a:cxn ang="0">
                  <a:pos x="58" y="126"/>
                </a:cxn>
                <a:cxn ang="0">
                  <a:pos x="75" y="112"/>
                </a:cxn>
                <a:cxn ang="0">
                  <a:pos x="82" y="109"/>
                </a:cxn>
                <a:cxn ang="0">
                  <a:pos x="97" y="109"/>
                </a:cxn>
                <a:cxn ang="0">
                  <a:pos x="194" y="234"/>
                </a:cxn>
                <a:cxn ang="0">
                  <a:pos x="197" y="226"/>
                </a:cxn>
                <a:cxn ang="0">
                  <a:pos x="71" y="128"/>
                </a:cxn>
                <a:cxn ang="0">
                  <a:pos x="131" y="216"/>
                </a:cxn>
                <a:cxn ang="0">
                  <a:pos x="149" y="94"/>
                </a:cxn>
                <a:cxn ang="0">
                  <a:pos x="106" y="118"/>
                </a:cxn>
                <a:cxn ang="0">
                  <a:pos x="109" y="114"/>
                </a:cxn>
                <a:cxn ang="0">
                  <a:pos x="40" y="130"/>
                </a:cxn>
                <a:cxn ang="0">
                  <a:pos x="110" y="227"/>
                </a:cxn>
                <a:cxn ang="0">
                  <a:pos x="127" y="102"/>
                </a:cxn>
                <a:cxn ang="0">
                  <a:pos x="155" y="71"/>
                </a:cxn>
                <a:cxn ang="0">
                  <a:pos x="154" y="73"/>
                </a:cxn>
              </a:cxnLst>
              <a:rect l="0" t="0" r="r" b="b"/>
              <a:pathLst>
                <a:path w="287" h="289">
                  <a:moveTo>
                    <a:pt x="130" y="0"/>
                  </a:moveTo>
                  <a:lnTo>
                    <a:pt x="130" y="0"/>
                  </a:lnTo>
                  <a:lnTo>
                    <a:pt x="138" y="7"/>
                  </a:lnTo>
                  <a:lnTo>
                    <a:pt x="144" y="15"/>
                  </a:lnTo>
                  <a:lnTo>
                    <a:pt x="149" y="24"/>
                  </a:lnTo>
                  <a:lnTo>
                    <a:pt x="154" y="33"/>
                  </a:lnTo>
                  <a:lnTo>
                    <a:pt x="161" y="53"/>
                  </a:lnTo>
                  <a:lnTo>
                    <a:pt x="166" y="76"/>
                  </a:lnTo>
                  <a:lnTo>
                    <a:pt x="166" y="76"/>
                  </a:lnTo>
                  <a:lnTo>
                    <a:pt x="168" y="84"/>
                  </a:lnTo>
                  <a:lnTo>
                    <a:pt x="170" y="91"/>
                  </a:lnTo>
                  <a:lnTo>
                    <a:pt x="170" y="91"/>
                  </a:lnTo>
                  <a:lnTo>
                    <a:pt x="183" y="90"/>
                  </a:lnTo>
                  <a:lnTo>
                    <a:pt x="197" y="87"/>
                  </a:lnTo>
                  <a:lnTo>
                    <a:pt x="213" y="87"/>
                  </a:lnTo>
                  <a:lnTo>
                    <a:pt x="228" y="87"/>
                  </a:lnTo>
                  <a:lnTo>
                    <a:pt x="258" y="90"/>
                  </a:lnTo>
                  <a:lnTo>
                    <a:pt x="287" y="94"/>
                  </a:lnTo>
                  <a:lnTo>
                    <a:pt x="287" y="94"/>
                  </a:lnTo>
                  <a:lnTo>
                    <a:pt x="249" y="125"/>
                  </a:lnTo>
                  <a:lnTo>
                    <a:pt x="229" y="140"/>
                  </a:lnTo>
                  <a:lnTo>
                    <a:pt x="211" y="154"/>
                  </a:lnTo>
                  <a:lnTo>
                    <a:pt x="229" y="267"/>
                  </a:lnTo>
                  <a:lnTo>
                    <a:pt x="229" y="267"/>
                  </a:lnTo>
                  <a:lnTo>
                    <a:pt x="208" y="255"/>
                  </a:lnTo>
                  <a:lnTo>
                    <a:pt x="187" y="241"/>
                  </a:lnTo>
                  <a:lnTo>
                    <a:pt x="168" y="226"/>
                  </a:lnTo>
                  <a:lnTo>
                    <a:pt x="148" y="209"/>
                  </a:lnTo>
                  <a:lnTo>
                    <a:pt x="148" y="209"/>
                  </a:lnTo>
                  <a:lnTo>
                    <a:pt x="130" y="232"/>
                  </a:lnTo>
                  <a:lnTo>
                    <a:pt x="111" y="253"/>
                  </a:lnTo>
                  <a:lnTo>
                    <a:pt x="90" y="272"/>
                  </a:lnTo>
                  <a:lnTo>
                    <a:pt x="80" y="281"/>
                  </a:lnTo>
                  <a:lnTo>
                    <a:pt x="68" y="289"/>
                  </a:lnTo>
                  <a:lnTo>
                    <a:pt x="68" y="289"/>
                  </a:lnTo>
                  <a:lnTo>
                    <a:pt x="69" y="274"/>
                  </a:lnTo>
                  <a:lnTo>
                    <a:pt x="72" y="258"/>
                  </a:lnTo>
                  <a:lnTo>
                    <a:pt x="78" y="229"/>
                  </a:lnTo>
                  <a:lnTo>
                    <a:pt x="85" y="201"/>
                  </a:lnTo>
                  <a:lnTo>
                    <a:pt x="89" y="173"/>
                  </a:lnTo>
                  <a:lnTo>
                    <a:pt x="89" y="173"/>
                  </a:lnTo>
                  <a:lnTo>
                    <a:pt x="68" y="158"/>
                  </a:lnTo>
                  <a:lnTo>
                    <a:pt x="45" y="146"/>
                  </a:lnTo>
                  <a:lnTo>
                    <a:pt x="0" y="122"/>
                  </a:lnTo>
                  <a:lnTo>
                    <a:pt x="0" y="122"/>
                  </a:lnTo>
                  <a:lnTo>
                    <a:pt x="0" y="122"/>
                  </a:lnTo>
                  <a:lnTo>
                    <a:pt x="0" y="121"/>
                  </a:lnTo>
                  <a:lnTo>
                    <a:pt x="3" y="118"/>
                  </a:lnTo>
                  <a:lnTo>
                    <a:pt x="12" y="114"/>
                  </a:lnTo>
                  <a:lnTo>
                    <a:pt x="12" y="114"/>
                  </a:lnTo>
                  <a:lnTo>
                    <a:pt x="34" y="109"/>
                  </a:lnTo>
                  <a:lnTo>
                    <a:pt x="57" y="105"/>
                  </a:lnTo>
                  <a:lnTo>
                    <a:pt x="82" y="101"/>
                  </a:lnTo>
                  <a:lnTo>
                    <a:pt x="107" y="99"/>
                  </a:lnTo>
                  <a:lnTo>
                    <a:pt x="130" y="0"/>
                  </a:lnTo>
                  <a:close/>
                  <a:moveTo>
                    <a:pt x="103" y="187"/>
                  </a:moveTo>
                  <a:lnTo>
                    <a:pt x="103" y="187"/>
                  </a:lnTo>
                  <a:lnTo>
                    <a:pt x="102" y="187"/>
                  </a:lnTo>
                  <a:lnTo>
                    <a:pt x="102" y="187"/>
                  </a:lnTo>
                  <a:lnTo>
                    <a:pt x="100" y="184"/>
                  </a:lnTo>
                  <a:lnTo>
                    <a:pt x="102" y="180"/>
                  </a:lnTo>
                  <a:lnTo>
                    <a:pt x="102" y="177"/>
                  </a:lnTo>
                  <a:lnTo>
                    <a:pt x="102" y="177"/>
                  </a:lnTo>
                  <a:lnTo>
                    <a:pt x="113" y="163"/>
                  </a:lnTo>
                  <a:lnTo>
                    <a:pt x="124" y="149"/>
                  </a:lnTo>
                  <a:lnTo>
                    <a:pt x="147" y="123"/>
                  </a:lnTo>
                  <a:lnTo>
                    <a:pt x="147" y="123"/>
                  </a:lnTo>
                  <a:lnTo>
                    <a:pt x="134" y="132"/>
                  </a:lnTo>
                  <a:lnTo>
                    <a:pt x="123" y="140"/>
                  </a:lnTo>
                  <a:lnTo>
                    <a:pt x="100" y="160"/>
                  </a:lnTo>
                  <a:lnTo>
                    <a:pt x="100" y="160"/>
                  </a:lnTo>
                  <a:lnTo>
                    <a:pt x="99" y="173"/>
                  </a:lnTo>
                  <a:lnTo>
                    <a:pt x="96" y="187"/>
                  </a:lnTo>
                  <a:lnTo>
                    <a:pt x="92" y="213"/>
                  </a:lnTo>
                  <a:lnTo>
                    <a:pt x="165" y="128"/>
                  </a:lnTo>
                  <a:lnTo>
                    <a:pt x="165" y="128"/>
                  </a:lnTo>
                  <a:lnTo>
                    <a:pt x="158" y="133"/>
                  </a:lnTo>
                  <a:lnTo>
                    <a:pt x="148" y="143"/>
                  </a:lnTo>
                  <a:lnTo>
                    <a:pt x="140" y="151"/>
                  </a:lnTo>
                  <a:lnTo>
                    <a:pt x="132" y="158"/>
                  </a:lnTo>
                  <a:lnTo>
                    <a:pt x="132" y="154"/>
                  </a:lnTo>
                  <a:lnTo>
                    <a:pt x="132" y="154"/>
                  </a:lnTo>
                  <a:lnTo>
                    <a:pt x="127" y="164"/>
                  </a:lnTo>
                  <a:lnTo>
                    <a:pt x="120" y="173"/>
                  </a:lnTo>
                  <a:lnTo>
                    <a:pt x="113" y="180"/>
                  </a:lnTo>
                  <a:lnTo>
                    <a:pt x="103" y="187"/>
                  </a:lnTo>
                  <a:lnTo>
                    <a:pt x="103" y="187"/>
                  </a:lnTo>
                  <a:close/>
                  <a:moveTo>
                    <a:pt x="214" y="112"/>
                  </a:moveTo>
                  <a:lnTo>
                    <a:pt x="214" y="112"/>
                  </a:lnTo>
                  <a:lnTo>
                    <a:pt x="217" y="111"/>
                  </a:lnTo>
                  <a:lnTo>
                    <a:pt x="218" y="109"/>
                  </a:lnTo>
                  <a:lnTo>
                    <a:pt x="218" y="106"/>
                  </a:lnTo>
                  <a:lnTo>
                    <a:pt x="221" y="105"/>
                  </a:lnTo>
                  <a:lnTo>
                    <a:pt x="224" y="106"/>
                  </a:lnTo>
                  <a:lnTo>
                    <a:pt x="231" y="101"/>
                  </a:lnTo>
                  <a:lnTo>
                    <a:pt x="231" y="101"/>
                  </a:lnTo>
                  <a:lnTo>
                    <a:pt x="232" y="104"/>
                  </a:lnTo>
                  <a:lnTo>
                    <a:pt x="234" y="108"/>
                  </a:lnTo>
                  <a:lnTo>
                    <a:pt x="234" y="109"/>
                  </a:lnTo>
                  <a:lnTo>
                    <a:pt x="235" y="111"/>
                  </a:lnTo>
                  <a:lnTo>
                    <a:pt x="235" y="111"/>
                  </a:lnTo>
                  <a:lnTo>
                    <a:pt x="241" y="108"/>
                  </a:lnTo>
                  <a:lnTo>
                    <a:pt x="245" y="105"/>
                  </a:lnTo>
                  <a:lnTo>
                    <a:pt x="255" y="99"/>
                  </a:lnTo>
                  <a:lnTo>
                    <a:pt x="255" y="99"/>
                  </a:lnTo>
                  <a:lnTo>
                    <a:pt x="239" y="98"/>
                  </a:lnTo>
                  <a:lnTo>
                    <a:pt x="225" y="98"/>
                  </a:lnTo>
                  <a:lnTo>
                    <a:pt x="197" y="101"/>
                  </a:lnTo>
                  <a:lnTo>
                    <a:pt x="197" y="101"/>
                  </a:lnTo>
                  <a:lnTo>
                    <a:pt x="194" y="101"/>
                  </a:lnTo>
                  <a:lnTo>
                    <a:pt x="192" y="104"/>
                  </a:lnTo>
                  <a:lnTo>
                    <a:pt x="186" y="111"/>
                  </a:lnTo>
                  <a:lnTo>
                    <a:pt x="180" y="119"/>
                  </a:lnTo>
                  <a:lnTo>
                    <a:pt x="175" y="125"/>
                  </a:lnTo>
                  <a:lnTo>
                    <a:pt x="175" y="125"/>
                  </a:lnTo>
                  <a:lnTo>
                    <a:pt x="172" y="129"/>
                  </a:lnTo>
                  <a:lnTo>
                    <a:pt x="172" y="132"/>
                  </a:lnTo>
                  <a:lnTo>
                    <a:pt x="176" y="139"/>
                  </a:lnTo>
                  <a:lnTo>
                    <a:pt x="176" y="139"/>
                  </a:lnTo>
                  <a:lnTo>
                    <a:pt x="182" y="132"/>
                  </a:lnTo>
                  <a:lnTo>
                    <a:pt x="187" y="122"/>
                  </a:lnTo>
                  <a:lnTo>
                    <a:pt x="194" y="114"/>
                  </a:lnTo>
                  <a:lnTo>
                    <a:pt x="199" y="111"/>
                  </a:lnTo>
                  <a:lnTo>
                    <a:pt x="204" y="108"/>
                  </a:lnTo>
                  <a:lnTo>
                    <a:pt x="184" y="137"/>
                  </a:lnTo>
                  <a:lnTo>
                    <a:pt x="184" y="137"/>
                  </a:lnTo>
                  <a:lnTo>
                    <a:pt x="192" y="132"/>
                  </a:lnTo>
                  <a:lnTo>
                    <a:pt x="199" y="125"/>
                  </a:lnTo>
                  <a:lnTo>
                    <a:pt x="207" y="118"/>
                  </a:lnTo>
                  <a:lnTo>
                    <a:pt x="214" y="112"/>
                  </a:lnTo>
                  <a:lnTo>
                    <a:pt x="214" y="112"/>
                  </a:lnTo>
                  <a:close/>
                  <a:moveTo>
                    <a:pt x="211" y="123"/>
                  </a:moveTo>
                  <a:lnTo>
                    <a:pt x="211" y="123"/>
                  </a:lnTo>
                  <a:lnTo>
                    <a:pt x="214" y="123"/>
                  </a:lnTo>
                  <a:lnTo>
                    <a:pt x="215" y="122"/>
                  </a:lnTo>
                  <a:lnTo>
                    <a:pt x="217" y="115"/>
                  </a:lnTo>
                  <a:lnTo>
                    <a:pt x="217" y="115"/>
                  </a:lnTo>
                  <a:lnTo>
                    <a:pt x="193" y="136"/>
                  </a:lnTo>
                  <a:lnTo>
                    <a:pt x="170" y="158"/>
                  </a:lnTo>
                  <a:lnTo>
                    <a:pt x="151" y="182"/>
                  </a:lnTo>
                  <a:lnTo>
                    <a:pt x="132" y="209"/>
                  </a:lnTo>
                  <a:lnTo>
                    <a:pt x="132" y="209"/>
                  </a:lnTo>
                  <a:lnTo>
                    <a:pt x="131" y="212"/>
                  </a:lnTo>
                  <a:lnTo>
                    <a:pt x="131" y="212"/>
                  </a:lnTo>
                  <a:lnTo>
                    <a:pt x="131" y="212"/>
                  </a:lnTo>
                  <a:lnTo>
                    <a:pt x="154" y="192"/>
                  </a:lnTo>
                  <a:lnTo>
                    <a:pt x="175" y="171"/>
                  </a:lnTo>
                  <a:lnTo>
                    <a:pt x="193" y="149"/>
                  </a:lnTo>
                  <a:lnTo>
                    <a:pt x="211" y="123"/>
                  </a:lnTo>
                  <a:lnTo>
                    <a:pt x="211" y="123"/>
                  </a:lnTo>
                  <a:close/>
                  <a:moveTo>
                    <a:pt x="78" y="271"/>
                  </a:moveTo>
                  <a:lnTo>
                    <a:pt x="78" y="271"/>
                  </a:lnTo>
                  <a:lnTo>
                    <a:pt x="83" y="267"/>
                  </a:lnTo>
                  <a:lnTo>
                    <a:pt x="89" y="262"/>
                  </a:lnTo>
                  <a:lnTo>
                    <a:pt x="93" y="257"/>
                  </a:lnTo>
                  <a:lnTo>
                    <a:pt x="96" y="250"/>
                  </a:lnTo>
                  <a:lnTo>
                    <a:pt x="96" y="250"/>
                  </a:lnTo>
                  <a:lnTo>
                    <a:pt x="90" y="255"/>
                  </a:lnTo>
                  <a:lnTo>
                    <a:pt x="86" y="257"/>
                  </a:lnTo>
                  <a:lnTo>
                    <a:pt x="85" y="255"/>
                  </a:lnTo>
                  <a:lnTo>
                    <a:pt x="83" y="254"/>
                  </a:lnTo>
                  <a:lnTo>
                    <a:pt x="83" y="254"/>
                  </a:lnTo>
                  <a:lnTo>
                    <a:pt x="106" y="220"/>
                  </a:lnTo>
                  <a:lnTo>
                    <a:pt x="128" y="188"/>
                  </a:lnTo>
                  <a:lnTo>
                    <a:pt x="128" y="188"/>
                  </a:lnTo>
                  <a:lnTo>
                    <a:pt x="111" y="203"/>
                  </a:lnTo>
                  <a:lnTo>
                    <a:pt x="103" y="212"/>
                  </a:lnTo>
                  <a:lnTo>
                    <a:pt x="96" y="222"/>
                  </a:lnTo>
                  <a:lnTo>
                    <a:pt x="89" y="233"/>
                  </a:lnTo>
                  <a:lnTo>
                    <a:pt x="83" y="244"/>
                  </a:lnTo>
                  <a:lnTo>
                    <a:pt x="79" y="257"/>
                  </a:lnTo>
                  <a:lnTo>
                    <a:pt x="78" y="271"/>
                  </a:lnTo>
                  <a:lnTo>
                    <a:pt x="78" y="271"/>
                  </a:lnTo>
                  <a:close/>
                  <a:moveTo>
                    <a:pt x="149" y="98"/>
                  </a:moveTo>
                  <a:lnTo>
                    <a:pt x="123" y="132"/>
                  </a:lnTo>
                  <a:lnTo>
                    <a:pt x="123" y="132"/>
                  </a:lnTo>
                  <a:lnTo>
                    <a:pt x="141" y="118"/>
                  </a:lnTo>
                  <a:lnTo>
                    <a:pt x="151" y="111"/>
                  </a:lnTo>
                  <a:lnTo>
                    <a:pt x="159" y="105"/>
                  </a:lnTo>
                  <a:lnTo>
                    <a:pt x="159" y="105"/>
                  </a:lnTo>
                  <a:lnTo>
                    <a:pt x="162" y="102"/>
                  </a:lnTo>
                  <a:lnTo>
                    <a:pt x="163" y="99"/>
                  </a:lnTo>
                  <a:lnTo>
                    <a:pt x="163" y="97"/>
                  </a:lnTo>
                  <a:lnTo>
                    <a:pt x="162" y="92"/>
                  </a:lnTo>
                  <a:lnTo>
                    <a:pt x="159" y="84"/>
                  </a:lnTo>
                  <a:lnTo>
                    <a:pt x="156" y="77"/>
                  </a:lnTo>
                  <a:lnTo>
                    <a:pt x="156" y="77"/>
                  </a:lnTo>
                  <a:lnTo>
                    <a:pt x="152" y="84"/>
                  </a:lnTo>
                  <a:lnTo>
                    <a:pt x="147" y="90"/>
                  </a:lnTo>
                  <a:lnTo>
                    <a:pt x="140" y="94"/>
                  </a:lnTo>
                  <a:lnTo>
                    <a:pt x="134" y="99"/>
                  </a:lnTo>
                  <a:lnTo>
                    <a:pt x="134" y="99"/>
                  </a:lnTo>
                  <a:lnTo>
                    <a:pt x="138" y="98"/>
                  </a:lnTo>
                  <a:lnTo>
                    <a:pt x="142" y="97"/>
                  </a:lnTo>
                  <a:lnTo>
                    <a:pt x="145" y="97"/>
                  </a:lnTo>
                  <a:lnTo>
                    <a:pt x="149" y="94"/>
                  </a:lnTo>
                  <a:lnTo>
                    <a:pt x="149" y="94"/>
                  </a:lnTo>
                  <a:lnTo>
                    <a:pt x="149" y="97"/>
                  </a:lnTo>
                  <a:lnTo>
                    <a:pt x="149" y="98"/>
                  </a:lnTo>
                  <a:lnTo>
                    <a:pt x="149" y="98"/>
                  </a:lnTo>
                  <a:close/>
                  <a:moveTo>
                    <a:pt x="117" y="119"/>
                  </a:moveTo>
                  <a:lnTo>
                    <a:pt x="117" y="119"/>
                  </a:lnTo>
                  <a:lnTo>
                    <a:pt x="99" y="135"/>
                  </a:lnTo>
                  <a:lnTo>
                    <a:pt x="80" y="150"/>
                  </a:lnTo>
                  <a:lnTo>
                    <a:pt x="80" y="150"/>
                  </a:lnTo>
                  <a:lnTo>
                    <a:pt x="82" y="153"/>
                  </a:lnTo>
                  <a:lnTo>
                    <a:pt x="85" y="156"/>
                  </a:lnTo>
                  <a:lnTo>
                    <a:pt x="88" y="157"/>
                  </a:lnTo>
                  <a:lnTo>
                    <a:pt x="89" y="158"/>
                  </a:lnTo>
                  <a:lnTo>
                    <a:pt x="127" y="115"/>
                  </a:lnTo>
                  <a:lnTo>
                    <a:pt x="127" y="115"/>
                  </a:lnTo>
                  <a:lnTo>
                    <a:pt x="117" y="119"/>
                  </a:lnTo>
                  <a:lnTo>
                    <a:pt x="117" y="119"/>
                  </a:lnTo>
                  <a:close/>
                  <a:moveTo>
                    <a:pt x="161" y="199"/>
                  </a:moveTo>
                  <a:lnTo>
                    <a:pt x="161" y="199"/>
                  </a:lnTo>
                  <a:lnTo>
                    <a:pt x="166" y="208"/>
                  </a:lnTo>
                  <a:lnTo>
                    <a:pt x="169" y="212"/>
                  </a:lnTo>
                  <a:lnTo>
                    <a:pt x="173" y="216"/>
                  </a:lnTo>
                  <a:lnTo>
                    <a:pt x="173" y="216"/>
                  </a:lnTo>
                  <a:lnTo>
                    <a:pt x="179" y="208"/>
                  </a:lnTo>
                  <a:lnTo>
                    <a:pt x="184" y="201"/>
                  </a:lnTo>
                  <a:lnTo>
                    <a:pt x="192" y="194"/>
                  </a:lnTo>
                  <a:lnTo>
                    <a:pt x="196" y="185"/>
                  </a:lnTo>
                  <a:lnTo>
                    <a:pt x="196" y="185"/>
                  </a:lnTo>
                  <a:lnTo>
                    <a:pt x="184" y="195"/>
                  </a:lnTo>
                  <a:lnTo>
                    <a:pt x="177" y="201"/>
                  </a:lnTo>
                  <a:lnTo>
                    <a:pt x="170" y="205"/>
                  </a:lnTo>
                  <a:lnTo>
                    <a:pt x="170" y="205"/>
                  </a:lnTo>
                  <a:lnTo>
                    <a:pt x="170" y="199"/>
                  </a:lnTo>
                  <a:lnTo>
                    <a:pt x="170" y="195"/>
                  </a:lnTo>
                  <a:lnTo>
                    <a:pt x="176" y="185"/>
                  </a:lnTo>
                  <a:lnTo>
                    <a:pt x="182" y="177"/>
                  </a:lnTo>
                  <a:lnTo>
                    <a:pt x="189" y="170"/>
                  </a:lnTo>
                  <a:lnTo>
                    <a:pt x="189" y="170"/>
                  </a:lnTo>
                  <a:lnTo>
                    <a:pt x="190" y="168"/>
                  </a:lnTo>
                  <a:lnTo>
                    <a:pt x="189" y="164"/>
                  </a:lnTo>
                  <a:lnTo>
                    <a:pt x="161" y="199"/>
                  </a:lnTo>
                  <a:close/>
                  <a:moveTo>
                    <a:pt x="199" y="191"/>
                  </a:moveTo>
                  <a:lnTo>
                    <a:pt x="199" y="191"/>
                  </a:lnTo>
                  <a:lnTo>
                    <a:pt x="201" y="192"/>
                  </a:lnTo>
                  <a:lnTo>
                    <a:pt x="203" y="194"/>
                  </a:lnTo>
                  <a:lnTo>
                    <a:pt x="203" y="196"/>
                  </a:lnTo>
                  <a:lnTo>
                    <a:pt x="203" y="202"/>
                  </a:lnTo>
                  <a:lnTo>
                    <a:pt x="200" y="208"/>
                  </a:lnTo>
                  <a:lnTo>
                    <a:pt x="196" y="218"/>
                  </a:lnTo>
                  <a:lnTo>
                    <a:pt x="194" y="222"/>
                  </a:lnTo>
                  <a:lnTo>
                    <a:pt x="194" y="223"/>
                  </a:lnTo>
                  <a:lnTo>
                    <a:pt x="194" y="223"/>
                  </a:lnTo>
                  <a:lnTo>
                    <a:pt x="197" y="220"/>
                  </a:lnTo>
                  <a:lnTo>
                    <a:pt x="200" y="218"/>
                  </a:lnTo>
                  <a:lnTo>
                    <a:pt x="203" y="215"/>
                  </a:lnTo>
                  <a:lnTo>
                    <a:pt x="204" y="215"/>
                  </a:lnTo>
                  <a:lnTo>
                    <a:pt x="207" y="215"/>
                  </a:lnTo>
                  <a:lnTo>
                    <a:pt x="207" y="215"/>
                  </a:lnTo>
                  <a:lnTo>
                    <a:pt x="208" y="220"/>
                  </a:lnTo>
                  <a:lnTo>
                    <a:pt x="207" y="226"/>
                  </a:lnTo>
                  <a:lnTo>
                    <a:pt x="206" y="237"/>
                  </a:lnTo>
                  <a:lnTo>
                    <a:pt x="206" y="237"/>
                  </a:lnTo>
                  <a:lnTo>
                    <a:pt x="206" y="240"/>
                  </a:lnTo>
                  <a:lnTo>
                    <a:pt x="208" y="240"/>
                  </a:lnTo>
                  <a:lnTo>
                    <a:pt x="211" y="240"/>
                  </a:lnTo>
                  <a:lnTo>
                    <a:pt x="213" y="239"/>
                  </a:lnTo>
                  <a:lnTo>
                    <a:pt x="213" y="239"/>
                  </a:lnTo>
                  <a:lnTo>
                    <a:pt x="211" y="213"/>
                  </a:lnTo>
                  <a:lnTo>
                    <a:pt x="207" y="188"/>
                  </a:lnTo>
                  <a:lnTo>
                    <a:pt x="207" y="188"/>
                  </a:lnTo>
                  <a:lnTo>
                    <a:pt x="206" y="184"/>
                  </a:lnTo>
                  <a:lnTo>
                    <a:pt x="204" y="184"/>
                  </a:lnTo>
                  <a:lnTo>
                    <a:pt x="203" y="187"/>
                  </a:lnTo>
                  <a:lnTo>
                    <a:pt x="203" y="187"/>
                  </a:lnTo>
                  <a:lnTo>
                    <a:pt x="200" y="189"/>
                  </a:lnTo>
                  <a:lnTo>
                    <a:pt x="199" y="191"/>
                  </a:lnTo>
                  <a:lnTo>
                    <a:pt x="199" y="191"/>
                  </a:lnTo>
                  <a:close/>
                  <a:moveTo>
                    <a:pt x="206" y="143"/>
                  </a:moveTo>
                  <a:lnTo>
                    <a:pt x="206" y="143"/>
                  </a:lnTo>
                  <a:lnTo>
                    <a:pt x="218" y="136"/>
                  </a:lnTo>
                  <a:lnTo>
                    <a:pt x="232" y="128"/>
                  </a:lnTo>
                  <a:lnTo>
                    <a:pt x="244" y="116"/>
                  </a:lnTo>
                  <a:lnTo>
                    <a:pt x="253" y="106"/>
                  </a:lnTo>
                  <a:lnTo>
                    <a:pt x="253" y="106"/>
                  </a:lnTo>
                  <a:lnTo>
                    <a:pt x="238" y="112"/>
                  </a:lnTo>
                  <a:lnTo>
                    <a:pt x="224" y="121"/>
                  </a:lnTo>
                  <a:lnTo>
                    <a:pt x="218" y="126"/>
                  </a:lnTo>
                  <a:lnTo>
                    <a:pt x="213" y="132"/>
                  </a:lnTo>
                  <a:lnTo>
                    <a:pt x="208" y="137"/>
                  </a:lnTo>
                  <a:lnTo>
                    <a:pt x="206" y="143"/>
                  </a:lnTo>
                  <a:lnTo>
                    <a:pt x="206" y="143"/>
                  </a:lnTo>
                  <a:close/>
                  <a:moveTo>
                    <a:pt x="183" y="101"/>
                  </a:moveTo>
                  <a:lnTo>
                    <a:pt x="175" y="105"/>
                  </a:lnTo>
                  <a:lnTo>
                    <a:pt x="175" y="105"/>
                  </a:lnTo>
                  <a:lnTo>
                    <a:pt x="165" y="111"/>
                  </a:lnTo>
                  <a:lnTo>
                    <a:pt x="158" y="119"/>
                  </a:lnTo>
                  <a:lnTo>
                    <a:pt x="145" y="137"/>
                  </a:lnTo>
                  <a:lnTo>
                    <a:pt x="145" y="137"/>
                  </a:lnTo>
                  <a:lnTo>
                    <a:pt x="163" y="119"/>
                  </a:lnTo>
                  <a:lnTo>
                    <a:pt x="183" y="101"/>
                  </a:lnTo>
                  <a:lnTo>
                    <a:pt x="183" y="101"/>
                  </a:lnTo>
                  <a:close/>
                  <a:moveTo>
                    <a:pt x="138" y="50"/>
                  </a:moveTo>
                  <a:lnTo>
                    <a:pt x="138" y="50"/>
                  </a:lnTo>
                  <a:lnTo>
                    <a:pt x="145" y="45"/>
                  </a:lnTo>
                  <a:lnTo>
                    <a:pt x="147" y="40"/>
                  </a:lnTo>
                  <a:lnTo>
                    <a:pt x="145" y="38"/>
                  </a:lnTo>
                  <a:lnTo>
                    <a:pt x="144" y="36"/>
                  </a:lnTo>
                  <a:lnTo>
                    <a:pt x="144" y="36"/>
                  </a:lnTo>
                  <a:lnTo>
                    <a:pt x="138" y="40"/>
                  </a:lnTo>
                  <a:lnTo>
                    <a:pt x="132" y="47"/>
                  </a:lnTo>
                  <a:lnTo>
                    <a:pt x="130" y="55"/>
                  </a:lnTo>
                  <a:lnTo>
                    <a:pt x="128" y="62"/>
                  </a:lnTo>
                  <a:lnTo>
                    <a:pt x="137" y="56"/>
                  </a:lnTo>
                  <a:lnTo>
                    <a:pt x="137" y="56"/>
                  </a:lnTo>
                  <a:lnTo>
                    <a:pt x="135" y="56"/>
                  </a:lnTo>
                  <a:lnTo>
                    <a:pt x="135" y="55"/>
                  </a:lnTo>
                  <a:lnTo>
                    <a:pt x="135" y="53"/>
                  </a:lnTo>
                  <a:lnTo>
                    <a:pt x="137" y="53"/>
                  </a:lnTo>
                  <a:lnTo>
                    <a:pt x="137" y="53"/>
                  </a:lnTo>
                  <a:lnTo>
                    <a:pt x="138" y="52"/>
                  </a:lnTo>
                  <a:lnTo>
                    <a:pt x="138" y="50"/>
                  </a:lnTo>
                  <a:lnTo>
                    <a:pt x="138" y="50"/>
                  </a:lnTo>
                  <a:close/>
                  <a:moveTo>
                    <a:pt x="183" y="191"/>
                  </a:moveTo>
                  <a:lnTo>
                    <a:pt x="183" y="191"/>
                  </a:lnTo>
                  <a:lnTo>
                    <a:pt x="192" y="181"/>
                  </a:lnTo>
                  <a:lnTo>
                    <a:pt x="196" y="177"/>
                  </a:lnTo>
                  <a:lnTo>
                    <a:pt x="201" y="173"/>
                  </a:lnTo>
                  <a:lnTo>
                    <a:pt x="201" y="173"/>
                  </a:lnTo>
                  <a:lnTo>
                    <a:pt x="204" y="170"/>
                  </a:lnTo>
                  <a:lnTo>
                    <a:pt x="204" y="166"/>
                  </a:lnTo>
                  <a:lnTo>
                    <a:pt x="204" y="161"/>
                  </a:lnTo>
                  <a:lnTo>
                    <a:pt x="203" y="161"/>
                  </a:lnTo>
                  <a:lnTo>
                    <a:pt x="203" y="161"/>
                  </a:lnTo>
                  <a:lnTo>
                    <a:pt x="203" y="161"/>
                  </a:lnTo>
                  <a:lnTo>
                    <a:pt x="190" y="177"/>
                  </a:lnTo>
                  <a:lnTo>
                    <a:pt x="186" y="184"/>
                  </a:lnTo>
                  <a:lnTo>
                    <a:pt x="183" y="191"/>
                  </a:lnTo>
                  <a:lnTo>
                    <a:pt x="183" y="191"/>
                  </a:lnTo>
                  <a:close/>
                  <a:moveTo>
                    <a:pt x="69" y="137"/>
                  </a:moveTo>
                  <a:lnTo>
                    <a:pt x="69" y="137"/>
                  </a:lnTo>
                  <a:lnTo>
                    <a:pt x="68" y="140"/>
                  </a:lnTo>
                  <a:lnTo>
                    <a:pt x="66" y="144"/>
                  </a:lnTo>
                  <a:lnTo>
                    <a:pt x="66" y="146"/>
                  </a:lnTo>
                  <a:lnTo>
                    <a:pt x="68" y="146"/>
                  </a:lnTo>
                  <a:lnTo>
                    <a:pt x="71" y="144"/>
                  </a:lnTo>
                  <a:lnTo>
                    <a:pt x="71" y="144"/>
                  </a:lnTo>
                  <a:lnTo>
                    <a:pt x="75" y="140"/>
                  </a:lnTo>
                  <a:lnTo>
                    <a:pt x="80" y="135"/>
                  </a:lnTo>
                  <a:lnTo>
                    <a:pt x="85" y="130"/>
                  </a:lnTo>
                  <a:lnTo>
                    <a:pt x="86" y="126"/>
                  </a:lnTo>
                  <a:lnTo>
                    <a:pt x="86" y="126"/>
                  </a:lnTo>
                  <a:lnTo>
                    <a:pt x="78" y="132"/>
                  </a:lnTo>
                  <a:lnTo>
                    <a:pt x="69" y="137"/>
                  </a:lnTo>
                  <a:lnTo>
                    <a:pt x="69" y="137"/>
                  </a:lnTo>
                  <a:close/>
                  <a:moveTo>
                    <a:pt x="180" y="223"/>
                  </a:moveTo>
                  <a:lnTo>
                    <a:pt x="180" y="223"/>
                  </a:lnTo>
                  <a:lnTo>
                    <a:pt x="184" y="222"/>
                  </a:lnTo>
                  <a:lnTo>
                    <a:pt x="190" y="218"/>
                  </a:lnTo>
                  <a:lnTo>
                    <a:pt x="193" y="212"/>
                  </a:lnTo>
                  <a:lnTo>
                    <a:pt x="194" y="209"/>
                  </a:lnTo>
                  <a:lnTo>
                    <a:pt x="193" y="206"/>
                  </a:lnTo>
                  <a:lnTo>
                    <a:pt x="193" y="206"/>
                  </a:lnTo>
                  <a:lnTo>
                    <a:pt x="189" y="209"/>
                  </a:lnTo>
                  <a:lnTo>
                    <a:pt x="184" y="212"/>
                  </a:lnTo>
                  <a:lnTo>
                    <a:pt x="182" y="218"/>
                  </a:lnTo>
                  <a:lnTo>
                    <a:pt x="180" y="223"/>
                  </a:lnTo>
                  <a:lnTo>
                    <a:pt x="180" y="223"/>
                  </a:lnTo>
                  <a:close/>
                  <a:moveTo>
                    <a:pt x="131" y="77"/>
                  </a:moveTo>
                  <a:lnTo>
                    <a:pt x="131" y="77"/>
                  </a:lnTo>
                  <a:lnTo>
                    <a:pt x="128" y="78"/>
                  </a:lnTo>
                  <a:lnTo>
                    <a:pt x="125" y="80"/>
                  </a:lnTo>
                  <a:lnTo>
                    <a:pt x="124" y="84"/>
                  </a:lnTo>
                  <a:lnTo>
                    <a:pt x="123" y="88"/>
                  </a:lnTo>
                  <a:lnTo>
                    <a:pt x="121" y="94"/>
                  </a:lnTo>
                  <a:lnTo>
                    <a:pt x="121" y="94"/>
                  </a:lnTo>
                  <a:lnTo>
                    <a:pt x="124" y="92"/>
                  </a:lnTo>
                  <a:lnTo>
                    <a:pt x="128" y="90"/>
                  </a:lnTo>
                  <a:lnTo>
                    <a:pt x="134" y="81"/>
                  </a:lnTo>
                  <a:lnTo>
                    <a:pt x="138" y="74"/>
                  </a:lnTo>
                  <a:lnTo>
                    <a:pt x="140" y="70"/>
                  </a:lnTo>
                  <a:lnTo>
                    <a:pt x="140" y="70"/>
                  </a:lnTo>
                  <a:lnTo>
                    <a:pt x="135" y="76"/>
                  </a:lnTo>
                  <a:lnTo>
                    <a:pt x="131" y="77"/>
                  </a:lnTo>
                  <a:lnTo>
                    <a:pt x="131" y="77"/>
                  </a:lnTo>
                  <a:close/>
                  <a:moveTo>
                    <a:pt x="47" y="136"/>
                  </a:moveTo>
                  <a:lnTo>
                    <a:pt x="47" y="136"/>
                  </a:lnTo>
                  <a:lnTo>
                    <a:pt x="50" y="139"/>
                  </a:lnTo>
                  <a:lnTo>
                    <a:pt x="51" y="139"/>
                  </a:lnTo>
                  <a:lnTo>
                    <a:pt x="55" y="137"/>
                  </a:lnTo>
                  <a:lnTo>
                    <a:pt x="58" y="135"/>
                  </a:lnTo>
                  <a:lnTo>
                    <a:pt x="59" y="133"/>
                  </a:lnTo>
                  <a:lnTo>
                    <a:pt x="62" y="133"/>
                  </a:lnTo>
                  <a:lnTo>
                    <a:pt x="62" y="133"/>
                  </a:lnTo>
                  <a:lnTo>
                    <a:pt x="62" y="130"/>
                  </a:lnTo>
                  <a:lnTo>
                    <a:pt x="64" y="128"/>
                  </a:lnTo>
                  <a:lnTo>
                    <a:pt x="65" y="125"/>
                  </a:lnTo>
                  <a:lnTo>
                    <a:pt x="64" y="125"/>
                  </a:lnTo>
                  <a:lnTo>
                    <a:pt x="61" y="125"/>
                  </a:lnTo>
                  <a:lnTo>
                    <a:pt x="61" y="125"/>
                  </a:lnTo>
                  <a:lnTo>
                    <a:pt x="58" y="126"/>
                  </a:lnTo>
                  <a:lnTo>
                    <a:pt x="54" y="130"/>
                  </a:lnTo>
                  <a:lnTo>
                    <a:pt x="47" y="136"/>
                  </a:lnTo>
                  <a:lnTo>
                    <a:pt x="47" y="136"/>
                  </a:lnTo>
                  <a:close/>
                  <a:moveTo>
                    <a:pt x="36" y="119"/>
                  </a:moveTo>
                  <a:lnTo>
                    <a:pt x="36" y="119"/>
                  </a:lnTo>
                  <a:lnTo>
                    <a:pt x="57" y="116"/>
                  </a:lnTo>
                  <a:lnTo>
                    <a:pt x="66" y="115"/>
                  </a:lnTo>
                  <a:lnTo>
                    <a:pt x="75" y="112"/>
                  </a:lnTo>
                  <a:lnTo>
                    <a:pt x="75" y="112"/>
                  </a:lnTo>
                  <a:lnTo>
                    <a:pt x="68" y="112"/>
                  </a:lnTo>
                  <a:lnTo>
                    <a:pt x="61" y="112"/>
                  </a:lnTo>
                  <a:lnTo>
                    <a:pt x="61" y="112"/>
                  </a:lnTo>
                  <a:lnTo>
                    <a:pt x="48" y="115"/>
                  </a:lnTo>
                  <a:lnTo>
                    <a:pt x="36" y="119"/>
                  </a:lnTo>
                  <a:lnTo>
                    <a:pt x="36" y="119"/>
                  </a:lnTo>
                  <a:close/>
                  <a:moveTo>
                    <a:pt x="89" y="111"/>
                  </a:moveTo>
                  <a:lnTo>
                    <a:pt x="89" y="111"/>
                  </a:lnTo>
                  <a:lnTo>
                    <a:pt x="82" y="109"/>
                  </a:lnTo>
                  <a:lnTo>
                    <a:pt x="80" y="111"/>
                  </a:lnTo>
                  <a:lnTo>
                    <a:pt x="79" y="111"/>
                  </a:lnTo>
                  <a:lnTo>
                    <a:pt x="79" y="112"/>
                  </a:lnTo>
                  <a:lnTo>
                    <a:pt x="82" y="115"/>
                  </a:lnTo>
                  <a:lnTo>
                    <a:pt x="82" y="115"/>
                  </a:lnTo>
                  <a:lnTo>
                    <a:pt x="83" y="116"/>
                  </a:lnTo>
                  <a:lnTo>
                    <a:pt x="86" y="116"/>
                  </a:lnTo>
                  <a:lnTo>
                    <a:pt x="92" y="114"/>
                  </a:lnTo>
                  <a:lnTo>
                    <a:pt x="97" y="109"/>
                  </a:lnTo>
                  <a:lnTo>
                    <a:pt x="99" y="108"/>
                  </a:lnTo>
                  <a:lnTo>
                    <a:pt x="99" y="108"/>
                  </a:lnTo>
                  <a:lnTo>
                    <a:pt x="89" y="111"/>
                  </a:lnTo>
                  <a:lnTo>
                    <a:pt x="89" y="111"/>
                  </a:lnTo>
                  <a:close/>
                  <a:moveTo>
                    <a:pt x="197" y="226"/>
                  </a:moveTo>
                  <a:lnTo>
                    <a:pt x="197" y="226"/>
                  </a:lnTo>
                  <a:lnTo>
                    <a:pt x="194" y="227"/>
                  </a:lnTo>
                  <a:lnTo>
                    <a:pt x="193" y="232"/>
                  </a:lnTo>
                  <a:lnTo>
                    <a:pt x="194" y="234"/>
                  </a:lnTo>
                  <a:lnTo>
                    <a:pt x="199" y="236"/>
                  </a:lnTo>
                  <a:lnTo>
                    <a:pt x="199" y="236"/>
                  </a:lnTo>
                  <a:lnTo>
                    <a:pt x="200" y="234"/>
                  </a:lnTo>
                  <a:lnTo>
                    <a:pt x="201" y="230"/>
                  </a:lnTo>
                  <a:lnTo>
                    <a:pt x="201" y="222"/>
                  </a:lnTo>
                  <a:lnTo>
                    <a:pt x="201" y="222"/>
                  </a:lnTo>
                  <a:lnTo>
                    <a:pt x="200" y="225"/>
                  </a:lnTo>
                  <a:lnTo>
                    <a:pt x="197" y="226"/>
                  </a:lnTo>
                  <a:lnTo>
                    <a:pt x="197" y="226"/>
                  </a:lnTo>
                  <a:close/>
                  <a:moveTo>
                    <a:pt x="64" y="137"/>
                  </a:moveTo>
                  <a:lnTo>
                    <a:pt x="64" y="137"/>
                  </a:lnTo>
                  <a:lnTo>
                    <a:pt x="69" y="135"/>
                  </a:lnTo>
                  <a:lnTo>
                    <a:pt x="72" y="130"/>
                  </a:lnTo>
                  <a:lnTo>
                    <a:pt x="75" y="126"/>
                  </a:lnTo>
                  <a:lnTo>
                    <a:pt x="75" y="126"/>
                  </a:lnTo>
                  <a:lnTo>
                    <a:pt x="73" y="126"/>
                  </a:lnTo>
                  <a:lnTo>
                    <a:pt x="73" y="126"/>
                  </a:lnTo>
                  <a:lnTo>
                    <a:pt x="71" y="128"/>
                  </a:lnTo>
                  <a:lnTo>
                    <a:pt x="68" y="130"/>
                  </a:lnTo>
                  <a:lnTo>
                    <a:pt x="64" y="137"/>
                  </a:lnTo>
                  <a:lnTo>
                    <a:pt x="64" y="137"/>
                  </a:lnTo>
                  <a:close/>
                  <a:moveTo>
                    <a:pt x="123" y="225"/>
                  </a:moveTo>
                  <a:lnTo>
                    <a:pt x="123" y="225"/>
                  </a:lnTo>
                  <a:lnTo>
                    <a:pt x="123" y="226"/>
                  </a:lnTo>
                  <a:lnTo>
                    <a:pt x="125" y="223"/>
                  </a:lnTo>
                  <a:lnTo>
                    <a:pt x="131" y="216"/>
                  </a:lnTo>
                  <a:lnTo>
                    <a:pt x="131" y="216"/>
                  </a:lnTo>
                  <a:lnTo>
                    <a:pt x="131" y="215"/>
                  </a:lnTo>
                  <a:lnTo>
                    <a:pt x="131" y="212"/>
                  </a:lnTo>
                  <a:lnTo>
                    <a:pt x="131" y="212"/>
                  </a:lnTo>
                  <a:lnTo>
                    <a:pt x="125" y="219"/>
                  </a:lnTo>
                  <a:lnTo>
                    <a:pt x="123" y="225"/>
                  </a:lnTo>
                  <a:lnTo>
                    <a:pt x="123" y="225"/>
                  </a:lnTo>
                  <a:close/>
                  <a:moveTo>
                    <a:pt x="156" y="88"/>
                  </a:moveTo>
                  <a:lnTo>
                    <a:pt x="149" y="94"/>
                  </a:lnTo>
                  <a:lnTo>
                    <a:pt x="149" y="94"/>
                  </a:lnTo>
                  <a:lnTo>
                    <a:pt x="152" y="95"/>
                  </a:lnTo>
                  <a:lnTo>
                    <a:pt x="155" y="94"/>
                  </a:lnTo>
                  <a:lnTo>
                    <a:pt x="158" y="92"/>
                  </a:lnTo>
                  <a:lnTo>
                    <a:pt x="158" y="91"/>
                  </a:lnTo>
                  <a:lnTo>
                    <a:pt x="156" y="88"/>
                  </a:lnTo>
                  <a:lnTo>
                    <a:pt x="156" y="88"/>
                  </a:lnTo>
                  <a:close/>
                  <a:moveTo>
                    <a:pt x="106" y="116"/>
                  </a:moveTo>
                  <a:lnTo>
                    <a:pt x="106" y="116"/>
                  </a:lnTo>
                  <a:lnTo>
                    <a:pt x="106" y="118"/>
                  </a:lnTo>
                  <a:lnTo>
                    <a:pt x="109" y="118"/>
                  </a:lnTo>
                  <a:lnTo>
                    <a:pt x="113" y="115"/>
                  </a:lnTo>
                  <a:lnTo>
                    <a:pt x="113" y="115"/>
                  </a:lnTo>
                  <a:lnTo>
                    <a:pt x="114" y="112"/>
                  </a:lnTo>
                  <a:lnTo>
                    <a:pt x="114" y="111"/>
                  </a:lnTo>
                  <a:lnTo>
                    <a:pt x="113" y="111"/>
                  </a:lnTo>
                  <a:lnTo>
                    <a:pt x="110" y="112"/>
                  </a:lnTo>
                  <a:lnTo>
                    <a:pt x="110" y="112"/>
                  </a:lnTo>
                  <a:lnTo>
                    <a:pt x="109" y="114"/>
                  </a:lnTo>
                  <a:lnTo>
                    <a:pt x="106" y="116"/>
                  </a:lnTo>
                  <a:lnTo>
                    <a:pt x="106" y="116"/>
                  </a:lnTo>
                  <a:close/>
                  <a:moveTo>
                    <a:pt x="43" y="128"/>
                  </a:moveTo>
                  <a:lnTo>
                    <a:pt x="43" y="128"/>
                  </a:lnTo>
                  <a:lnTo>
                    <a:pt x="31" y="128"/>
                  </a:lnTo>
                  <a:lnTo>
                    <a:pt x="31" y="128"/>
                  </a:lnTo>
                  <a:lnTo>
                    <a:pt x="33" y="129"/>
                  </a:lnTo>
                  <a:lnTo>
                    <a:pt x="36" y="130"/>
                  </a:lnTo>
                  <a:lnTo>
                    <a:pt x="40" y="130"/>
                  </a:lnTo>
                  <a:lnTo>
                    <a:pt x="43" y="128"/>
                  </a:lnTo>
                  <a:lnTo>
                    <a:pt x="43" y="128"/>
                  </a:lnTo>
                  <a:close/>
                  <a:moveTo>
                    <a:pt x="106" y="234"/>
                  </a:moveTo>
                  <a:lnTo>
                    <a:pt x="106" y="234"/>
                  </a:lnTo>
                  <a:lnTo>
                    <a:pt x="111" y="229"/>
                  </a:lnTo>
                  <a:lnTo>
                    <a:pt x="114" y="225"/>
                  </a:lnTo>
                  <a:lnTo>
                    <a:pt x="116" y="220"/>
                  </a:lnTo>
                  <a:lnTo>
                    <a:pt x="116" y="220"/>
                  </a:lnTo>
                  <a:lnTo>
                    <a:pt x="110" y="227"/>
                  </a:lnTo>
                  <a:lnTo>
                    <a:pt x="106" y="234"/>
                  </a:lnTo>
                  <a:lnTo>
                    <a:pt x="106" y="234"/>
                  </a:lnTo>
                  <a:close/>
                  <a:moveTo>
                    <a:pt x="117" y="105"/>
                  </a:moveTo>
                  <a:lnTo>
                    <a:pt x="117" y="105"/>
                  </a:lnTo>
                  <a:lnTo>
                    <a:pt x="118" y="108"/>
                  </a:lnTo>
                  <a:lnTo>
                    <a:pt x="118" y="109"/>
                  </a:lnTo>
                  <a:lnTo>
                    <a:pt x="123" y="108"/>
                  </a:lnTo>
                  <a:lnTo>
                    <a:pt x="125" y="105"/>
                  </a:lnTo>
                  <a:lnTo>
                    <a:pt x="127" y="102"/>
                  </a:lnTo>
                  <a:lnTo>
                    <a:pt x="127" y="102"/>
                  </a:lnTo>
                  <a:lnTo>
                    <a:pt x="121" y="101"/>
                  </a:lnTo>
                  <a:lnTo>
                    <a:pt x="118" y="102"/>
                  </a:lnTo>
                  <a:lnTo>
                    <a:pt x="117" y="104"/>
                  </a:lnTo>
                  <a:lnTo>
                    <a:pt x="117" y="105"/>
                  </a:lnTo>
                  <a:lnTo>
                    <a:pt x="117" y="105"/>
                  </a:lnTo>
                  <a:close/>
                  <a:moveTo>
                    <a:pt x="154" y="73"/>
                  </a:moveTo>
                  <a:lnTo>
                    <a:pt x="154" y="73"/>
                  </a:lnTo>
                  <a:lnTo>
                    <a:pt x="155" y="71"/>
                  </a:lnTo>
                  <a:lnTo>
                    <a:pt x="155" y="70"/>
                  </a:lnTo>
                  <a:lnTo>
                    <a:pt x="154" y="69"/>
                  </a:lnTo>
                  <a:lnTo>
                    <a:pt x="151" y="69"/>
                  </a:lnTo>
                  <a:lnTo>
                    <a:pt x="151" y="69"/>
                  </a:lnTo>
                  <a:lnTo>
                    <a:pt x="148" y="70"/>
                  </a:lnTo>
                  <a:lnTo>
                    <a:pt x="149" y="73"/>
                  </a:lnTo>
                  <a:lnTo>
                    <a:pt x="151" y="73"/>
                  </a:lnTo>
                  <a:lnTo>
                    <a:pt x="154" y="73"/>
                  </a:lnTo>
                  <a:lnTo>
                    <a:pt x="154" y="73"/>
                  </a:lnTo>
                  <a:close/>
                </a:path>
              </a:pathLst>
            </a:custGeom>
            <a:solidFill>
              <a:schemeClr val="accent1"/>
            </a:solidFill>
            <a:ln w="9525">
              <a:noFill/>
              <a:round/>
              <a:headEnd/>
              <a:tailEnd/>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76" name="矩形 75"/>
          <p:cNvSpPr/>
          <p:nvPr/>
        </p:nvSpPr>
        <p:spPr>
          <a:xfrm>
            <a:off x="852097" y="1366020"/>
            <a:ext cx="7439807" cy="6369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423593443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41500" y="4095163"/>
            <a:ext cx="5473700" cy="1048336"/>
          </a:xfrm>
          <a:prstGeom prst="rect">
            <a:avLst/>
          </a:prstGeom>
        </p:spPr>
      </p:pic>
      <p:pic>
        <p:nvPicPr>
          <p:cNvPr id="9" name="图片 8"/>
          <p:cNvPicPr>
            <a:picLocks noChangeAspect="1"/>
          </p:cNvPicPr>
          <p:nvPr/>
        </p:nvPicPr>
        <p:blipFill rotWithShape="1">
          <a:blip r:embed="rId8">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grpSp>
        <p:nvGrpSpPr>
          <p:cNvPr id="13" name="组合 12"/>
          <p:cNvGrpSpPr/>
          <p:nvPr/>
        </p:nvGrpSpPr>
        <p:grpSpPr>
          <a:xfrm>
            <a:off x="-38100" y="1671447"/>
            <a:ext cx="9182100" cy="3481562"/>
            <a:chOff x="-38100" y="1671447"/>
            <a:chExt cx="9182100" cy="3481562"/>
          </a:xfrm>
        </p:grpSpPr>
        <p:pic>
          <p:nvPicPr>
            <p:cNvPr id="6" name="图片 5"/>
            <p:cNvPicPr>
              <a:picLocks noChangeAspect="1"/>
            </p:cNvPicPr>
            <p:nvPr/>
          </p:nvPicPr>
          <p:blipFill rotWithShape="1">
            <a:blip r:embed="rId9" cstate="print">
              <a:extLst>
                <a:ext uri="{28A0092B-C50C-407E-A947-70E740481C1C}">
                  <a14:useLocalDpi xmlns:a14="http://schemas.microsoft.com/office/drawing/2010/main" val="0"/>
                </a:ext>
              </a:extLst>
            </a:blip>
            <a:srcRect l="5216"/>
            <a:stretch/>
          </p:blipFill>
          <p:spPr>
            <a:xfrm flipH="1">
              <a:off x="6403370" y="1680956"/>
              <a:ext cx="2740630" cy="3472053"/>
            </a:xfrm>
            <a:prstGeom prst="rect">
              <a:avLst/>
            </a:prstGeom>
          </p:spPr>
        </p:pic>
        <p:pic>
          <p:nvPicPr>
            <p:cNvPr id="2" name="图片 1"/>
            <p:cNvPicPr>
              <a:picLocks noChangeAspect="1"/>
            </p:cNvPicPr>
            <p:nvPr/>
          </p:nvPicPr>
          <p:blipFill rotWithShape="1">
            <a:blip r:embed="rId9" cstate="print">
              <a:extLst>
                <a:ext uri="{28A0092B-C50C-407E-A947-70E740481C1C}">
                  <a14:useLocalDpi xmlns:a14="http://schemas.microsoft.com/office/drawing/2010/main" val="0"/>
                </a:ext>
              </a:extLst>
            </a:blip>
            <a:srcRect l="8151"/>
            <a:stretch/>
          </p:blipFill>
          <p:spPr>
            <a:xfrm>
              <a:off x="-38100" y="1671447"/>
              <a:ext cx="2655749" cy="3472053"/>
            </a:xfrm>
            <a:prstGeom prst="rect">
              <a:avLst/>
            </a:prstGeom>
          </p:spPr>
        </p:pic>
      </p:grpSp>
      <p:sp>
        <p:nvSpPr>
          <p:cNvPr id="8" name="双大括号 7"/>
          <p:cNvSpPr/>
          <p:nvPr>
            <p:custDataLst>
              <p:tags r:id="rId1"/>
            </p:custDataLst>
          </p:nvPr>
        </p:nvSpPr>
        <p:spPr>
          <a:xfrm>
            <a:off x="2344755" y="1550120"/>
            <a:ext cx="4467190" cy="1295977"/>
          </a:xfrm>
          <a:prstGeom prst="bracePair">
            <a:avLst>
              <a:gd name="adj" fmla="val 13690"/>
            </a:avLst>
          </a:prstGeom>
          <a:noFill/>
          <a:ln w="6350" cap="flat" cmpd="sng" algn="ctr">
            <a:solidFill>
              <a:srgbClr val="C00000"/>
            </a:solidFill>
            <a:prstDash val="solid"/>
            <a:miter lim="800000"/>
          </a:ln>
          <a:effectLst/>
        </p:spPr>
        <p:txBody>
          <a:bodyPr anchor="ctr"/>
          <a:lstStyle/>
          <a:p>
            <a:pPr algn="ctr">
              <a:defRPr/>
            </a:pPr>
            <a:endParaRPr lang="zh-CN" altLang="en-US" sz="4000" kern="0">
              <a:solidFill>
                <a:prstClr val="black"/>
              </a:solidFill>
            </a:endParaRPr>
          </a:p>
        </p:txBody>
      </p:sp>
      <p:sp>
        <p:nvSpPr>
          <p:cNvPr id="11" name="椭圆 10"/>
          <p:cNvSpPr/>
          <p:nvPr>
            <p:custDataLst>
              <p:tags r:id="rId2"/>
            </p:custDataLst>
          </p:nvPr>
        </p:nvSpPr>
        <p:spPr>
          <a:xfrm>
            <a:off x="3894461" y="1504956"/>
            <a:ext cx="653880" cy="653879"/>
          </a:xfrm>
          <a:prstGeom prst="ellipse">
            <a:avLst/>
          </a:prstGeom>
          <a:solidFill>
            <a:srgbClr val="C00000">
              <a:alpha val="80000"/>
            </a:srgbClr>
          </a:solidFill>
          <a:ln w="12700" cap="flat" cmpd="sng" algn="ctr">
            <a:noFill/>
            <a:prstDash val="solid"/>
            <a:miter lim="800000"/>
          </a:ln>
          <a:effectLst/>
        </p:spPr>
        <p:txBody>
          <a:bodyPr anchor="ctr"/>
          <a:lstStyle/>
          <a:p>
            <a:pPr algn="ctr">
              <a:defRPr/>
            </a:pPr>
            <a:endParaRPr lang="zh-CN" altLang="en-US" sz="4000" kern="0">
              <a:solidFill>
                <a:prstClr val="white"/>
              </a:solidFill>
            </a:endParaRPr>
          </a:p>
        </p:txBody>
      </p:sp>
      <p:sp>
        <p:nvSpPr>
          <p:cNvPr id="12" name="文本框 11"/>
          <p:cNvSpPr txBox="1"/>
          <p:nvPr>
            <p:custDataLst>
              <p:tags r:id="rId3"/>
            </p:custDataLst>
          </p:nvPr>
        </p:nvSpPr>
        <p:spPr>
          <a:xfrm>
            <a:off x="2987279" y="1475704"/>
            <a:ext cx="3373465" cy="799185"/>
          </a:xfrm>
          <a:prstGeom prst="rect">
            <a:avLst/>
          </a:prstGeom>
          <a:noFill/>
        </p:spPr>
        <p:txBody>
          <a:bodyPr wrap="none"/>
          <a:lstStyle/>
          <a:p>
            <a:pPr>
              <a:defRPr/>
            </a:pPr>
            <a:r>
              <a:rPr lang="zh-CN" altLang="en-US" sz="4800" spc="300" dirty="0">
                <a:solidFill>
                  <a:srgbClr val="FF0000"/>
                </a:solidFill>
                <a:latin typeface="华文隶书" panose="02010800040101010101" pitchFamily="2" charset="-122"/>
                <a:ea typeface="华文隶书" panose="02010800040101010101" pitchFamily="2" charset="-122"/>
              </a:rPr>
              <a:t>第</a:t>
            </a:r>
            <a:r>
              <a:rPr lang="zh-CN" altLang="en-US" sz="4800" spc="300" dirty="0">
                <a:solidFill>
                  <a:prstClr val="white">
                    <a:lumMod val="75000"/>
                  </a:prstClr>
                </a:solidFill>
                <a:latin typeface="华文隶书" panose="02010800040101010101" pitchFamily="2" charset="-122"/>
                <a:ea typeface="华文隶书" panose="02010800040101010101" pitchFamily="2" charset="-122"/>
              </a:rPr>
              <a:t> </a:t>
            </a:r>
            <a:r>
              <a:rPr lang="zh-CN" altLang="en-US" sz="4800" spc="300" dirty="0" smtClean="0">
                <a:solidFill>
                  <a:schemeClr val="bg1"/>
                </a:solidFill>
                <a:latin typeface="华文隶书" panose="02010800040101010101" pitchFamily="2" charset="-122"/>
                <a:ea typeface="华文隶书" panose="02010800040101010101" pitchFamily="2" charset="-122"/>
              </a:rPr>
              <a:t>四</a:t>
            </a:r>
            <a:r>
              <a:rPr lang="zh-CN" altLang="en-US" sz="4800" spc="300" dirty="0" smtClean="0">
                <a:solidFill>
                  <a:prstClr val="white">
                    <a:lumMod val="75000"/>
                  </a:prstClr>
                </a:solidFill>
                <a:latin typeface="华文隶书" panose="02010800040101010101" pitchFamily="2" charset="-122"/>
                <a:ea typeface="华文隶书" panose="02010800040101010101" pitchFamily="2" charset="-122"/>
              </a:rPr>
              <a:t> </a:t>
            </a:r>
            <a:r>
              <a:rPr lang="zh-CN" altLang="en-US" sz="4800" spc="300" dirty="0">
                <a:solidFill>
                  <a:srgbClr val="FF0000"/>
                </a:solidFill>
                <a:latin typeface="华文隶书" panose="02010800040101010101" pitchFamily="2" charset="-122"/>
                <a:ea typeface="华文隶书" panose="02010800040101010101" pitchFamily="2" charset="-122"/>
              </a:rPr>
              <a:t>章 节</a:t>
            </a:r>
          </a:p>
        </p:txBody>
      </p:sp>
      <p:sp>
        <p:nvSpPr>
          <p:cNvPr id="14" name="矩形 13"/>
          <p:cNvSpPr/>
          <p:nvPr>
            <p:custDataLst>
              <p:tags r:id="rId4"/>
            </p:custDataLst>
          </p:nvPr>
        </p:nvSpPr>
        <p:spPr>
          <a:xfrm>
            <a:off x="2927636" y="2297470"/>
            <a:ext cx="3396109" cy="431993"/>
          </a:xfrm>
          <a:prstGeom prst="rect">
            <a:avLst/>
          </a:prstGeom>
          <a:solidFill>
            <a:srgbClr val="C00000"/>
          </a:solidFill>
          <a:ln w="12700" cap="flat" cmpd="sng" algn="ctr">
            <a:noFill/>
            <a:prstDash val="solid"/>
            <a:miter lim="800000"/>
          </a:ln>
          <a:effectLst/>
        </p:spPr>
        <p:txBody>
          <a:bodyPr lIns="27000" rIns="27000" anchor="ctr"/>
          <a:lstStyle/>
          <a:p>
            <a:pPr algn="ctr">
              <a:defRPr/>
            </a:pPr>
            <a:r>
              <a:rPr lang="zh-CN" altLang="en-US" sz="2000" b="1" kern="0" dirty="0">
                <a:solidFill>
                  <a:prstClr val="white"/>
                </a:solidFill>
                <a:latin typeface="微软雅黑" panose="020B0503020204020204" pitchFamily="34" charset="-122"/>
                <a:ea typeface="微软雅黑" panose="020B0503020204020204" pitchFamily="34" charset="-122"/>
              </a:rPr>
              <a:t>您的内容请写在这里您的内容</a:t>
            </a:r>
          </a:p>
        </p:txBody>
      </p:sp>
    </p:spTree>
    <p:extLst>
      <p:ext uri="{BB962C8B-B14F-4D97-AF65-F5344CB8AC3E}">
        <p14:creationId xmlns:p14="http://schemas.microsoft.com/office/powerpoint/2010/main" val="399980974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0" y="1439120"/>
            <a:ext cx="9144000" cy="2267282"/>
            <a:chOff x="0" y="1643056"/>
            <a:chExt cx="9144000" cy="2143140"/>
          </a:xfrm>
        </p:grpSpPr>
        <p:sp>
          <p:nvSpPr>
            <p:cNvPr id="4" name="Rectangle 3"/>
            <p:cNvSpPr/>
            <p:nvPr/>
          </p:nvSpPr>
          <p:spPr>
            <a:xfrm>
              <a:off x="0" y="1643056"/>
              <a:ext cx="9144000" cy="21431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entury Gothic"/>
              </a:endParaRPr>
            </a:p>
          </p:txBody>
        </p:sp>
        <p:sp>
          <p:nvSpPr>
            <p:cNvPr id="6" name="Freeform 128"/>
            <p:cNvSpPr/>
            <p:nvPr/>
          </p:nvSpPr>
          <p:spPr bwMode="auto">
            <a:xfrm>
              <a:off x="320500" y="1785932"/>
              <a:ext cx="586080" cy="337060"/>
            </a:xfrm>
            <a:custGeom>
              <a:avLst/>
              <a:gdLst/>
              <a:ahLst/>
              <a:cxnLst>
                <a:cxn ang="0">
                  <a:pos x="76" y="269"/>
                </a:cxn>
                <a:cxn ang="0">
                  <a:pos x="46" y="263"/>
                </a:cxn>
                <a:cxn ang="0">
                  <a:pos x="22" y="249"/>
                </a:cxn>
                <a:cxn ang="0">
                  <a:pos x="6" y="229"/>
                </a:cxn>
                <a:cxn ang="0">
                  <a:pos x="0" y="208"/>
                </a:cxn>
                <a:cxn ang="0">
                  <a:pos x="0" y="199"/>
                </a:cxn>
                <a:cxn ang="0">
                  <a:pos x="4" y="184"/>
                </a:cxn>
                <a:cxn ang="0">
                  <a:pos x="12" y="174"/>
                </a:cxn>
                <a:cxn ang="0">
                  <a:pos x="30" y="160"/>
                </a:cxn>
                <a:cxn ang="0">
                  <a:pos x="29" y="148"/>
                </a:cxn>
                <a:cxn ang="0">
                  <a:pos x="29" y="139"/>
                </a:cxn>
                <a:cxn ang="0">
                  <a:pos x="33" y="126"/>
                </a:cxn>
                <a:cxn ang="0">
                  <a:pos x="45" y="107"/>
                </a:cxn>
                <a:cxn ang="0">
                  <a:pos x="70" y="88"/>
                </a:cxn>
                <a:cxn ang="0">
                  <a:pos x="102" y="77"/>
                </a:cxn>
                <a:cxn ang="0">
                  <a:pos x="120" y="75"/>
                </a:cxn>
                <a:cxn ang="0">
                  <a:pos x="145" y="78"/>
                </a:cxn>
                <a:cxn ang="0">
                  <a:pos x="145" y="73"/>
                </a:cxn>
                <a:cxn ang="0">
                  <a:pos x="145" y="65"/>
                </a:cxn>
                <a:cxn ang="0">
                  <a:pos x="149" y="51"/>
                </a:cxn>
                <a:cxn ang="0">
                  <a:pos x="160" y="32"/>
                </a:cxn>
                <a:cxn ang="0">
                  <a:pos x="184" y="13"/>
                </a:cxn>
                <a:cxn ang="0">
                  <a:pos x="217" y="2"/>
                </a:cxn>
                <a:cxn ang="0">
                  <a:pos x="236" y="0"/>
                </a:cxn>
                <a:cxn ang="0">
                  <a:pos x="271" y="6"/>
                </a:cxn>
                <a:cxn ang="0">
                  <a:pos x="300" y="21"/>
                </a:cxn>
                <a:cxn ang="0">
                  <a:pos x="319" y="44"/>
                </a:cxn>
                <a:cxn ang="0">
                  <a:pos x="324" y="58"/>
                </a:cxn>
                <a:cxn ang="0">
                  <a:pos x="327" y="73"/>
                </a:cxn>
                <a:cxn ang="0">
                  <a:pos x="326" y="77"/>
                </a:cxn>
                <a:cxn ang="0">
                  <a:pos x="337" y="75"/>
                </a:cxn>
                <a:cxn ang="0">
                  <a:pos x="346" y="75"/>
                </a:cxn>
                <a:cxn ang="0">
                  <a:pos x="382" y="81"/>
                </a:cxn>
                <a:cxn ang="0">
                  <a:pos x="410" y="96"/>
                </a:cxn>
                <a:cxn ang="0">
                  <a:pos x="431" y="119"/>
                </a:cxn>
                <a:cxn ang="0">
                  <a:pos x="436" y="133"/>
                </a:cxn>
                <a:cxn ang="0">
                  <a:pos x="437" y="148"/>
                </a:cxn>
                <a:cxn ang="0">
                  <a:pos x="436" y="160"/>
                </a:cxn>
                <a:cxn ang="0">
                  <a:pos x="448" y="168"/>
                </a:cxn>
                <a:cxn ang="0">
                  <a:pos x="458" y="178"/>
                </a:cxn>
                <a:cxn ang="0">
                  <a:pos x="465" y="191"/>
                </a:cxn>
                <a:cxn ang="0">
                  <a:pos x="466" y="208"/>
                </a:cxn>
                <a:cxn ang="0">
                  <a:pos x="465" y="219"/>
                </a:cxn>
                <a:cxn ang="0">
                  <a:pos x="454" y="239"/>
                </a:cxn>
                <a:cxn ang="0">
                  <a:pos x="433" y="257"/>
                </a:cxn>
                <a:cxn ang="0">
                  <a:pos x="406" y="268"/>
                </a:cxn>
                <a:cxn ang="0">
                  <a:pos x="270" y="269"/>
                </a:cxn>
                <a:cxn ang="0">
                  <a:pos x="319" y="164"/>
                </a:cxn>
                <a:cxn ang="0">
                  <a:pos x="149" y="164"/>
                </a:cxn>
                <a:cxn ang="0">
                  <a:pos x="196" y="269"/>
                </a:cxn>
              </a:cxnLst>
              <a:rect l="0" t="0" r="r" b="b"/>
              <a:pathLst>
                <a:path w="466" h="269">
                  <a:moveTo>
                    <a:pt x="76" y="269"/>
                  </a:moveTo>
                  <a:lnTo>
                    <a:pt x="76" y="269"/>
                  </a:lnTo>
                  <a:lnTo>
                    <a:pt x="61" y="268"/>
                  </a:lnTo>
                  <a:lnTo>
                    <a:pt x="46" y="263"/>
                  </a:lnTo>
                  <a:lnTo>
                    <a:pt x="33" y="257"/>
                  </a:lnTo>
                  <a:lnTo>
                    <a:pt x="22" y="249"/>
                  </a:lnTo>
                  <a:lnTo>
                    <a:pt x="12" y="239"/>
                  </a:lnTo>
                  <a:lnTo>
                    <a:pt x="6" y="229"/>
                  </a:lnTo>
                  <a:lnTo>
                    <a:pt x="1" y="219"/>
                  </a:lnTo>
                  <a:lnTo>
                    <a:pt x="0" y="208"/>
                  </a:lnTo>
                  <a:lnTo>
                    <a:pt x="0" y="208"/>
                  </a:lnTo>
                  <a:lnTo>
                    <a:pt x="0" y="199"/>
                  </a:lnTo>
                  <a:lnTo>
                    <a:pt x="1" y="191"/>
                  </a:lnTo>
                  <a:lnTo>
                    <a:pt x="4" y="184"/>
                  </a:lnTo>
                  <a:lnTo>
                    <a:pt x="8" y="178"/>
                  </a:lnTo>
                  <a:lnTo>
                    <a:pt x="12" y="174"/>
                  </a:lnTo>
                  <a:lnTo>
                    <a:pt x="18" y="168"/>
                  </a:lnTo>
                  <a:lnTo>
                    <a:pt x="30" y="160"/>
                  </a:lnTo>
                  <a:lnTo>
                    <a:pt x="30" y="160"/>
                  </a:lnTo>
                  <a:lnTo>
                    <a:pt x="29" y="148"/>
                  </a:lnTo>
                  <a:lnTo>
                    <a:pt x="29" y="148"/>
                  </a:lnTo>
                  <a:lnTo>
                    <a:pt x="29" y="139"/>
                  </a:lnTo>
                  <a:lnTo>
                    <a:pt x="30" y="133"/>
                  </a:lnTo>
                  <a:lnTo>
                    <a:pt x="33" y="126"/>
                  </a:lnTo>
                  <a:lnTo>
                    <a:pt x="36" y="119"/>
                  </a:lnTo>
                  <a:lnTo>
                    <a:pt x="45" y="107"/>
                  </a:lnTo>
                  <a:lnTo>
                    <a:pt x="56" y="96"/>
                  </a:lnTo>
                  <a:lnTo>
                    <a:pt x="70" y="88"/>
                  </a:lnTo>
                  <a:lnTo>
                    <a:pt x="85" y="81"/>
                  </a:lnTo>
                  <a:lnTo>
                    <a:pt x="102" y="77"/>
                  </a:lnTo>
                  <a:lnTo>
                    <a:pt x="120" y="75"/>
                  </a:lnTo>
                  <a:lnTo>
                    <a:pt x="120" y="75"/>
                  </a:lnTo>
                  <a:lnTo>
                    <a:pt x="132" y="75"/>
                  </a:lnTo>
                  <a:lnTo>
                    <a:pt x="145" y="78"/>
                  </a:lnTo>
                  <a:lnTo>
                    <a:pt x="145" y="78"/>
                  </a:lnTo>
                  <a:lnTo>
                    <a:pt x="145" y="73"/>
                  </a:lnTo>
                  <a:lnTo>
                    <a:pt x="145" y="73"/>
                  </a:lnTo>
                  <a:lnTo>
                    <a:pt x="145" y="65"/>
                  </a:lnTo>
                  <a:lnTo>
                    <a:pt x="146" y="58"/>
                  </a:lnTo>
                  <a:lnTo>
                    <a:pt x="149" y="51"/>
                  </a:lnTo>
                  <a:lnTo>
                    <a:pt x="151" y="44"/>
                  </a:lnTo>
                  <a:lnTo>
                    <a:pt x="160" y="32"/>
                  </a:lnTo>
                  <a:lnTo>
                    <a:pt x="172" y="21"/>
                  </a:lnTo>
                  <a:lnTo>
                    <a:pt x="184" y="13"/>
                  </a:lnTo>
                  <a:lnTo>
                    <a:pt x="200" y="6"/>
                  </a:lnTo>
                  <a:lnTo>
                    <a:pt x="217" y="2"/>
                  </a:lnTo>
                  <a:lnTo>
                    <a:pt x="236" y="0"/>
                  </a:lnTo>
                  <a:lnTo>
                    <a:pt x="236" y="0"/>
                  </a:lnTo>
                  <a:lnTo>
                    <a:pt x="254" y="2"/>
                  </a:lnTo>
                  <a:lnTo>
                    <a:pt x="271" y="6"/>
                  </a:lnTo>
                  <a:lnTo>
                    <a:pt x="286" y="13"/>
                  </a:lnTo>
                  <a:lnTo>
                    <a:pt x="300" y="21"/>
                  </a:lnTo>
                  <a:lnTo>
                    <a:pt x="311" y="32"/>
                  </a:lnTo>
                  <a:lnTo>
                    <a:pt x="319" y="44"/>
                  </a:lnTo>
                  <a:lnTo>
                    <a:pt x="323" y="51"/>
                  </a:lnTo>
                  <a:lnTo>
                    <a:pt x="324" y="58"/>
                  </a:lnTo>
                  <a:lnTo>
                    <a:pt x="326" y="65"/>
                  </a:lnTo>
                  <a:lnTo>
                    <a:pt x="327" y="73"/>
                  </a:lnTo>
                  <a:lnTo>
                    <a:pt x="327" y="73"/>
                  </a:lnTo>
                  <a:lnTo>
                    <a:pt x="326" y="77"/>
                  </a:lnTo>
                  <a:lnTo>
                    <a:pt x="326" y="77"/>
                  </a:lnTo>
                  <a:lnTo>
                    <a:pt x="337" y="75"/>
                  </a:lnTo>
                  <a:lnTo>
                    <a:pt x="346" y="75"/>
                  </a:lnTo>
                  <a:lnTo>
                    <a:pt x="346" y="75"/>
                  </a:lnTo>
                  <a:lnTo>
                    <a:pt x="365" y="77"/>
                  </a:lnTo>
                  <a:lnTo>
                    <a:pt x="382" y="81"/>
                  </a:lnTo>
                  <a:lnTo>
                    <a:pt x="398" y="88"/>
                  </a:lnTo>
                  <a:lnTo>
                    <a:pt x="410" y="96"/>
                  </a:lnTo>
                  <a:lnTo>
                    <a:pt x="422" y="107"/>
                  </a:lnTo>
                  <a:lnTo>
                    <a:pt x="431" y="119"/>
                  </a:lnTo>
                  <a:lnTo>
                    <a:pt x="433" y="126"/>
                  </a:lnTo>
                  <a:lnTo>
                    <a:pt x="436" y="133"/>
                  </a:lnTo>
                  <a:lnTo>
                    <a:pt x="437" y="139"/>
                  </a:lnTo>
                  <a:lnTo>
                    <a:pt x="437" y="148"/>
                  </a:lnTo>
                  <a:lnTo>
                    <a:pt x="437" y="148"/>
                  </a:lnTo>
                  <a:lnTo>
                    <a:pt x="436" y="160"/>
                  </a:lnTo>
                  <a:lnTo>
                    <a:pt x="436" y="160"/>
                  </a:lnTo>
                  <a:lnTo>
                    <a:pt x="448" y="168"/>
                  </a:lnTo>
                  <a:lnTo>
                    <a:pt x="454" y="174"/>
                  </a:lnTo>
                  <a:lnTo>
                    <a:pt x="458" y="178"/>
                  </a:lnTo>
                  <a:lnTo>
                    <a:pt x="462" y="184"/>
                  </a:lnTo>
                  <a:lnTo>
                    <a:pt x="465" y="191"/>
                  </a:lnTo>
                  <a:lnTo>
                    <a:pt x="466" y="199"/>
                  </a:lnTo>
                  <a:lnTo>
                    <a:pt x="466" y="208"/>
                  </a:lnTo>
                  <a:lnTo>
                    <a:pt x="466" y="208"/>
                  </a:lnTo>
                  <a:lnTo>
                    <a:pt x="465" y="219"/>
                  </a:lnTo>
                  <a:lnTo>
                    <a:pt x="461" y="229"/>
                  </a:lnTo>
                  <a:lnTo>
                    <a:pt x="454" y="239"/>
                  </a:lnTo>
                  <a:lnTo>
                    <a:pt x="444" y="249"/>
                  </a:lnTo>
                  <a:lnTo>
                    <a:pt x="433" y="257"/>
                  </a:lnTo>
                  <a:lnTo>
                    <a:pt x="420" y="263"/>
                  </a:lnTo>
                  <a:lnTo>
                    <a:pt x="406" y="268"/>
                  </a:lnTo>
                  <a:lnTo>
                    <a:pt x="390" y="269"/>
                  </a:lnTo>
                  <a:lnTo>
                    <a:pt x="270" y="269"/>
                  </a:lnTo>
                  <a:lnTo>
                    <a:pt x="270" y="164"/>
                  </a:lnTo>
                  <a:lnTo>
                    <a:pt x="319" y="164"/>
                  </a:lnTo>
                  <a:lnTo>
                    <a:pt x="233" y="58"/>
                  </a:lnTo>
                  <a:lnTo>
                    <a:pt x="149" y="164"/>
                  </a:lnTo>
                  <a:lnTo>
                    <a:pt x="196" y="164"/>
                  </a:lnTo>
                  <a:lnTo>
                    <a:pt x="196" y="269"/>
                  </a:lnTo>
                  <a:lnTo>
                    <a:pt x="76" y="269"/>
                  </a:lnTo>
                  <a:close/>
                </a:path>
              </a:pathLst>
            </a:custGeom>
            <a:solidFill>
              <a:schemeClr val="tx1"/>
            </a:solidFill>
            <a:ln w="9525">
              <a:noFill/>
              <a:round/>
            </a:ln>
          </p:spPr>
          <p:txBody>
            <a:bodyPr vert="horz" wrap="square" lIns="68580" tIns="34290" rIns="68580" bIns="34290" numCol="1" anchor="t" anchorCtr="0" compatLnSpc="1"/>
            <a:lstStyle/>
            <a:p>
              <a:endParaRPr lang="en-US">
                <a:solidFill>
                  <a:prstClr val="white"/>
                </a:solidFill>
                <a:latin typeface="Century Gothic"/>
              </a:endParaRPr>
            </a:p>
          </p:txBody>
        </p:sp>
        <p:sp>
          <p:nvSpPr>
            <p:cNvPr id="9" name="Freeform 127"/>
            <p:cNvSpPr/>
            <p:nvPr/>
          </p:nvSpPr>
          <p:spPr bwMode="auto">
            <a:xfrm>
              <a:off x="6000760" y="1785932"/>
              <a:ext cx="588596" cy="329512"/>
            </a:xfrm>
            <a:custGeom>
              <a:avLst/>
              <a:gdLst/>
              <a:ahLst/>
              <a:cxnLst>
                <a:cxn ang="0">
                  <a:pos x="76" y="263"/>
                </a:cxn>
                <a:cxn ang="0">
                  <a:pos x="46" y="257"/>
                </a:cxn>
                <a:cxn ang="0">
                  <a:pos x="22" y="243"/>
                </a:cxn>
                <a:cxn ang="0">
                  <a:pos x="5" y="223"/>
                </a:cxn>
                <a:cxn ang="0">
                  <a:pos x="0" y="202"/>
                </a:cxn>
                <a:cxn ang="0">
                  <a:pos x="0" y="193"/>
                </a:cxn>
                <a:cxn ang="0">
                  <a:pos x="4" y="178"/>
                </a:cxn>
                <a:cxn ang="0">
                  <a:pos x="12" y="168"/>
                </a:cxn>
                <a:cxn ang="0">
                  <a:pos x="30" y="154"/>
                </a:cxn>
                <a:cxn ang="0">
                  <a:pos x="28" y="142"/>
                </a:cxn>
                <a:cxn ang="0">
                  <a:pos x="30" y="133"/>
                </a:cxn>
                <a:cxn ang="0">
                  <a:pos x="32" y="120"/>
                </a:cxn>
                <a:cxn ang="0">
                  <a:pos x="45" y="101"/>
                </a:cxn>
                <a:cxn ang="0">
                  <a:pos x="69" y="82"/>
                </a:cxn>
                <a:cxn ang="0">
                  <a:pos x="102" y="71"/>
                </a:cxn>
                <a:cxn ang="0">
                  <a:pos x="120" y="69"/>
                </a:cxn>
                <a:cxn ang="0">
                  <a:pos x="144" y="72"/>
                </a:cxn>
                <a:cxn ang="0">
                  <a:pos x="144" y="67"/>
                </a:cxn>
                <a:cxn ang="0">
                  <a:pos x="146" y="56"/>
                </a:cxn>
                <a:cxn ang="0">
                  <a:pos x="152" y="35"/>
                </a:cxn>
                <a:cxn ang="0">
                  <a:pos x="166" y="19"/>
                </a:cxn>
                <a:cxn ang="0">
                  <a:pos x="185" y="7"/>
                </a:cxn>
                <a:cxn ang="0">
                  <a:pos x="197" y="121"/>
                </a:cxn>
                <a:cxn ang="0">
                  <a:pos x="233" y="228"/>
                </a:cxn>
                <a:cxn ang="0">
                  <a:pos x="270" y="121"/>
                </a:cxn>
                <a:cxn ang="0">
                  <a:pos x="270" y="0"/>
                </a:cxn>
                <a:cxn ang="0">
                  <a:pos x="293" y="11"/>
                </a:cxn>
                <a:cxn ang="0">
                  <a:pos x="310" y="26"/>
                </a:cxn>
                <a:cxn ang="0">
                  <a:pos x="323" y="45"/>
                </a:cxn>
                <a:cxn ang="0">
                  <a:pos x="327" y="67"/>
                </a:cxn>
                <a:cxn ang="0">
                  <a:pos x="327" y="71"/>
                </a:cxn>
                <a:cxn ang="0">
                  <a:pos x="336" y="69"/>
                </a:cxn>
                <a:cxn ang="0">
                  <a:pos x="346" y="69"/>
                </a:cxn>
                <a:cxn ang="0">
                  <a:pos x="381" y="75"/>
                </a:cxn>
                <a:cxn ang="0">
                  <a:pos x="411" y="90"/>
                </a:cxn>
                <a:cxn ang="0">
                  <a:pos x="430" y="113"/>
                </a:cxn>
                <a:cxn ang="0">
                  <a:pos x="436" y="127"/>
                </a:cxn>
                <a:cxn ang="0">
                  <a:pos x="437" y="142"/>
                </a:cxn>
                <a:cxn ang="0">
                  <a:pos x="436" y="154"/>
                </a:cxn>
                <a:cxn ang="0">
                  <a:pos x="448" y="162"/>
                </a:cxn>
                <a:cxn ang="0">
                  <a:pos x="459" y="172"/>
                </a:cxn>
                <a:cxn ang="0">
                  <a:pos x="464" y="185"/>
                </a:cxn>
                <a:cxn ang="0">
                  <a:pos x="467" y="202"/>
                </a:cxn>
                <a:cxn ang="0">
                  <a:pos x="466" y="213"/>
                </a:cxn>
                <a:cxn ang="0">
                  <a:pos x="454" y="233"/>
                </a:cxn>
                <a:cxn ang="0">
                  <a:pos x="433" y="251"/>
                </a:cxn>
                <a:cxn ang="0">
                  <a:pos x="406" y="262"/>
                </a:cxn>
                <a:cxn ang="0">
                  <a:pos x="76" y="263"/>
                </a:cxn>
              </a:cxnLst>
              <a:rect l="0" t="0" r="r" b="b"/>
              <a:pathLst>
                <a:path w="467" h="263">
                  <a:moveTo>
                    <a:pt x="76" y="263"/>
                  </a:moveTo>
                  <a:lnTo>
                    <a:pt x="76" y="263"/>
                  </a:lnTo>
                  <a:lnTo>
                    <a:pt x="61" y="262"/>
                  </a:lnTo>
                  <a:lnTo>
                    <a:pt x="46" y="257"/>
                  </a:lnTo>
                  <a:lnTo>
                    <a:pt x="34" y="251"/>
                  </a:lnTo>
                  <a:lnTo>
                    <a:pt x="22" y="243"/>
                  </a:lnTo>
                  <a:lnTo>
                    <a:pt x="12" y="233"/>
                  </a:lnTo>
                  <a:lnTo>
                    <a:pt x="5" y="223"/>
                  </a:lnTo>
                  <a:lnTo>
                    <a:pt x="1" y="213"/>
                  </a:lnTo>
                  <a:lnTo>
                    <a:pt x="0" y="202"/>
                  </a:lnTo>
                  <a:lnTo>
                    <a:pt x="0" y="202"/>
                  </a:lnTo>
                  <a:lnTo>
                    <a:pt x="0" y="193"/>
                  </a:lnTo>
                  <a:lnTo>
                    <a:pt x="1" y="185"/>
                  </a:lnTo>
                  <a:lnTo>
                    <a:pt x="4" y="178"/>
                  </a:lnTo>
                  <a:lnTo>
                    <a:pt x="8" y="172"/>
                  </a:lnTo>
                  <a:lnTo>
                    <a:pt x="12" y="168"/>
                  </a:lnTo>
                  <a:lnTo>
                    <a:pt x="18" y="162"/>
                  </a:lnTo>
                  <a:lnTo>
                    <a:pt x="30" y="154"/>
                  </a:lnTo>
                  <a:lnTo>
                    <a:pt x="30" y="154"/>
                  </a:lnTo>
                  <a:lnTo>
                    <a:pt x="28" y="142"/>
                  </a:lnTo>
                  <a:lnTo>
                    <a:pt x="28" y="142"/>
                  </a:lnTo>
                  <a:lnTo>
                    <a:pt x="30" y="133"/>
                  </a:lnTo>
                  <a:lnTo>
                    <a:pt x="31" y="127"/>
                  </a:lnTo>
                  <a:lnTo>
                    <a:pt x="32" y="120"/>
                  </a:lnTo>
                  <a:lnTo>
                    <a:pt x="37" y="113"/>
                  </a:lnTo>
                  <a:lnTo>
                    <a:pt x="45" y="101"/>
                  </a:lnTo>
                  <a:lnTo>
                    <a:pt x="56" y="90"/>
                  </a:lnTo>
                  <a:lnTo>
                    <a:pt x="69" y="82"/>
                  </a:lnTo>
                  <a:lnTo>
                    <a:pt x="84" y="75"/>
                  </a:lnTo>
                  <a:lnTo>
                    <a:pt x="102" y="71"/>
                  </a:lnTo>
                  <a:lnTo>
                    <a:pt x="120" y="69"/>
                  </a:lnTo>
                  <a:lnTo>
                    <a:pt x="120" y="69"/>
                  </a:lnTo>
                  <a:lnTo>
                    <a:pt x="132" y="69"/>
                  </a:lnTo>
                  <a:lnTo>
                    <a:pt x="144" y="72"/>
                  </a:lnTo>
                  <a:lnTo>
                    <a:pt x="144" y="72"/>
                  </a:lnTo>
                  <a:lnTo>
                    <a:pt x="144" y="67"/>
                  </a:lnTo>
                  <a:lnTo>
                    <a:pt x="144" y="67"/>
                  </a:lnTo>
                  <a:lnTo>
                    <a:pt x="146" y="56"/>
                  </a:lnTo>
                  <a:lnTo>
                    <a:pt x="148" y="45"/>
                  </a:lnTo>
                  <a:lnTo>
                    <a:pt x="152" y="35"/>
                  </a:lnTo>
                  <a:lnTo>
                    <a:pt x="159" y="27"/>
                  </a:lnTo>
                  <a:lnTo>
                    <a:pt x="166" y="19"/>
                  </a:lnTo>
                  <a:lnTo>
                    <a:pt x="176" y="12"/>
                  </a:lnTo>
                  <a:lnTo>
                    <a:pt x="185" y="7"/>
                  </a:lnTo>
                  <a:lnTo>
                    <a:pt x="197" y="1"/>
                  </a:lnTo>
                  <a:lnTo>
                    <a:pt x="197" y="121"/>
                  </a:lnTo>
                  <a:lnTo>
                    <a:pt x="148" y="121"/>
                  </a:lnTo>
                  <a:lnTo>
                    <a:pt x="233" y="228"/>
                  </a:lnTo>
                  <a:lnTo>
                    <a:pt x="319" y="121"/>
                  </a:lnTo>
                  <a:lnTo>
                    <a:pt x="270" y="121"/>
                  </a:lnTo>
                  <a:lnTo>
                    <a:pt x="270" y="0"/>
                  </a:lnTo>
                  <a:lnTo>
                    <a:pt x="270" y="0"/>
                  </a:lnTo>
                  <a:lnTo>
                    <a:pt x="282" y="4"/>
                  </a:lnTo>
                  <a:lnTo>
                    <a:pt x="293" y="11"/>
                  </a:lnTo>
                  <a:lnTo>
                    <a:pt x="302" y="18"/>
                  </a:lnTo>
                  <a:lnTo>
                    <a:pt x="310" y="26"/>
                  </a:lnTo>
                  <a:lnTo>
                    <a:pt x="317" y="34"/>
                  </a:lnTo>
                  <a:lnTo>
                    <a:pt x="323" y="45"/>
                  </a:lnTo>
                  <a:lnTo>
                    <a:pt x="325" y="54"/>
                  </a:lnTo>
                  <a:lnTo>
                    <a:pt x="327" y="67"/>
                  </a:lnTo>
                  <a:lnTo>
                    <a:pt x="327" y="67"/>
                  </a:lnTo>
                  <a:lnTo>
                    <a:pt x="327" y="71"/>
                  </a:lnTo>
                  <a:lnTo>
                    <a:pt x="327" y="71"/>
                  </a:lnTo>
                  <a:lnTo>
                    <a:pt x="336" y="69"/>
                  </a:lnTo>
                  <a:lnTo>
                    <a:pt x="346" y="69"/>
                  </a:lnTo>
                  <a:lnTo>
                    <a:pt x="346" y="69"/>
                  </a:lnTo>
                  <a:lnTo>
                    <a:pt x="365" y="71"/>
                  </a:lnTo>
                  <a:lnTo>
                    <a:pt x="381" y="75"/>
                  </a:lnTo>
                  <a:lnTo>
                    <a:pt x="398" y="82"/>
                  </a:lnTo>
                  <a:lnTo>
                    <a:pt x="411" y="90"/>
                  </a:lnTo>
                  <a:lnTo>
                    <a:pt x="422" y="101"/>
                  </a:lnTo>
                  <a:lnTo>
                    <a:pt x="430" y="113"/>
                  </a:lnTo>
                  <a:lnTo>
                    <a:pt x="433" y="120"/>
                  </a:lnTo>
                  <a:lnTo>
                    <a:pt x="436" y="127"/>
                  </a:lnTo>
                  <a:lnTo>
                    <a:pt x="437" y="133"/>
                  </a:lnTo>
                  <a:lnTo>
                    <a:pt x="437" y="142"/>
                  </a:lnTo>
                  <a:lnTo>
                    <a:pt x="437" y="142"/>
                  </a:lnTo>
                  <a:lnTo>
                    <a:pt x="436" y="154"/>
                  </a:lnTo>
                  <a:lnTo>
                    <a:pt x="436" y="154"/>
                  </a:lnTo>
                  <a:lnTo>
                    <a:pt x="448" y="162"/>
                  </a:lnTo>
                  <a:lnTo>
                    <a:pt x="454" y="168"/>
                  </a:lnTo>
                  <a:lnTo>
                    <a:pt x="459" y="172"/>
                  </a:lnTo>
                  <a:lnTo>
                    <a:pt x="462" y="178"/>
                  </a:lnTo>
                  <a:lnTo>
                    <a:pt x="464" y="185"/>
                  </a:lnTo>
                  <a:lnTo>
                    <a:pt x="466" y="193"/>
                  </a:lnTo>
                  <a:lnTo>
                    <a:pt x="467" y="202"/>
                  </a:lnTo>
                  <a:lnTo>
                    <a:pt x="467" y="202"/>
                  </a:lnTo>
                  <a:lnTo>
                    <a:pt x="466" y="213"/>
                  </a:lnTo>
                  <a:lnTo>
                    <a:pt x="460" y="223"/>
                  </a:lnTo>
                  <a:lnTo>
                    <a:pt x="454" y="233"/>
                  </a:lnTo>
                  <a:lnTo>
                    <a:pt x="444" y="243"/>
                  </a:lnTo>
                  <a:lnTo>
                    <a:pt x="433" y="251"/>
                  </a:lnTo>
                  <a:lnTo>
                    <a:pt x="419" y="257"/>
                  </a:lnTo>
                  <a:lnTo>
                    <a:pt x="406" y="262"/>
                  </a:lnTo>
                  <a:lnTo>
                    <a:pt x="389" y="263"/>
                  </a:lnTo>
                  <a:lnTo>
                    <a:pt x="76" y="263"/>
                  </a:lnTo>
                  <a:close/>
                </a:path>
              </a:pathLst>
            </a:custGeom>
            <a:solidFill>
              <a:schemeClr val="tx1"/>
            </a:solidFill>
            <a:ln w="9525">
              <a:noFill/>
              <a:round/>
            </a:ln>
          </p:spPr>
          <p:txBody>
            <a:bodyPr vert="horz" wrap="square" lIns="68580" tIns="34290" rIns="68580" bIns="34290" numCol="1" anchor="t" anchorCtr="0" compatLnSpc="1"/>
            <a:lstStyle/>
            <a:p>
              <a:endParaRPr lang="en-US">
                <a:solidFill>
                  <a:prstClr val="white"/>
                </a:solidFill>
                <a:latin typeface="Century Gothic"/>
              </a:endParaRPr>
            </a:p>
          </p:txBody>
        </p:sp>
        <p:grpSp>
          <p:nvGrpSpPr>
            <p:cNvPr id="11" name="Group 27"/>
            <p:cNvGrpSpPr/>
            <p:nvPr/>
          </p:nvGrpSpPr>
          <p:grpSpPr>
            <a:xfrm>
              <a:off x="4572000" y="2714626"/>
              <a:ext cx="1143008" cy="1071570"/>
              <a:chOff x="4572000" y="2714626"/>
              <a:chExt cx="1143008" cy="1071570"/>
            </a:xfrm>
          </p:grpSpPr>
          <p:sp>
            <p:nvSpPr>
              <p:cNvPr id="12" name="Rectangle 13"/>
              <p:cNvSpPr/>
              <p:nvPr/>
            </p:nvSpPr>
            <p:spPr>
              <a:xfrm>
                <a:off x="4572000" y="2714626"/>
                <a:ext cx="1143008" cy="107157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entury Gothic"/>
                </a:endParaRPr>
              </a:p>
            </p:txBody>
          </p:sp>
          <p:grpSp>
            <p:nvGrpSpPr>
              <p:cNvPr id="13" name="Group 23"/>
              <p:cNvGrpSpPr/>
              <p:nvPr/>
            </p:nvGrpSpPr>
            <p:grpSpPr>
              <a:xfrm>
                <a:off x="4984817" y="3056006"/>
                <a:ext cx="397674" cy="397670"/>
                <a:chOff x="4870563" y="3884444"/>
                <a:chExt cx="366051" cy="366050"/>
              </a:xfrm>
              <a:solidFill>
                <a:schemeClr val="bg1"/>
              </a:solidFill>
            </p:grpSpPr>
            <p:sp>
              <p:nvSpPr>
                <p:cNvPr id="14" name="AutoShape 56"/>
                <p:cNvSpPr/>
                <p:nvPr/>
              </p:nvSpPr>
              <p:spPr bwMode="auto">
                <a:xfrm>
                  <a:off x="4870563" y="3884444"/>
                  <a:ext cx="114508"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tx1"/>
                </a:solidFill>
                <a:ln>
                  <a:noFill/>
                </a:ln>
                <a:effec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Century Gothic"/>
                  </a:endParaRPr>
                </a:p>
              </p:txBody>
            </p:sp>
            <p:sp>
              <p:nvSpPr>
                <p:cNvPr id="15" name="AutoShape 57"/>
                <p:cNvSpPr/>
                <p:nvPr/>
              </p:nvSpPr>
              <p:spPr bwMode="auto">
                <a:xfrm>
                  <a:off x="5122106" y="3884444"/>
                  <a:ext cx="114508"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tx1"/>
                </a:solidFill>
                <a:ln>
                  <a:noFill/>
                </a:ln>
                <a:effec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Century Gothic"/>
                  </a:endParaRPr>
                </a:p>
              </p:txBody>
            </p:sp>
            <p:sp>
              <p:nvSpPr>
                <p:cNvPr id="16" name="AutoShape 58"/>
                <p:cNvSpPr/>
                <p:nvPr/>
              </p:nvSpPr>
              <p:spPr bwMode="auto">
                <a:xfrm>
                  <a:off x="4996334" y="3884444"/>
                  <a:ext cx="114508"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tx1"/>
                </a:solidFill>
                <a:ln>
                  <a:noFill/>
                </a:ln>
                <a:effec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Century Gothic"/>
                  </a:endParaRPr>
                </a:p>
              </p:txBody>
            </p:sp>
          </p:grpSp>
        </p:grpSp>
        <p:grpSp>
          <p:nvGrpSpPr>
            <p:cNvPr id="17" name="Group 28"/>
            <p:cNvGrpSpPr/>
            <p:nvPr/>
          </p:nvGrpSpPr>
          <p:grpSpPr>
            <a:xfrm>
              <a:off x="3428992" y="2714626"/>
              <a:ext cx="1143008" cy="1071570"/>
              <a:chOff x="3428992" y="2714626"/>
              <a:chExt cx="1143008" cy="1071570"/>
            </a:xfrm>
          </p:grpSpPr>
          <p:sp>
            <p:nvSpPr>
              <p:cNvPr id="18" name="Rectangle 11"/>
              <p:cNvSpPr/>
              <p:nvPr/>
            </p:nvSpPr>
            <p:spPr>
              <a:xfrm>
                <a:off x="3428992" y="2714626"/>
                <a:ext cx="1143008" cy="1071570"/>
              </a:xfrm>
              <a:prstGeom prst="rect">
                <a:avLst/>
              </a:prstGeom>
              <a:solidFill>
                <a:schemeClr val="tx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entury Gothic"/>
                </a:endParaRPr>
              </a:p>
            </p:txBody>
          </p:sp>
          <p:sp>
            <p:nvSpPr>
              <p:cNvPr id="19" name="AutoShape 59"/>
              <p:cNvSpPr/>
              <p:nvPr/>
            </p:nvSpPr>
            <p:spPr bwMode="auto">
              <a:xfrm>
                <a:off x="3770344" y="3056005"/>
                <a:ext cx="398352" cy="397672"/>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solidFill>
              <a:ln>
                <a:noFill/>
              </a:ln>
              <a:effec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Century Gothic"/>
                </a:endParaRPr>
              </a:p>
            </p:txBody>
          </p:sp>
        </p:grpSp>
        <p:grpSp>
          <p:nvGrpSpPr>
            <p:cNvPr id="20" name="Group 26"/>
            <p:cNvGrpSpPr/>
            <p:nvPr/>
          </p:nvGrpSpPr>
          <p:grpSpPr>
            <a:xfrm>
              <a:off x="4572000" y="1643056"/>
              <a:ext cx="1143008" cy="1071570"/>
              <a:chOff x="4572000" y="1643056"/>
              <a:chExt cx="1143008" cy="1071570"/>
            </a:xfrm>
          </p:grpSpPr>
          <p:sp>
            <p:nvSpPr>
              <p:cNvPr id="21" name="Rectangle 12"/>
              <p:cNvSpPr/>
              <p:nvPr/>
            </p:nvSpPr>
            <p:spPr>
              <a:xfrm>
                <a:off x="4572000" y="1643056"/>
                <a:ext cx="1143008" cy="1071570"/>
              </a:xfrm>
              <a:prstGeom prst="rect">
                <a:avLst/>
              </a:prstGeom>
              <a:solidFill>
                <a:schemeClr val="tx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entury Gothic"/>
                </a:endParaRPr>
              </a:p>
            </p:txBody>
          </p:sp>
          <p:grpSp>
            <p:nvGrpSpPr>
              <p:cNvPr id="22" name="Group 24"/>
              <p:cNvGrpSpPr/>
              <p:nvPr/>
            </p:nvGrpSpPr>
            <p:grpSpPr>
              <a:xfrm>
                <a:off x="4984790" y="1965928"/>
                <a:ext cx="398352" cy="373200"/>
                <a:chOff x="3357554" y="4643452"/>
                <a:chExt cx="366676" cy="343525"/>
              </a:xfrm>
              <a:solidFill>
                <a:schemeClr val="bg1"/>
              </a:solidFill>
            </p:grpSpPr>
            <p:sp>
              <p:nvSpPr>
                <p:cNvPr id="23" name="AutoShape 110"/>
                <p:cNvSpPr/>
                <p:nvPr/>
              </p:nvSpPr>
              <p:spPr bwMode="auto">
                <a:xfrm>
                  <a:off x="3403860" y="4689131"/>
                  <a:ext cx="274069" cy="1833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tx1"/>
                </a:solidFill>
                <a:ln>
                  <a:noFill/>
                </a:ln>
                <a:effec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Century Gothic"/>
                  </a:endParaRPr>
                </a:p>
              </p:txBody>
            </p:sp>
            <p:sp>
              <p:nvSpPr>
                <p:cNvPr id="24" name="AutoShape 111"/>
                <p:cNvSpPr/>
                <p:nvPr/>
              </p:nvSpPr>
              <p:spPr bwMode="auto">
                <a:xfrm>
                  <a:off x="3357554" y="4643452"/>
                  <a:ext cx="366676" cy="343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tx1"/>
                </a:solidFill>
                <a:ln>
                  <a:noFill/>
                </a:ln>
                <a:effec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Century Gothic"/>
                  </a:endParaRPr>
                </a:p>
              </p:txBody>
            </p:sp>
          </p:grpSp>
        </p:grpSp>
        <p:grpSp>
          <p:nvGrpSpPr>
            <p:cNvPr id="25" name="Group 29"/>
            <p:cNvGrpSpPr/>
            <p:nvPr/>
          </p:nvGrpSpPr>
          <p:grpSpPr>
            <a:xfrm>
              <a:off x="3428992" y="1643056"/>
              <a:ext cx="1143008" cy="1071570"/>
              <a:chOff x="3428992" y="1643056"/>
              <a:chExt cx="1143008" cy="1071570"/>
            </a:xfrm>
          </p:grpSpPr>
          <p:sp>
            <p:nvSpPr>
              <p:cNvPr id="26" name="Rectangle 10"/>
              <p:cNvSpPr/>
              <p:nvPr/>
            </p:nvSpPr>
            <p:spPr>
              <a:xfrm>
                <a:off x="3428992" y="1643056"/>
                <a:ext cx="1143008" cy="1071570"/>
              </a:xfrm>
              <a:prstGeom prst="rect">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entury Gothic"/>
                </a:endParaRPr>
              </a:p>
            </p:txBody>
          </p:sp>
          <p:sp>
            <p:nvSpPr>
              <p:cNvPr id="27" name="AutoShape 112"/>
              <p:cNvSpPr/>
              <p:nvPr/>
            </p:nvSpPr>
            <p:spPr bwMode="auto">
              <a:xfrm>
                <a:off x="3770371" y="1964927"/>
                <a:ext cx="397672" cy="39835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tx1"/>
              </a:solidFill>
              <a:ln>
                <a:noFill/>
              </a:ln>
              <a:effectLst/>
            </p:spPr>
            <p:txBody>
              <a:bodyPr lIns="28575" tIns="28575" rIns="28575" bIns="28575" anchor="ctr"/>
              <a:lstStyle/>
              <a:p>
                <a:pPr defTabSz="342900"/>
                <a:endParaRPr lang="en-US" sz="2250">
                  <a:solidFill>
                    <a:srgbClr val="FFFFFF"/>
                  </a:solidFill>
                  <a:effectLst>
                    <a:outerShdw blurRad="38100" dist="38100" dir="2700000" algn="tl">
                      <a:srgbClr val="000000"/>
                    </a:outerShdw>
                  </a:effectLst>
                  <a:latin typeface="Century Gothic"/>
                </a:endParaRPr>
              </a:p>
            </p:txBody>
          </p:sp>
        </p:grpSp>
      </p:grpSp>
      <p:sp>
        <p:nvSpPr>
          <p:cNvPr id="32" name="Subtitle 2"/>
          <p:cNvSpPr txBox="1"/>
          <p:nvPr/>
        </p:nvSpPr>
        <p:spPr bwMode="auto">
          <a:xfrm>
            <a:off x="674583" y="2162824"/>
            <a:ext cx="2206562" cy="121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lnSpc>
                <a:spcPct val="120000"/>
              </a:lnSpc>
              <a:buNone/>
            </a:pPr>
            <a:r>
              <a:rPr lang="zh-CN" altLang="en-US" sz="900" b="1" dirty="0">
                <a:solidFill>
                  <a:prstClr val="white"/>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defTabSz="815340">
              <a:buNone/>
            </a:pPr>
            <a:r>
              <a:rPr lang="zh-CN" altLang="en-US" sz="825" dirty="0">
                <a:solidFill>
                  <a:prstClr val="white"/>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a:p>
            <a:pPr defTabSz="815340"/>
            <a:endParaRPr lang="zh-CN" altLang="en-US" sz="825" dirty="0">
              <a:solidFill>
                <a:prstClr val="white"/>
              </a:solidFill>
              <a:latin typeface="微软雅黑" panose="020B0503020204020204" pitchFamily="34" charset="-122"/>
              <a:ea typeface="微软雅黑" panose="020B0503020204020204" pitchFamily="34" charset="-122"/>
            </a:endParaRPr>
          </a:p>
        </p:txBody>
      </p:sp>
      <p:sp>
        <p:nvSpPr>
          <p:cNvPr id="33" name="Subtitle 2"/>
          <p:cNvSpPr txBox="1"/>
          <p:nvPr/>
        </p:nvSpPr>
        <p:spPr bwMode="auto">
          <a:xfrm>
            <a:off x="6531205" y="2139126"/>
            <a:ext cx="2045774" cy="117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lnSpc>
                <a:spcPct val="120000"/>
              </a:lnSpc>
              <a:buNone/>
            </a:pPr>
            <a:r>
              <a:rPr lang="zh-CN" altLang="en-US" sz="900" b="1" dirty="0">
                <a:solidFill>
                  <a:prstClr val="white"/>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defTabSz="815340">
              <a:buNone/>
            </a:pPr>
            <a:r>
              <a:rPr lang="zh-CN" altLang="en-US" sz="788" dirty="0">
                <a:solidFill>
                  <a:prstClr val="white"/>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a:p>
            <a:pPr defTabSz="815340"/>
            <a:endParaRPr lang="zh-CN" altLang="en-US" sz="788" dirty="0">
              <a:solidFill>
                <a:prstClr val="white"/>
              </a:solidFill>
              <a:latin typeface="微软雅黑" panose="020B0503020204020204" pitchFamily="34" charset="-122"/>
              <a:ea typeface="微软雅黑" panose="020B0503020204020204" pitchFamily="34" charset="-122"/>
            </a:endParaRPr>
          </a:p>
        </p:txBody>
      </p:sp>
      <p:sp>
        <p:nvSpPr>
          <p:cNvPr id="2" name="矩形 1"/>
          <p:cNvSpPr/>
          <p:nvPr/>
        </p:nvSpPr>
        <p:spPr>
          <a:xfrm>
            <a:off x="716927" y="3857554"/>
            <a:ext cx="7710147" cy="784830"/>
          </a:xfrm>
          <a:prstGeom prst="rect">
            <a:avLst/>
          </a:prstGeom>
        </p:spPr>
        <p:txBody>
          <a:bodyPr wrap="square">
            <a:spAutoFit/>
          </a:bodyPr>
          <a:lstStyle/>
          <a:p>
            <a:r>
              <a:rPr lang="zh-CN" altLang="en-US" sz="900"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a:p>
            <a:endParaRPr lang="zh-CN" altLang="en-US" sz="9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3700195"/>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2" name="MH_Other_6"/>
          <p:cNvSpPr/>
          <p:nvPr/>
        </p:nvSpPr>
        <p:spPr bwMode="auto">
          <a:xfrm>
            <a:off x="1131586" y="3063523"/>
            <a:ext cx="7204080" cy="207960"/>
          </a:xfrm>
          <a:prstGeom prst="homePlate">
            <a:avLst/>
          </a:prstGeom>
          <a:solidFill>
            <a:schemeClr val="tx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20000"/>
              </a:lnSpc>
              <a:defRPr/>
            </a:pPr>
            <a:endParaRPr lang="zh-CN" altLang="en-US" sz="750" dirty="0">
              <a:solidFill>
                <a:srgbClr val="4D4D4D"/>
              </a:solidFill>
              <a:latin typeface="微软雅黑" panose="020B0503020204020204" pitchFamily="34" charset="-122"/>
              <a:ea typeface="微软雅黑" panose="020B0503020204020204" pitchFamily="34" charset="-122"/>
            </a:endParaRPr>
          </a:p>
        </p:txBody>
      </p:sp>
      <p:sp>
        <p:nvSpPr>
          <p:cNvPr id="2523" name="矩形 2522"/>
          <p:cNvSpPr/>
          <p:nvPr/>
        </p:nvSpPr>
        <p:spPr>
          <a:xfrm>
            <a:off x="1269519" y="3506719"/>
            <a:ext cx="1558843" cy="1360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800">
              <a:lnSpc>
                <a:spcPct val="150000"/>
              </a:lnSpc>
            </a:pPr>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a:t>
            </a:r>
            <a:endParaRPr lang="zh-CN" altLang="zh-CN" sz="900" dirty="0">
              <a:solidFill>
                <a:srgbClr val="FEFFFF"/>
              </a:solidFill>
              <a:latin typeface="微软雅黑" panose="020B0503020204020204" pitchFamily="34" charset="-122"/>
              <a:ea typeface="微软雅黑" panose="020B0503020204020204" pitchFamily="34" charset="-122"/>
            </a:endParaRPr>
          </a:p>
        </p:txBody>
      </p:sp>
      <p:sp>
        <p:nvSpPr>
          <p:cNvPr id="2524" name="矩形 2523"/>
          <p:cNvSpPr/>
          <p:nvPr/>
        </p:nvSpPr>
        <p:spPr>
          <a:xfrm>
            <a:off x="3012747" y="3506719"/>
            <a:ext cx="1551098" cy="1360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800">
              <a:lnSpc>
                <a:spcPct val="150000"/>
              </a:lnSpc>
            </a:pPr>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a:t>
            </a:r>
            <a:endParaRPr lang="zh-CN" altLang="zh-CN" sz="900" dirty="0">
              <a:solidFill>
                <a:srgbClr val="FEFFFF"/>
              </a:solidFill>
              <a:latin typeface="微软雅黑" panose="020B0503020204020204" pitchFamily="34" charset="-122"/>
              <a:ea typeface="微软雅黑" panose="020B0503020204020204" pitchFamily="34" charset="-122"/>
            </a:endParaRPr>
          </a:p>
        </p:txBody>
      </p:sp>
      <p:sp>
        <p:nvSpPr>
          <p:cNvPr id="2525" name="矩形 2524"/>
          <p:cNvSpPr/>
          <p:nvPr/>
        </p:nvSpPr>
        <p:spPr>
          <a:xfrm>
            <a:off x="6332162" y="3497059"/>
            <a:ext cx="1574244" cy="1360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800">
              <a:lnSpc>
                <a:spcPct val="150000"/>
              </a:lnSpc>
            </a:pPr>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a:t>
            </a:r>
            <a:endParaRPr lang="zh-CN" altLang="zh-CN" sz="900" dirty="0">
              <a:solidFill>
                <a:srgbClr val="FEFFFF"/>
              </a:solidFill>
              <a:latin typeface="微软雅黑" panose="020B0503020204020204" pitchFamily="34" charset="-122"/>
              <a:ea typeface="微软雅黑" panose="020B0503020204020204" pitchFamily="34" charset="-122"/>
            </a:endParaRPr>
          </a:p>
        </p:txBody>
      </p:sp>
      <p:sp>
        <p:nvSpPr>
          <p:cNvPr id="2526" name="MH_SubTitle_5"/>
          <p:cNvSpPr/>
          <p:nvPr/>
        </p:nvSpPr>
        <p:spPr bwMode="auto">
          <a:xfrm>
            <a:off x="6780067" y="2828285"/>
            <a:ext cx="678434" cy="678435"/>
          </a:xfrm>
          <a:prstGeom prst="ellipse">
            <a:avLst/>
          </a:prstGeom>
          <a:solidFill>
            <a:schemeClr val="tx1">
              <a:lumMod val="50000"/>
            </a:schemeClr>
          </a:solidFill>
          <a:ln w="28575">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20000"/>
              </a:lnSpc>
              <a:defRPr/>
            </a:pPr>
            <a:r>
              <a:rPr lang="en-US" altLang="zh-CN" sz="1500" b="1">
                <a:solidFill>
                  <a:srgbClr val="FEFFFF"/>
                </a:solidFill>
                <a:latin typeface="微软雅黑" panose="020B0503020204020204" pitchFamily="34" charset="-122"/>
                <a:ea typeface="微软雅黑" panose="020B0503020204020204" pitchFamily="34" charset="-122"/>
                <a:cs typeface="Arial" panose="020B0604020202020204" pitchFamily="34" charset="0"/>
              </a:rPr>
              <a:t>2016</a:t>
            </a:r>
            <a:endParaRPr lang="zh-CN" altLang="en-US" sz="1500" b="1" dirty="0">
              <a:solidFill>
                <a:srgbClr val="FE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27" name="MH_SubTitle_4"/>
          <p:cNvSpPr/>
          <p:nvPr/>
        </p:nvSpPr>
        <p:spPr bwMode="auto">
          <a:xfrm>
            <a:off x="5088839" y="2828285"/>
            <a:ext cx="680380" cy="678435"/>
          </a:xfrm>
          <a:prstGeom prst="ellipse">
            <a:avLst/>
          </a:prstGeom>
          <a:solidFill>
            <a:srgbClr val="C00000"/>
          </a:solidFill>
          <a:ln w="28575">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20000"/>
              </a:lnSpc>
              <a:defRPr/>
            </a:pPr>
            <a:r>
              <a:rPr lang="en-US" altLang="zh-CN" sz="1500" b="1">
                <a:solidFill>
                  <a:srgbClr val="FEFFFF"/>
                </a:solidFill>
                <a:latin typeface="微软雅黑" panose="020B0503020204020204" pitchFamily="34" charset="-122"/>
                <a:ea typeface="微软雅黑" panose="020B0503020204020204" pitchFamily="34" charset="-122"/>
                <a:cs typeface="Arial" panose="020B0604020202020204" pitchFamily="34" charset="0"/>
              </a:rPr>
              <a:t>2015</a:t>
            </a:r>
            <a:endParaRPr lang="zh-CN" altLang="en-US" sz="1500" b="1" dirty="0">
              <a:solidFill>
                <a:srgbClr val="FE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28" name="MH_SubTitle_3"/>
          <p:cNvSpPr/>
          <p:nvPr/>
        </p:nvSpPr>
        <p:spPr bwMode="auto">
          <a:xfrm>
            <a:off x="3399552" y="2828285"/>
            <a:ext cx="678436" cy="678435"/>
          </a:xfrm>
          <a:prstGeom prst="ellipse">
            <a:avLst/>
          </a:prstGeom>
          <a:solidFill>
            <a:schemeClr val="tx1">
              <a:lumMod val="50000"/>
            </a:schemeClr>
          </a:solidFill>
          <a:ln w="28575">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20000"/>
              </a:lnSpc>
              <a:defRPr/>
            </a:pPr>
            <a:r>
              <a:rPr lang="en-US" altLang="zh-CN" sz="1500" b="1">
                <a:solidFill>
                  <a:srgbClr val="FEFFFF"/>
                </a:solidFill>
                <a:latin typeface="微软雅黑" panose="020B0503020204020204" pitchFamily="34" charset="-122"/>
                <a:ea typeface="微软雅黑" panose="020B0503020204020204" pitchFamily="34" charset="-122"/>
                <a:cs typeface="Arial" panose="020B0604020202020204" pitchFamily="34" charset="0"/>
              </a:rPr>
              <a:t>2014</a:t>
            </a:r>
            <a:endParaRPr lang="zh-CN" altLang="en-US" sz="1500" b="1" dirty="0">
              <a:solidFill>
                <a:srgbClr val="FE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29" name="MH_SubTitle_2"/>
          <p:cNvSpPr/>
          <p:nvPr/>
        </p:nvSpPr>
        <p:spPr bwMode="auto">
          <a:xfrm>
            <a:off x="1712211" y="2828285"/>
            <a:ext cx="676492" cy="678435"/>
          </a:xfrm>
          <a:prstGeom prst="ellipse">
            <a:avLst/>
          </a:prstGeom>
          <a:solidFill>
            <a:srgbClr val="C00000"/>
          </a:solidFill>
          <a:ln w="28575">
            <a:solidFill>
              <a:srgbClr val="FEFFFF"/>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lnSpc>
                <a:spcPct val="120000"/>
              </a:lnSpc>
              <a:defRPr/>
            </a:pPr>
            <a:r>
              <a:rPr lang="en-US" altLang="zh-CN" sz="1500" b="1">
                <a:solidFill>
                  <a:srgbClr val="FEFFFF"/>
                </a:solidFill>
                <a:latin typeface="微软雅黑" panose="020B0503020204020204" pitchFamily="34" charset="-122"/>
                <a:ea typeface="微软雅黑" panose="020B0503020204020204" pitchFamily="34" charset="-122"/>
                <a:cs typeface="Arial" panose="020B0604020202020204" pitchFamily="34" charset="0"/>
              </a:rPr>
              <a:t>2013</a:t>
            </a:r>
            <a:endParaRPr lang="zh-CN" altLang="en-US" sz="1500" b="1" dirty="0">
              <a:solidFill>
                <a:srgbClr val="FE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530" name="矩形 2529"/>
          <p:cNvSpPr/>
          <p:nvPr/>
        </p:nvSpPr>
        <p:spPr>
          <a:xfrm>
            <a:off x="4701186" y="3497059"/>
            <a:ext cx="1591648" cy="1360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800">
              <a:lnSpc>
                <a:spcPct val="150000"/>
              </a:lnSpc>
            </a:pPr>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a:t>
            </a:r>
            <a:endParaRPr lang="zh-CN" altLang="zh-CN" sz="900" dirty="0">
              <a:solidFill>
                <a:srgbClr val="FEFFFF"/>
              </a:solidFill>
              <a:latin typeface="微软雅黑" panose="020B0503020204020204" pitchFamily="34" charset="-122"/>
              <a:ea typeface="微软雅黑" panose="020B0503020204020204" pitchFamily="34" charset="-122"/>
            </a:endParaRPr>
          </a:p>
        </p:txBody>
      </p:sp>
      <p:sp>
        <p:nvSpPr>
          <p:cNvPr id="2531" name="矩形 2530"/>
          <p:cNvSpPr/>
          <p:nvPr/>
        </p:nvSpPr>
        <p:spPr>
          <a:xfrm>
            <a:off x="865229" y="1342867"/>
            <a:ext cx="7439807"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defTabSz="685800">
              <a:lnSpc>
                <a:spcPct val="150000"/>
              </a:lnSpc>
            </a:pPr>
            <a:r>
              <a:rPr lang="zh-CN" altLang="en-US" sz="105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endParaRPr lang="zh-CN" altLang="zh-CN" sz="1050" dirty="0">
              <a:solidFill>
                <a:srgbClr val="FEFFFF"/>
              </a:solidFill>
              <a:latin typeface="微软雅黑" panose="020B0503020204020204" pitchFamily="34" charset="-122"/>
              <a:ea typeface="微软雅黑" panose="020B0503020204020204" pitchFamily="34" charset="-122"/>
            </a:endParaRPr>
          </a:p>
          <a:p>
            <a:pPr defTabSz="685800">
              <a:lnSpc>
                <a:spcPct val="150000"/>
              </a:lnSpc>
            </a:pPr>
            <a:endParaRPr lang="zh-CN" altLang="zh-CN" sz="1050" dirty="0">
              <a:solidFill>
                <a:srgbClr val="FEFFFF"/>
              </a:solidFill>
              <a:latin typeface="微软雅黑" panose="020B0503020204020204" pitchFamily="34" charset="-122"/>
              <a:ea typeface="微软雅黑" panose="020B0503020204020204" pitchFamily="34" charset="-122"/>
            </a:endParaRPr>
          </a:p>
          <a:p>
            <a:pPr defTabSz="685800">
              <a:lnSpc>
                <a:spcPct val="150000"/>
              </a:lnSpc>
            </a:pPr>
            <a:endParaRPr lang="zh-CN" altLang="zh-CN" sz="1050" dirty="0">
              <a:solidFill>
                <a:srgbClr val="FEFFFF"/>
              </a:solidFill>
              <a:latin typeface="微软雅黑" panose="020B0503020204020204" pitchFamily="34" charset="-122"/>
              <a:ea typeface="微软雅黑" panose="020B0503020204020204" pitchFamily="34" charset="-122"/>
            </a:endParaRPr>
          </a:p>
        </p:txBody>
      </p:sp>
      <p:sp>
        <p:nvSpPr>
          <p:cNvPr id="2532" name="文本框 24"/>
          <p:cNvSpPr txBox="1"/>
          <p:nvPr/>
        </p:nvSpPr>
        <p:spPr>
          <a:xfrm>
            <a:off x="1545118" y="2492055"/>
            <a:ext cx="1046742" cy="2539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r>
              <a:rPr lang="zh-CN" altLang="en-US" sz="1050" b="1" dirty="0">
                <a:solidFill>
                  <a:srgbClr val="000000"/>
                </a:solidFill>
                <a:latin typeface="微软雅黑" panose="020B0503020204020204" pitchFamily="34" charset="-122"/>
                <a:ea typeface="微软雅黑" panose="020B0503020204020204" pitchFamily="34" charset="-122"/>
              </a:rPr>
              <a:t>点击输入标题</a:t>
            </a:r>
          </a:p>
        </p:txBody>
      </p:sp>
      <p:sp>
        <p:nvSpPr>
          <p:cNvPr id="2533" name="文本框 25"/>
          <p:cNvSpPr txBox="1"/>
          <p:nvPr/>
        </p:nvSpPr>
        <p:spPr>
          <a:xfrm>
            <a:off x="3229319" y="2492055"/>
            <a:ext cx="1046742" cy="2539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r>
              <a:rPr lang="zh-CN" altLang="en-US" sz="1050" b="1" dirty="0">
                <a:solidFill>
                  <a:srgbClr val="000000"/>
                </a:solidFill>
                <a:latin typeface="微软雅黑" panose="020B0503020204020204" pitchFamily="34" charset="-122"/>
                <a:ea typeface="微软雅黑" panose="020B0503020204020204" pitchFamily="34" charset="-122"/>
              </a:rPr>
              <a:t>点击输入标题</a:t>
            </a:r>
          </a:p>
        </p:txBody>
      </p:sp>
      <p:sp>
        <p:nvSpPr>
          <p:cNvPr id="2534" name="文本框 26"/>
          <p:cNvSpPr txBox="1"/>
          <p:nvPr/>
        </p:nvSpPr>
        <p:spPr>
          <a:xfrm>
            <a:off x="4913521" y="2492055"/>
            <a:ext cx="1046742" cy="2539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r>
              <a:rPr lang="zh-CN" altLang="en-US" sz="1050" b="1" dirty="0">
                <a:solidFill>
                  <a:srgbClr val="000000"/>
                </a:solidFill>
                <a:latin typeface="微软雅黑" panose="020B0503020204020204" pitchFamily="34" charset="-122"/>
                <a:ea typeface="微软雅黑" panose="020B0503020204020204" pitchFamily="34" charset="-122"/>
              </a:rPr>
              <a:t>点击输入标题</a:t>
            </a:r>
          </a:p>
        </p:txBody>
      </p:sp>
      <p:sp>
        <p:nvSpPr>
          <p:cNvPr id="2535" name="文本框 27"/>
          <p:cNvSpPr txBox="1"/>
          <p:nvPr/>
        </p:nvSpPr>
        <p:spPr>
          <a:xfrm>
            <a:off x="6597722" y="2492055"/>
            <a:ext cx="1046742" cy="2539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r>
              <a:rPr lang="zh-CN" altLang="en-US" sz="1050" b="1" dirty="0">
                <a:solidFill>
                  <a:srgbClr val="000000"/>
                </a:solidFill>
                <a:latin typeface="微软雅黑" panose="020B0503020204020204" pitchFamily="34" charset="-122"/>
                <a:ea typeface="微软雅黑" panose="020B0503020204020204" pitchFamily="34" charset="-122"/>
              </a:rPr>
              <a:t>点击输入标题</a:t>
            </a:r>
          </a:p>
        </p:txBody>
      </p:sp>
      <p:sp>
        <p:nvSpPr>
          <p:cNvPr id="2536" name="KSO_Shape"/>
          <p:cNvSpPr/>
          <p:nvPr/>
        </p:nvSpPr>
        <p:spPr>
          <a:xfrm>
            <a:off x="2743914" y="3100628"/>
            <a:ext cx="300427" cy="130686"/>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500">
              <a:solidFill>
                <a:srgbClr val="FEFFFF"/>
              </a:solidFill>
              <a:latin typeface="微软雅黑" panose="020B0503020204020204" pitchFamily="34" charset="-122"/>
              <a:ea typeface="微软雅黑" panose="020B0503020204020204" pitchFamily="34" charset="-122"/>
            </a:endParaRPr>
          </a:p>
        </p:txBody>
      </p:sp>
      <p:sp>
        <p:nvSpPr>
          <p:cNvPr id="2537" name="KSO_Shape"/>
          <p:cNvSpPr/>
          <p:nvPr/>
        </p:nvSpPr>
        <p:spPr>
          <a:xfrm>
            <a:off x="4433199" y="3100628"/>
            <a:ext cx="300427" cy="130686"/>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500">
              <a:solidFill>
                <a:srgbClr val="FEFFFF"/>
              </a:solidFill>
              <a:latin typeface="微软雅黑" panose="020B0503020204020204" pitchFamily="34" charset="-122"/>
              <a:ea typeface="微软雅黑" panose="020B0503020204020204" pitchFamily="34" charset="-122"/>
            </a:endParaRPr>
          </a:p>
        </p:txBody>
      </p:sp>
      <p:sp>
        <p:nvSpPr>
          <p:cNvPr id="2538" name="KSO_Shape"/>
          <p:cNvSpPr/>
          <p:nvPr/>
        </p:nvSpPr>
        <p:spPr>
          <a:xfrm>
            <a:off x="6124429" y="3100628"/>
            <a:ext cx="300427" cy="130686"/>
          </a:xfrm>
          <a:custGeom>
            <a:avLst/>
            <a:gdLst>
              <a:gd name="connsiteX0" fmla="*/ 360040 w 576064"/>
              <a:gd name="connsiteY0" fmla="*/ 0 h 250588"/>
              <a:gd name="connsiteX1" fmla="*/ 576064 w 576064"/>
              <a:gd name="connsiteY1" fmla="*/ 125294 h 250588"/>
              <a:gd name="connsiteX2" fmla="*/ 360040 w 576064"/>
              <a:gd name="connsiteY2" fmla="*/ 250588 h 250588"/>
              <a:gd name="connsiteX3" fmla="*/ 360040 w 576064"/>
              <a:gd name="connsiteY3" fmla="*/ 143294 h 250588"/>
              <a:gd name="connsiteX4" fmla="*/ 0 w 576064"/>
              <a:gd name="connsiteY4" fmla="*/ 143294 h 250588"/>
              <a:gd name="connsiteX5" fmla="*/ 0 w 576064"/>
              <a:gd name="connsiteY5" fmla="*/ 107294 h 250588"/>
              <a:gd name="connsiteX6" fmla="*/ 360040 w 576064"/>
              <a:gd name="connsiteY6" fmla="*/ 107294 h 25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064" h="250588">
                <a:moveTo>
                  <a:pt x="360040" y="0"/>
                </a:moveTo>
                <a:lnTo>
                  <a:pt x="576064" y="125294"/>
                </a:lnTo>
                <a:lnTo>
                  <a:pt x="360040" y="250588"/>
                </a:lnTo>
                <a:lnTo>
                  <a:pt x="360040" y="143294"/>
                </a:lnTo>
                <a:lnTo>
                  <a:pt x="0" y="143294"/>
                </a:lnTo>
                <a:lnTo>
                  <a:pt x="0" y="107294"/>
                </a:lnTo>
                <a:lnTo>
                  <a:pt x="360040" y="107294"/>
                </a:lnTo>
                <a:close/>
              </a:path>
            </a:pathLst>
          </a:custGeom>
          <a:solidFill>
            <a:schemeClr val="tx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500">
              <a:solidFill>
                <a:srgbClr val="FEFFFF"/>
              </a:solidFill>
              <a:latin typeface="微软雅黑" panose="020B0503020204020204" pitchFamily="34" charset="-122"/>
              <a:ea typeface="微软雅黑" panose="020B0503020204020204" pitchFamily="34" charset="-122"/>
            </a:endParaRPr>
          </a:p>
        </p:txBody>
      </p:sp>
      <p:sp>
        <p:nvSpPr>
          <p:cNvPr id="2539" name="矩形 2538"/>
          <p:cNvSpPr/>
          <p:nvPr/>
        </p:nvSpPr>
        <p:spPr>
          <a:xfrm flipH="1">
            <a:off x="1131586" y="2789158"/>
            <a:ext cx="34289" cy="761105"/>
          </a:xfrm>
          <a:prstGeom prst="rect">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341284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22"/>
                                        </p:tgtEl>
                                        <p:attrNameLst>
                                          <p:attrName>style.visibility</p:attrName>
                                        </p:attrNameLst>
                                      </p:cBhvr>
                                      <p:to>
                                        <p:strVal val="visible"/>
                                      </p:to>
                                    </p:set>
                                    <p:animEffect transition="in" filter="wipe(left)">
                                      <p:cBhvr>
                                        <p:cTn id="7" dur="500"/>
                                        <p:tgtEl>
                                          <p:spTgt spid="252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523"/>
                                        </p:tgtEl>
                                        <p:attrNameLst>
                                          <p:attrName>style.visibility</p:attrName>
                                        </p:attrNameLst>
                                      </p:cBhvr>
                                      <p:to>
                                        <p:strVal val="visible"/>
                                      </p:to>
                                    </p:set>
                                    <p:animEffect transition="in" filter="wipe(left)">
                                      <p:cBhvr>
                                        <p:cTn id="10" dur="500"/>
                                        <p:tgtEl>
                                          <p:spTgt spid="252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524"/>
                                        </p:tgtEl>
                                        <p:attrNameLst>
                                          <p:attrName>style.visibility</p:attrName>
                                        </p:attrNameLst>
                                      </p:cBhvr>
                                      <p:to>
                                        <p:strVal val="visible"/>
                                      </p:to>
                                    </p:set>
                                    <p:animEffect transition="in" filter="wipe(left)">
                                      <p:cBhvr>
                                        <p:cTn id="13" dur="500"/>
                                        <p:tgtEl>
                                          <p:spTgt spid="252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525"/>
                                        </p:tgtEl>
                                        <p:attrNameLst>
                                          <p:attrName>style.visibility</p:attrName>
                                        </p:attrNameLst>
                                      </p:cBhvr>
                                      <p:to>
                                        <p:strVal val="visible"/>
                                      </p:to>
                                    </p:set>
                                    <p:animEffect transition="in" filter="wipe(left)">
                                      <p:cBhvr>
                                        <p:cTn id="16" dur="500"/>
                                        <p:tgtEl>
                                          <p:spTgt spid="2525"/>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526"/>
                                        </p:tgtEl>
                                        <p:attrNameLst>
                                          <p:attrName>style.visibility</p:attrName>
                                        </p:attrNameLst>
                                      </p:cBhvr>
                                      <p:to>
                                        <p:strVal val="visible"/>
                                      </p:to>
                                    </p:set>
                                    <p:animEffect transition="in" filter="wipe(left)">
                                      <p:cBhvr>
                                        <p:cTn id="19" dur="500"/>
                                        <p:tgtEl>
                                          <p:spTgt spid="252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527"/>
                                        </p:tgtEl>
                                        <p:attrNameLst>
                                          <p:attrName>style.visibility</p:attrName>
                                        </p:attrNameLst>
                                      </p:cBhvr>
                                      <p:to>
                                        <p:strVal val="visible"/>
                                      </p:to>
                                    </p:set>
                                    <p:animEffect transition="in" filter="wipe(left)">
                                      <p:cBhvr>
                                        <p:cTn id="22" dur="500"/>
                                        <p:tgtEl>
                                          <p:spTgt spid="252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28"/>
                                        </p:tgtEl>
                                        <p:attrNameLst>
                                          <p:attrName>style.visibility</p:attrName>
                                        </p:attrNameLst>
                                      </p:cBhvr>
                                      <p:to>
                                        <p:strVal val="visible"/>
                                      </p:to>
                                    </p:set>
                                    <p:animEffect transition="in" filter="wipe(left)">
                                      <p:cBhvr>
                                        <p:cTn id="25" dur="500"/>
                                        <p:tgtEl>
                                          <p:spTgt spid="252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529"/>
                                        </p:tgtEl>
                                        <p:attrNameLst>
                                          <p:attrName>style.visibility</p:attrName>
                                        </p:attrNameLst>
                                      </p:cBhvr>
                                      <p:to>
                                        <p:strVal val="visible"/>
                                      </p:to>
                                    </p:set>
                                    <p:animEffect transition="in" filter="wipe(left)">
                                      <p:cBhvr>
                                        <p:cTn id="28" dur="500"/>
                                        <p:tgtEl>
                                          <p:spTgt spid="252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530"/>
                                        </p:tgtEl>
                                        <p:attrNameLst>
                                          <p:attrName>style.visibility</p:attrName>
                                        </p:attrNameLst>
                                      </p:cBhvr>
                                      <p:to>
                                        <p:strVal val="visible"/>
                                      </p:to>
                                    </p:set>
                                    <p:animEffect transition="in" filter="wipe(left)">
                                      <p:cBhvr>
                                        <p:cTn id="31" dur="500"/>
                                        <p:tgtEl>
                                          <p:spTgt spid="253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531"/>
                                        </p:tgtEl>
                                        <p:attrNameLst>
                                          <p:attrName>style.visibility</p:attrName>
                                        </p:attrNameLst>
                                      </p:cBhvr>
                                      <p:to>
                                        <p:strVal val="visible"/>
                                      </p:to>
                                    </p:set>
                                    <p:animEffect transition="in" filter="wipe(left)">
                                      <p:cBhvr>
                                        <p:cTn id="34" dur="500"/>
                                        <p:tgtEl>
                                          <p:spTgt spid="253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532"/>
                                        </p:tgtEl>
                                        <p:attrNameLst>
                                          <p:attrName>style.visibility</p:attrName>
                                        </p:attrNameLst>
                                      </p:cBhvr>
                                      <p:to>
                                        <p:strVal val="visible"/>
                                      </p:to>
                                    </p:set>
                                    <p:animEffect transition="in" filter="wipe(left)">
                                      <p:cBhvr>
                                        <p:cTn id="37" dur="500"/>
                                        <p:tgtEl>
                                          <p:spTgt spid="253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533"/>
                                        </p:tgtEl>
                                        <p:attrNameLst>
                                          <p:attrName>style.visibility</p:attrName>
                                        </p:attrNameLst>
                                      </p:cBhvr>
                                      <p:to>
                                        <p:strVal val="visible"/>
                                      </p:to>
                                    </p:set>
                                    <p:animEffect transition="in" filter="wipe(left)">
                                      <p:cBhvr>
                                        <p:cTn id="40" dur="500"/>
                                        <p:tgtEl>
                                          <p:spTgt spid="2533"/>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534"/>
                                        </p:tgtEl>
                                        <p:attrNameLst>
                                          <p:attrName>style.visibility</p:attrName>
                                        </p:attrNameLst>
                                      </p:cBhvr>
                                      <p:to>
                                        <p:strVal val="visible"/>
                                      </p:to>
                                    </p:set>
                                    <p:animEffect transition="in" filter="wipe(left)">
                                      <p:cBhvr>
                                        <p:cTn id="43" dur="500"/>
                                        <p:tgtEl>
                                          <p:spTgt spid="2534"/>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535"/>
                                        </p:tgtEl>
                                        <p:attrNameLst>
                                          <p:attrName>style.visibility</p:attrName>
                                        </p:attrNameLst>
                                      </p:cBhvr>
                                      <p:to>
                                        <p:strVal val="visible"/>
                                      </p:to>
                                    </p:set>
                                    <p:animEffect transition="in" filter="wipe(left)">
                                      <p:cBhvr>
                                        <p:cTn id="46" dur="500"/>
                                        <p:tgtEl>
                                          <p:spTgt spid="253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536"/>
                                        </p:tgtEl>
                                        <p:attrNameLst>
                                          <p:attrName>style.visibility</p:attrName>
                                        </p:attrNameLst>
                                      </p:cBhvr>
                                      <p:to>
                                        <p:strVal val="visible"/>
                                      </p:to>
                                    </p:set>
                                    <p:animEffect transition="in" filter="wipe(left)">
                                      <p:cBhvr>
                                        <p:cTn id="49" dur="500"/>
                                        <p:tgtEl>
                                          <p:spTgt spid="253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537"/>
                                        </p:tgtEl>
                                        <p:attrNameLst>
                                          <p:attrName>style.visibility</p:attrName>
                                        </p:attrNameLst>
                                      </p:cBhvr>
                                      <p:to>
                                        <p:strVal val="visible"/>
                                      </p:to>
                                    </p:set>
                                    <p:animEffect transition="in" filter="wipe(left)">
                                      <p:cBhvr>
                                        <p:cTn id="52" dur="500"/>
                                        <p:tgtEl>
                                          <p:spTgt spid="2537"/>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38"/>
                                        </p:tgtEl>
                                        <p:attrNameLst>
                                          <p:attrName>style.visibility</p:attrName>
                                        </p:attrNameLst>
                                      </p:cBhvr>
                                      <p:to>
                                        <p:strVal val="visible"/>
                                      </p:to>
                                    </p:set>
                                    <p:animEffect transition="in" filter="wipe(left)">
                                      <p:cBhvr>
                                        <p:cTn id="55" dur="500"/>
                                        <p:tgtEl>
                                          <p:spTgt spid="2538"/>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539"/>
                                        </p:tgtEl>
                                        <p:attrNameLst>
                                          <p:attrName>style.visibility</p:attrName>
                                        </p:attrNameLst>
                                      </p:cBhvr>
                                      <p:to>
                                        <p:strVal val="visible"/>
                                      </p:to>
                                    </p:set>
                                    <p:animEffect transition="in" filter="wipe(left)">
                                      <p:cBhvr>
                                        <p:cTn id="58" dur="500"/>
                                        <p:tgtEl>
                                          <p:spTgt spid="2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2" grpId="0" animBg="1"/>
      <p:bldP spid="2523" grpId="0"/>
      <p:bldP spid="2524" grpId="0"/>
      <p:bldP spid="2525" grpId="0"/>
      <p:bldP spid="2526" grpId="0" animBg="1"/>
      <p:bldP spid="2527" grpId="0" animBg="1"/>
      <p:bldP spid="2528" grpId="0" animBg="1"/>
      <p:bldP spid="2529" grpId="0" animBg="1"/>
      <p:bldP spid="2530" grpId="0"/>
      <p:bldP spid="2531" grpId="0"/>
      <p:bldP spid="2532" grpId="0"/>
      <p:bldP spid="2533" grpId="0"/>
      <p:bldP spid="2534" grpId="0"/>
      <p:bldP spid="2535" grpId="0"/>
      <p:bldP spid="2536" grpId="0" animBg="1"/>
      <p:bldP spid="2537" grpId="0" animBg="1"/>
      <p:bldP spid="2538" grpId="0" animBg="1"/>
      <p:bldP spid="253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KSO_Shape"/>
          <p:cNvSpPr>
            <a:spLocks/>
          </p:cNvSpPr>
          <p:nvPr/>
        </p:nvSpPr>
        <p:spPr bwMode="auto">
          <a:xfrm>
            <a:off x="866821" y="1199388"/>
            <a:ext cx="2597051" cy="2410930"/>
          </a:xfrm>
          <a:custGeom>
            <a:avLst/>
            <a:gdLst>
              <a:gd name="T0" fmla="*/ 0 w 99"/>
              <a:gd name="T1" fmla="*/ 2147483646 h 92"/>
              <a:gd name="T2" fmla="*/ 0 w 99"/>
              <a:gd name="T3" fmla="*/ 2147483646 h 92"/>
              <a:gd name="T4" fmla="*/ 2147483646 w 99"/>
              <a:gd name="T5" fmla="*/ 2147483646 h 92"/>
              <a:gd name="T6" fmla="*/ 2147483646 w 99"/>
              <a:gd name="T7" fmla="*/ 2147483646 h 92"/>
              <a:gd name="T8" fmla="*/ 2147483646 w 99"/>
              <a:gd name="T9" fmla="*/ 2147483646 h 92"/>
              <a:gd name="T10" fmla="*/ 2147483646 w 99"/>
              <a:gd name="T11" fmla="*/ 2147483646 h 92"/>
              <a:gd name="T12" fmla="*/ 2147483646 w 99"/>
              <a:gd name="T13" fmla="*/ 2147483646 h 92"/>
              <a:gd name="T14" fmla="*/ 2147483646 w 99"/>
              <a:gd name="T15" fmla="*/ 2147483646 h 92"/>
              <a:gd name="T16" fmla="*/ 2147483646 w 99"/>
              <a:gd name="T17" fmla="*/ 2147483646 h 92"/>
              <a:gd name="T18" fmla="*/ 2147483646 w 99"/>
              <a:gd name="T19" fmla="*/ 2147483646 h 92"/>
              <a:gd name="T20" fmla="*/ 2147483646 w 99"/>
              <a:gd name="T21" fmla="*/ 2147483646 h 92"/>
              <a:gd name="T22" fmla="*/ 0 w 99"/>
              <a:gd name="T23" fmla="*/ 2147483646 h 92"/>
              <a:gd name="T24" fmla="*/ 2147483646 w 99"/>
              <a:gd name="T25" fmla="*/ 2147483646 h 92"/>
              <a:gd name="T26" fmla="*/ 2147483646 w 99"/>
              <a:gd name="T27" fmla="*/ 2147483646 h 92"/>
              <a:gd name="T28" fmla="*/ 2147483646 w 99"/>
              <a:gd name="T29" fmla="*/ 2147483646 h 92"/>
              <a:gd name="T30" fmla="*/ 2147483646 w 99"/>
              <a:gd name="T31" fmla="*/ 2147483646 h 92"/>
              <a:gd name="T32" fmla="*/ 2147483646 w 99"/>
              <a:gd name="T33" fmla="*/ 2147483646 h 92"/>
              <a:gd name="T34" fmla="*/ 2147483646 w 99"/>
              <a:gd name="T35" fmla="*/ 2147483646 h 92"/>
              <a:gd name="T36" fmla="*/ 2147483646 w 99"/>
              <a:gd name="T37" fmla="*/ 2147483646 h 92"/>
              <a:gd name="T38" fmla="*/ 2147483646 w 99"/>
              <a:gd name="T39" fmla="*/ 2147483646 h 92"/>
              <a:gd name="T40" fmla="*/ 2147483646 w 99"/>
              <a:gd name="T41" fmla="*/ 2147483646 h 92"/>
              <a:gd name="T42" fmla="*/ 2147483646 w 99"/>
              <a:gd name="T43" fmla="*/ 2147483646 h 92"/>
              <a:gd name="T44" fmla="*/ 2147483646 w 99"/>
              <a:gd name="T45" fmla="*/ 2147483646 h 92"/>
              <a:gd name="T46" fmla="*/ 2147483646 w 99"/>
              <a:gd name="T47" fmla="*/ 2147483646 h 92"/>
              <a:gd name="T48" fmla="*/ 2147483646 w 99"/>
              <a:gd name="T49" fmla="*/ 2147483646 h 92"/>
              <a:gd name="T50" fmla="*/ 2147483646 w 99"/>
              <a:gd name="T51" fmla="*/ 2147483646 h 92"/>
              <a:gd name="T52" fmla="*/ 2147483646 w 99"/>
              <a:gd name="T53" fmla="*/ 2147483646 h 92"/>
              <a:gd name="T54" fmla="*/ 2147483646 w 99"/>
              <a:gd name="T55" fmla="*/ 2147483646 h 92"/>
              <a:gd name="T56" fmla="*/ 2147483646 w 99"/>
              <a:gd name="T57" fmla="*/ 2147483646 h 92"/>
              <a:gd name="T58" fmla="*/ 2147483646 w 99"/>
              <a:gd name="T59" fmla="*/ 2147483646 h 92"/>
              <a:gd name="T60" fmla="*/ 2147483646 w 99"/>
              <a:gd name="T61" fmla="*/ 2147483646 h 92"/>
              <a:gd name="T62" fmla="*/ 2147483646 w 99"/>
              <a:gd name="T63" fmla="*/ 2147483646 h 92"/>
              <a:gd name="T64" fmla="*/ 2147483646 w 99"/>
              <a:gd name="T65" fmla="*/ 2147483646 h 92"/>
              <a:gd name="T66" fmla="*/ 2147483646 w 99"/>
              <a:gd name="T67" fmla="*/ 2147483646 h 92"/>
              <a:gd name="T68" fmla="*/ 2147483646 w 99"/>
              <a:gd name="T69" fmla="*/ 2147483646 h 92"/>
              <a:gd name="T70" fmla="*/ 2147483646 w 99"/>
              <a:gd name="T71" fmla="*/ 2147483646 h 92"/>
              <a:gd name="T72" fmla="*/ 2147483646 w 99"/>
              <a:gd name="T73" fmla="*/ 2147483646 h 92"/>
              <a:gd name="T74" fmla="*/ 2147483646 w 99"/>
              <a:gd name="T75" fmla="*/ 2147483646 h 92"/>
              <a:gd name="T76" fmla="*/ 2147483646 w 99"/>
              <a:gd name="T77" fmla="*/ 2147483646 h 92"/>
              <a:gd name="T78" fmla="*/ 2147483646 w 99"/>
              <a:gd name="T79" fmla="*/ 2147483646 h 92"/>
              <a:gd name="T80" fmla="*/ 2147483646 w 99"/>
              <a:gd name="T81" fmla="*/ 2147483646 h 92"/>
              <a:gd name="T82" fmla="*/ 2147483646 w 99"/>
              <a:gd name="T83" fmla="*/ 2147483646 h 92"/>
              <a:gd name="T84" fmla="*/ 2147483646 w 99"/>
              <a:gd name="T85" fmla="*/ 2147483646 h 92"/>
              <a:gd name="T86" fmla="*/ 2147483646 w 99"/>
              <a:gd name="T87" fmla="*/ 2147483646 h 92"/>
              <a:gd name="T88" fmla="*/ 2147483646 w 99"/>
              <a:gd name="T89" fmla="*/ 2147483646 h 92"/>
              <a:gd name="T90" fmla="*/ 2147483646 w 99"/>
              <a:gd name="T91" fmla="*/ 2147483646 h 92"/>
              <a:gd name="T92" fmla="*/ 2147483646 w 99"/>
              <a:gd name="T93" fmla="*/ 2147483646 h 92"/>
              <a:gd name="T94" fmla="*/ 2147483646 w 99"/>
              <a:gd name="T95" fmla="*/ 2147483646 h 92"/>
              <a:gd name="T96" fmla="*/ 2147483646 w 99"/>
              <a:gd name="T97" fmla="*/ 2147483646 h 92"/>
              <a:gd name="T98" fmla="*/ 2147483646 w 99"/>
              <a:gd name="T99" fmla="*/ 2147483646 h 92"/>
              <a:gd name="T100" fmla="*/ 2147483646 w 99"/>
              <a:gd name="T101" fmla="*/ 2147483646 h 92"/>
              <a:gd name="T102" fmla="*/ 2147483646 w 99"/>
              <a:gd name="T103" fmla="*/ 2147483646 h 92"/>
              <a:gd name="T104" fmla="*/ 2147483646 w 99"/>
              <a:gd name="T105" fmla="*/ 2147483646 h 92"/>
              <a:gd name="T106" fmla="*/ 2147483646 w 99"/>
              <a:gd name="T107" fmla="*/ 2147483646 h 92"/>
              <a:gd name="T108" fmla="*/ 2147483646 w 99"/>
              <a:gd name="T109" fmla="*/ 2147483646 h 92"/>
              <a:gd name="T110" fmla="*/ 2147483646 w 99"/>
              <a:gd name="T111" fmla="*/ 2147483646 h 92"/>
              <a:gd name="T112" fmla="*/ 2147483646 w 99"/>
              <a:gd name="T113" fmla="*/ 2147483646 h 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9" h="92">
                <a:moveTo>
                  <a:pt x="0" y="89"/>
                </a:moveTo>
                <a:cubicBezTo>
                  <a:pt x="0" y="92"/>
                  <a:pt x="0" y="92"/>
                  <a:pt x="0" y="92"/>
                </a:cubicBezTo>
                <a:cubicBezTo>
                  <a:pt x="3" y="92"/>
                  <a:pt x="3" y="92"/>
                  <a:pt x="3" y="92"/>
                </a:cubicBezTo>
                <a:cubicBezTo>
                  <a:pt x="96" y="92"/>
                  <a:pt x="96" y="92"/>
                  <a:pt x="96" y="92"/>
                </a:cubicBezTo>
                <a:cubicBezTo>
                  <a:pt x="99" y="92"/>
                  <a:pt x="99" y="92"/>
                  <a:pt x="99" y="92"/>
                </a:cubicBezTo>
                <a:cubicBezTo>
                  <a:pt x="99" y="89"/>
                  <a:pt x="99" y="89"/>
                  <a:pt x="99" y="89"/>
                </a:cubicBezTo>
                <a:cubicBezTo>
                  <a:pt x="99" y="52"/>
                  <a:pt x="99" y="52"/>
                  <a:pt x="99" y="52"/>
                </a:cubicBezTo>
                <a:cubicBezTo>
                  <a:pt x="99" y="46"/>
                  <a:pt x="94" y="42"/>
                  <a:pt x="89" y="41"/>
                </a:cubicBezTo>
                <a:cubicBezTo>
                  <a:pt x="75" y="38"/>
                  <a:pt x="64" y="42"/>
                  <a:pt x="55" y="31"/>
                </a:cubicBezTo>
                <a:cubicBezTo>
                  <a:pt x="52" y="28"/>
                  <a:pt x="49" y="23"/>
                  <a:pt x="45" y="19"/>
                </a:cubicBezTo>
                <a:cubicBezTo>
                  <a:pt x="29" y="0"/>
                  <a:pt x="1" y="13"/>
                  <a:pt x="1" y="32"/>
                </a:cubicBezTo>
                <a:cubicBezTo>
                  <a:pt x="0" y="89"/>
                  <a:pt x="0" y="89"/>
                  <a:pt x="0" y="89"/>
                </a:cubicBezTo>
                <a:close/>
                <a:moveTo>
                  <a:pt x="88" y="73"/>
                </a:moveTo>
                <a:cubicBezTo>
                  <a:pt x="93" y="73"/>
                  <a:pt x="93" y="73"/>
                  <a:pt x="93" y="73"/>
                </a:cubicBezTo>
                <a:cubicBezTo>
                  <a:pt x="93" y="87"/>
                  <a:pt x="93" y="87"/>
                  <a:pt x="93" y="87"/>
                </a:cubicBezTo>
                <a:cubicBezTo>
                  <a:pt x="6" y="87"/>
                  <a:pt x="6" y="87"/>
                  <a:pt x="6" y="87"/>
                </a:cubicBezTo>
                <a:cubicBezTo>
                  <a:pt x="6" y="73"/>
                  <a:pt x="6" y="73"/>
                  <a:pt x="6" y="73"/>
                </a:cubicBezTo>
                <a:cubicBezTo>
                  <a:pt x="12" y="73"/>
                  <a:pt x="12" y="73"/>
                  <a:pt x="12" y="73"/>
                </a:cubicBezTo>
                <a:cubicBezTo>
                  <a:pt x="12" y="81"/>
                  <a:pt x="12" y="81"/>
                  <a:pt x="12" y="81"/>
                </a:cubicBezTo>
                <a:cubicBezTo>
                  <a:pt x="16" y="81"/>
                  <a:pt x="16" y="81"/>
                  <a:pt x="16" y="81"/>
                </a:cubicBezTo>
                <a:cubicBezTo>
                  <a:pt x="16" y="73"/>
                  <a:pt x="16" y="73"/>
                  <a:pt x="16" y="73"/>
                </a:cubicBezTo>
                <a:cubicBezTo>
                  <a:pt x="18" y="73"/>
                  <a:pt x="18" y="73"/>
                  <a:pt x="18" y="73"/>
                </a:cubicBezTo>
                <a:cubicBezTo>
                  <a:pt x="18" y="81"/>
                  <a:pt x="18" y="81"/>
                  <a:pt x="18" y="81"/>
                </a:cubicBezTo>
                <a:cubicBezTo>
                  <a:pt x="22" y="81"/>
                  <a:pt x="22" y="81"/>
                  <a:pt x="22" y="81"/>
                </a:cubicBezTo>
                <a:cubicBezTo>
                  <a:pt x="22" y="73"/>
                  <a:pt x="22" y="73"/>
                  <a:pt x="22" y="73"/>
                </a:cubicBezTo>
                <a:cubicBezTo>
                  <a:pt x="29" y="73"/>
                  <a:pt x="29" y="73"/>
                  <a:pt x="29" y="73"/>
                </a:cubicBezTo>
                <a:cubicBezTo>
                  <a:pt x="29" y="81"/>
                  <a:pt x="29" y="81"/>
                  <a:pt x="29" y="81"/>
                </a:cubicBezTo>
                <a:cubicBezTo>
                  <a:pt x="33" y="81"/>
                  <a:pt x="33" y="81"/>
                  <a:pt x="33" y="81"/>
                </a:cubicBezTo>
                <a:cubicBezTo>
                  <a:pt x="33" y="73"/>
                  <a:pt x="33" y="73"/>
                  <a:pt x="33" y="73"/>
                </a:cubicBezTo>
                <a:cubicBezTo>
                  <a:pt x="35" y="73"/>
                  <a:pt x="35" y="73"/>
                  <a:pt x="35" y="73"/>
                </a:cubicBezTo>
                <a:cubicBezTo>
                  <a:pt x="35" y="81"/>
                  <a:pt x="35" y="81"/>
                  <a:pt x="35" y="81"/>
                </a:cubicBezTo>
                <a:cubicBezTo>
                  <a:pt x="39" y="81"/>
                  <a:pt x="39" y="81"/>
                  <a:pt x="39" y="81"/>
                </a:cubicBezTo>
                <a:cubicBezTo>
                  <a:pt x="39" y="73"/>
                  <a:pt x="39" y="73"/>
                  <a:pt x="39" y="73"/>
                </a:cubicBezTo>
                <a:cubicBezTo>
                  <a:pt x="41" y="73"/>
                  <a:pt x="41" y="73"/>
                  <a:pt x="41" y="73"/>
                </a:cubicBezTo>
                <a:cubicBezTo>
                  <a:pt x="41" y="81"/>
                  <a:pt x="41" y="81"/>
                  <a:pt x="41" y="81"/>
                </a:cubicBezTo>
                <a:cubicBezTo>
                  <a:pt x="45" y="81"/>
                  <a:pt x="45" y="81"/>
                  <a:pt x="45" y="81"/>
                </a:cubicBezTo>
                <a:cubicBezTo>
                  <a:pt x="45" y="73"/>
                  <a:pt x="45" y="73"/>
                  <a:pt x="45" y="73"/>
                </a:cubicBezTo>
                <a:cubicBezTo>
                  <a:pt x="55" y="73"/>
                  <a:pt x="55" y="73"/>
                  <a:pt x="55" y="73"/>
                </a:cubicBezTo>
                <a:cubicBezTo>
                  <a:pt x="55" y="81"/>
                  <a:pt x="55" y="81"/>
                  <a:pt x="55" y="81"/>
                </a:cubicBezTo>
                <a:cubicBezTo>
                  <a:pt x="59" y="81"/>
                  <a:pt x="59" y="81"/>
                  <a:pt x="59" y="81"/>
                </a:cubicBezTo>
                <a:cubicBezTo>
                  <a:pt x="59" y="73"/>
                  <a:pt x="59" y="73"/>
                  <a:pt x="59" y="73"/>
                </a:cubicBezTo>
                <a:cubicBezTo>
                  <a:pt x="61" y="73"/>
                  <a:pt x="61" y="73"/>
                  <a:pt x="61" y="73"/>
                </a:cubicBezTo>
                <a:cubicBezTo>
                  <a:pt x="61" y="81"/>
                  <a:pt x="61" y="81"/>
                  <a:pt x="61" y="81"/>
                </a:cubicBezTo>
                <a:cubicBezTo>
                  <a:pt x="65" y="81"/>
                  <a:pt x="65" y="81"/>
                  <a:pt x="65" y="81"/>
                </a:cubicBezTo>
                <a:cubicBezTo>
                  <a:pt x="65" y="73"/>
                  <a:pt x="65" y="73"/>
                  <a:pt x="65" y="73"/>
                </a:cubicBezTo>
                <a:cubicBezTo>
                  <a:pt x="72" y="73"/>
                  <a:pt x="72" y="73"/>
                  <a:pt x="72" y="73"/>
                </a:cubicBezTo>
                <a:cubicBezTo>
                  <a:pt x="72" y="81"/>
                  <a:pt x="72" y="81"/>
                  <a:pt x="72" y="81"/>
                </a:cubicBezTo>
                <a:cubicBezTo>
                  <a:pt x="75" y="81"/>
                  <a:pt x="75" y="81"/>
                  <a:pt x="75" y="81"/>
                </a:cubicBezTo>
                <a:cubicBezTo>
                  <a:pt x="75" y="73"/>
                  <a:pt x="75" y="73"/>
                  <a:pt x="75" y="73"/>
                </a:cubicBezTo>
                <a:cubicBezTo>
                  <a:pt x="78" y="73"/>
                  <a:pt x="78" y="73"/>
                  <a:pt x="78" y="73"/>
                </a:cubicBezTo>
                <a:cubicBezTo>
                  <a:pt x="78" y="81"/>
                  <a:pt x="78" y="81"/>
                  <a:pt x="78" y="81"/>
                </a:cubicBezTo>
                <a:cubicBezTo>
                  <a:pt x="82" y="81"/>
                  <a:pt x="82" y="81"/>
                  <a:pt x="82" y="81"/>
                </a:cubicBezTo>
                <a:cubicBezTo>
                  <a:pt x="82" y="73"/>
                  <a:pt x="82" y="73"/>
                  <a:pt x="82" y="73"/>
                </a:cubicBezTo>
                <a:cubicBezTo>
                  <a:pt x="84" y="73"/>
                  <a:pt x="84" y="73"/>
                  <a:pt x="84" y="73"/>
                </a:cubicBezTo>
                <a:cubicBezTo>
                  <a:pt x="84" y="81"/>
                  <a:pt x="84" y="81"/>
                  <a:pt x="84" y="81"/>
                </a:cubicBezTo>
                <a:cubicBezTo>
                  <a:pt x="88" y="81"/>
                  <a:pt x="88" y="81"/>
                  <a:pt x="88" y="81"/>
                </a:cubicBezTo>
                <a:lnTo>
                  <a:pt x="88" y="73"/>
                </a:lnTo>
                <a:close/>
              </a:path>
            </a:pathLst>
          </a:custGeom>
          <a:solidFill>
            <a:schemeClr val="accent1"/>
          </a:solidFill>
          <a:ln>
            <a:noFill/>
          </a:ln>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sp>
        <p:nvSpPr>
          <p:cNvPr id="34" name="矩形 33"/>
          <p:cNvSpPr/>
          <p:nvPr/>
        </p:nvSpPr>
        <p:spPr>
          <a:xfrm>
            <a:off x="866821" y="3610318"/>
            <a:ext cx="2597051" cy="12484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nvGrpSpPr>
          <p:cNvPr id="3" name="组合 2"/>
          <p:cNvGrpSpPr/>
          <p:nvPr/>
        </p:nvGrpSpPr>
        <p:grpSpPr>
          <a:xfrm>
            <a:off x="4330274" y="1314918"/>
            <a:ext cx="4631622" cy="1079570"/>
            <a:chOff x="4330274" y="1314918"/>
            <a:chExt cx="4631622" cy="1079570"/>
          </a:xfrm>
        </p:grpSpPr>
        <p:sp>
          <p:nvSpPr>
            <p:cNvPr id="5" name="泪滴形 4"/>
            <p:cNvSpPr/>
            <p:nvPr/>
          </p:nvSpPr>
          <p:spPr>
            <a:xfrm>
              <a:off x="4330274" y="1714878"/>
              <a:ext cx="360336" cy="36033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0" name="矩形 39"/>
            <p:cNvSpPr/>
            <p:nvPr/>
          </p:nvSpPr>
          <p:spPr>
            <a:xfrm>
              <a:off x="4914047" y="1314918"/>
              <a:ext cx="4047849" cy="107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4330274" y="2530748"/>
            <a:ext cx="4631622" cy="1079570"/>
            <a:chOff x="4330274" y="2530748"/>
            <a:chExt cx="4631622" cy="1079570"/>
          </a:xfrm>
        </p:grpSpPr>
        <p:sp>
          <p:nvSpPr>
            <p:cNvPr id="41" name="泪滴形 40"/>
            <p:cNvSpPr/>
            <p:nvPr/>
          </p:nvSpPr>
          <p:spPr>
            <a:xfrm>
              <a:off x="4330274" y="2930708"/>
              <a:ext cx="360336" cy="36033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4" name="矩形 43"/>
            <p:cNvSpPr/>
            <p:nvPr/>
          </p:nvSpPr>
          <p:spPr>
            <a:xfrm>
              <a:off x="4914047" y="2530748"/>
              <a:ext cx="4047849" cy="107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6" name="组合 5"/>
          <p:cNvGrpSpPr/>
          <p:nvPr/>
        </p:nvGrpSpPr>
        <p:grpSpPr>
          <a:xfrm>
            <a:off x="4330274" y="3746578"/>
            <a:ext cx="4631622" cy="1079570"/>
            <a:chOff x="4330274" y="3746578"/>
            <a:chExt cx="4631622" cy="1079570"/>
          </a:xfrm>
        </p:grpSpPr>
        <p:sp>
          <p:nvSpPr>
            <p:cNvPr id="45" name="泪滴形 44"/>
            <p:cNvSpPr/>
            <p:nvPr/>
          </p:nvSpPr>
          <p:spPr>
            <a:xfrm>
              <a:off x="4330274" y="4146539"/>
              <a:ext cx="360336" cy="360336"/>
            </a:xfrm>
            <a:prstGeom prst="teardrop">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46" name="矩形 45"/>
            <p:cNvSpPr/>
            <p:nvPr/>
          </p:nvSpPr>
          <p:spPr>
            <a:xfrm>
              <a:off x="4914047" y="3746578"/>
              <a:ext cx="4047849" cy="1079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379060920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2500"/>
                            </p:stCondLst>
                            <p:childTnLst>
                              <p:par>
                                <p:cTn id="22" presetID="12" presetClass="entr" presetSubtype="4"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ppt_y</p:attrName>
                                        </p:attrNameLst>
                                      </p:cBhvr>
                                      <p:tavLst>
                                        <p:tav tm="0">
                                          <p:val>
                                            <p:strVal val="#ppt_y+#ppt_h*1.125000"/>
                                          </p:val>
                                        </p:tav>
                                        <p:tav tm="100000">
                                          <p:val>
                                            <p:strVal val="#ppt_y"/>
                                          </p:val>
                                        </p:tav>
                                      </p:tavLst>
                                    </p:anim>
                                    <p:animEffect transition="in" filter="wipe(up)">
                                      <p:cBhvr>
                                        <p:cTn id="25" dur="500"/>
                                        <p:tgtEl>
                                          <p:spTgt spid="4"/>
                                        </p:tgtEl>
                                      </p:cBhvr>
                                    </p:animEffect>
                                  </p:childTnLst>
                                </p:cTn>
                              </p:par>
                            </p:childTnLst>
                          </p:cTn>
                        </p:par>
                        <p:par>
                          <p:cTn id="26" fill="hold">
                            <p:stCondLst>
                              <p:cond delay="3000"/>
                            </p:stCondLst>
                            <p:childTnLst>
                              <p:par>
                                <p:cTn id="27" presetID="12" presetClass="entr" presetSubtype="4"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up)">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idx="4294967295"/>
          </p:nvPr>
        </p:nvSpPr>
        <p:spPr>
          <a:xfrm>
            <a:off x="628650" y="273844"/>
            <a:ext cx="7886700" cy="994172"/>
          </a:xfrm>
        </p:spPr>
        <p:txBody>
          <a:bodyPr/>
          <a:lstStyle/>
          <a:p>
            <a:pPr eaLnBrk="1" hangingPunct="1"/>
            <a:r>
              <a:rPr lang="zh-CN" altLang="en-US" dirty="0" smtClean="0">
                <a:latin typeface="+mn-lt"/>
                <a:ea typeface="+mn-ea"/>
                <a:cs typeface="+mn-ea"/>
                <a:sym typeface="+mn-lt"/>
              </a:rPr>
              <a:t> </a:t>
            </a:r>
            <a:endParaRPr lang="en-US" altLang="zh-CN" dirty="0">
              <a:latin typeface="+mn-lt"/>
              <a:ea typeface="+mn-ea"/>
              <a:cs typeface="+mn-ea"/>
              <a:sym typeface="+mn-lt"/>
            </a:endParaRPr>
          </a:p>
        </p:txBody>
      </p:sp>
      <p:sp>
        <p:nvSpPr>
          <p:cNvPr id="72" name="矩形 71"/>
          <p:cNvSpPr/>
          <p:nvPr/>
        </p:nvSpPr>
        <p:spPr>
          <a:xfrm>
            <a:off x="1221817" y="2998596"/>
            <a:ext cx="2770406" cy="1035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tx1"/>
                </a:solidFill>
                <a:cs typeface="+mn-ea"/>
                <a:sym typeface="+mn-lt"/>
              </a:rPr>
              <a:t>请输入文本请输入文本请输入文本请输入文本请输入文本请输入文本请输入文本请输入文本</a:t>
            </a:r>
            <a:endParaRPr lang="zh-CN" altLang="zh-CN" dirty="0">
              <a:solidFill>
                <a:schemeClr val="tx1"/>
              </a:solidFill>
              <a:cs typeface="+mn-ea"/>
              <a:sym typeface="+mn-lt"/>
            </a:endParaRPr>
          </a:p>
        </p:txBody>
      </p:sp>
      <p:sp>
        <p:nvSpPr>
          <p:cNvPr id="73" name="圆角矩形 85"/>
          <p:cNvSpPr/>
          <p:nvPr/>
        </p:nvSpPr>
        <p:spPr>
          <a:xfrm>
            <a:off x="1221817" y="2423586"/>
            <a:ext cx="2813751" cy="47078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600" dirty="0">
                <a:solidFill>
                  <a:srgbClr val="FEFFFF"/>
                </a:solidFill>
                <a:cs typeface="+mn-ea"/>
                <a:sym typeface="+mn-lt"/>
              </a:rPr>
              <a:t>请输入您的小标题</a:t>
            </a:r>
            <a:endParaRPr lang="zh-CN" altLang="zh-CN" sz="1600" dirty="0">
              <a:solidFill>
                <a:srgbClr val="FEFFFF"/>
              </a:solidFill>
              <a:cs typeface="+mn-ea"/>
              <a:sym typeface="+mn-lt"/>
            </a:endParaRPr>
          </a:p>
        </p:txBody>
      </p:sp>
      <p:sp>
        <p:nvSpPr>
          <p:cNvPr id="15" name="矩形 14"/>
          <p:cNvSpPr/>
          <p:nvPr/>
        </p:nvSpPr>
        <p:spPr>
          <a:xfrm>
            <a:off x="4981225" y="3020019"/>
            <a:ext cx="2770406" cy="10359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dirty="0">
                <a:solidFill>
                  <a:schemeClr val="tx1"/>
                </a:solidFill>
                <a:cs typeface="+mn-ea"/>
                <a:sym typeface="+mn-lt"/>
              </a:rPr>
              <a:t>请输入文本请输入文本请输入文本请输入文本请输入文本请输入文本请输入文本请输入文本</a:t>
            </a:r>
            <a:endParaRPr lang="zh-CN" altLang="zh-CN" dirty="0">
              <a:solidFill>
                <a:schemeClr val="tx1"/>
              </a:solidFill>
              <a:cs typeface="+mn-ea"/>
              <a:sym typeface="+mn-lt"/>
            </a:endParaRPr>
          </a:p>
        </p:txBody>
      </p:sp>
      <p:sp>
        <p:nvSpPr>
          <p:cNvPr id="16" name="圆角矩形 85"/>
          <p:cNvSpPr/>
          <p:nvPr/>
        </p:nvSpPr>
        <p:spPr>
          <a:xfrm>
            <a:off x="4981225" y="2445009"/>
            <a:ext cx="2813751" cy="47078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600" dirty="0">
                <a:solidFill>
                  <a:srgbClr val="FEFFFF"/>
                </a:solidFill>
                <a:cs typeface="+mn-ea"/>
                <a:sym typeface="+mn-lt"/>
              </a:rPr>
              <a:t>请输入您的小标题</a:t>
            </a:r>
            <a:endParaRPr lang="zh-CN" altLang="zh-CN" sz="1600" dirty="0">
              <a:solidFill>
                <a:srgbClr val="FEFFFF"/>
              </a:solidFill>
              <a:cs typeface="+mn-ea"/>
              <a:sym typeface="+mn-lt"/>
            </a:endParaRPr>
          </a:p>
        </p:txBody>
      </p:sp>
      <p:sp>
        <p:nvSpPr>
          <p:cNvPr id="3" name="文本框 2"/>
          <p:cNvSpPr txBox="1"/>
          <p:nvPr/>
        </p:nvSpPr>
        <p:spPr>
          <a:xfrm>
            <a:off x="1510437" y="1872679"/>
            <a:ext cx="2236510" cy="400110"/>
          </a:xfrm>
          <a:prstGeom prst="rect">
            <a:avLst/>
          </a:prstGeom>
          <a:noFill/>
        </p:spPr>
        <p:txBody>
          <a:bodyPr wrap="none" rtlCol="0">
            <a:spAutoFit/>
          </a:bodyPr>
          <a:lstStyle/>
          <a:p>
            <a:r>
              <a:rPr lang="zh-CN" altLang="en-US" sz="2000" b="1" dirty="0" smtClean="0"/>
              <a:t>单击此处添加文字</a:t>
            </a:r>
            <a:endParaRPr lang="zh-CN" altLang="en-US" sz="2000" b="1" dirty="0"/>
          </a:p>
        </p:txBody>
      </p:sp>
      <p:sp>
        <p:nvSpPr>
          <p:cNvPr id="14" name="文本框 13"/>
          <p:cNvSpPr txBox="1"/>
          <p:nvPr/>
        </p:nvSpPr>
        <p:spPr>
          <a:xfrm>
            <a:off x="5248173" y="1871448"/>
            <a:ext cx="2236510" cy="400110"/>
          </a:xfrm>
          <a:prstGeom prst="rect">
            <a:avLst/>
          </a:prstGeom>
          <a:noFill/>
        </p:spPr>
        <p:txBody>
          <a:bodyPr wrap="none" rtlCol="0">
            <a:spAutoFit/>
          </a:bodyPr>
          <a:lstStyle/>
          <a:p>
            <a:r>
              <a:rPr lang="zh-CN" altLang="en-US" sz="2000" b="1" dirty="0" smtClean="0"/>
              <a:t>单击此处添加文字</a:t>
            </a:r>
            <a:endParaRPr lang="zh-CN" altLang="en-US" sz="2000" b="1" dirty="0"/>
          </a:p>
        </p:txBody>
      </p:sp>
    </p:spTree>
    <p:extLst>
      <p:ext uri="{BB962C8B-B14F-4D97-AF65-F5344CB8AC3E}">
        <p14:creationId xmlns:p14="http://schemas.microsoft.com/office/powerpoint/2010/main" val="328738380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barn(inVertical)">
                                      <p:cBhvr>
                                        <p:cTn id="11" dur="500"/>
                                        <p:tgtEl>
                                          <p:spTgt spid="73"/>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anim calcmode="lin" valueType="num">
                                      <p:cBhvr>
                                        <p:cTn id="16" dur="500" fill="hold"/>
                                        <p:tgtEl>
                                          <p:spTgt spid="72"/>
                                        </p:tgtEl>
                                        <p:attrNameLst>
                                          <p:attrName>ppt_x</p:attrName>
                                        </p:attrNameLst>
                                      </p:cBhvr>
                                      <p:tavLst>
                                        <p:tav tm="0">
                                          <p:val>
                                            <p:strVal val="#ppt_x"/>
                                          </p:val>
                                        </p:tav>
                                        <p:tav tm="100000">
                                          <p:val>
                                            <p:strVal val="#ppt_x"/>
                                          </p:val>
                                        </p:tav>
                                      </p:tavLst>
                                    </p:anim>
                                    <p:anim calcmode="lin" valueType="num">
                                      <p:cBhvr>
                                        <p:cTn id="17" dur="500" fill="hold"/>
                                        <p:tgtEl>
                                          <p:spTgt spid="72"/>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animBg="1"/>
      <p:bldP spid="15" grpId="0"/>
      <p:bldP spid="16" grpId="0" animBg="1"/>
      <p:bldP spid="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1500" y="4095163"/>
            <a:ext cx="5473700" cy="1048336"/>
          </a:xfrm>
          <a:prstGeom prst="rect">
            <a:avLst/>
          </a:prstGeom>
        </p:spPr>
      </p:pic>
      <p:grpSp>
        <p:nvGrpSpPr>
          <p:cNvPr id="13" name="组合 12"/>
          <p:cNvGrpSpPr/>
          <p:nvPr/>
        </p:nvGrpSpPr>
        <p:grpSpPr>
          <a:xfrm>
            <a:off x="-38100" y="1671447"/>
            <a:ext cx="9182100" cy="3481562"/>
            <a:chOff x="-38100" y="1671447"/>
            <a:chExt cx="9182100" cy="3481562"/>
          </a:xfrm>
        </p:grpSpPr>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5216"/>
            <a:stretch/>
          </p:blipFill>
          <p:spPr>
            <a:xfrm flipH="1">
              <a:off x="6403370" y="1680956"/>
              <a:ext cx="2740630" cy="3472053"/>
            </a:xfrm>
            <a:prstGeom prst="rect">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8151"/>
            <a:stretch/>
          </p:blipFill>
          <p:spPr>
            <a:xfrm>
              <a:off x="-38100" y="1671447"/>
              <a:ext cx="2655749" cy="3472053"/>
            </a:xfrm>
            <a:prstGeom prst="rect">
              <a:avLst/>
            </a:prstGeom>
          </p:spPr>
        </p:pic>
      </p:gr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52195" y="613228"/>
            <a:ext cx="5442080" cy="3310163"/>
          </a:xfrm>
          <a:prstGeom prst="rect">
            <a:avLst/>
          </a:prstGeom>
        </p:spPr>
      </p:pic>
      <p:sp>
        <p:nvSpPr>
          <p:cNvPr id="7" name="文本框 6"/>
          <p:cNvSpPr txBox="1"/>
          <p:nvPr/>
        </p:nvSpPr>
        <p:spPr>
          <a:xfrm>
            <a:off x="2216128" y="2175758"/>
            <a:ext cx="4174541" cy="646331"/>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感谢观看 </a:t>
            </a:r>
            <a:r>
              <a:rPr kumimoji="0" lang="en-US" altLang="zh-CN" sz="36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文本框 7"/>
          <p:cNvSpPr txBox="1"/>
          <p:nvPr/>
        </p:nvSpPr>
        <p:spPr>
          <a:xfrm>
            <a:off x="2711868" y="2822089"/>
            <a:ext cx="2959465" cy="30777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汇报人</a:t>
            </a:r>
            <a:r>
              <a:rPr kumimoji="0" lang="zh-CN" altLang="en-US" sz="1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：号品社   </a:t>
            </a:r>
            <a:r>
              <a:rPr kumimoji="0" lang="zh-CN" altLang="en-US" sz="1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时间：</a:t>
            </a:r>
            <a:r>
              <a:rPr kumimoji="0" lang="en-US" altLang="zh-CN" sz="1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XX</a:t>
            </a:r>
            <a:r>
              <a:rPr kumimoji="0" lang="zh-CN" altLang="en-US" sz="1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XX</a:t>
            </a:r>
            <a:r>
              <a:rPr kumimoji="0" lang="zh-CN" altLang="en-US" sz="1400" b="0"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月</a:t>
            </a:r>
            <a:endParaRPr kumimoji="0" lang="zh-CN" altLang="en-US" sz="1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649140412"/>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3"/>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1000"/>
                                        <p:tgtEl>
                                          <p:spTgt spid="3"/>
                                        </p:tgtEl>
                                      </p:cBhvr>
                                    </p:animEffect>
                                  </p:childTnLst>
                                </p:cTn>
                              </p:par>
                            </p:childTnLst>
                          </p:cTn>
                        </p:par>
                        <p:par>
                          <p:cTn id="20" fill="hold">
                            <p:stCondLst>
                              <p:cond delay="3000"/>
                            </p:stCondLst>
                            <p:childTnLst>
                              <p:par>
                                <p:cTn id="21" presetID="12" presetClass="entr" presetSubtype="4" fill="hold" grpId="0" nodeType="afterEffect">
                                  <p:stCondLst>
                                    <p:cond delay="0"/>
                                  </p:stCondLst>
                                  <p:iterate type="lt">
                                    <p:tmPct val="13000"/>
                                  </p:iterate>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childTnLst>
                          </p:cTn>
                        </p:par>
                        <p:par>
                          <p:cTn id="25" fill="hold">
                            <p:stCondLst>
                              <p:cond delay="4085"/>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41500" y="4095163"/>
            <a:ext cx="5473700" cy="1048336"/>
          </a:xfrm>
          <a:prstGeom prst="rect">
            <a:avLst/>
          </a:prstGeom>
        </p:spPr>
      </p:pic>
      <p:grpSp>
        <p:nvGrpSpPr>
          <p:cNvPr id="5" name="组合 4"/>
          <p:cNvGrpSpPr/>
          <p:nvPr/>
        </p:nvGrpSpPr>
        <p:grpSpPr>
          <a:xfrm>
            <a:off x="-38100" y="0"/>
            <a:ext cx="9182100" cy="5153009"/>
            <a:chOff x="-38100" y="0"/>
            <a:chExt cx="9182100" cy="5153009"/>
          </a:xfrm>
        </p:grpSpPr>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grpSp>
          <p:nvGrpSpPr>
            <p:cNvPr id="13" name="组合 12"/>
            <p:cNvGrpSpPr/>
            <p:nvPr/>
          </p:nvGrpSpPr>
          <p:grpSpPr>
            <a:xfrm>
              <a:off x="-38100" y="1671447"/>
              <a:ext cx="9182100" cy="3481562"/>
              <a:chOff x="-38100" y="1671447"/>
              <a:chExt cx="9182100" cy="3481562"/>
            </a:xfrm>
          </p:grpSpPr>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l="5216"/>
              <a:stretch/>
            </p:blipFill>
            <p:spPr>
              <a:xfrm flipH="1">
                <a:off x="6403370" y="1680956"/>
                <a:ext cx="2740630" cy="3472053"/>
              </a:xfrm>
              <a:prstGeom prst="rect">
                <a:avLst/>
              </a:prstGeom>
            </p:spPr>
          </p:pic>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8151"/>
              <a:stretch/>
            </p:blipFill>
            <p:spPr>
              <a:xfrm>
                <a:off x="-38100" y="1671447"/>
                <a:ext cx="2655749" cy="3472053"/>
              </a:xfrm>
              <a:prstGeom prst="rect">
                <a:avLst/>
              </a:prstGeom>
            </p:spPr>
          </p:pic>
        </p:grpSp>
      </p:gr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43659" y="880982"/>
            <a:ext cx="643305" cy="391292"/>
          </a:xfrm>
          <a:prstGeom prst="rect">
            <a:avLst/>
          </a:prstGeom>
        </p:spPr>
      </p:pic>
      <p:sp>
        <p:nvSpPr>
          <p:cNvPr id="4" name="圆角矩形 3"/>
          <p:cNvSpPr/>
          <p:nvPr/>
        </p:nvSpPr>
        <p:spPr>
          <a:xfrm>
            <a:off x="2368550" y="838537"/>
            <a:ext cx="4368800" cy="476183"/>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280941" y="893766"/>
            <a:ext cx="3262432"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单击此处添加文字标题内容</a:t>
            </a:r>
            <a:endParaRPr lang="zh-CN" altLang="en-US" sz="2000"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43659" y="1619362"/>
            <a:ext cx="643305" cy="391292"/>
          </a:xfrm>
          <a:prstGeom prst="rect">
            <a:avLst/>
          </a:prstGeom>
        </p:spPr>
      </p:pic>
      <p:sp>
        <p:nvSpPr>
          <p:cNvPr id="16" name="圆角矩形 15"/>
          <p:cNvSpPr/>
          <p:nvPr/>
        </p:nvSpPr>
        <p:spPr>
          <a:xfrm>
            <a:off x="2368550" y="1576917"/>
            <a:ext cx="4368800" cy="476183"/>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280941" y="1632146"/>
            <a:ext cx="3262432"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单击此处添加文字标题内容</a:t>
            </a:r>
            <a:endParaRPr lang="zh-CN" altLang="en-US" sz="2000" dirty="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43659" y="2381226"/>
            <a:ext cx="643305" cy="391292"/>
          </a:xfrm>
          <a:prstGeom prst="rect">
            <a:avLst/>
          </a:prstGeom>
        </p:spPr>
      </p:pic>
      <p:sp>
        <p:nvSpPr>
          <p:cNvPr id="19" name="圆角矩形 18"/>
          <p:cNvSpPr/>
          <p:nvPr/>
        </p:nvSpPr>
        <p:spPr>
          <a:xfrm>
            <a:off x="2368550" y="2338781"/>
            <a:ext cx="4368800" cy="476183"/>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3280941" y="2394010"/>
            <a:ext cx="3262432"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单击此处添加文字标题内容</a:t>
            </a:r>
            <a:endParaRPr lang="zh-CN" altLang="en-US" sz="2000" dirty="0">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43659" y="3149068"/>
            <a:ext cx="643305" cy="391292"/>
          </a:xfrm>
          <a:prstGeom prst="rect">
            <a:avLst/>
          </a:prstGeom>
        </p:spPr>
      </p:pic>
      <p:sp>
        <p:nvSpPr>
          <p:cNvPr id="22" name="圆角矩形 21"/>
          <p:cNvSpPr/>
          <p:nvPr/>
        </p:nvSpPr>
        <p:spPr>
          <a:xfrm>
            <a:off x="2368550" y="3106623"/>
            <a:ext cx="4368800" cy="476183"/>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280941" y="3161852"/>
            <a:ext cx="3262432" cy="400110"/>
          </a:xfrm>
          <a:prstGeom prst="rect">
            <a:avLst/>
          </a:prstGeom>
          <a:noFill/>
        </p:spPr>
        <p:txBody>
          <a:bodyPr wrap="none" rtlCol="0">
            <a:spAutoFit/>
          </a:bodyPr>
          <a:lstStyle/>
          <a:p>
            <a:r>
              <a:rPr lang="zh-CN" altLang="en-US" sz="2000" dirty="0" smtClean="0">
                <a:latin typeface="微软雅黑" panose="020B0503020204020204" pitchFamily="34" charset="-122"/>
                <a:ea typeface="微软雅黑" panose="020B0503020204020204" pitchFamily="34" charset="-122"/>
              </a:rPr>
              <a:t>单击此处添加文字标题内容</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045199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42"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42"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anim calcmode="lin" valueType="num">
                                      <p:cBhvr>
                                        <p:cTn id="34" dur="500" fill="hold"/>
                                        <p:tgtEl>
                                          <p:spTgt spid="18"/>
                                        </p:tgtEl>
                                        <p:attrNameLst>
                                          <p:attrName>ppt_x</p:attrName>
                                        </p:attrNameLst>
                                      </p:cBhvr>
                                      <p:tavLst>
                                        <p:tav tm="0">
                                          <p:val>
                                            <p:strVal val="#ppt_x"/>
                                          </p:val>
                                        </p:tav>
                                        <p:tav tm="100000">
                                          <p:val>
                                            <p:strVal val="#ppt_x"/>
                                          </p:val>
                                        </p:tav>
                                      </p:tavLst>
                                    </p:anim>
                                    <p:anim calcmode="lin" valueType="num">
                                      <p:cBhvr>
                                        <p:cTn id="35" dur="500" fill="hold"/>
                                        <p:tgtEl>
                                          <p:spTgt spid="18"/>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42"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anim calcmode="lin" valueType="num">
                                      <p:cBhvr>
                                        <p:cTn id="47" dur="500" fill="hold"/>
                                        <p:tgtEl>
                                          <p:spTgt spid="21"/>
                                        </p:tgtEl>
                                        <p:attrNameLst>
                                          <p:attrName>ppt_x</p:attrName>
                                        </p:attrNameLst>
                                      </p:cBhvr>
                                      <p:tavLst>
                                        <p:tav tm="0">
                                          <p:val>
                                            <p:strVal val="#ppt_x"/>
                                          </p:val>
                                        </p:tav>
                                        <p:tav tm="100000">
                                          <p:val>
                                            <p:strVal val="#ppt_x"/>
                                          </p:val>
                                        </p:tav>
                                      </p:tavLst>
                                    </p:anim>
                                    <p:anim calcmode="lin" valueType="num">
                                      <p:cBhvr>
                                        <p:cTn id="48" dur="5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p:bldP spid="16" grpId="0" animBg="1"/>
      <p:bldP spid="17" grpId="0"/>
      <p:bldP spid="19" grpId="0" animBg="1"/>
      <p:bldP spid="20" grpId="0"/>
      <p:bldP spid="22" grpId="0" animBg="1"/>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41500" y="4095163"/>
            <a:ext cx="5473700" cy="1048336"/>
          </a:xfrm>
          <a:prstGeom prst="rect">
            <a:avLst/>
          </a:prstGeom>
        </p:spPr>
      </p:pic>
      <p:pic>
        <p:nvPicPr>
          <p:cNvPr id="9" name="图片 8"/>
          <p:cNvPicPr>
            <a:picLocks noChangeAspect="1"/>
          </p:cNvPicPr>
          <p:nvPr/>
        </p:nvPicPr>
        <p:blipFill rotWithShape="1">
          <a:blip r:embed="rId8">
            <a:extLst>
              <a:ext uri="{28A0092B-C50C-407E-A947-70E740481C1C}">
                <a14:useLocalDpi xmlns:a14="http://schemas.microsoft.com/office/drawing/2010/main" val="0"/>
              </a:ext>
            </a:extLst>
          </a:blip>
          <a:srcRect l="543" t="23199" r="1631" b="565"/>
          <a:stretch/>
        </p:blipFill>
        <p:spPr>
          <a:xfrm>
            <a:off x="-12700" y="0"/>
            <a:ext cx="9143999" cy="5143500"/>
          </a:xfrm>
          <a:prstGeom prst="rect">
            <a:avLst/>
          </a:prstGeom>
        </p:spPr>
      </p:pic>
      <p:grpSp>
        <p:nvGrpSpPr>
          <p:cNvPr id="13" name="组合 12"/>
          <p:cNvGrpSpPr/>
          <p:nvPr/>
        </p:nvGrpSpPr>
        <p:grpSpPr>
          <a:xfrm>
            <a:off x="-38100" y="1671447"/>
            <a:ext cx="9182100" cy="3481562"/>
            <a:chOff x="-38100" y="1671447"/>
            <a:chExt cx="9182100" cy="3481562"/>
          </a:xfrm>
        </p:grpSpPr>
        <p:pic>
          <p:nvPicPr>
            <p:cNvPr id="6" name="图片 5"/>
            <p:cNvPicPr>
              <a:picLocks noChangeAspect="1"/>
            </p:cNvPicPr>
            <p:nvPr/>
          </p:nvPicPr>
          <p:blipFill rotWithShape="1">
            <a:blip r:embed="rId9" cstate="print">
              <a:extLst>
                <a:ext uri="{28A0092B-C50C-407E-A947-70E740481C1C}">
                  <a14:useLocalDpi xmlns:a14="http://schemas.microsoft.com/office/drawing/2010/main" val="0"/>
                </a:ext>
              </a:extLst>
            </a:blip>
            <a:srcRect l="5216"/>
            <a:stretch/>
          </p:blipFill>
          <p:spPr>
            <a:xfrm flipH="1">
              <a:off x="6403370" y="1680956"/>
              <a:ext cx="2740630" cy="3472053"/>
            </a:xfrm>
            <a:prstGeom prst="rect">
              <a:avLst/>
            </a:prstGeom>
          </p:spPr>
        </p:pic>
        <p:pic>
          <p:nvPicPr>
            <p:cNvPr id="2" name="图片 1"/>
            <p:cNvPicPr>
              <a:picLocks noChangeAspect="1"/>
            </p:cNvPicPr>
            <p:nvPr/>
          </p:nvPicPr>
          <p:blipFill rotWithShape="1">
            <a:blip r:embed="rId9" cstate="print">
              <a:extLst>
                <a:ext uri="{28A0092B-C50C-407E-A947-70E740481C1C}">
                  <a14:useLocalDpi xmlns:a14="http://schemas.microsoft.com/office/drawing/2010/main" val="0"/>
                </a:ext>
              </a:extLst>
            </a:blip>
            <a:srcRect l="8151"/>
            <a:stretch/>
          </p:blipFill>
          <p:spPr>
            <a:xfrm>
              <a:off x="-38100" y="1671447"/>
              <a:ext cx="2655749" cy="3472053"/>
            </a:xfrm>
            <a:prstGeom prst="rect">
              <a:avLst/>
            </a:prstGeom>
          </p:spPr>
        </p:pic>
      </p:grpSp>
      <p:sp>
        <p:nvSpPr>
          <p:cNvPr id="8" name="双大括号 7"/>
          <p:cNvSpPr/>
          <p:nvPr>
            <p:custDataLst>
              <p:tags r:id="rId1"/>
            </p:custDataLst>
          </p:nvPr>
        </p:nvSpPr>
        <p:spPr>
          <a:xfrm>
            <a:off x="2344755" y="1550120"/>
            <a:ext cx="4467190" cy="1295977"/>
          </a:xfrm>
          <a:prstGeom prst="bracePair">
            <a:avLst>
              <a:gd name="adj" fmla="val 13690"/>
            </a:avLst>
          </a:prstGeom>
          <a:noFill/>
          <a:ln w="6350" cap="flat" cmpd="sng" algn="ctr">
            <a:solidFill>
              <a:srgbClr val="C00000"/>
            </a:solidFill>
            <a:prstDash val="solid"/>
            <a:miter lim="800000"/>
          </a:ln>
          <a:effectLst/>
        </p:spPr>
        <p:txBody>
          <a:bodyPr anchor="ctr"/>
          <a:lstStyle/>
          <a:p>
            <a:pPr algn="ctr">
              <a:defRPr/>
            </a:pPr>
            <a:endParaRPr lang="zh-CN" altLang="en-US" sz="4000" kern="0">
              <a:solidFill>
                <a:prstClr val="black"/>
              </a:solidFill>
            </a:endParaRPr>
          </a:p>
        </p:txBody>
      </p:sp>
      <p:sp>
        <p:nvSpPr>
          <p:cNvPr id="11" name="椭圆 10"/>
          <p:cNvSpPr/>
          <p:nvPr>
            <p:custDataLst>
              <p:tags r:id="rId2"/>
            </p:custDataLst>
          </p:nvPr>
        </p:nvSpPr>
        <p:spPr>
          <a:xfrm>
            <a:off x="3894461" y="1504956"/>
            <a:ext cx="653880" cy="653879"/>
          </a:xfrm>
          <a:prstGeom prst="ellipse">
            <a:avLst/>
          </a:prstGeom>
          <a:solidFill>
            <a:srgbClr val="C00000">
              <a:alpha val="80000"/>
            </a:srgbClr>
          </a:solidFill>
          <a:ln w="12700" cap="flat" cmpd="sng" algn="ctr">
            <a:noFill/>
            <a:prstDash val="solid"/>
            <a:miter lim="800000"/>
          </a:ln>
          <a:effectLst/>
        </p:spPr>
        <p:txBody>
          <a:bodyPr anchor="ctr"/>
          <a:lstStyle/>
          <a:p>
            <a:pPr algn="ctr">
              <a:defRPr/>
            </a:pPr>
            <a:endParaRPr lang="zh-CN" altLang="en-US" sz="4000" kern="0">
              <a:solidFill>
                <a:prstClr val="white"/>
              </a:solidFill>
            </a:endParaRPr>
          </a:p>
        </p:txBody>
      </p:sp>
      <p:sp>
        <p:nvSpPr>
          <p:cNvPr id="12" name="文本框 11"/>
          <p:cNvSpPr txBox="1"/>
          <p:nvPr>
            <p:custDataLst>
              <p:tags r:id="rId3"/>
            </p:custDataLst>
          </p:nvPr>
        </p:nvSpPr>
        <p:spPr>
          <a:xfrm>
            <a:off x="2987279" y="1475704"/>
            <a:ext cx="3373465" cy="799185"/>
          </a:xfrm>
          <a:prstGeom prst="rect">
            <a:avLst/>
          </a:prstGeom>
          <a:noFill/>
        </p:spPr>
        <p:txBody>
          <a:bodyPr wrap="none"/>
          <a:lstStyle/>
          <a:p>
            <a:pPr>
              <a:defRPr/>
            </a:pPr>
            <a:r>
              <a:rPr lang="zh-CN" altLang="en-US" sz="4800" spc="300" dirty="0">
                <a:solidFill>
                  <a:srgbClr val="FF0000"/>
                </a:solidFill>
                <a:latin typeface="华文隶书" panose="02010800040101010101" pitchFamily="2" charset="-122"/>
                <a:ea typeface="华文隶书" panose="02010800040101010101" pitchFamily="2" charset="-122"/>
              </a:rPr>
              <a:t>第</a:t>
            </a:r>
            <a:r>
              <a:rPr lang="zh-CN" altLang="en-US" sz="4800" spc="300" dirty="0">
                <a:solidFill>
                  <a:prstClr val="white">
                    <a:lumMod val="75000"/>
                  </a:prstClr>
                </a:solidFill>
                <a:latin typeface="华文隶书" panose="02010800040101010101" pitchFamily="2" charset="-122"/>
                <a:ea typeface="华文隶书" panose="02010800040101010101" pitchFamily="2" charset="-122"/>
              </a:rPr>
              <a:t> </a:t>
            </a:r>
            <a:r>
              <a:rPr lang="zh-CN" altLang="en-US" sz="4800" spc="300" dirty="0">
                <a:solidFill>
                  <a:schemeClr val="bg1"/>
                </a:solidFill>
                <a:latin typeface="华文隶书" panose="02010800040101010101" pitchFamily="2" charset="-122"/>
                <a:ea typeface="华文隶书" panose="02010800040101010101" pitchFamily="2" charset="-122"/>
              </a:rPr>
              <a:t>一</a:t>
            </a:r>
            <a:r>
              <a:rPr lang="zh-CN" altLang="en-US" sz="4800" spc="300" dirty="0">
                <a:solidFill>
                  <a:prstClr val="white">
                    <a:lumMod val="75000"/>
                  </a:prstClr>
                </a:solidFill>
                <a:latin typeface="华文隶书" panose="02010800040101010101" pitchFamily="2" charset="-122"/>
                <a:ea typeface="华文隶书" panose="02010800040101010101" pitchFamily="2" charset="-122"/>
              </a:rPr>
              <a:t> </a:t>
            </a:r>
            <a:r>
              <a:rPr lang="zh-CN" altLang="en-US" sz="4800" spc="300" dirty="0">
                <a:solidFill>
                  <a:srgbClr val="FF0000"/>
                </a:solidFill>
                <a:latin typeface="华文隶书" panose="02010800040101010101" pitchFamily="2" charset="-122"/>
                <a:ea typeface="华文隶书" panose="02010800040101010101" pitchFamily="2" charset="-122"/>
              </a:rPr>
              <a:t>章 节</a:t>
            </a:r>
          </a:p>
        </p:txBody>
      </p:sp>
      <p:sp>
        <p:nvSpPr>
          <p:cNvPr id="14" name="矩形 13"/>
          <p:cNvSpPr/>
          <p:nvPr>
            <p:custDataLst>
              <p:tags r:id="rId4"/>
            </p:custDataLst>
          </p:nvPr>
        </p:nvSpPr>
        <p:spPr>
          <a:xfrm>
            <a:off x="2927636" y="2297470"/>
            <a:ext cx="3396109" cy="431993"/>
          </a:xfrm>
          <a:prstGeom prst="rect">
            <a:avLst/>
          </a:prstGeom>
          <a:solidFill>
            <a:srgbClr val="C00000"/>
          </a:solidFill>
          <a:ln w="12700" cap="flat" cmpd="sng" algn="ctr">
            <a:noFill/>
            <a:prstDash val="solid"/>
            <a:miter lim="800000"/>
          </a:ln>
          <a:effectLst/>
        </p:spPr>
        <p:txBody>
          <a:bodyPr lIns="27000" rIns="27000" anchor="ctr"/>
          <a:lstStyle/>
          <a:p>
            <a:pPr algn="ctr">
              <a:defRPr/>
            </a:pPr>
            <a:r>
              <a:rPr lang="zh-CN" altLang="en-US" sz="2000" b="1" kern="0" dirty="0">
                <a:solidFill>
                  <a:prstClr val="white"/>
                </a:solidFill>
                <a:latin typeface="微软雅黑" panose="020B0503020204020204" pitchFamily="34" charset="-122"/>
                <a:ea typeface="微软雅黑" panose="020B0503020204020204" pitchFamily="34" charset="-122"/>
              </a:rPr>
              <a:t>您的内容请写在这里您的内容</a:t>
            </a:r>
          </a:p>
        </p:txBody>
      </p:sp>
    </p:spTree>
    <p:extLst>
      <p:ext uri="{BB962C8B-B14F-4D97-AF65-F5344CB8AC3E}">
        <p14:creationId xmlns:p14="http://schemas.microsoft.com/office/powerpoint/2010/main" val="1771832256"/>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p:cNvSpPr/>
          <p:nvPr/>
        </p:nvSpPr>
        <p:spPr>
          <a:xfrm>
            <a:off x="0" y="0"/>
            <a:ext cx="9144000" cy="51435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latin typeface="Century Gothic"/>
              <a:ea typeface="宋体" panose="02010600030101010101" pitchFamily="2" charset="-122"/>
            </a:endParaRPr>
          </a:p>
        </p:txBody>
      </p:sp>
      <p:sp>
        <p:nvSpPr>
          <p:cNvPr id="27" name="Oval 26"/>
          <p:cNvSpPr/>
          <p:nvPr/>
        </p:nvSpPr>
        <p:spPr>
          <a:xfrm>
            <a:off x="4001466" y="3885986"/>
            <a:ext cx="420858" cy="4208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solidFill>
                <a:prstClr val="black"/>
              </a:solidFill>
              <a:latin typeface="Source Sans Pro Light" charset="0"/>
            </a:endParaRPr>
          </a:p>
        </p:txBody>
      </p:sp>
      <p:sp>
        <p:nvSpPr>
          <p:cNvPr id="30" name="Oval 29"/>
          <p:cNvSpPr/>
          <p:nvPr/>
        </p:nvSpPr>
        <p:spPr>
          <a:xfrm>
            <a:off x="4001466" y="2833116"/>
            <a:ext cx="420858" cy="42085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solidFill>
                <a:prstClr val="black"/>
              </a:solidFill>
              <a:latin typeface="Source Sans Pro Light" charset="0"/>
            </a:endParaRPr>
          </a:p>
        </p:txBody>
      </p:sp>
      <p:sp>
        <p:nvSpPr>
          <p:cNvPr id="31" name="Shape 2629"/>
          <p:cNvSpPr/>
          <p:nvPr/>
        </p:nvSpPr>
        <p:spPr>
          <a:xfrm>
            <a:off x="4110710" y="2947258"/>
            <a:ext cx="209554" cy="209496"/>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tx1"/>
          </a:solidFill>
          <a:ln w="12700">
            <a:miter lim="400000"/>
          </a:ln>
        </p:spPr>
        <p:txBody>
          <a:bodyPr lIns="14284" tIns="14284" rIns="14284" bIns="14284" anchor="ctr"/>
          <a:lstStyle/>
          <a:p>
            <a:pPr defTabSz="17097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dirty="0">
              <a:solidFill>
                <a:prstClr val="black"/>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32" name="Shape 2840"/>
          <p:cNvSpPr/>
          <p:nvPr/>
        </p:nvSpPr>
        <p:spPr>
          <a:xfrm>
            <a:off x="4107147" y="4001190"/>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tx1"/>
          </a:solidFill>
          <a:ln w="12700">
            <a:miter lim="400000"/>
          </a:ln>
        </p:spPr>
        <p:txBody>
          <a:bodyPr lIns="14284" tIns="14284" rIns="14284" bIns="14284" anchor="ctr"/>
          <a:lstStyle/>
          <a:p>
            <a:pPr defTabSz="17097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dirty="0">
              <a:solidFill>
                <a:prstClr val="black"/>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71" name="Subtitle 2"/>
          <p:cNvSpPr txBox="1"/>
          <p:nvPr/>
        </p:nvSpPr>
        <p:spPr>
          <a:xfrm>
            <a:off x="3959649" y="1537441"/>
            <a:ext cx="4618294" cy="996453"/>
          </a:xfrm>
          <a:prstGeom prst="rect">
            <a:avLst/>
          </a:prstGeom>
        </p:spPr>
        <p:txBody>
          <a:bodyPr vert="horz" wrap="square" lIns="81559" tIns="40780" rIns="81559" bIns="40780"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defTabSz="815340"/>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pic>
        <p:nvPicPr>
          <p:cNvPr id="3" name="图片占位符 2"/>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l="29236" r="29236"/>
          <a:stretch>
            <a:fillRect/>
          </a:stretch>
        </p:blipFill>
        <p:spPr>
          <a:xfrm>
            <a:off x="0" y="0"/>
            <a:ext cx="3203575" cy="5143500"/>
          </a:xfrm>
          <a:prstGeom prst="rect">
            <a:avLst/>
          </a:prstGeom>
        </p:spPr>
      </p:pic>
      <p:sp>
        <p:nvSpPr>
          <p:cNvPr id="40" name="文本框 39"/>
          <p:cNvSpPr txBox="1"/>
          <p:nvPr/>
        </p:nvSpPr>
        <p:spPr>
          <a:xfrm>
            <a:off x="5324127" y="1130216"/>
            <a:ext cx="2265826" cy="354584"/>
          </a:xfrm>
          <a:prstGeom prst="rect">
            <a:avLst/>
          </a:prstGeom>
          <a:noFill/>
        </p:spPr>
        <p:txBody>
          <a:bodyPr wrap="square" rtlCol="0" anchor="ctr">
            <a:spAutoFit/>
          </a:bodyPr>
          <a:lstStyle/>
          <a:p>
            <a:pPr>
              <a:lnSpc>
                <a:spcPct val="110000"/>
              </a:lnSpc>
            </a:pPr>
            <a:r>
              <a:rPr kumimoji="1" lang="zh-CN" altLang="en-US" sz="1549"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点击此处添加副标题</a:t>
            </a:r>
          </a:p>
        </p:txBody>
      </p:sp>
      <p:sp>
        <p:nvSpPr>
          <p:cNvPr id="41" name="Subtitle 2"/>
          <p:cNvSpPr txBox="1"/>
          <p:nvPr/>
        </p:nvSpPr>
        <p:spPr bwMode="auto">
          <a:xfrm>
            <a:off x="4531567" y="2667709"/>
            <a:ext cx="3447662" cy="93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lnSpc>
                <a:spcPct val="120000"/>
              </a:lnSpc>
              <a:buNone/>
            </a:pPr>
            <a:r>
              <a:rPr lang="zh-CN" altLang="en-US" sz="900" b="1" dirty="0">
                <a:solidFill>
                  <a:prstClr val="black"/>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defTabSz="815340">
              <a:buNone/>
            </a:pPr>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sp>
        <p:nvSpPr>
          <p:cNvPr id="42" name="Subtitle 2"/>
          <p:cNvSpPr txBox="1"/>
          <p:nvPr/>
        </p:nvSpPr>
        <p:spPr bwMode="auto">
          <a:xfrm>
            <a:off x="4505724" y="3807343"/>
            <a:ext cx="3397304" cy="1063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lnSpc>
                <a:spcPct val="120000"/>
              </a:lnSpc>
              <a:buNone/>
            </a:pPr>
            <a:r>
              <a:rPr lang="zh-CN" altLang="en-US" sz="900" b="1" dirty="0">
                <a:solidFill>
                  <a:prstClr val="black"/>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defTabSz="815340">
              <a:buNone/>
            </a:pPr>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spTree>
    <p:extLst>
      <p:ext uri="{BB962C8B-B14F-4D97-AF65-F5344CB8AC3E}">
        <p14:creationId xmlns:p14="http://schemas.microsoft.com/office/powerpoint/2010/main" val="355462176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1000"/>
                                        <p:tgtEl>
                                          <p:spTgt spid="40"/>
                                        </p:tgtEl>
                                      </p:cBhvr>
                                    </p:animEffect>
                                    <p:anim calcmode="lin" valueType="num">
                                      <p:cBhvr>
                                        <p:cTn id="15" dur="1000" fill="hold"/>
                                        <p:tgtEl>
                                          <p:spTgt spid="40"/>
                                        </p:tgtEl>
                                        <p:attrNameLst>
                                          <p:attrName>ppt_x</p:attrName>
                                        </p:attrNameLst>
                                      </p:cBhvr>
                                      <p:tavLst>
                                        <p:tav tm="0">
                                          <p:val>
                                            <p:strVal val="#ppt_x"/>
                                          </p:val>
                                        </p:tav>
                                        <p:tav tm="100000">
                                          <p:val>
                                            <p:strVal val="#ppt_x"/>
                                          </p:val>
                                        </p:tav>
                                      </p:tavLst>
                                    </p:anim>
                                    <p:anim calcmode="lin" valueType="num">
                                      <p:cBhvr>
                                        <p:cTn id="16" dur="1000" fill="hold"/>
                                        <p:tgtEl>
                                          <p:spTgt spid="4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1000"/>
                                        <p:tgtEl>
                                          <p:spTgt spid="71"/>
                                        </p:tgtEl>
                                      </p:cBhvr>
                                    </p:animEffect>
                                    <p:anim calcmode="lin" valueType="num">
                                      <p:cBhvr>
                                        <p:cTn id="20" dur="1000" fill="hold"/>
                                        <p:tgtEl>
                                          <p:spTgt spid="71"/>
                                        </p:tgtEl>
                                        <p:attrNameLst>
                                          <p:attrName>ppt_x</p:attrName>
                                        </p:attrNameLst>
                                      </p:cBhvr>
                                      <p:tavLst>
                                        <p:tav tm="0">
                                          <p:val>
                                            <p:strVal val="#ppt_x"/>
                                          </p:val>
                                        </p:tav>
                                        <p:tav tm="100000">
                                          <p:val>
                                            <p:strVal val="#ppt_x"/>
                                          </p:val>
                                        </p:tav>
                                      </p:tavLst>
                                    </p:anim>
                                    <p:anim calcmode="lin" valueType="num">
                                      <p:cBhvr>
                                        <p:cTn id="21" dur="1000" fill="hold"/>
                                        <p:tgtEl>
                                          <p:spTgt spid="7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1000"/>
                                        <p:tgtEl>
                                          <p:spTgt spid="41"/>
                                        </p:tgtEl>
                                      </p:cBhvr>
                                    </p:animEffect>
                                    <p:anim calcmode="lin" valueType="num">
                                      <p:cBhvr>
                                        <p:cTn id="25" dur="1000" fill="hold"/>
                                        <p:tgtEl>
                                          <p:spTgt spid="41"/>
                                        </p:tgtEl>
                                        <p:attrNameLst>
                                          <p:attrName>ppt_x</p:attrName>
                                        </p:attrNameLst>
                                      </p:cBhvr>
                                      <p:tavLst>
                                        <p:tav tm="0">
                                          <p:val>
                                            <p:strVal val="#ppt_x"/>
                                          </p:val>
                                        </p:tav>
                                        <p:tav tm="100000">
                                          <p:val>
                                            <p:strVal val="#ppt_x"/>
                                          </p:val>
                                        </p:tav>
                                      </p:tavLst>
                                    </p:anim>
                                    <p:anim calcmode="lin" valueType="num">
                                      <p:cBhvr>
                                        <p:cTn id="26" dur="1000" fill="hold"/>
                                        <p:tgtEl>
                                          <p:spTgt spid="4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1000"/>
                                        <p:tgtEl>
                                          <p:spTgt spid="42"/>
                                        </p:tgtEl>
                                      </p:cBhvr>
                                    </p:animEffect>
                                    <p:anim calcmode="lin" valueType="num">
                                      <p:cBhvr>
                                        <p:cTn id="30" dur="1000" fill="hold"/>
                                        <p:tgtEl>
                                          <p:spTgt spid="42"/>
                                        </p:tgtEl>
                                        <p:attrNameLst>
                                          <p:attrName>ppt_x</p:attrName>
                                        </p:attrNameLst>
                                      </p:cBhvr>
                                      <p:tavLst>
                                        <p:tav tm="0">
                                          <p:val>
                                            <p:strVal val="#ppt_x"/>
                                          </p:val>
                                        </p:tav>
                                        <p:tav tm="100000">
                                          <p:val>
                                            <p:strVal val="#ppt_x"/>
                                          </p:val>
                                        </p:tav>
                                      </p:tavLst>
                                    </p:anim>
                                    <p:anim calcmode="lin" valueType="num">
                                      <p:cBhvr>
                                        <p:cTn id="31" dur="1000" fill="hold"/>
                                        <p:tgtEl>
                                          <p:spTgt spid="4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1000" fill="hold"/>
                                        <p:tgtEl>
                                          <p:spTgt spid="3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animBg="1"/>
      <p:bldP spid="71" grpId="0"/>
      <p:bldP spid="40" grpId="0"/>
      <p:bldP spid="41"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639598" y="1849191"/>
            <a:ext cx="1871459" cy="1031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1" name="矩形 20"/>
          <p:cNvSpPr/>
          <p:nvPr/>
        </p:nvSpPr>
        <p:spPr>
          <a:xfrm>
            <a:off x="6627778" y="1849191"/>
            <a:ext cx="1871459" cy="1031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2" name="矩形 21"/>
          <p:cNvSpPr/>
          <p:nvPr/>
        </p:nvSpPr>
        <p:spPr>
          <a:xfrm>
            <a:off x="639598" y="3414934"/>
            <a:ext cx="1871459" cy="1031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23" name="矩形 22"/>
          <p:cNvSpPr/>
          <p:nvPr/>
        </p:nvSpPr>
        <p:spPr>
          <a:xfrm>
            <a:off x="6627778" y="3414934"/>
            <a:ext cx="1871459" cy="10312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zh-CN"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nvGrpSpPr>
          <p:cNvPr id="5" name="组合 4"/>
          <p:cNvGrpSpPr/>
          <p:nvPr/>
        </p:nvGrpSpPr>
        <p:grpSpPr>
          <a:xfrm>
            <a:off x="4685370" y="3277312"/>
            <a:ext cx="1306475" cy="1306475"/>
            <a:chOff x="4690536" y="3277312"/>
            <a:chExt cx="1306475" cy="1306475"/>
          </a:xfrm>
        </p:grpSpPr>
        <p:sp>
          <p:nvSpPr>
            <p:cNvPr id="14" name="矩形 13"/>
            <p:cNvSpPr/>
            <p:nvPr/>
          </p:nvSpPr>
          <p:spPr>
            <a:xfrm>
              <a:off x="4690536" y="3277312"/>
              <a:ext cx="1306475" cy="130647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4" name="KSO_Shape"/>
            <p:cNvSpPr>
              <a:spLocks/>
            </p:cNvSpPr>
            <p:nvPr/>
          </p:nvSpPr>
          <p:spPr bwMode="auto">
            <a:xfrm flipH="1">
              <a:off x="4921560" y="3591372"/>
              <a:ext cx="844427" cy="678356"/>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3" name="组合 2"/>
          <p:cNvGrpSpPr/>
          <p:nvPr/>
        </p:nvGrpSpPr>
        <p:grpSpPr>
          <a:xfrm>
            <a:off x="3141824" y="1711570"/>
            <a:ext cx="1306475" cy="1306475"/>
            <a:chOff x="3146990" y="1711570"/>
            <a:chExt cx="1306475" cy="1306475"/>
          </a:xfrm>
        </p:grpSpPr>
        <p:sp>
          <p:nvSpPr>
            <p:cNvPr id="16" name="矩形 15"/>
            <p:cNvSpPr/>
            <p:nvPr/>
          </p:nvSpPr>
          <p:spPr>
            <a:xfrm>
              <a:off x="3146990" y="1711570"/>
              <a:ext cx="1306475" cy="130647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5" name="KSO_Shape"/>
            <p:cNvSpPr>
              <a:spLocks/>
            </p:cNvSpPr>
            <p:nvPr/>
          </p:nvSpPr>
          <p:spPr bwMode="auto">
            <a:xfrm>
              <a:off x="3445924" y="1966713"/>
              <a:ext cx="708608" cy="796190"/>
            </a:xfrm>
            <a:custGeom>
              <a:avLst/>
              <a:gdLst>
                <a:gd name="T0" fmla="*/ 2147483646 w 89"/>
                <a:gd name="T1" fmla="*/ 2147483646 h 100"/>
                <a:gd name="T2" fmla="*/ 2147483646 w 89"/>
                <a:gd name="T3" fmla="*/ 2147483646 h 100"/>
                <a:gd name="T4" fmla="*/ 2147483646 w 89"/>
                <a:gd name="T5" fmla="*/ 0 h 100"/>
                <a:gd name="T6" fmla="*/ 2147483646 w 89"/>
                <a:gd name="T7" fmla="*/ 2147483646 h 100"/>
                <a:gd name="T8" fmla="*/ 2147483646 w 89"/>
                <a:gd name="T9" fmla="*/ 2147483646 h 100"/>
                <a:gd name="T10" fmla="*/ 2147483646 w 89"/>
                <a:gd name="T11" fmla="*/ 2147483646 h 100"/>
                <a:gd name="T12" fmla="*/ 2147483646 w 89"/>
                <a:gd name="T13" fmla="*/ 2147483646 h 100"/>
                <a:gd name="T14" fmla="*/ 2147483646 w 89"/>
                <a:gd name="T15" fmla="*/ 2147483646 h 100"/>
                <a:gd name="T16" fmla="*/ 2147483646 w 89"/>
                <a:gd name="T17" fmla="*/ 2147483646 h 100"/>
                <a:gd name="T18" fmla="*/ 2147483646 w 89"/>
                <a:gd name="T19" fmla="*/ 2147483646 h 100"/>
                <a:gd name="T20" fmla="*/ 0 w 89"/>
                <a:gd name="T21" fmla="*/ 2147483646 h 100"/>
                <a:gd name="T22" fmla="*/ 2147483646 w 89"/>
                <a:gd name="T23" fmla="*/ 2147483646 h 1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9" h="100">
                  <a:moveTo>
                    <a:pt x="23" y="53"/>
                  </a:moveTo>
                  <a:cubicBezTo>
                    <a:pt x="26" y="53"/>
                    <a:pt x="29" y="54"/>
                    <a:pt x="31" y="54"/>
                  </a:cubicBezTo>
                  <a:cubicBezTo>
                    <a:pt x="31" y="0"/>
                    <a:pt x="31" y="0"/>
                    <a:pt x="31" y="0"/>
                  </a:cubicBezTo>
                  <a:cubicBezTo>
                    <a:pt x="31" y="0"/>
                    <a:pt x="77" y="15"/>
                    <a:pt x="83" y="29"/>
                  </a:cubicBezTo>
                  <a:cubicBezTo>
                    <a:pt x="89" y="43"/>
                    <a:pt x="70" y="65"/>
                    <a:pt x="70" y="65"/>
                  </a:cubicBezTo>
                  <a:cubicBezTo>
                    <a:pt x="66" y="63"/>
                    <a:pt x="66" y="63"/>
                    <a:pt x="66" y="63"/>
                  </a:cubicBezTo>
                  <a:cubicBezTo>
                    <a:pt x="66" y="63"/>
                    <a:pt x="74" y="46"/>
                    <a:pt x="66" y="37"/>
                  </a:cubicBezTo>
                  <a:cubicBezTo>
                    <a:pt x="62" y="31"/>
                    <a:pt x="53" y="30"/>
                    <a:pt x="47" y="30"/>
                  </a:cubicBezTo>
                  <a:cubicBezTo>
                    <a:pt x="47" y="76"/>
                    <a:pt x="47" y="76"/>
                    <a:pt x="47" y="76"/>
                  </a:cubicBezTo>
                  <a:cubicBezTo>
                    <a:pt x="47" y="89"/>
                    <a:pt x="36" y="100"/>
                    <a:pt x="23" y="100"/>
                  </a:cubicBezTo>
                  <a:cubicBezTo>
                    <a:pt x="10" y="100"/>
                    <a:pt x="0" y="89"/>
                    <a:pt x="0" y="76"/>
                  </a:cubicBezTo>
                  <a:cubicBezTo>
                    <a:pt x="0" y="63"/>
                    <a:pt x="10" y="53"/>
                    <a:pt x="23" y="53"/>
                  </a:cubicBezTo>
                  <a:close/>
                </a:path>
              </a:pathLst>
            </a:custGeom>
            <a:solidFill>
              <a:srgbClr val="F9FCFB"/>
            </a:solidFill>
            <a:ln>
              <a:noFill/>
            </a:ln>
            <a:effectLst/>
            <a:extLst/>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3300"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grpSp>
        <p:nvGrpSpPr>
          <p:cNvPr id="4" name="组合 3"/>
          <p:cNvGrpSpPr/>
          <p:nvPr/>
        </p:nvGrpSpPr>
        <p:grpSpPr>
          <a:xfrm>
            <a:off x="4685370" y="1711570"/>
            <a:ext cx="1306475" cy="1306475"/>
            <a:chOff x="4690536" y="1711570"/>
            <a:chExt cx="1306475" cy="1306475"/>
          </a:xfrm>
        </p:grpSpPr>
        <p:sp>
          <p:nvSpPr>
            <p:cNvPr id="12" name="矩形 11"/>
            <p:cNvSpPr/>
            <p:nvPr/>
          </p:nvSpPr>
          <p:spPr>
            <a:xfrm>
              <a:off x="4690536" y="1711570"/>
              <a:ext cx="1306475" cy="130647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26" name="KSO_Shape"/>
            <p:cNvSpPr>
              <a:spLocks/>
            </p:cNvSpPr>
            <p:nvPr/>
          </p:nvSpPr>
          <p:spPr bwMode="auto">
            <a:xfrm>
              <a:off x="5048086" y="1995524"/>
              <a:ext cx="591374" cy="738567"/>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FFFFFF"/>
            </a:solidFill>
            <a:ln w="12700">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FFFFFF"/>
                </a:solidFill>
                <a:effectLst/>
                <a:uLnTx/>
                <a:uFillTx/>
                <a:latin typeface="Arial" panose="020F0502020204030204"/>
                <a:ea typeface="微软雅黑"/>
                <a:cs typeface="+mn-ea"/>
                <a:sym typeface="+mn-lt"/>
              </a:endParaRPr>
            </a:p>
          </p:txBody>
        </p:sp>
      </p:grpSp>
      <p:grpSp>
        <p:nvGrpSpPr>
          <p:cNvPr id="6" name="组合 5"/>
          <p:cNvGrpSpPr/>
          <p:nvPr/>
        </p:nvGrpSpPr>
        <p:grpSpPr>
          <a:xfrm>
            <a:off x="3146990" y="3277312"/>
            <a:ext cx="1306475" cy="1306475"/>
            <a:chOff x="3146990" y="3277312"/>
            <a:chExt cx="1306475" cy="1306475"/>
          </a:xfrm>
        </p:grpSpPr>
        <p:sp>
          <p:nvSpPr>
            <p:cNvPr id="17" name="矩形 16"/>
            <p:cNvSpPr/>
            <p:nvPr/>
          </p:nvSpPr>
          <p:spPr>
            <a:xfrm>
              <a:off x="3146990" y="3277312"/>
              <a:ext cx="1306475" cy="1306475"/>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white"/>
                </a:solidFill>
                <a:effectLst/>
                <a:uLnTx/>
                <a:uFillTx/>
                <a:latin typeface="Arial" panose="020F0502020204030204"/>
                <a:ea typeface="微软雅黑"/>
                <a:cs typeface="+mn-ea"/>
                <a:sym typeface="+mn-lt"/>
              </a:endParaRPr>
            </a:p>
          </p:txBody>
        </p:sp>
        <p:sp>
          <p:nvSpPr>
            <p:cNvPr id="31" name="KSO_Shape"/>
            <p:cNvSpPr>
              <a:spLocks/>
            </p:cNvSpPr>
            <p:nvPr/>
          </p:nvSpPr>
          <p:spPr bwMode="auto">
            <a:xfrm>
              <a:off x="3412065" y="3542387"/>
              <a:ext cx="776326" cy="776326"/>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rgbClr val="F9FCFB"/>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650545944"/>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p:tgtEl>
                                          <p:spTgt spid="20"/>
                                        </p:tgtEl>
                                        <p:attrNameLst>
                                          <p:attrName>ppt_y</p:attrName>
                                        </p:attrNameLst>
                                      </p:cBhvr>
                                      <p:tavLst>
                                        <p:tav tm="0">
                                          <p:val>
                                            <p:strVal val="#ppt_y+#ppt_h*1.125000"/>
                                          </p:val>
                                        </p:tav>
                                        <p:tav tm="100000">
                                          <p:val>
                                            <p:strVal val="#ppt_y"/>
                                          </p:val>
                                        </p:tav>
                                      </p:tavLst>
                                    </p:anim>
                                    <p:animEffect transition="in" filter="wipe(up)">
                                      <p:cBhvr>
                                        <p:cTn id="24" dur="500"/>
                                        <p:tgtEl>
                                          <p:spTgt spid="20"/>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ppt_y</p:attrName>
                                        </p:attrNameLst>
                                      </p:cBhvr>
                                      <p:tavLst>
                                        <p:tav tm="0">
                                          <p:val>
                                            <p:strVal val="#ppt_y+#ppt_h*1.125000"/>
                                          </p:val>
                                        </p:tav>
                                        <p:tav tm="100000">
                                          <p:val>
                                            <p:strVal val="#ppt_y"/>
                                          </p:val>
                                        </p:tav>
                                      </p:tavLst>
                                    </p:anim>
                                    <p:animEffect transition="in" filter="wipe(up)">
                                      <p:cBhvr>
                                        <p:cTn id="29" dur="500"/>
                                        <p:tgtEl>
                                          <p:spTgt spid="21"/>
                                        </p:tgtEl>
                                      </p:cBhvr>
                                    </p:animEffect>
                                  </p:childTnLst>
                                </p:cTn>
                              </p:par>
                            </p:childTnLst>
                          </p:cTn>
                        </p:par>
                        <p:par>
                          <p:cTn id="30" fill="hold">
                            <p:stCondLst>
                              <p:cond delay="3000"/>
                            </p:stCondLst>
                            <p:childTnLst>
                              <p:par>
                                <p:cTn id="31" presetID="12" presetClass="entr" presetSubtype="4"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p:tgtEl>
                                          <p:spTgt spid="23"/>
                                        </p:tgtEl>
                                        <p:attrNameLst>
                                          <p:attrName>ppt_y</p:attrName>
                                        </p:attrNameLst>
                                      </p:cBhvr>
                                      <p:tavLst>
                                        <p:tav tm="0">
                                          <p:val>
                                            <p:strVal val="#ppt_y+#ppt_h*1.125000"/>
                                          </p:val>
                                        </p:tav>
                                        <p:tav tm="100000">
                                          <p:val>
                                            <p:strVal val="#ppt_y"/>
                                          </p:val>
                                        </p:tav>
                                      </p:tavLst>
                                    </p:anim>
                                    <p:animEffect transition="in" filter="wipe(up)">
                                      <p:cBhvr>
                                        <p:cTn id="34" dur="500"/>
                                        <p:tgtEl>
                                          <p:spTgt spid="23"/>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p:tgtEl>
                                          <p:spTgt spid="22"/>
                                        </p:tgtEl>
                                        <p:attrNameLst>
                                          <p:attrName>ppt_y</p:attrName>
                                        </p:attrNameLst>
                                      </p:cBhvr>
                                      <p:tavLst>
                                        <p:tav tm="0">
                                          <p:val>
                                            <p:strVal val="#ppt_y+#ppt_h*1.125000"/>
                                          </p:val>
                                        </p:tav>
                                        <p:tav tm="100000">
                                          <p:val>
                                            <p:strVal val="#ppt_y"/>
                                          </p:val>
                                        </p:tav>
                                      </p:tavLst>
                                    </p:anim>
                                    <p:animEffect transition="in" filter="wipe(up)">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val 27"/>
          <p:cNvSpPr/>
          <p:nvPr/>
        </p:nvSpPr>
        <p:spPr>
          <a:xfrm>
            <a:off x="2745668" y="2603663"/>
            <a:ext cx="420858" cy="42085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solidFill>
                <a:prstClr val="black"/>
              </a:solidFill>
              <a:latin typeface="Source Sans Pro Light" charset="0"/>
            </a:endParaRPr>
          </a:p>
        </p:txBody>
      </p:sp>
      <p:sp>
        <p:nvSpPr>
          <p:cNvPr id="21" name="Subtitle 2"/>
          <p:cNvSpPr txBox="1"/>
          <p:nvPr/>
        </p:nvSpPr>
        <p:spPr>
          <a:xfrm>
            <a:off x="3387244" y="2710694"/>
            <a:ext cx="1466475" cy="539405"/>
          </a:xfrm>
          <a:prstGeom prst="rect">
            <a:avLst/>
          </a:prstGeom>
        </p:spPr>
        <p:txBody>
          <a:bodyPr vert="horz" wrap="square" lIns="81559" tIns="40780" rIns="81559" bIns="40780"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defTabSz="815340"/>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p>
        </p:txBody>
      </p:sp>
      <p:sp>
        <p:nvSpPr>
          <p:cNvPr id="23" name="TextBox 22"/>
          <p:cNvSpPr txBox="1"/>
          <p:nvPr/>
        </p:nvSpPr>
        <p:spPr>
          <a:xfrm>
            <a:off x="3433438" y="2556497"/>
            <a:ext cx="761747" cy="230832"/>
          </a:xfrm>
          <a:prstGeom prst="rect">
            <a:avLst/>
          </a:prstGeom>
          <a:noFill/>
        </p:spPr>
        <p:txBody>
          <a:bodyPr wrap="none" rtlCol="0" anchor="ctr" anchorCtr="0">
            <a:spAutoFit/>
          </a:bodyPr>
          <a:lstStyle/>
          <a:p>
            <a:pPr algn="ctr">
              <a:lnSpc>
                <a:spcPct val="120000"/>
              </a:lnSpc>
            </a:pPr>
            <a:r>
              <a:rPr lang="zh-CN" altLang="en-US" sz="750" b="1" dirty="0">
                <a:solidFill>
                  <a:prstClr val="black">
                    <a:lumMod val="50000"/>
                  </a:prst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p:txBody>
      </p:sp>
      <p:sp>
        <p:nvSpPr>
          <p:cNvPr id="29" name="Subtitle 2"/>
          <p:cNvSpPr txBox="1"/>
          <p:nvPr/>
        </p:nvSpPr>
        <p:spPr>
          <a:xfrm>
            <a:off x="1256795" y="2717805"/>
            <a:ext cx="1466475" cy="539405"/>
          </a:xfrm>
          <a:prstGeom prst="rect">
            <a:avLst/>
          </a:prstGeom>
        </p:spPr>
        <p:txBody>
          <a:bodyPr vert="horz" wrap="square" lIns="81559" tIns="40780" rIns="81559" bIns="40780"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defTabSz="815340"/>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p>
        </p:txBody>
      </p:sp>
      <p:sp>
        <p:nvSpPr>
          <p:cNvPr id="37" name="Oval 36"/>
          <p:cNvSpPr/>
          <p:nvPr/>
        </p:nvSpPr>
        <p:spPr>
          <a:xfrm>
            <a:off x="2745668" y="3565456"/>
            <a:ext cx="420858" cy="42085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solidFill>
                <a:prstClr val="black"/>
              </a:solidFill>
              <a:latin typeface="Source Sans Pro Light" charset="0"/>
            </a:endParaRPr>
          </a:p>
        </p:txBody>
      </p:sp>
      <p:sp>
        <p:nvSpPr>
          <p:cNvPr id="31" name="TextBox 30"/>
          <p:cNvSpPr txBox="1"/>
          <p:nvPr/>
        </p:nvSpPr>
        <p:spPr>
          <a:xfrm>
            <a:off x="1319887" y="2556497"/>
            <a:ext cx="761747" cy="230832"/>
          </a:xfrm>
          <a:prstGeom prst="rect">
            <a:avLst/>
          </a:prstGeom>
          <a:noFill/>
        </p:spPr>
        <p:txBody>
          <a:bodyPr wrap="none" rtlCol="0" anchor="ctr" anchorCtr="0">
            <a:spAutoFit/>
          </a:bodyPr>
          <a:lstStyle/>
          <a:p>
            <a:pPr algn="ctr">
              <a:lnSpc>
                <a:spcPct val="120000"/>
              </a:lnSpc>
            </a:pPr>
            <a:r>
              <a:rPr lang="zh-CN" altLang="en-US" sz="750" b="1" dirty="0">
                <a:solidFill>
                  <a:prstClr val="black">
                    <a:lumMod val="50000"/>
                  </a:prst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p:txBody>
      </p:sp>
      <p:sp>
        <p:nvSpPr>
          <p:cNvPr id="32" name="Oval 31"/>
          <p:cNvSpPr/>
          <p:nvPr/>
        </p:nvSpPr>
        <p:spPr>
          <a:xfrm>
            <a:off x="632117" y="2603663"/>
            <a:ext cx="420858" cy="4208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solidFill>
                <a:prstClr val="black"/>
              </a:solidFill>
              <a:latin typeface="Source Sans Pro Light" charset="0"/>
            </a:endParaRPr>
          </a:p>
        </p:txBody>
      </p:sp>
      <p:sp>
        <p:nvSpPr>
          <p:cNvPr id="33" name="Shape 2579"/>
          <p:cNvSpPr/>
          <p:nvPr/>
        </p:nvSpPr>
        <p:spPr>
          <a:xfrm>
            <a:off x="744643" y="2700761"/>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chemeClr val="tx1"/>
          </a:solidFill>
          <a:ln w="12700">
            <a:miter lim="400000"/>
          </a:ln>
        </p:spPr>
        <p:txBody>
          <a:bodyPr lIns="14284" tIns="14284" rIns="14284" bIns="14284" anchor="ctr"/>
          <a:lstStyle/>
          <a:p>
            <a:pPr defTabSz="17097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prstClr val="black"/>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34" name="Shape 2629"/>
          <p:cNvSpPr/>
          <p:nvPr/>
        </p:nvSpPr>
        <p:spPr>
          <a:xfrm>
            <a:off x="2854913" y="2717805"/>
            <a:ext cx="209554" cy="209496"/>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chemeClr val="tx1"/>
          </a:solidFill>
          <a:ln w="12700">
            <a:miter lim="400000"/>
          </a:ln>
        </p:spPr>
        <p:txBody>
          <a:bodyPr lIns="14284" tIns="14284" rIns="14284" bIns="14284" anchor="ctr"/>
          <a:lstStyle/>
          <a:p>
            <a:pPr defTabSz="17097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prstClr val="black"/>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35" name="Subtitle 2"/>
          <p:cNvSpPr txBox="1"/>
          <p:nvPr/>
        </p:nvSpPr>
        <p:spPr>
          <a:xfrm>
            <a:off x="3387244" y="3672487"/>
            <a:ext cx="1466475" cy="539405"/>
          </a:xfrm>
          <a:prstGeom prst="rect">
            <a:avLst/>
          </a:prstGeom>
        </p:spPr>
        <p:txBody>
          <a:bodyPr vert="horz" wrap="square" lIns="81559" tIns="40780" rIns="81559" bIns="40780"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defTabSz="815340"/>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p>
        </p:txBody>
      </p:sp>
      <p:sp>
        <p:nvSpPr>
          <p:cNvPr id="36" name="TextBox 35"/>
          <p:cNvSpPr txBox="1"/>
          <p:nvPr/>
        </p:nvSpPr>
        <p:spPr>
          <a:xfrm>
            <a:off x="3433438" y="3518289"/>
            <a:ext cx="761747" cy="230832"/>
          </a:xfrm>
          <a:prstGeom prst="rect">
            <a:avLst/>
          </a:prstGeom>
          <a:noFill/>
        </p:spPr>
        <p:txBody>
          <a:bodyPr wrap="none" rtlCol="0" anchor="ctr" anchorCtr="0">
            <a:spAutoFit/>
          </a:bodyPr>
          <a:lstStyle/>
          <a:p>
            <a:pPr algn="ctr">
              <a:lnSpc>
                <a:spcPct val="120000"/>
              </a:lnSpc>
            </a:pPr>
            <a:r>
              <a:rPr lang="zh-CN" altLang="en-US" sz="750" b="1" dirty="0">
                <a:solidFill>
                  <a:prstClr val="black">
                    <a:lumMod val="50000"/>
                  </a:prst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p:txBody>
      </p:sp>
      <p:sp>
        <p:nvSpPr>
          <p:cNvPr id="38" name="Subtitle 2"/>
          <p:cNvSpPr txBox="1"/>
          <p:nvPr/>
        </p:nvSpPr>
        <p:spPr>
          <a:xfrm>
            <a:off x="1273693" y="3672487"/>
            <a:ext cx="1466475" cy="539405"/>
          </a:xfrm>
          <a:prstGeom prst="rect">
            <a:avLst/>
          </a:prstGeom>
        </p:spPr>
        <p:txBody>
          <a:bodyPr vert="horz" wrap="square" lIns="81559" tIns="40780" rIns="81559" bIns="40780"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defTabSz="815340"/>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a:t>
            </a:r>
          </a:p>
        </p:txBody>
      </p:sp>
      <p:sp>
        <p:nvSpPr>
          <p:cNvPr id="41" name="TextBox 40"/>
          <p:cNvSpPr txBox="1"/>
          <p:nvPr/>
        </p:nvSpPr>
        <p:spPr>
          <a:xfrm>
            <a:off x="1319887" y="3518289"/>
            <a:ext cx="761747" cy="230832"/>
          </a:xfrm>
          <a:prstGeom prst="rect">
            <a:avLst/>
          </a:prstGeom>
          <a:noFill/>
        </p:spPr>
        <p:txBody>
          <a:bodyPr wrap="none" rtlCol="0" anchor="ctr" anchorCtr="0">
            <a:spAutoFit/>
          </a:bodyPr>
          <a:lstStyle/>
          <a:p>
            <a:pPr algn="ctr">
              <a:lnSpc>
                <a:spcPct val="120000"/>
              </a:lnSpc>
            </a:pPr>
            <a:r>
              <a:rPr lang="zh-CN" altLang="en-US" sz="750" b="1" dirty="0">
                <a:solidFill>
                  <a:prstClr val="black">
                    <a:lumMod val="50000"/>
                  </a:prstClr>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p:txBody>
      </p:sp>
      <p:sp>
        <p:nvSpPr>
          <p:cNvPr id="42" name="Oval 41"/>
          <p:cNvSpPr/>
          <p:nvPr/>
        </p:nvSpPr>
        <p:spPr>
          <a:xfrm>
            <a:off x="632117" y="3565456"/>
            <a:ext cx="420858" cy="42085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a:solidFill>
                <a:prstClr val="black"/>
              </a:solidFill>
              <a:latin typeface="Source Sans Pro Light" charset="0"/>
            </a:endParaRPr>
          </a:p>
        </p:txBody>
      </p:sp>
      <p:sp>
        <p:nvSpPr>
          <p:cNvPr id="44" name="Shape 2633"/>
          <p:cNvSpPr/>
          <p:nvPr/>
        </p:nvSpPr>
        <p:spPr>
          <a:xfrm>
            <a:off x="744643" y="3687863"/>
            <a:ext cx="209496" cy="209496"/>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miter lim="400000"/>
          </a:ln>
        </p:spPr>
        <p:txBody>
          <a:bodyPr lIns="14284" tIns="14284" rIns="14284" bIns="14284" anchor="ctr"/>
          <a:lstStyle/>
          <a:p>
            <a:pPr defTabSz="17097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prstClr val="black"/>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47" name="Shape 2840"/>
          <p:cNvSpPr/>
          <p:nvPr/>
        </p:nvSpPr>
        <p:spPr>
          <a:xfrm>
            <a:off x="2851349" y="3680660"/>
            <a:ext cx="209496" cy="190451"/>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chemeClr val="tx1"/>
          </a:solidFill>
          <a:ln w="12700">
            <a:miter lim="400000"/>
          </a:ln>
        </p:spPr>
        <p:txBody>
          <a:bodyPr lIns="14284" tIns="14284" rIns="14284" bIns="14284" anchor="ctr"/>
          <a:lstStyle/>
          <a:p>
            <a:pPr defTabSz="170974">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prstClr val="black"/>
              </a:solidFill>
              <a:effectLst>
                <a:outerShdw blurRad="38100" dist="12700" dir="5400000" rotWithShape="0">
                  <a:srgbClr val="000000">
                    <a:alpha val="50000"/>
                  </a:srgbClr>
                </a:outerShdw>
              </a:effectLst>
              <a:latin typeface="Source Sans Pro Light" charset="0"/>
              <a:ea typeface="Source Sans Pro Light" charset="0"/>
              <a:cs typeface="Source Sans Pro Light" charset="0"/>
              <a:sym typeface="Gill Sans"/>
            </a:endParaRPr>
          </a:p>
        </p:txBody>
      </p:sp>
      <p:sp>
        <p:nvSpPr>
          <p:cNvPr id="25" name="Subtitle 2"/>
          <p:cNvSpPr txBox="1"/>
          <p:nvPr/>
        </p:nvSpPr>
        <p:spPr bwMode="auto">
          <a:xfrm>
            <a:off x="1256795" y="1254124"/>
            <a:ext cx="3364199" cy="119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lnSpc>
                <a:spcPct val="120000"/>
              </a:lnSpc>
              <a:buNone/>
            </a:pPr>
            <a:r>
              <a:rPr lang="zh-CN" altLang="en-US" sz="900" b="1" dirty="0">
                <a:solidFill>
                  <a:prstClr val="black"/>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defTabSz="815340">
              <a:buNone/>
            </a:pPr>
            <a:r>
              <a:rPr lang="zh-CN" altLang="en-US" sz="825" dirty="0">
                <a:solidFill>
                  <a:prstClr val="black"/>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sp>
        <p:nvSpPr>
          <p:cNvPr id="26" name="Rectangle 34"/>
          <p:cNvSpPr/>
          <p:nvPr/>
        </p:nvSpPr>
        <p:spPr>
          <a:xfrm>
            <a:off x="4703162" y="1271118"/>
            <a:ext cx="1463314" cy="1463314"/>
          </a:xfrm>
          <a:prstGeom prst="ellipse">
            <a:avLst/>
          </a:prstGeom>
          <a:solidFill>
            <a:schemeClr val="tx1">
              <a:lumMod val="50000"/>
            </a:schemeClr>
          </a:solidFill>
          <a:ln w="1905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2100" dirty="0">
              <a:solidFill>
                <a:srgbClr val="FEFFFF"/>
              </a:solidFill>
              <a:latin typeface="微软雅黑" panose="020B0503020204020204" pitchFamily="34" charset="-122"/>
              <a:ea typeface="微软雅黑" panose="020B0503020204020204" pitchFamily="34" charset="-122"/>
            </a:endParaRPr>
          </a:p>
        </p:txBody>
      </p:sp>
      <p:sp>
        <p:nvSpPr>
          <p:cNvPr id="27" name="Rectangle 34"/>
          <p:cNvSpPr/>
          <p:nvPr/>
        </p:nvSpPr>
        <p:spPr>
          <a:xfrm>
            <a:off x="6019811" y="2958279"/>
            <a:ext cx="1198019" cy="1198019"/>
          </a:xfrm>
          <a:prstGeom prst="ellipse">
            <a:avLst/>
          </a:prstGeom>
          <a:solidFill>
            <a:schemeClr val="tx1">
              <a:lumMod val="50000"/>
            </a:schemeClr>
          </a:solidFill>
          <a:ln w="1905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2400" dirty="0">
              <a:solidFill>
                <a:srgbClr val="FEFFFF"/>
              </a:solidFill>
              <a:latin typeface="微软雅黑" panose="020B0503020204020204" pitchFamily="34" charset="-122"/>
              <a:ea typeface="微软雅黑" panose="020B0503020204020204" pitchFamily="34" charset="-122"/>
            </a:endParaRPr>
          </a:p>
        </p:txBody>
      </p:sp>
      <p:sp>
        <p:nvSpPr>
          <p:cNvPr id="30" name="Rectangle 34"/>
          <p:cNvSpPr/>
          <p:nvPr/>
        </p:nvSpPr>
        <p:spPr>
          <a:xfrm>
            <a:off x="6744541" y="863823"/>
            <a:ext cx="1770553" cy="1839176"/>
          </a:xfrm>
          <a:prstGeom prst="ellipse">
            <a:avLst/>
          </a:prstGeom>
          <a:solidFill>
            <a:schemeClr val="accent1"/>
          </a:solidFill>
          <a:ln w="19050">
            <a:solidFill>
              <a:srgbClr val="FE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en-US" sz="3300" dirty="0">
              <a:solidFill>
                <a:srgbClr val="FEFFFF"/>
              </a:solidFill>
              <a:latin typeface="微软雅黑" panose="020B0503020204020204" pitchFamily="34" charset="-122"/>
              <a:ea typeface="微软雅黑" panose="020B0503020204020204" pitchFamily="34" charset="-122"/>
            </a:endParaRPr>
          </a:p>
        </p:txBody>
      </p:sp>
      <p:sp>
        <p:nvSpPr>
          <p:cNvPr id="39" name="文本框 29"/>
          <p:cNvSpPr txBox="1"/>
          <p:nvPr/>
        </p:nvSpPr>
        <p:spPr>
          <a:xfrm flipH="1">
            <a:off x="4731694" y="2776066"/>
            <a:ext cx="1434782"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r>
              <a:rPr lang="zh-CN" altLang="en-US" sz="1500" b="1" dirty="0">
                <a:solidFill>
                  <a:srgbClr val="000000"/>
                </a:solidFill>
                <a:latin typeface="微软雅黑" panose="020B0503020204020204" pitchFamily="34" charset="-122"/>
                <a:ea typeface="微软雅黑" panose="020B0503020204020204" pitchFamily="34" charset="-122"/>
              </a:rPr>
              <a:t>点击输入标题</a:t>
            </a:r>
          </a:p>
        </p:txBody>
      </p:sp>
      <p:sp>
        <p:nvSpPr>
          <p:cNvPr id="40" name="文本框 30"/>
          <p:cNvSpPr txBox="1"/>
          <p:nvPr/>
        </p:nvSpPr>
        <p:spPr>
          <a:xfrm flipH="1">
            <a:off x="5717693" y="4188470"/>
            <a:ext cx="180225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r>
              <a:rPr lang="zh-CN" altLang="en-US" sz="1500" b="1" dirty="0">
                <a:solidFill>
                  <a:srgbClr val="000000"/>
                </a:solidFill>
                <a:latin typeface="微软雅黑" panose="020B0503020204020204" pitchFamily="34" charset="-122"/>
                <a:ea typeface="微软雅黑" panose="020B0503020204020204" pitchFamily="34" charset="-122"/>
              </a:rPr>
              <a:t>点击输入标题</a:t>
            </a:r>
          </a:p>
        </p:txBody>
      </p:sp>
      <p:sp>
        <p:nvSpPr>
          <p:cNvPr id="43" name="文本框 31"/>
          <p:cNvSpPr txBox="1"/>
          <p:nvPr/>
        </p:nvSpPr>
        <p:spPr>
          <a:xfrm flipH="1">
            <a:off x="6744541" y="2734432"/>
            <a:ext cx="1581038"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r>
              <a:rPr lang="zh-CN" altLang="en-US" sz="1500" b="1" dirty="0">
                <a:solidFill>
                  <a:srgbClr val="000000"/>
                </a:solidFill>
                <a:latin typeface="微软雅黑" panose="020B0503020204020204" pitchFamily="34" charset="-122"/>
                <a:ea typeface="微软雅黑" panose="020B0503020204020204" pitchFamily="34" charset="-122"/>
              </a:rPr>
              <a:t>点击输入标题</a:t>
            </a:r>
          </a:p>
        </p:txBody>
      </p:sp>
      <p:pic>
        <p:nvPicPr>
          <p:cNvPr id="45" name="图片 44"/>
          <p:cNvPicPr>
            <a:picLocks noChangeAspect="1"/>
          </p:cNvPicPr>
          <p:nvPr/>
        </p:nvPicPr>
        <p:blipFill>
          <a:blip r:embed="rId2">
            <a:extLst>
              <a:ext uri="{28A0092B-C50C-407E-A947-70E740481C1C}">
                <a14:useLocalDpi xmlns:a14="http://schemas.microsoft.com/office/drawing/2010/main" val="0"/>
              </a:ext>
            </a:extLst>
          </a:blip>
          <a:srcRect l="18298" r="17522" b="761"/>
          <a:stretch>
            <a:fillRect/>
          </a:stretch>
        </p:blipFill>
        <p:spPr>
          <a:xfrm>
            <a:off x="4732335" y="1291961"/>
            <a:ext cx="1434140" cy="1321981"/>
          </a:xfrm>
          <a:custGeom>
            <a:avLst/>
            <a:gdLst>
              <a:gd name="connsiteX0" fmla="*/ 1378506 w 2757012"/>
              <a:gd name="connsiteY0" fmla="*/ 0 h 2835756"/>
              <a:gd name="connsiteX1" fmla="*/ 2757012 w 2757012"/>
              <a:gd name="connsiteY1" fmla="*/ 1417878 h 2835756"/>
              <a:gd name="connsiteX2" fmla="*/ 1378506 w 2757012"/>
              <a:gd name="connsiteY2" fmla="*/ 2835756 h 2835756"/>
              <a:gd name="connsiteX3" fmla="*/ 0 w 2757012"/>
              <a:gd name="connsiteY3" fmla="*/ 1417878 h 2835756"/>
              <a:gd name="connsiteX4" fmla="*/ 1378506 w 2757012"/>
              <a:gd name="connsiteY4" fmla="*/ 0 h 2835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7012" h="2835756">
                <a:moveTo>
                  <a:pt x="1378506" y="0"/>
                </a:moveTo>
                <a:cubicBezTo>
                  <a:pt x="2139834" y="0"/>
                  <a:pt x="2757012" y="634806"/>
                  <a:pt x="2757012" y="1417878"/>
                </a:cubicBezTo>
                <a:cubicBezTo>
                  <a:pt x="2757012" y="2200950"/>
                  <a:pt x="2139834" y="2835756"/>
                  <a:pt x="1378506" y="2835756"/>
                </a:cubicBezTo>
                <a:cubicBezTo>
                  <a:pt x="617178" y="2835756"/>
                  <a:pt x="0" y="2200950"/>
                  <a:pt x="0" y="1417878"/>
                </a:cubicBezTo>
                <a:cubicBezTo>
                  <a:pt x="0" y="634806"/>
                  <a:pt x="617178" y="0"/>
                  <a:pt x="1378506" y="0"/>
                </a:cubicBezTo>
                <a:close/>
              </a:path>
            </a:pathLst>
          </a:custGeom>
        </p:spPr>
      </p:pic>
      <p:pic>
        <p:nvPicPr>
          <p:cNvPr id="46" name="图片 45"/>
          <p:cNvPicPr>
            <a:picLocks noChangeAspect="1"/>
          </p:cNvPicPr>
          <p:nvPr/>
        </p:nvPicPr>
        <p:blipFill>
          <a:blip r:embed="rId3">
            <a:extLst>
              <a:ext uri="{28A0092B-C50C-407E-A947-70E740481C1C}">
                <a14:useLocalDpi xmlns:a14="http://schemas.microsoft.com/office/drawing/2010/main" val="0"/>
              </a:ext>
            </a:extLst>
          </a:blip>
          <a:srcRect l="12733" t="2369" r="11053"/>
          <a:stretch>
            <a:fillRect/>
          </a:stretch>
        </p:blipFill>
        <p:spPr>
          <a:xfrm>
            <a:off x="6019811" y="2845392"/>
            <a:ext cx="1198019" cy="1241296"/>
          </a:xfrm>
          <a:custGeom>
            <a:avLst/>
            <a:gdLst>
              <a:gd name="connsiteX0" fmla="*/ 987267 w 1974534"/>
              <a:gd name="connsiteY0" fmla="*/ 0 h 2045863"/>
              <a:gd name="connsiteX1" fmla="*/ 1974534 w 1974534"/>
              <a:gd name="connsiteY1" fmla="*/ 1022932 h 2045863"/>
              <a:gd name="connsiteX2" fmla="*/ 1088210 w 1974534"/>
              <a:gd name="connsiteY2" fmla="*/ 2040583 h 2045863"/>
              <a:gd name="connsiteX3" fmla="*/ 987286 w 1974534"/>
              <a:gd name="connsiteY3" fmla="*/ 2045863 h 2045863"/>
              <a:gd name="connsiteX4" fmla="*/ 987248 w 1974534"/>
              <a:gd name="connsiteY4" fmla="*/ 2045863 h 2045863"/>
              <a:gd name="connsiteX5" fmla="*/ 886325 w 1974534"/>
              <a:gd name="connsiteY5" fmla="*/ 2040583 h 2045863"/>
              <a:gd name="connsiteX6" fmla="*/ 0 w 1974534"/>
              <a:gd name="connsiteY6" fmla="*/ 1022932 h 2045863"/>
              <a:gd name="connsiteX7" fmla="*/ 987267 w 1974534"/>
              <a:gd name="connsiteY7" fmla="*/ 0 h 204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4534" h="2045863">
                <a:moveTo>
                  <a:pt x="987267" y="0"/>
                </a:moveTo>
                <a:cubicBezTo>
                  <a:pt x="1532520" y="0"/>
                  <a:pt x="1974534" y="457982"/>
                  <a:pt x="1974534" y="1022932"/>
                </a:cubicBezTo>
                <a:cubicBezTo>
                  <a:pt x="1974534" y="1552573"/>
                  <a:pt x="1586045" y="1988199"/>
                  <a:pt x="1088210" y="2040583"/>
                </a:cubicBezTo>
                <a:lnTo>
                  <a:pt x="987286" y="2045863"/>
                </a:lnTo>
                <a:lnTo>
                  <a:pt x="987248" y="2045863"/>
                </a:lnTo>
                <a:lnTo>
                  <a:pt x="886325" y="2040583"/>
                </a:lnTo>
                <a:cubicBezTo>
                  <a:pt x="388489" y="1988199"/>
                  <a:pt x="0" y="1552573"/>
                  <a:pt x="0" y="1022932"/>
                </a:cubicBezTo>
                <a:cubicBezTo>
                  <a:pt x="0" y="457982"/>
                  <a:pt x="442014" y="0"/>
                  <a:pt x="987267" y="0"/>
                </a:cubicBezTo>
                <a:close/>
              </a:path>
            </a:pathLst>
          </a:custGeom>
        </p:spPr>
      </p:pic>
      <p:pic>
        <p:nvPicPr>
          <p:cNvPr id="48" name="图片 47"/>
          <p:cNvPicPr>
            <a:picLocks noChangeAspect="1"/>
          </p:cNvPicPr>
          <p:nvPr/>
        </p:nvPicPr>
        <p:blipFill>
          <a:blip r:embed="rId4">
            <a:extLst>
              <a:ext uri="{28A0092B-C50C-407E-A947-70E740481C1C}">
                <a14:useLocalDpi xmlns:a14="http://schemas.microsoft.com/office/drawing/2010/main" val="0"/>
              </a:ext>
            </a:extLst>
          </a:blip>
          <a:srcRect l="21645" t="3511" r="7307" b="1089"/>
          <a:stretch>
            <a:fillRect/>
          </a:stretch>
        </p:blipFill>
        <p:spPr>
          <a:xfrm>
            <a:off x="6744540" y="831650"/>
            <a:ext cx="1770553" cy="1772013"/>
          </a:xfrm>
          <a:custGeom>
            <a:avLst/>
            <a:gdLst>
              <a:gd name="connsiteX0" fmla="*/ 1119996 w 2239992"/>
              <a:gd name="connsiteY0" fmla="*/ 0 h 1999122"/>
              <a:gd name="connsiteX1" fmla="*/ 2239992 w 2239992"/>
              <a:gd name="connsiteY1" fmla="*/ 999561 h 1999122"/>
              <a:gd name="connsiteX2" fmla="*/ 1119996 w 2239992"/>
              <a:gd name="connsiteY2" fmla="*/ 1999122 h 1999122"/>
              <a:gd name="connsiteX3" fmla="*/ 0 w 2239992"/>
              <a:gd name="connsiteY3" fmla="*/ 999561 h 1999122"/>
              <a:gd name="connsiteX4" fmla="*/ 1119996 w 2239992"/>
              <a:gd name="connsiteY4" fmla="*/ 0 h 1999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9992" h="1999122">
                <a:moveTo>
                  <a:pt x="1119996" y="0"/>
                </a:moveTo>
                <a:cubicBezTo>
                  <a:pt x="1738553" y="0"/>
                  <a:pt x="2239992" y="447519"/>
                  <a:pt x="2239992" y="999561"/>
                </a:cubicBezTo>
                <a:cubicBezTo>
                  <a:pt x="2239992" y="1551603"/>
                  <a:pt x="1738553" y="1999122"/>
                  <a:pt x="1119996" y="1999122"/>
                </a:cubicBezTo>
                <a:cubicBezTo>
                  <a:pt x="501439" y="1999122"/>
                  <a:pt x="0" y="1551603"/>
                  <a:pt x="0" y="999561"/>
                </a:cubicBezTo>
                <a:cubicBezTo>
                  <a:pt x="0" y="447519"/>
                  <a:pt x="501439" y="0"/>
                  <a:pt x="1119996" y="0"/>
                </a:cubicBezTo>
                <a:close/>
              </a:path>
            </a:pathLst>
          </a:custGeom>
        </p:spPr>
      </p:pic>
    </p:spTree>
    <p:extLst>
      <p:ext uri="{BB962C8B-B14F-4D97-AF65-F5344CB8AC3E}">
        <p14:creationId xmlns:p14="http://schemas.microsoft.com/office/powerpoint/2010/main" val="1653196863"/>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nodeType="with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500" fill="hold"/>
                                        <p:tgtEl>
                                          <p:spTgt spid="46"/>
                                        </p:tgtEl>
                                        <p:attrNameLst>
                                          <p:attrName>ppt_w</p:attrName>
                                        </p:attrNameLst>
                                      </p:cBhvr>
                                      <p:tavLst>
                                        <p:tav tm="0">
                                          <p:val>
                                            <p:fltVal val="0"/>
                                          </p:val>
                                        </p:tav>
                                        <p:tav tm="100000">
                                          <p:val>
                                            <p:strVal val="#ppt_w"/>
                                          </p:val>
                                        </p:tav>
                                      </p:tavLst>
                                    </p:anim>
                                    <p:anim calcmode="lin" valueType="num">
                                      <p:cBhvr>
                                        <p:cTn id="38" dur="500" fill="hold"/>
                                        <p:tgtEl>
                                          <p:spTgt spid="46"/>
                                        </p:tgtEl>
                                        <p:attrNameLst>
                                          <p:attrName>ppt_h</p:attrName>
                                        </p:attrNameLst>
                                      </p:cBhvr>
                                      <p:tavLst>
                                        <p:tav tm="0">
                                          <p:val>
                                            <p:fltVal val="0"/>
                                          </p:val>
                                        </p:tav>
                                        <p:tav tm="100000">
                                          <p:val>
                                            <p:strVal val="#ppt_h"/>
                                          </p:val>
                                        </p:tav>
                                      </p:tavLst>
                                    </p:anim>
                                    <p:animEffect transition="in" filter="fade">
                                      <p:cBhvr>
                                        <p:cTn id="39" dur="500"/>
                                        <p:tgtEl>
                                          <p:spTgt spid="46"/>
                                        </p:tgtEl>
                                      </p:cBhvr>
                                    </p:animEffect>
                                  </p:childTnLst>
                                </p:cTn>
                              </p:par>
                              <p:par>
                                <p:cTn id="40" presetID="53" presetClass="entr" presetSubtype="16"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 calcmode="lin" valueType="num">
                                      <p:cBhvr additive="base">
                                        <p:cTn id="54" dur="500" fill="hold"/>
                                        <p:tgtEl>
                                          <p:spTgt spid="25"/>
                                        </p:tgtEl>
                                        <p:attrNameLst>
                                          <p:attrName>ppt_x</p:attrName>
                                        </p:attrNameLst>
                                      </p:cBhvr>
                                      <p:tavLst>
                                        <p:tav tm="0">
                                          <p:val>
                                            <p:strVal val="#ppt_x"/>
                                          </p:val>
                                        </p:tav>
                                        <p:tav tm="100000">
                                          <p:val>
                                            <p:strVal val="#ppt_x"/>
                                          </p:val>
                                        </p:tav>
                                      </p:tavLst>
                                    </p:anim>
                                    <p:anim calcmode="lin" valueType="num">
                                      <p:cBhvr additive="base">
                                        <p:cTn id="55" dur="500" fill="hold"/>
                                        <p:tgtEl>
                                          <p:spTgt spid="2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additive="base">
                                        <p:cTn id="58" dur="500" fill="hold"/>
                                        <p:tgtEl>
                                          <p:spTgt spid="29"/>
                                        </p:tgtEl>
                                        <p:attrNameLst>
                                          <p:attrName>ppt_x</p:attrName>
                                        </p:attrNameLst>
                                      </p:cBhvr>
                                      <p:tavLst>
                                        <p:tav tm="0">
                                          <p:val>
                                            <p:strVal val="#ppt_x"/>
                                          </p:val>
                                        </p:tav>
                                        <p:tav tm="100000">
                                          <p:val>
                                            <p:strVal val="#ppt_x"/>
                                          </p:val>
                                        </p:tav>
                                      </p:tavLst>
                                    </p:anim>
                                    <p:anim calcmode="lin" valueType="num">
                                      <p:cBhvr additive="base">
                                        <p:cTn id="59" dur="500" fill="hold"/>
                                        <p:tgtEl>
                                          <p:spTgt spid="29"/>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fill="hold"/>
                                        <p:tgtEl>
                                          <p:spTgt spid="32"/>
                                        </p:tgtEl>
                                        <p:attrNameLst>
                                          <p:attrName>ppt_x</p:attrName>
                                        </p:attrNameLst>
                                      </p:cBhvr>
                                      <p:tavLst>
                                        <p:tav tm="0">
                                          <p:val>
                                            <p:strVal val="#ppt_x"/>
                                          </p:val>
                                        </p:tav>
                                        <p:tav tm="100000">
                                          <p:val>
                                            <p:strVal val="#ppt_x"/>
                                          </p:val>
                                        </p:tav>
                                      </p:tavLst>
                                    </p:anim>
                                    <p:anim calcmode="lin" valueType="num">
                                      <p:cBhvr additive="base">
                                        <p:cTn id="63" dur="500" fill="hold"/>
                                        <p:tgtEl>
                                          <p:spTgt spid="32"/>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additive="base">
                                        <p:cTn id="66" dur="500" fill="hold"/>
                                        <p:tgtEl>
                                          <p:spTgt spid="41"/>
                                        </p:tgtEl>
                                        <p:attrNameLst>
                                          <p:attrName>ppt_x</p:attrName>
                                        </p:attrNameLst>
                                      </p:cBhvr>
                                      <p:tavLst>
                                        <p:tav tm="0">
                                          <p:val>
                                            <p:strVal val="#ppt_x"/>
                                          </p:val>
                                        </p:tav>
                                        <p:tav tm="100000">
                                          <p:val>
                                            <p:strVal val="#ppt_x"/>
                                          </p:val>
                                        </p:tav>
                                      </p:tavLst>
                                    </p:anim>
                                    <p:anim calcmode="lin" valueType="num">
                                      <p:cBhvr additive="base">
                                        <p:cTn id="67" dur="500" fill="hold"/>
                                        <p:tgtEl>
                                          <p:spTgt spid="41"/>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additive="base">
                                        <p:cTn id="74" dur="500" fill="hold"/>
                                        <p:tgtEl>
                                          <p:spTgt spid="37"/>
                                        </p:tgtEl>
                                        <p:attrNameLst>
                                          <p:attrName>ppt_x</p:attrName>
                                        </p:attrNameLst>
                                      </p:cBhvr>
                                      <p:tavLst>
                                        <p:tav tm="0">
                                          <p:val>
                                            <p:strVal val="#ppt_x"/>
                                          </p:val>
                                        </p:tav>
                                        <p:tav tm="100000">
                                          <p:val>
                                            <p:strVal val="#ppt_x"/>
                                          </p:val>
                                        </p:tav>
                                      </p:tavLst>
                                    </p:anim>
                                    <p:anim calcmode="lin" valueType="num">
                                      <p:cBhvr additive="base">
                                        <p:cTn id="75" dur="500" fill="hold"/>
                                        <p:tgtEl>
                                          <p:spTgt spid="37"/>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 calcmode="lin" valueType="num">
                                      <p:cBhvr additive="base">
                                        <p:cTn id="78" dur="500" fill="hold"/>
                                        <p:tgtEl>
                                          <p:spTgt spid="36"/>
                                        </p:tgtEl>
                                        <p:attrNameLst>
                                          <p:attrName>ppt_x</p:attrName>
                                        </p:attrNameLst>
                                      </p:cBhvr>
                                      <p:tavLst>
                                        <p:tav tm="0">
                                          <p:val>
                                            <p:strVal val="#ppt_x"/>
                                          </p:val>
                                        </p:tav>
                                        <p:tav tm="100000">
                                          <p:val>
                                            <p:strVal val="#ppt_x"/>
                                          </p:val>
                                        </p:tav>
                                      </p:tavLst>
                                    </p:anim>
                                    <p:anim calcmode="lin" valueType="num">
                                      <p:cBhvr additive="base">
                                        <p:cTn id="79" dur="500" fill="hold"/>
                                        <p:tgtEl>
                                          <p:spTgt spid="36"/>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35"/>
                                        </p:tgtEl>
                                        <p:attrNameLst>
                                          <p:attrName>style.visibility</p:attrName>
                                        </p:attrNameLst>
                                      </p:cBhvr>
                                      <p:to>
                                        <p:strVal val="visible"/>
                                      </p:to>
                                    </p:set>
                                    <p:anim calcmode="lin" valueType="num">
                                      <p:cBhvr additive="base">
                                        <p:cTn id="82" dur="500" fill="hold"/>
                                        <p:tgtEl>
                                          <p:spTgt spid="35"/>
                                        </p:tgtEl>
                                        <p:attrNameLst>
                                          <p:attrName>ppt_x</p:attrName>
                                        </p:attrNameLst>
                                      </p:cBhvr>
                                      <p:tavLst>
                                        <p:tav tm="0">
                                          <p:val>
                                            <p:strVal val="#ppt_x"/>
                                          </p:val>
                                        </p:tav>
                                        <p:tav tm="100000">
                                          <p:val>
                                            <p:strVal val="#ppt_x"/>
                                          </p:val>
                                        </p:tav>
                                      </p:tavLst>
                                    </p:anim>
                                    <p:anim calcmode="lin" valueType="num">
                                      <p:cBhvr additive="base">
                                        <p:cTn id="83" dur="500" fill="hold"/>
                                        <p:tgtEl>
                                          <p:spTgt spid="35"/>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fill="hold"/>
                                        <p:tgtEl>
                                          <p:spTgt spid="23"/>
                                        </p:tgtEl>
                                        <p:attrNameLst>
                                          <p:attrName>ppt_x</p:attrName>
                                        </p:attrNameLst>
                                      </p:cBhvr>
                                      <p:tavLst>
                                        <p:tav tm="0">
                                          <p:val>
                                            <p:strVal val="#ppt_x"/>
                                          </p:val>
                                        </p:tav>
                                        <p:tav tm="100000">
                                          <p:val>
                                            <p:strVal val="#ppt_x"/>
                                          </p:val>
                                        </p:tav>
                                      </p:tavLst>
                                    </p:anim>
                                    <p:anim calcmode="lin" valueType="num">
                                      <p:cBhvr additive="base">
                                        <p:cTn id="87" dur="500" fill="hold"/>
                                        <p:tgtEl>
                                          <p:spTgt spid="23"/>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fill="hold"/>
                                        <p:tgtEl>
                                          <p:spTgt spid="21"/>
                                        </p:tgtEl>
                                        <p:attrNameLst>
                                          <p:attrName>ppt_x</p:attrName>
                                        </p:attrNameLst>
                                      </p:cBhvr>
                                      <p:tavLst>
                                        <p:tav tm="0">
                                          <p:val>
                                            <p:strVal val="#ppt_x"/>
                                          </p:val>
                                        </p:tav>
                                        <p:tav tm="100000">
                                          <p:val>
                                            <p:strVal val="#ppt_x"/>
                                          </p:val>
                                        </p:tav>
                                      </p:tavLst>
                                    </p:anim>
                                    <p:anim calcmode="lin" valueType="num">
                                      <p:cBhvr additive="base">
                                        <p:cTn id="91" dur="500" fill="hold"/>
                                        <p:tgtEl>
                                          <p:spTgt spid="21"/>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500" fill="hold"/>
                                        <p:tgtEl>
                                          <p:spTgt spid="28"/>
                                        </p:tgtEl>
                                        <p:attrNameLst>
                                          <p:attrName>ppt_x</p:attrName>
                                        </p:attrNameLst>
                                      </p:cBhvr>
                                      <p:tavLst>
                                        <p:tav tm="0">
                                          <p:val>
                                            <p:strVal val="#ppt_x"/>
                                          </p:val>
                                        </p:tav>
                                        <p:tav tm="100000">
                                          <p:val>
                                            <p:strVal val="#ppt_x"/>
                                          </p:val>
                                        </p:tav>
                                      </p:tavLst>
                                    </p:anim>
                                    <p:anim calcmode="lin" valueType="num">
                                      <p:cBhvr additive="base">
                                        <p:cTn id="95" dur="500" fill="hold"/>
                                        <p:tgtEl>
                                          <p:spTgt spid="28"/>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additive="base">
                                        <p:cTn id="98" dur="500" fill="hold"/>
                                        <p:tgtEl>
                                          <p:spTgt spid="42"/>
                                        </p:tgtEl>
                                        <p:attrNameLst>
                                          <p:attrName>ppt_x</p:attrName>
                                        </p:attrNameLst>
                                      </p:cBhvr>
                                      <p:tavLst>
                                        <p:tav tm="0">
                                          <p:val>
                                            <p:strVal val="#ppt_x"/>
                                          </p:val>
                                        </p:tav>
                                        <p:tav tm="100000">
                                          <p:val>
                                            <p:strVal val="#ppt_x"/>
                                          </p:val>
                                        </p:tav>
                                      </p:tavLst>
                                    </p:anim>
                                    <p:anim calcmode="lin" valueType="num">
                                      <p:cBhvr additive="base">
                                        <p:cTn id="99" dur="500" fill="hold"/>
                                        <p:tgtEl>
                                          <p:spTgt spid="42"/>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31"/>
                                        </p:tgtEl>
                                        <p:attrNameLst>
                                          <p:attrName>style.visibility</p:attrName>
                                        </p:attrNameLst>
                                      </p:cBhvr>
                                      <p:to>
                                        <p:strVal val="visible"/>
                                      </p:to>
                                    </p:set>
                                    <p:anim calcmode="lin" valueType="num">
                                      <p:cBhvr additive="base">
                                        <p:cTn id="102" dur="500" fill="hold"/>
                                        <p:tgtEl>
                                          <p:spTgt spid="31"/>
                                        </p:tgtEl>
                                        <p:attrNameLst>
                                          <p:attrName>ppt_x</p:attrName>
                                        </p:attrNameLst>
                                      </p:cBhvr>
                                      <p:tavLst>
                                        <p:tav tm="0">
                                          <p:val>
                                            <p:strVal val="#ppt_x"/>
                                          </p:val>
                                        </p:tav>
                                        <p:tav tm="100000">
                                          <p:val>
                                            <p:strVal val="#ppt_x"/>
                                          </p:val>
                                        </p:tav>
                                      </p:tavLst>
                                    </p:anim>
                                    <p:anim calcmode="lin" valueType="num">
                                      <p:cBhvr additive="base">
                                        <p:cTn id="10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1" grpId="0"/>
      <p:bldP spid="23" grpId="0"/>
      <p:bldP spid="29" grpId="0"/>
      <p:bldP spid="37" grpId="0" animBg="1"/>
      <p:bldP spid="31" grpId="0"/>
      <p:bldP spid="32" grpId="0" animBg="1"/>
      <p:bldP spid="35" grpId="0"/>
      <p:bldP spid="36" grpId="0"/>
      <p:bldP spid="38" grpId="0"/>
      <p:bldP spid="41" grpId="0"/>
      <p:bldP spid="42" grpId="0" animBg="1"/>
      <p:bldP spid="25" grpId="0"/>
      <p:bldP spid="26" grpId="0" animBg="1"/>
      <p:bldP spid="27" grpId="0" animBg="1"/>
      <p:bldP spid="30" grpId="0" animBg="1"/>
      <p:bldP spid="39" grpId="0"/>
      <p:bldP spid="40"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Shape 84"/>
          <p:cNvSpPr/>
          <p:nvPr/>
        </p:nvSpPr>
        <p:spPr>
          <a:xfrm>
            <a:off x="689824" y="623586"/>
            <a:ext cx="7764353" cy="3935219"/>
          </a:xfrm>
          <a:prstGeom prst="rect">
            <a:avLst/>
          </a:prstGeom>
          <a:solidFill>
            <a:schemeClr val="tx1">
              <a:lumMod val="50000"/>
            </a:schemeClr>
          </a:solidFill>
          <a:ln w="63500">
            <a:solidFill>
              <a:schemeClr val="tx1"/>
            </a:solidFill>
            <a:miter lim="400000"/>
          </a:ln>
        </p:spPr>
        <p:txBody>
          <a:bodyPr lIns="17145" rIns="17145"/>
          <a:lstStyle/>
          <a:p>
            <a:pPr>
              <a:defRPr>
                <a:solidFill>
                  <a:srgbClr val="01EEBE"/>
                </a:solidFill>
              </a:defRPr>
            </a:pPr>
            <a:endParaRPr sz="675">
              <a:solidFill>
                <a:srgbClr val="01EEBE"/>
              </a:solidFill>
              <a:latin typeface="Century Gothic"/>
            </a:endParaRPr>
          </a:p>
        </p:txBody>
      </p:sp>
      <p:sp>
        <p:nvSpPr>
          <p:cNvPr id="85" name="Shape 85"/>
          <p:cNvSpPr/>
          <p:nvPr/>
        </p:nvSpPr>
        <p:spPr>
          <a:xfrm>
            <a:off x="709607" y="651949"/>
            <a:ext cx="2034950" cy="2076145"/>
          </a:xfrm>
          <a:prstGeom prst="rect">
            <a:avLst/>
          </a:prstGeom>
          <a:solidFill>
            <a:srgbClr val="C00000"/>
          </a:solidFill>
          <a:ln w="12700">
            <a:miter lim="400000"/>
          </a:ln>
        </p:spPr>
        <p:txBody>
          <a:bodyPr lIns="17145" rIns="17145"/>
          <a:lstStyle/>
          <a:p>
            <a:pPr>
              <a:defRPr>
                <a:solidFill>
                  <a:srgbClr val="FFFFFF"/>
                </a:solidFill>
              </a:defRPr>
            </a:pPr>
            <a:endParaRPr sz="675">
              <a:solidFill>
                <a:srgbClr val="FFFFFF"/>
              </a:solidFill>
              <a:latin typeface="Century Gothic"/>
            </a:endParaRPr>
          </a:p>
        </p:txBody>
      </p:sp>
      <p:sp>
        <p:nvSpPr>
          <p:cNvPr id="88" name="Shape 88"/>
          <p:cNvSpPr/>
          <p:nvPr/>
        </p:nvSpPr>
        <p:spPr>
          <a:xfrm>
            <a:off x="1351432" y="2274717"/>
            <a:ext cx="373885" cy="574773"/>
          </a:xfrm>
          <a:prstGeom prst="rect">
            <a:avLst/>
          </a:prstGeom>
          <a:ln w="12700">
            <a:miter lim="400000"/>
          </a:ln>
        </p:spPr>
        <p:txBody>
          <a:bodyPr wrap="none" lIns="17145" rIns="17145"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000">
                <a:solidFill>
                  <a:schemeClr val="accent3">
                    <a:lumOff val="-5135"/>
                  </a:schemeClr>
                </a:solidFill>
                <a:latin typeface="et-line"/>
                <a:ea typeface="et-line"/>
                <a:cs typeface="et-line"/>
                <a:sym typeface="et-line"/>
              </a:defRPr>
            </a:lvl1pPr>
          </a:lstStyle>
          <a:p>
            <a:pPr defTabSz="342900">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sz="1650" spc="1008" baseline="0" dirty="0">
                <a:solidFill>
                  <a:prstClr val="white">
                    <a:lumMod val="90000"/>
                    <a:lumOff val="10000"/>
                  </a:prstClr>
                </a:solidFill>
              </a:rPr>
              <a:t></a:t>
            </a:r>
          </a:p>
        </p:txBody>
      </p:sp>
      <p:sp>
        <p:nvSpPr>
          <p:cNvPr id="89" name="Shape 89"/>
          <p:cNvSpPr/>
          <p:nvPr/>
        </p:nvSpPr>
        <p:spPr>
          <a:xfrm>
            <a:off x="1351432" y="3575269"/>
            <a:ext cx="373885" cy="574773"/>
          </a:xfrm>
          <a:prstGeom prst="rect">
            <a:avLst/>
          </a:prstGeom>
          <a:ln w="12700">
            <a:miter lim="400000"/>
          </a:ln>
        </p:spPr>
        <p:txBody>
          <a:bodyPr wrap="none" lIns="17145" rIns="17145"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000">
                <a:solidFill>
                  <a:schemeClr val="accent3">
                    <a:lumOff val="-5135"/>
                  </a:schemeClr>
                </a:solidFill>
                <a:latin typeface="et-line"/>
                <a:ea typeface="et-line"/>
                <a:cs typeface="et-line"/>
                <a:sym typeface="et-line"/>
              </a:defRPr>
            </a:lvl1pPr>
          </a:lstStyle>
          <a:p>
            <a:pPr defTabSz="342900">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sz="1650" spc="1008" baseline="0" dirty="0">
                <a:solidFill>
                  <a:prstClr val="white">
                    <a:lumMod val="90000"/>
                    <a:lumOff val="10000"/>
                  </a:prstClr>
                </a:solidFill>
              </a:rPr>
              <a:t></a:t>
            </a:r>
          </a:p>
        </p:txBody>
      </p:sp>
      <p:sp>
        <p:nvSpPr>
          <p:cNvPr id="90" name="Shape 90"/>
          <p:cNvSpPr/>
          <p:nvPr/>
        </p:nvSpPr>
        <p:spPr>
          <a:xfrm>
            <a:off x="1351432" y="2924994"/>
            <a:ext cx="373885" cy="574773"/>
          </a:xfrm>
          <a:prstGeom prst="rect">
            <a:avLst/>
          </a:prstGeom>
          <a:ln w="12700">
            <a:miter lim="400000"/>
          </a:ln>
        </p:spPr>
        <p:txBody>
          <a:bodyPr wrap="none" lIns="17145" rIns="17145" anchor="t">
            <a:spAutoFit/>
          </a:bodyPr>
          <a:lstStyle>
            <a:lvl1pPr algn="ctr" defTabSz="457200">
              <a:lnSpc>
                <a:spcPct val="190000"/>
              </a:lnSpc>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defRPr sz="4200" spc="1344" baseline="-7000">
                <a:solidFill>
                  <a:schemeClr val="accent3">
                    <a:lumOff val="-5135"/>
                  </a:schemeClr>
                </a:solidFill>
                <a:latin typeface="et-line"/>
                <a:ea typeface="et-line"/>
                <a:cs typeface="et-line"/>
                <a:sym typeface="et-line"/>
              </a:defRPr>
            </a:lvl1pPr>
          </a:lstStyle>
          <a:p>
            <a:pPr defTabSz="342900">
              <a:tabLst>
                <a:tab pos="266700" algn="l"/>
                <a:tab pos="533400" algn="l"/>
                <a:tab pos="800100" algn="l"/>
                <a:tab pos="1066800" algn="l"/>
                <a:tab pos="1333500" algn="l"/>
                <a:tab pos="1600200" algn="l"/>
                <a:tab pos="1866900" algn="l"/>
                <a:tab pos="2133600" algn="l"/>
                <a:tab pos="2400300" algn="l"/>
                <a:tab pos="2667000" algn="l"/>
                <a:tab pos="2933700" algn="l"/>
                <a:tab pos="3200400" algn="l"/>
              </a:tabLst>
            </a:pPr>
            <a:r>
              <a:rPr sz="1650" spc="1008" baseline="0" dirty="0">
                <a:solidFill>
                  <a:prstClr val="white">
                    <a:lumMod val="90000"/>
                    <a:lumOff val="10000"/>
                  </a:prstClr>
                </a:solidFill>
              </a:rPr>
              <a:t></a:t>
            </a:r>
          </a:p>
        </p:txBody>
      </p:sp>
      <p:sp>
        <p:nvSpPr>
          <p:cNvPr id="92" name="Shape 92"/>
          <p:cNvSpPr/>
          <p:nvPr/>
        </p:nvSpPr>
        <p:spPr>
          <a:xfrm>
            <a:off x="2975432" y="1086035"/>
            <a:ext cx="2509025" cy="759182"/>
          </a:xfrm>
          <a:prstGeom prst="rect">
            <a:avLst/>
          </a:prstGeom>
          <a:ln w="12700">
            <a:miter lim="400000"/>
          </a:ln>
        </p:spPr>
        <p:txBody>
          <a:bodyPr wrap="square" lIns="17145" rIns="17145">
            <a:spAutoFit/>
          </a:bodyPr>
          <a:lstStyle>
            <a:lvl1pPr>
              <a:lnSpc>
                <a:spcPct val="110000"/>
              </a:lnSpc>
              <a:defRPr sz="1800">
                <a:latin typeface="Open Sans Light" panose="020B0306030504020204"/>
                <a:ea typeface="Open Sans Light" panose="020B0306030504020204"/>
                <a:cs typeface="Open Sans Light" panose="020B0306030504020204"/>
                <a:sym typeface="Open Sans Light" panose="020B0306030504020204"/>
              </a:defRPr>
            </a:lvl1pPr>
          </a:lstStyle>
          <a:p>
            <a:r>
              <a:rPr lang="zh-CN" altLang="en-US" sz="788" dirty="0">
                <a:solidFill>
                  <a:prstClr val="white"/>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pic>
        <p:nvPicPr>
          <p:cNvPr id="22" name="Picture Placeholder 15"/>
          <p:cNvPicPr>
            <a:picLocks noGrp="1" noChangeAspect="1"/>
          </p:cNvPicPr>
          <p:nvPr>
            <p:ph type="pic" sz="quarter" idx="4294967295"/>
          </p:nvPr>
        </p:nvPicPr>
        <p:blipFill>
          <a:blip r:embed="rId2" cstate="print">
            <a:grayscl/>
            <a:extLst>
              <a:ext uri="{BEBA8EAE-BF5A-486C-A8C5-ECC9F3942E4B}">
                <a14:imgProps xmlns:a14="http://schemas.microsoft.com/office/drawing/2010/main">
                  <a14:imgLayer r:embed="rId3">
                    <a14:imgEffect>
                      <a14:brightnessContrast bright="-1000" contrast="25000"/>
                    </a14:imgEffect>
                    <a14:imgEffect>
                      <a14:saturation sat="0"/>
                    </a14:imgEffect>
                    <a14:imgEffect>
                      <a14:sharpenSoften amount="100000"/>
                    </a14:imgEffect>
                  </a14:imgLayer>
                </a14:imgProps>
              </a:ext>
              <a:ext uri="{28A0092B-C50C-407E-A947-70E740481C1C}">
                <a14:useLocalDpi xmlns:a14="http://schemas.microsoft.com/office/drawing/2010/main" val="0"/>
              </a:ext>
            </a:extLst>
          </a:blip>
          <a:srcRect l="23034" r="23034"/>
          <a:stretch>
            <a:fillRect/>
          </a:stretch>
        </p:blipFill>
        <p:spPr>
          <a:xfrm>
            <a:off x="4892675" y="39688"/>
            <a:ext cx="4251325" cy="5143500"/>
          </a:xfrm>
          <a:prstGeom prst="rect">
            <a:avLst/>
          </a:prstGeom>
          <a:noFill/>
        </p:spPr>
      </p:pic>
      <p:sp>
        <p:nvSpPr>
          <p:cNvPr id="18" name="文本框 17"/>
          <p:cNvSpPr txBox="1"/>
          <p:nvPr/>
        </p:nvSpPr>
        <p:spPr>
          <a:xfrm>
            <a:off x="709607" y="1328686"/>
            <a:ext cx="2265826" cy="591444"/>
          </a:xfrm>
          <a:prstGeom prst="rect">
            <a:avLst/>
          </a:prstGeom>
          <a:noFill/>
        </p:spPr>
        <p:txBody>
          <a:bodyPr wrap="square" rtlCol="0" anchor="ctr">
            <a:spAutoFit/>
          </a:bodyPr>
          <a:lstStyle/>
          <a:p>
            <a:pPr>
              <a:lnSpc>
                <a:spcPct val="110000"/>
              </a:lnSpc>
            </a:pPr>
            <a:r>
              <a:rPr kumimoji="1" lang="en-US" altLang="zh-CN" sz="1399" b="1" dirty="0">
                <a:solidFill>
                  <a:prstClr val="white"/>
                </a:solidFill>
                <a:latin typeface="Century Gothic"/>
                <a:ea typeface="宋体" panose="02010600030101010101" pitchFamily="2" charset="-122"/>
              </a:rPr>
              <a:t>MORE THAN TEMPLATE</a:t>
            </a:r>
            <a:endParaRPr kumimoji="1" lang="en-US" altLang="zh-CN" sz="1399"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kumimoji="1" lang="zh-CN" altLang="en-US" sz="1549"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点击此处添加副标题</a:t>
            </a:r>
          </a:p>
        </p:txBody>
      </p:sp>
      <p:sp>
        <p:nvSpPr>
          <p:cNvPr id="19" name="Subtitle 2"/>
          <p:cNvSpPr txBox="1"/>
          <p:nvPr/>
        </p:nvSpPr>
        <p:spPr bwMode="auto">
          <a:xfrm>
            <a:off x="2828656" y="1966739"/>
            <a:ext cx="2819517" cy="93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745" tIns="54373" rIns="108745" bIns="54373">
            <a:spAutoFit/>
          </a:bodyPr>
          <a:lstStyle>
            <a:lvl1pPr defTabSz="1087120">
              <a:spcBef>
                <a:spcPct val="20000"/>
              </a:spcBef>
              <a:buChar char="•"/>
              <a:defRPr sz="3200">
                <a:solidFill>
                  <a:schemeClr val="tx1"/>
                </a:solidFill>
                <a:latin typeface="Arial" panose="020B0604020202020204" pitchFamily="34" charset="0"/>
                <a:ea typeface="宋体" panose="02010600030101010101" pitchFamily="2" charset="-122"/>
              </a:defRPr>
            </a:lvl1pPr>
            <a:lvl2pPr marL="1087755" indent="-285750" defTabSz="1087120">
              <a:spcBef>
                <a:spcPct val="20000"/>
              </a:spcBef>
              <a:buChar char="–"/>
              <a:defRPr sz="2800">
                <a:solidFill>
                  <a:schemeClr val="tx1"/>
                </a:solidFill>
                <a:latin typeface="Arial" panose="020B0604020202020204" pitchFamily="34" charset="0"/>
                <a:ea typeface="宋体" panose="02010600030101010101" pitchFamily="2" charset="-122"/>
              </a:defRPr>
            </a:lvl2pPr>
            <a:lvl3pPr marL="2174875" indent="-228600" defTabSz="1087120">
              <a:spcBef>
                <a:spcPct val="20000"/>
              </a:spcBef>
              <a:buChar char="•"/>
              <a:defRPr sz="2400">
                <a:solidFill>
                  <a:schemeClr val="tx1"/>
                </a:solidFill>
                <a:latin typeface="Arial" panose="020B0604020202020204" pitchFamily="34" charset="0"/>
                <a:ea typeface="宋体" panose="02010600030101010101" pitchFamily="2" charset="-122"/>
              </a:defRPr>
            </a:lvl3pPr>
            <a:lvl4pPr marL="326263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4pPr>
            <a:lvl5pPr marL="4349750" indent="-228600" defTabSz="1087120">
              <a:spcBef>
                <a:spcPct val="20000"/>
              </a:spcBef>
              <a:buChar char="»"/>
              <a:defRPr sz="2000">
                <a:solidFill>
                  <a:schemeClr val="tx1"/>
                </a:solidFill>
                <a:latin typeface="Arial" panose="020B0604020202020204" pitchFamily="34" charset="0"/>
                <a:ea typeface="宋体" panose="02010600030101010101" pitchFamily="2" charset="-122"/>
              </a:defRPr>
            </a:lvl5pPr>
            <a:lvl6pPr marL="48069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52641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57213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6178550" indent="-228600" defTabSz="108712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815340">
              <a:lnSpc>
                <a:spcPct val="120000"/>
              </a:lnSpc>
              <a:buNone/>
            </a:pPr>
            <a:r>
              <a:rPr lang="zh-CN" altLang="en-US" sz="900" b="1" dirty="0">
                <a:solidFill>
                  <a:prstClr val="white"/>
                </a:solidFill>
                <a:latin typeface="微软雅黑" panose="020B0503020204020204" pitchFamily="34" charset="-122"/>
                <a:ea typeface="微软雅黑" panose="020B0503020204020204" pitchFamily="34" charset="-122"/>
                <a:cs typeface="Lantinghei SC Demibold" charset="-122"/>
                <a:sym typeface="时尚中黑简体" charset="0"/>
              </a:rPr>
              <a:t>输入你的标题</a:t>
            </a:r>
          </a:p>
          <a:p>
            <a:pPr defTabSz="815340">
              <a:buNone/>
            </a:pPr>
            <a:r>
              <a:rPr lang="zh-CN" altLang="en-US" sz="825" dirty="0">
                <a:solidFill>
                  <a:prstClr val="white"/>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sp>
        <p:nvSpPr>
          <p:cNvPr id="2" name="矩形 1"/>
          <p:cNvSpPr/>
          <p:nvPr/>
        </p:nvSpPr>
        <p:spPr>
          <a:xfrm>
            <a:off x="883501" y="3038101"/>
            <a:ext cx="4998486" cy="900246"/>
          </a:xfrm>
          <a:prstGeom prst="rect">
            <a:avLst/>
          </a:prstGeom>
        </p:spPr>
        <p:txBody>
          <a:bodyPr wrap="square">
            <a:spAutoFit/>
          </a:bodyPr>
          <a:lstStyle/>
          <a:p>
            <a:r>
              <a:rPr lang="zh-CN" altLang="en-US" sz="1050" dirty="0">
                <a:solidFill>
                  <a:prstClr val="white"/>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点击输入文字</a:t>
            </a:r>
          </a:p>
        </p:txBody>
      </p:sp>
    </p:spTree>
    <p:extLst>
      <p:ext uri="{BB962C8B-B14F-4D97-AF65-F5344CB8AC3E}">
        <p14:creationId xmlns:p14="http://schemas.microsoft.com/office/powerpoint/2010/main" val="29773220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down)">
                                      <p:cBhvr>
                                        <p:cTn id="7" dur="500"/>
                                        <p:tgtEl>
                                          <p:spTgt spid="8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500" fill="hold"/>
                                        <p:tgtEl>
                                          <p:spTgt spid="85"/>
                                        </p:tgtEl>
                                        <p:attrNameLst>
                                          <p:attrName>ppt_w</p:attrName>
                                        </p:attrNameLst>
                                      </p:cBhvr>
                                      <p:tavLst>
                                        <p:tav tm="0">
                                          <p:val>
                                            <p:fltVal val="0"/>
                                          </p:val>
                                        </p:tav>
                                        <p:tav tm="100000">
                                          <p:val>
                                            <p:strVal val="#ppt_w"/>
                                          </p:val>
                                        </p:tav>
                                      </p:tavLst>
                                    </p:anim>
                                    <p:anim calcmode="lin" valueType="num">
                                      <p:cBhvr>
                                        <p:cTn id="13" dur="500" fill="hold"/>
                                        <p:tgtEl>
                                          <p:spTgt spid="85"/>
                                        </p:tgtEl>
                                        <p:attrNameLst>
                                          <p:attrName>ppt_h</p:attrName>
                                        </p:attrNameLst>
                                      </p:cBhvr>
                                      <p:tavLst>
                                        <p:tav tm="0">
                                          <p:val>
                                            <p:fltVal val="0"/>
                                          </p:val>
                                        </p:tav>
                                        <p:tav tm="100000">
                                          <p:val>
                                            <p:strVal val="#ppt_h"/>
                                          </p:val>
                                        </p:tav>
                                      </p:tavLst>
                                    </p:anim>
                                    <p:animEffect transition="in" filter="fade">
                                      <p:cBhvr>
                                        <p:cTn id="14" dur="500"/>
                                        <p:tgtEl>
                                          <p:spTgt spid="8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additive="base">
                                        <p:cTn id="39" dur="500" fill="hold"/>
                                        <p:tgtEl>
                                          <p:spTgt spid="92"/>
                                        </p:tgtEl>
                                        <p:attrNameLst>
                                          <p:attrName>ppt_x</p:attrName>
                                        </p:attrNameLst>
                                      </p:cBhvr>
                                      <p:tavLst>
                                        <p:tav tm="0">
                                          <p:val>
                                            <p:strVal val="#ppt_x"/>
                                          </p:val>
                                        </p:tav>
                                        <p:tav tm="100000">
                                          <p:val>
                                            <p:strVal val="#ppt_x"/>
                                          </p:val>
                                        </p:tav>
                                      </p:tavLst>
                                    </p:anim>
                                    <p:anim calcmode="lin" valueType="num">
                                      <p:cBhvr additive="base">
                                        <p:cTn id="40"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92" grpId="0" animBg="1"/>
      <p:bldP spid="18" grpId="0"/>
      <p:bldP spid="19"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连接符 26"/>
          <p:cNvCxnSpPr/>
          <p:nvPr/>
        </p:nvCxnSpPr>
        <p:spPr>
          <a:xfrm flipH="1">
            <a:off x="518824" y="1618490"/>
            <a:ext cx="2042279" cy="204227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594652" y="2106469"/>
            <a:ext cx="1463279" cy="1463279"/>
          </a:xfrm>
          <a:prstGeom prst="ellipse">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zh-CN" altLang="en-US" sz="1350" b="1" dirty="0">
                <a:ln w="0"/>
                <a:solidFill>
                  <a:prstClr val="white"/>
                </a:solidFill>
                <a:latin typeface="微软雅黑" panose="020B0503020204020204" pitchFamily="34" charset="-122"/>
                <a:ea typeface="微软雅黑" panose="020B0503020204020204" pitchFamily="34" charset="-122"/>
              </a:rPr>
              <a:t>点击输入标题</a:t>
            </a:r>
          </a:p>
        </p:txBody>
      </p:sp>
      <p:sp>
        <p:nvSpPr>
          <p:cNvPr id="29" name="椭圆 28"/>
          <p:cNvSpPr/>
          <p:nvPr/>
        </p:nvSpPr>
        <p:spPr>
          <a:xfrm>
            <a:off x="503421" y="2015448"/>
            <a:ext cx="1645321" cy="1645321"/>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ln w="0"/>
              <a:solidFill>
                <a:srgbClr val="B01513"/>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cxnSp>
        <p:nvCxnSpPr>
          <p:cNvPr id="30" name="直接连接符 29"/>
          <p:cNvCxnSpPr/>
          <p:nvPr/>
        </p:nvCxnSpPr>
        <p:spPr>
          <a:xfrm flipH="1">
            <a:off x="2500678" y="1618490"/>
            <a:ext cx="2042279" cy="2042279"/>
          </a:xfrm>
          <a:prstGeom prst="line">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2576506" y="2106469"/>
            <a:ext cx="1463279" cy="1463279"/>
          </a:xfrm>
          <a:prstGeom prst="ellipse">
            <a:avLst/>
          </a:prstGeom>
          <a:solidFill>
            <a:schemeClr val="tx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zh-CN" altLang="en-US" sz="1350" b="1" dirty="0">
                <a:ln w="0"/>
                <a:solidFill>
                  <a:prstClr val="white"/>
                </a:solidFill>
                <a:latin typeface="微软雅黑" panose="020B0503020204020204" pitchFamily="34" charset="-122"/>
                <a:ea typeface="微软雅黑" panose="020B0503020204020204" pitchFamily="34" charset="-122"/>
              </a:rPr>
              <a:t>点击输入标题</a:t>
            </a:r>
          </a:p>
        </p:txBody>
      </p:sp>
      <p:sp>
        <p:nvSpPr>
          <p:cNvPr id="32" name="椭圆 31"/>
          <p:cNvSpPr/>
          <p:nvPr/>
        </p:nvSpPr>
        <p:spPr>
          <a:xfrm>
            <a:off x="2485275" y="2015448"/>
            <a:ext cx="1645321" cy="1645321"/>
          </a:xfrm>
          <a:prstGeom prst="ellipse">
            <a:avLst/>
          </a:prstGeom>
          <a:noFill/>
          <a:ln>
            <a:solidFill>
              <a:schemeClr val="tx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ln w="0"/>
              <a:solidFill>
                <a:srgbClr val="B01513"/>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cxnSp>
        <p:nvCxnSpPr>
          <p:cNvPr id="33" name="直接连接符 32"/>
          <p:cNvCxnSpPr/>
          <p:nvPr/>
        </p:nvCxnSpPr>
        <p:spPr>
          <a:xfrm flipH="1">
            <a:off x="3909846" y="2774930"/>
            <a:ext cx="2042279" cy="2042279"/>
          </a:xfrm>
          <a:prstGeom prst="line">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3985674" y="3262909"/>
            <a:ext cx="1463279" cy="1463279"/>
          </a:xfrm>
          <a:prstGeom prst="ellipse">
            <a:avLst/>
          </a:prstGeom>
          <a:solidFill>
            <a:schemeClr val="tx1">
              <a:lumMod val="50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zh-CN" altLang="en-US" sz="1350" b="1" dirty="0">
                <a:ln w="0"/>
                <a:solidFill>
                  <a:prstClr val="white"/>
                </a:solidFill>
                <a:latin typeface="微软雅黑" panose="020B0503020204020204" pitchFamily="34" charset="-122"/>
                <a:ea typeface="微软雅黑" panose="020B0503020204020204" pitchFamily="34" charset="-122"/>
              </a:rPr>
              <a:t>点击输入标题</a:t>
            </a:r>
          </a:p>
        </p:txBody>
      </p:sp>
      <p:sp>
        <p:nvSpPr>
          <p:cNvPr id="35" name="椭圆 34"/>
          <p:cNvSpPr/>
          <p:nvPr/>
        </p:nvSpPr>
        <p:spPr>
          <a:xfrm>
            <a:off x="3894443" y="3171888"/>
            <a:ext cx="1645321" cy="1645321"/>
          </a:xfrm>
          <a:prstGeom prst="ellipse">
            <a:avLst/>
          </a:prstGeom>
          <a:noFill/>
          <a:ln>
            <a:solidFill>
              <a:schemeClr val="tx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ln w="0"/>
              <a:solidFill>
                <a:srgbClr val="B01513"/>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cxnSp>
        <p:nvCxnSpPr>
          <p:cNvPr id="36" name="直接连接符 35"/>
          <p:cNvCxnSpPr/>
          <p:nvPr/>
        </p:nvCxnSpPr>
        <p:spPr>
          <a:xfrm flipH="1">
            <a:off x="6141673" y="2455920"/>
            <a:ext cx="2042279" cy="204227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6217501" y="2943898"/>
            <a:ext cx="1463279" cy="1463279"/>
          </a:xfrm>
          <a:prstGeom prst="ellipse">
            <a:avLst/>
          </a:prstGeom>
          <a:solidFill>
            <a:srgbClr val="C0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r>
              <a:rPr lang="zh-CN" altLang="en-US" sz="1350" b="1" dirty="0">
                <a:ln w="0"/>
                <a:solidFill>
                  <a:prstClr val="white"/>
                </a:solidFill>
                <a:latin typeface="微软雅黑" panose="020B0503020204020204" pitchFamily="34" charset="-122"/>
                <a:ea typeface="微软雅黑" panose="020B0503020204020204" pitchFamily="34" charset="-122"/>
              </a:rPr>
              <a:t>点击输入标题</a:t>
            </a:r>
          </a:p>
        </p:txBody>
      </p:sp>
      <p:sp>
        <p:nvSpPr>
          <p:cNvPr id="38" name="椭圆 37"/>
          <p:cNvSpPr/>
          <p:nvPr/>
        </p:nvSpPr>
        <p:spPr>
          <a:xfrm>
            <a:off x="6126270" y="2852878"/>
            <a:ext cx="1645321" cy="1645321"/>
          </a:xfrm>
          <a:prstGeom prst="ellipse">
            <a:avLst/>
          </a:prstGeom>
          <a:noFill/>
          <a:ln>
            <a:solidFill>
              <a:srgbClr val="C2384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350">
              <a:ln w="0"/>
              <a:solidFill>
                <a:srgbClr val="B01513"/>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39" name="矩形 38"/>
          <p:cNvSpPr/>
          <p:nvPr/>
        </p:nvSpPr>
        <p:spPr>
          <a:xfrm>
            <a:off x="1946865" y="848806"/>
            <a:ext cx="1538884" cy="1061829"/>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a:t>
            </a:r>
          </a:p>
          <a:p>
            <a:pPr defTabSz="685800"/>
            <a:endParaRPr lang="zh-CN" altLang="en-US" sz="900" dirty="0">
              <a:solidFill>
                <a:srgbClr val="000000"/>
              </a:solidFill>
              <a:latin typeface="微软雅黑" panose="020B0503020204020204" pitchFamily="34" charset="-122"/>
              <a:ea typeface="微软雅黑" panose="020B0503020204020204" pitchFamily="34" charset="-122"/>
            </a:endParaRPr>
          </a:p>
        </p:txBody>
      </p:sp>
      <p:sp>
        <p:nvSpPr>
          <p:cNvPr id="40" name="矩形 39"/>
          <p:cNvSpPr/>
          <p:nvPr/>
        </p:nvSpPr>
        <p:spPr>
          <a:xfrm>
            <a:off x="3929301" y="880118"/>
            <a:ext cx="1538884" cy="1061829"/>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a:t>
            </a:r>
          </a:p>
          <a:p>
            <a:pPr defTabSz="685800"/>
            <a:endParaRPr lang="zh-CN" altLang="en-US" sz="900" dirty="0">
              <a:solidFill>
                <a:srgbClr val="000000"/>
              </a:solidFill>
              <a:latin typeface="微软雅黑" panose="020B0503020204020204" pitchFamily="34" charset="-122"/>
              <a:ea typeface="微软雅黑" panose="020B0503020204020204" pitchFamily="34" charset="-122"/>
            </a:endParaRPr>
          </a:p>
        </p:txBody>
      </p:sp>
      <p:sp>
        <p:nvSpPr>
          <p:cNvPr id="41" name="矩形 40"/>
          <p:cNvSpPr/>
          <p:nvPr/>
        </p:nvSpPr>
        <p:spPr>
          <a:xfrm>
            <a:off x="5336704" y="2004682"/>
            <a:ext cx="1538884" cy="1061829"/>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a:t>
            </a:r>
          </a:p>
          <a:p>
            <a:pPr defTabSz="685800"/>
            <a:endParaRPr lang="zh-CN" altLang="en-US" sz="900" dirty="0">
              <a:solidFill>
                <a:srgbClr val="000000"/>
              </a:solidFill>
              <a:latin typeface="微软雅黑" panose="020B0503020204020204" pitchFamily="34" charset="-122"/>
              <a:ea typeface="微软雅黑" panose="020B0503020204020204" pitchFamily="34" charset="-122"/>
            </a:endParaRPr>
          </a:p>
        </p:txBody>
      </p:sp>
      <p:sp>
        <p:nvSpPr>
          <p:cNvPr id="42" name="矩形 41"/>
          <p:cNvSpPr/>
          <p:nvPr/>
        </p:nvSpPr>
        <p:spPr>
          <a:xfrm>
            <a:off x="7450038" y="1727011"/>
            <a:ext cx="1538884" cy="1061829"/>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zh-CN" altLang="en-US" sz="900" dirty="0">
                <a:solidFill>
                  <a:srgbClr val="000000"/>
                </a:solidFill>
                <a:latin typeface="微软雅黑" panose="020B0503020204020204" pitchFamily="34" charset="-122"/>
                <a:ea typeface="微软雅黑" panose="020B0503020204020204" pitchFamily="34" charset="-122"/>
              </a:rPr>
              <a:t>点击输入文字点击输入文字点击输入文字点击输入文字点击输入文字点击输入文字点击输入文字点击输入文字点击输入文字点击输入文字</a:t>
            </a:r>
          </a:p>
          <a:p>
            <a:pPr defTabSz="685800"/>
            <a:endParaRPr lang="zh-CN" altLang="en-US" sz="90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893923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par>
                                <p:cTn id="50" presetID="53" presetClass="entr" presetSubtype="16"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ppt_w</p:attrName>
                                        </p:attrNameLst>
                                      </p:cBhvr>
                                      <p:tavLst>
                                        <p:tav tm="0">
                                          <p:val>
                                            <p:fltVal val="0"/>
                                          </p:val>
                                        </p:tav>
                                        <p:tav tm="100000">
                                          <p:val>
                                            <p:strVal val="#ppt_w"/>
                                          </p:val>
                                        </p:tav>
                                      </p:tavLst>
                                    </p:anim>
                                    <p:anim calcmode="lin" valueType="num">
                                      <p:cBhvr>
                                        <p:cTn id="53" dur="500" fill="hold"/>
                                        <p:tgtEl>
                                          <p:spTgt spid="36"/>
                                        </p:tgtEl>
                                        <p:attrNameLst>
                                          <p:attrName>ppt_h</p:attrName>
                                        </p:attrNameLst>
                                      </p:cBhvr>
                                      <p:tavLst>
                                        <p:tav tm="0">
                                          <p:val>
                                            <p:fltVal val="0"/>
                                          </p:val>
                                        </p:tav>
                                        <p:tav tm="100000">
                                          <p:val>
                                            <p:strVal val="#ppt_h"/>
                                          </p:val>
                                        </p:tav>
                                      </p:tavLst>
                                    </p:anim>
                                    <p:animEffect transition="in" filter="fade">
                                      <p:cBhvr>
                                        <p:cTn id="54" dur="500"/>
                                        <p:tgtEl>
                                          <p:spTgt spid="36"/>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fill="hold"/>
                                        <p:tgtEl>
                                          <p:spTgt spid="39"/>
                                        </p:tgtEl>
                                        <p:attrNameLst>
                                          <p:attrName>ppt_x</p:attrName>
                                        </p:attrNameLst>
                                      </p:cBhvr>
                                      <p:tavLst>
                                        <p:tav tm="0">
                                          <p:val>
                                            <p:strVal val="#ppt_x"/>
                                          </p:val>
                                        </p:tav>
                                        <p:tav tm="100000">
                                          <p:val>
                                            <p:strVal val="#ppt_x"/>
                                          </p:val>
                                        </p:tav>
                                      </p:tavLst>
                                    </p:anim>
                                    <p:anim calcmode="lin" valueType="num">
                                      <p:cBhvr additive="base">
                                        <p:cTn id="70" dur="500" fill="hold"/>
                                        <p:tgtEl>
                                          <p:spTgt spid="3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500" fill="hold"/>
                                        <p:tgtEl>
                                          <p:spTgt spid="40"/>
                                        </p:tgtEl>
                                        <p:attrNameLst>
                                          <p:attrName>ppt_x</p:attrName>
                                        </p:attrNameLst>
                                      </p:cBhvr>
                                      <p:tavLst>
                                        <p:tav tm="0">
                                          <p:val>
                                            <p:strVal val="#ppt_x"/>
                                          </p:val>
                                        </p:tav>
                                        <p:tav tm="100000">
                                          <p:val>
                                            <p:strVal val="#ppt_x"/>
                                          </p:val>
                                        </p:tav>
                                      </p:tavLst>
                                    </p:anim>
                                    <p:anim calcmode="lin" valueType="num">
                                      <p:cBhvr additive="base">
                                        <p:cTn id="74" dur="500" fill="hold"/>
                                        <p:tgtEl>
                                          <p:spTgt spid="4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fill="hold"/>
                                        <p:tgtEl>
                                          <p:spTgt spid="41"/>
                                        </p:tgtEl>
                                        <p:attrNameLst>
                                          <p:attrName>ppt_x</p:attrName>
                                        </p:attrNameLst>
                                      </p:cBhvr>
                                      <p:tavLst>
                                        <p:tav tm="0">
                                          <p:val>
                                            <p:strVal val="#ppt_x"/>
                                          </p:val>
                                        </p:tav>
                                        <p:tav tm="100000">
                                          <p:val>
                                            <p:strVal val="#ppt_x"/>
                                          </p:val>
                                        </p:tav>
                                      </p:tavLst>
                                    </p:anim>
                                    <p:anim calcmode="lin" valueType="num">
                                      <p:cBhvr additive="base">
                                        <p:cTn id="78" dur="500" fill="hold"/>
                                        <p:tgtEl>
                                          <p:spTgt spid="4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 calcmode="lin" valueType="num">
                                      <p:cBhvr additive="base">
                                        <p:cTn id="81" dur="500" fill="hold"/>
                                        <p:tgtEl>
                                          <p:spTgt spid="42"/>
                                        </p:tgtEl>
                                        <p:attrNameLst>
                                          <p:attrName>ppt_x</p:attrName>
                                        </p:attrNameLst>
                                      </p:cBhvr>
                                      <p:tavLst>
                                        <p:tav tm="0">
                                          <p:val>
                                            <p:strVal val="#ppt_x"/>
                                          </p:val>
                                        </p:tav>
                                        <p:tav tm="100000">
                                          <p:val>
                                            <p:strVal val="#ppt_x"/>
                                          </p:val>
                                        </p:tav>
                                      </p:tavLst>
                                    </p:anim>
                                    <p:anim calcmode="lin" valueType="num">
                                      <p:cBhvr additive="base">
                                        <p:cTn id="8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1" grpId="0" animBg="1"/>
      <p:bldP spid="32" grpId="0" animBg="1"/>
      <p:bldP spid="34" grpId="0" animBg="1"/>
      <p:bldP spid="35" grpId="0" animBg="1"/>
      <p:bldP spid="37" grpId="0" animBg="1"/>
      <p:bldP spid="38" grpId="0" animBg="1"/>
      <p:bldP spid="39" grpId="0"/>
      <p:bldP spid="40" grpId="0"/>
      <p:bldP spid="41" grpId="0"/>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Double Brace 9"/>
</p:tagLst>
</file>

<file path=ppt/tags/tag10.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Double Brace 9"/>
</p:tagLst>
</file>

<file path=ppt/tags/tag12.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Oval 10"/>
</p:tagLst>
</file>

<file path=ppt/tags/tag13.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TextBox 11"/>
</p:tagLst>
</file>

<file path=ppt/tags/tag14.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Rectangle 12"/>
</p:tagLst>
</file>

<file path=ppt/tags/tag15.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Oval 10"/>
</p:tagLst>
</file>

<file path=ppt/tags/tag20.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Desc"/>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1013012315"/>
  <p:tag name="MH_LIBRARY" val="GRAPHIC"/>
  <p:tag name="MH_TYPE" val="Other"/>
  <p:tag name="MH_ORDER" val="5"/>
</p:tagLst>
</file>

<file path=ppt/tags/tag24.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Double Brace 9"/>
</p:tagLst>
</file>

<file path=ppt/tags/tag25.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Oval 10"/>
</p:tagLst>
</file>

<file path=ppt/tags/tag26.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TextBox 11"/>
</p:tagLst>
</file>

<file path=ppt/tags/tag27.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Rectangle 12"/>
</p:tagLst>
</file>

<file path=ppt/tags/tag3.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TextBox 11"/>
</p:tagLst>
</file>

<file path=ppt/tags/tag4.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Rectangle 12"/>
</p:tagLst>
</file>

<file path=ppt/tags/tag5.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Double Brace 9"/>
</p:tagLst>
</file>

<file path=ppt/tags/tag6.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Oval 10"/>
</p:tagLst>
</file>

<file path=ppt/tags/tag7.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TextBox 11"/>
</p:tagLst>
</file>

<file path=ppt/tags/tag8.xml><?xml version="1.0" encoding="utf-8"?>
<p:tagLst xmlns:a="http://schemas.openxmlformats.org/drawingml/2006/main" xmlns:r="http://schemas.openxmlformats.org/officeDocument/2006/relationships" xmlns:p="http://schemas.openxmlformats.org/presentationml/2006/main">
  <p:tag name="MH" val="20170506132939"/>
  <p:tag name="MH_LIBRARY" val="GRAPHIC"/>
  <p:tag name="MH_ORDER" val="Rectangle 12"/>
</p:tagLst>
</file>

<file path=ppt/tags/tag9.xml><?xml version="1.0" encoding="utf-8"?>
<p:tagLst xmlns:a="http://schemas.openxmlformats.org/drawingml/2006/main" xmlns:r="http://schemas.openxmlformats.org/officeDocument/2006/relationships" xmlns:p="http://schemas.openxmlformats.org/presentationml/2006/main">
  <p:tag name="MH" val="20160624112451"/>
  <p:tag name="MH_LIBRARY" val="GRAPHIC"/>
  <p:tag name="MH_TYPE" val="Other"/>
  <p:tag name="MH_ORDER" val="4"/>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离子">
  <a:themeElements>
    <a:clrScheme name="离子">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离子">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离子">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52">
      <a:dk1>
        <a:sysClr val="windowText" lastClr="000000"/>
      </a:dk1>
      <a:lt1>
        <a:sysClr val="window" lastClr="FFFFFF"/>
      </a:lt1>
      <a:dk2>
        <a:srgbClr val="44546A"/>
      </a:dk2>
      <a:lt2>
        <a:srgbClr val="FF4040"/>
      </a:lt2>
      <a:accent1>
        <a:srgbClr val="9A0000"/>
      </a:accent1>
      <a:accent2>
        <a:srgbClr val="C00000"/>
      </a:accent2>
      <a:accent3>
        <a:srgbClr val="FF0000"/>
      </a:accent3>
      <a:accent4>
        <a:srgbClr val="860000"/>
      </a:accent4>
      <a:accent5>
        <a:srgbClr val="4472C4"/>
      </a:accent5>
      <a:accent6>
        <a:srgbClr val="70AD47"/>
      </a:accent6>
      <a:hlink>
        <a:srgbClr val="0563C1"/>
      </a:hlink>
      <a:folHlink>
        <a:srgbClr val="954F72"/>
      </a:folHlink>
    </a:clrScheme>
    <a:fontScheme name="Temp">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422</TotalTime>
  <Words>3026</Words>
  <Application>Microsoft Office PowerPoint</Application>
  <PresentationFormat>全屏显示(16:9)</PresentationFormat>
  <Paragraphs>178</Paragraphs>
  <Slides>27</Slides>
  <Notes>12</Notes>
  <HiddenSlides>0</HiddenSlides>
  <MMClips>0</MMClips>
  <ScaleCrop>false</ScaleCrop>
  <HeadingPairs>
    <vt:vector size="4" baseType="variant">
      <vt:variant>
        <vt:lpstr>主题</vt:lpstr>
      </vt:variant>
      <vt:variant>
        <vt:i4>3</vt:i4>
      </vt:variant>
      <vt:variant>
        <vt:lpstr>幻灯片标题</vt:lpstr>
      </vt:variant>
      <vt:variant>
        <vt:i4>27</vt:i4>
      </vt:variant>
    </vt:vector>
  </HeadingPairs>
  <TitlesOfParts>
    <vt:vector size="30" baseType="lpstr">
      <vt:lpstr>Office 主题​​</vt:lpstr>
      <vt:lpstr>离子</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 </vt:lpstr>
      <vt:lpstr> </vt:lpstr>
      <vt:lpstr>PowerPoint 演示文稿</vt:lpstr>
      <vt:lpstr> </vt:lpstr>
      <vt:lpstr>PowerPoint 演示文稿</vt:lpstr>
      <vt:lpstr>PowerPoint 演示文稿</vt:lpstr>
      <vt:lpstr>PowerPoint 演示文稿</vt:lpstr>
      <vt:lpstr>PowerPoint 演示文稿</vt:lpstr>
      <vt:lpstr> </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AutoBVT</cp:lastModifiedBy>
  <cp:revision>27</cp:revision>
  <dcterms:created xsi:type="dcterms:W3CDTF">2017-03-04T06:55:50Z</dcterms:created>
  <dcterms:modified xsi:type="dcterms:W3CDTF">2017-09-23T10:58:57Z</dcterms:modified>
</cp:coreProperties>
</file>