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4" r:id="rId2"/>
    <p:sldId id="257" r:id="rId3"/>
    <p:sldId id="258" r:id="rId4"/>
    <p:sldId id="269" r:id="rId5"/>
    <p:sldId id="259" r:id="rId6"/>
    <p:sldId id="268" r:id="rId7"/>
    <p:sldId id="272" r:id="rId8"/>
    <p:sldId id="260" r:id="rId9"/>
    <p:sldId id="270" r:id="rId10"/>
    <p:sldId id="271" r:id="rId11"/>
    <p:sldId id="261" r:id="rId12"/>
    <p:sldId id="273" r:id="rId13"/>
    <p:sldId id="265" r:id="rId14"/>
    <p:sldId id="275" r:id="rId15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封面" id="{8006A427-6A40-4BFB-94BF-E915B7933E87}">
          <p14:sldIdLst>
            <p14:sldId id="274"/>
            <p14:sldId id="257"/>
            <p14:sldId id="258"/>
            <p14:sldId id="269"/>
            <p14:sldId id="259"/>
            <p14:sldId id="268"/>
            <p14:sldId id="272"/>
            <p14:sldId id="260"/>
            <p14:sldId id="270"/>
            <p14:sldId id="271"/>
          </p14:sldIdLst>
        </p14:section>
        <p14:section name="第四节" id="{2FD53F2F-6652-490A-AB40-93975B9114D7}">
          <p14:sldIdLst>
            <p14:sldId id="261"/>
            <p14:sldId id="273"/>
            <p14:sldId id="265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664E"/>
    <a:srgbClr val="9A785C"/>
    <a:srgbClr val="C8B3A1"/>
    <a:srgbClr val="4F3D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C8B3A1">
                <a:alpha val="47000"/>
              </a:srgbClr>
            </a:solidFill>
            <a:ln w="12700">
              <a:solidFill>
                <a:srgbClr val="9A785C"/>
              </a:solidFill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3B1-42B2-B966-3414F59FC71F}"/>
            </c:ext>
          </c:extLst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9A785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4F3D2F"/>
                    </a:solidFill>
                    <a:latin typeface="方正苏新诗柳楷简体" panose="02000000000000000000" pitchFamily="2" charset="-122"/>
                    <a:ea typeface="方正苏新诗柳楷简体" panose="02000000000000000000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</c:v>
                </c:pt>
                <c:pt idx="1">
                  <c:v>2.5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3B1-42B2-B966-3414F59FC7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698392"/>
        <c:axId val="452698000"/>
      </c:barChart>
      <c:catAx>
        <c:axId val="452698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+mn-cs"/>
              </a:defRPr>
            </a:pPr>
            <a:endParaRPr lang="zh-CN"/>
          </a:p>
        </c:txPr>
        <c:crossAx val="452698000"/>
        <c:crosses val="autoZero"/>
        <c:auto val="1"/>
        <c:lblAlgn val="ctr"/>
        <c:lblOffset val="100"/>
        <c:noMultiLvlLbl val="0"/>
      </c:catAx>
      <c:valAx>
        <c:axId val="452698000"/>
        <c:scaling>
          <c:orientation val="minMax"/>
          <c:max val="11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452698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B8C10-0C52-4C70-9BFE-5C0B872A9987}" type="datetimeFigureOut">
              <a:rPr lang="zh-CN" altLang="en-US" smtClean="0"/>
              <a:t>2017-07-31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C6EC5-B511-4A92-9A3D-8B7CC7A6CF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486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75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840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496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8442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036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218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690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8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315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804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776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198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856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C6EC5-B511-4A92-9A3D-8B7CC7A6CF3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54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1095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3169570" y="2732830"/>
            <a:ext cx="1758255" cy="208255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254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zh-CN" altLang="en-US" dirty="0"/>
              <a:t>点击插入图片</a:t>
            </a:r>
            <a:endParaRPr lang="es-SV" dirty="0"/>
          </a:p>
        </p:txBody>
      </p:sp>
      <p:sp>
        <p:nvSpPr>
          <p:cNvPr id="8" name="2 Marcador de posición de imagen"/>
          <p:cNvSpPr>
            <a:spLocks noGrp="1"/>
          </p:cNvSpPr>
          <p:nvPr>
            <p:ph type="pic" sz="quarter" idx="15" hasCustomPrompt="1"/>
          </p:nvPr>
        </p:nvSpPr>
        <p:spPr>
          <a:xfrm>
            <a:off x="2060171" y="3774105"/>
            <a:ext cx="1988527" cy="215997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254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zh-CN" altLang="en-US" dirty="0"/>
              <a:t>点击插入图片</a:t>
            </a:r>
            <a:endParaRPr lang="es-SV" dirty="0"/>
          </a:p>
        </p:txBody>
      </p:sp>
      <p:sp>
        <p:nvSpPr>
          <p:cNvPr id="7" name="2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1605840" y="1819459"/>
            <a:ext cx="1855124" cy="2024488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254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zh-CN" altLang="en-US" dirty="0"/>
              <a:t>点击插入图片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2618220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zh-CN" altLang="en-US" dirty="0"/>
              <a:t>点击插入图片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941324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16536" y="1104764"/>
            <a:ext cx="4070673" cy="482147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zh-CN" altLang="en-US" dirty="0"/>
              <a:t>点击插入图片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010451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  <a14:imgEffect>
                      <a14:brightnessContrast brigh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7318" y="92596"/>
            <a:ext cx="11910351" cy="6609144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127318" y="92596"/>
            <a:ext cx="11910351" cy="6609144"/>
          </a:xfrm>
          <a:prstGeom prst="rect">
            <a:avLst/>
          </a:prstGeom>
          <a:noFill/>
          <a:ln>
            <a:solidFill>
              <a:srgbClr val="8466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29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65"/>
          <p:cNvSpPr/>
          <p:nvPr/>
        </p:nvSpPr>
        <p:spPr>
          <a:xfrm>
            <a:off x="3564137" y="2761135"/>
            <a:ext cx="4657327" cy="741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2" h="21596" extrusionOk="0">
                <a:moveTo>
                  <a:pt x="16448" y="15852"/>
                </a:moveTo>
                <a:cubicBezTo>
                  <a:pt x="16452" y="15822"/>
                  <a:pt x="16462" y="15822"/>
                  <a:pt x="16477" y="15852"/>
                </a:cubicBezTo>
                <a:cubicBezTo>
                  <a:pt x="16477" y="15852"/>
                  <a:pt x="16487" y="15852"/>
                  <a:pt x="16506" y="15852"/>
                </a:cubicBezTo>
                <a:cubicBezTo>
                  <a:pt x="16526" y="15914"/>
                  <a:pt x="16546" y="15945"/>
                  <a:pt x="16565" y="15945"/>
                </a:cubicBezTo>
                <a:cubicBezTo>
                  <a:pt x="16605" y="16007"/>
                  <a:pt x="16639" y="16254"/>
                  <a:pt x="16669" y="16686"/>
                </a:cubicBezTo>
                <a:cubicBezTo>
                  <a:pt x="16698" y="17057"/>
                  <a:pt x="16688" y="17304"/>
                  <a:pt x="16639" y="17427"/>
                </a:cubicBezTo>
                <a:cubicBezTo>
                  <a:pt x="16580" y="17551"/>
                  <a:pt x="16492" y="17891"/>
                  <a:pt x="16374" y="18446"/>
                </a:cubicBezTo>
                <a:cubicBezTo>
                  <a:pt x="16344" y="18570"/>
                  <a:pt x="16300" y="18662"/>
                  <a:pt x="16241" y="18724"/>
                </a:cubicBezTo>
                <a:cubicBezTo>
                  <a:pt x="16202" y="18910"/>
                  <a:pt x="16167" y="19002"/>
                  <a:pt x="16138" y="19002"/>
                </a:cubicBezTo>
                <a:cubicBezTo>
                  <a:pt x="16108" y="19002"/>
                  <a:pt x="16128" y="18848"/>
                  <a:pt x="16197" y="18539"/>
                </a:cubicBezTo>
                <a:cubicBezTo>
                  <a:pt x="16217" y="18354"/>
                  <a:pt x="16246" y="18107"/>
                  <a:pt x="16285" y="17798"/>
                </a:cubicBezTo>
                <a:cubicBezTo>
                  <a:pt x="16325" y="17427"/>
                  <a:pt x="16349" y="17180"/>
                  <a:pt x="16359" y="17057"/>
                </a:cubicBezTo>
                <a:cubicBezTo>
                  <a:pt x="16418" y="16563"/>
                  <a:pt x="16448" y="16223"/>
                  <a:pt x="16448" y="16038"/>
                </a:cubicBezTo>
                <a:cubicBezTo>
                  <a:pt x="16443" y="15945"/>
                  <a:pt x="16443" y="15883"/>
                  <a:pt x="16448" y="15852"/>
                </a:cubicBezTo>
                <a:close/>
                <a:moveTo>
                  <a:pt x="17056" y="15389"/>
                </a:moveTo>
                <a:cubicBezTo>
                  <a:pt x="17058" y="15358"/>
                  <a:pt x="17067" y="15358"/>
                  <a:pt x="17081" y="15389"/>
                </a:cubicBezTo>
                <a:cubicBezTo>
                  <a:pt x="17101" y="15389"/>
                  <a:pt x="17140" y="15420"/>
                  <a:pt x="17199" y="15482"/>
                </a:cubicBezTo>
                <a:cubicBezTo>
                  <a:pt x="17239" y="15482"/>
                  <a:pt x="17312" y="15760"/>
                  <a:pt x="17420" y="16316"/>
                </a:cubicBezTo>
                <a:cubicBezTo>
                  <a:pt x="17499" y="16871"/>
                  <a:pt x="17528" y="17427"/>
                  <a:pt x="17509" y="17983"/>
                </a:cubicBezTo>
                <a:cubicBezTo>
                  <a:pt x="17509" y="18477"/>
                  <a:pt x="17489" y="18755"/>
                  <a:pt x="17450" y="18817"/>
                </a:cubicBezTo>
                <a:cubicBezTo>
                  <a:pt x="17420" y="18940"/>
                  <a:pt x="17357" y="18508"/>
                  <a:pt x="17258" y="17520"/>
                </a:cubicBezTo>
                <a:cubicBezTo>
                  <a:pt x="17130" y="16347"/>
                  <a:pt x="17067" y="15698"/>
                  <a:pt x="17067" y="15575"/>
                </a:cubicBezTo>
                <a:cubicBezTo>
                  <a:pt x="17057" y="15482"/>
                  <a:pt x="17053" y="15420"/>
                  <a:pt x="17056" y="15389"/>
                </a:cubicBezTo>
                <a:close/>
                <a:moveTo>
                  <a:pt x="9151" y="15111"/>
                </a:moveTo>
                <a:lnTo>
                  <a:pt x="9161" y="15129"/>
                </a:lnTo>
                <a:lnTo>
                  <a:pt x="9162" y="15135"/>
                </a:lnTo>
                <a:cubicBezTo>
                  <a:pt x="9164" y="15150"/>
                  <a:pt x="9161" y="15142"/>
                  <a:pt x="9151" y="15111"/>
                </a:cubicBezTo>
                <a:close/>
                <a:moveTo>
                  <a:pt x="15727" y="13311"/>
                </a:moveTo>
                <a:cubicBezTo>
                  <a:pt x="15738" y="13322"/>
                  <a:pt x="15733" y="13490"/>
                  <a:pt x="15710" y="13814"/>
                </a:cubicBezTo>
                <a:cubicBezTo>
                  <a:pt x="15701" y="14000"/>
                  <a:pt x="15686" y="14309"/>
                  <a:pt x="15666" y="14741"/>
                </a:cubicBezTo>
                <a:cubicBezTo>
                  <a:pt x="15637" y="15297"/>
                  <a:pt x="15617" y="15729"/>
                  <a:pt x="15607" y="16038"/>
                </a:cubicBezTo>
                <a:cubicBezTo>
                  <a:pt x="15568" y="17026"/>
                  <a:pt x="15563" y="17643"/>
                  <a:pt x="15593" y="17890"/>
                </a:cubicBezTo>
                <a:cubicBezTo>
                  <a:pt x="15642" y="18076"/>
                  <a:pt x="15671" y="18292"/>
                  <a:pt x="15681" y="18539"/>
                </a:cubicBezTo>
                <a:cubicBezTo>
                  <a:pt x="15691" y="18724"/>
                  <a:pt x="15686" y="19002"/>
                  <a:pt x="15666" y="19373"/>
                </a:cubicBezTo>
                <a:cubicBezTo>
                  <a:pt x="15647" y="19805"/>
                  <a:pt x="15612" y="19990"/>
                  <a:pt x="15563" y="19929"/>
                </a:cubicBezTo>
                <a:cubicBezTo>
                  <a:pt x="15504" y="19867"/>
                  <a:pt x="15425" y="19465"/>
                  <a:pt x="15327" y="18724"/>
                </a:cubicBezTo>
                <a:cubicBezTo>
                  <a:pt x="15219" y="18168"/>
                  <a:pt x="15165" y="17613"/>
                  <a:pt x="15165" y="17057"/>
                </a:cubicBezTo>
                <a:cubicBezTo>
                  <a:pt x="15165" y="16439"/>
                  <a:pt x="15170" y="16130"/>
                  <a:pt x="15180" y="16130"/>
                </a:cubicBezTo>
                <a:cubicBezTo>
                  <a:pt x="15190" y="16130"/>
                  <a:pt x="15199" y="16161"/>
                  <a:pt x="15209" y="16223"/>
                </a:cubicBezTo>
                <a:cubicBezTo>
                  <a:pt x="15239" y="16223"/>
                  <a:pt x="15263" y="16254"/>
                  <a:pt x="15283" y="16316"/>
                </a:cubicBezTo>
                <a:cubicBezTo>
                  <a:pt x="15332" y="16501"/>
                  <a:pt x="15406" y="16069"/>
                  <a:pt x="15504" y="15019"/>
                </a:cubicBezTo>
                <a:cubicBezTo>
                  <a:pt x="15524" y="14895"/>
                  <a:pt x="15543" y="14710"/>
                  <a:pt x="15563" y="14463"/>
                </a:cubicBezTo>
                <a:cubicBezTo>
                  <a:pt x="15642" y="13784"/>
                  <a:pt x="15691" y="13413"/>
                  <a:pt x="15710" y="13351"/>
                </a:cubicBezTo>
                <a:cubicBezTo>
                  <a:pt x="15718" y="13320"/>
                  <a:pt x="15723" y="13307"/>
                  <a:pt x="15727" y="13311"/>
                </a:cubicBezTo>
                <a:close/>
                <a:moveTo>
                  <a:pt x="12350" y="12610"/>
                </a:moveTo>
                <a:lnTo>
                  <a:pt x="12365" y="12713"/>
                </a:lnTo>
                <a:lnTo>
                  <a:pt x="12349" y="12814"/>
                </a:lnTo>
                <a:close/>
                <a:moveTo>
                  <a:pt x="675" y="12518"/>
                </a:moveTo>
                <a:cubicBezTo>
                  <a:pt x="744" y="12518"/>
                  <a:pt x="798" y="12548"/>
                  <a:pt x="837" y="12610"/>
                </a:cubicBezTo>
                <a:cubicBezTo>
                  <a:pt x="867" y="12610"/>
                  <a:pt x="906" y="12919"/>
                  <a:pt x="955" y="13537"/>
                </a:cubicBezTo>
                <a:cubicBezTo>
                  <a:pt x="994" y="14092"/>
                  <a:pt x="1014" y="14494"/>
                  <a:pt x="1014" y="14741"/>
                </a:cubicBezTo>
                <a:cubicBezTo>
                  <a:pt x="1004" y="14926"/>
                  <a:pt x="985" y="15081"/>
                  <a:pt x="955" y="15204"/>
                </a:cubicBezTo>
                <a:cubicBezTo>
                  <a:pt x="916" y="15204"/>
                  <a:pt x="754" y="15914"/>
                  <a:pt x="469" y="17335"/>
                </a:cubicBezTo>
                <a:cubicBezTo>
                  <a:pt x="203" y="18446"/>
                  <a:pt x="51" y="19002"/>
                  <a:pt x="12" y="19002"/>
                </a:cubicBezTo>
                <a:cubicBezTo>
                  <a:pt x="-8" y="18940"/>
                  <a:pt x="-3" y="18848"/>
                  <a:pt x="26" y="18724"/>
                </a:cubicBezTo>
                <a:cubicBezTo>
                  <a:pt x="36" y="18601"/>
                  <a:pt x="71" y="18292"/>
                  <a:pt x="130" y="17798"/>
                </a:cubicBezTo>
                <a:cubicBezTo>
                  <a:pt x="218" y="17119"/>
                  <a:pt x="292" y="16532"/>
                  <a:pt x="351" y="16038"/>
                </a:cubicBezTo>
                <a:cubicBezTo>
                  <a:pt x="537" y="14432"/>
                  <a:pt x="631" y="13537"/>
                  <a:pt x="631" y="13351"/>
                </a:cubicBezTo>
                <a:cubicBezTo>
                  <a:pt x="631" y="13166"/>
                  <a:pt x="621" y="12981"/>
                  <a:pt x="601" y="12795"/>
                </a:cubicBezTo>
                <a:cubicBezTo>
                  <a:pt x="591" y="12610"/>
                  <a:pt x="616" y="12518"/>
                  <a:pt x="675" y="12518"/>
                </a:cubicBezTo>
                <a:close/>
                <a:moveTo>
                  <a:pt x="19458" y="12471"/>
                </a:moveTo>
                <a:cubicBezTo>
                  <a:pt x="19475" y="12471"/>
                  <a:pt x="19484" y="12518"/>
                  <a:pt x="19484" y="12610"/>
                </a:cubicBezTo>
                <a:cubicBezTo>
                  <a:pt x="19474" y="12795"/>
                  <a:pt x="19460" y="13444"/>
                  <a:pt x="19440" y="14556"/>
                </a:cubicBezTo>
                <a:cubicBezTo>
                  <a:pt x="19430" y="14864"/>
                  <a:pt x="19425" y="15081"/>
                  <a:pt x="19425" y="15204"/>
                </a:cubicBezTo>
                <a:cubicBezTo>
                  <a:pt x="19405" y="16686"/>
                  <a:pt x="19381" y="17520"/>
                  <a:pt x="19351" y="17705"/>
                </a:cubicBezTo>
                <a:cubicBezTo>
                  <a:pt x="19322" y="17891"/>
                  <a:pt x="19278" y="17829"/>
                  <a:pt x="19219" y="17520"/>
                </a:cubicBezTo>
                <a:cubicBezTo>
                  <a:pt x="19150" y="17149"/>
                  <a:pt x="19120" y="16470"/>
                  <a:pt x="19130" y="15482"/>
                </a:cubicBezTo>
                <a:cubicBezTo>
                  <a:pt x="19130" y="14370"/>
                  <a:pt x="19155" y="13691"/>
                  <a:pt x="19204" y="13444"/>
                </a:cubicBezTo>
                <a:cubicBezTo>
                  <a:pt x="19233" y="13135"/>
                  <a:pt x="19292" y="12857"/>
                  <a:pt x="19381" y="12610"/>
                </a:cubicBezTo>
                <a:cubicBezTo>
                  <a:pt x="19415" y="12518"/>
                  <a:pt x="19441" y="12471"/>
                  <a:pt x="19458" y="12471"/>
                </a:cubicBezTo>
                <a:close/>
                <a:moveTo>
                  <a:pt x="1707" y="12425"/>
                </a:moveTo>
                <a:cubicBezTo>
                  <a:pt x="1746" y="12425"/>
                  <a:pt x="1810" y="12487"/>
                  <a:pt x="1898" y="12610"/>
                </a:cubicBezTo>
                <a:cubicBezTo>
                  <a:pt x="1839" y="12487"/>
                  <a:pt x="1854" y="12487"/>
                  <a:pt x="1943" y="12610"/>
                </a:cubicBezTo>
                <a:cubicBezTo>
                  <a:pt x="2021" y="12672"/>
                  <a:pt x="2115" y="13259"/>
                  <a:pt x="2223" y="14370"/>
                </a:cubicBezTo>
                <a:cubicBezTo>
                  <a:pt x="2321" y="15358"/>
                  <a:pt x="2370" y="16192"/>
                  <a:pt x="2370" y="16872"/>
                </a:cubicBezTo>
                <a:cubicBezTo>
                  <a:pt x="2380" y="17427"/>
                  <a:pt x="2355" y="17921"/>
                  <a:pt x="2296" y="18354"/>
                </a:cubicBezTo>
                <a:cubicBezTo>
                  <a:pt x="2247" y="18539"/>
                  <a:pt x="2208" y="18508"/>
                  <a:pt x="2179" y="18261"/>
                </a:cubicBezTo>
                <a:cubicBezTo>
                  <a:pt x="2149" y="17891"/>
                  <a:pt x="2070" y="17088"/>
                  <a:pt x="1943" y="15852"/>
                </a:cubicBezTo>
                <a:cubicBezTo>
                  <a:pt x="1933" y="15791"/>
                  <a:pt x="1923" y="15667"/>
                  <a:pt x="1913" y="15482"/>
                </a:cubicBezTo>
                <a:cubicBezTo>
                  <a:pt x="1815" y="14432"/>
                  <a:pt x="1746" y="13753"/>
                  <a:pt x="1707" y="13444"/>
                </a:cubicBezTo>
                <a:cubicBezTo>
                  <a:pt x="1668" y="13135"/>
                  <a:pt x="1638" y="12888"/>
                  <a:pt x="1618" y="12703"/>
                </a:cubicBezTo>
                <a:cubicBezTo>
                  <a:pt x="1609" y="12518"/>
                  <a:pt x="1638" y="12425"/>
                  <a:pt x="1707" y="12425"/>
                </a:cubicBezTo>
                <a:close/>
                <a:moveTo>
                  <a:pt x="16728" y="11962"/>
                </a:moveTo>
                <a:lnTo>
                  <a:pt x="16506" y="12332"/>
                </a:lnTo>
                <a:cubicBezTo>
                  <a:pt x="16526" y="12888"/>
                  <a:pt x="16541" y="13228"/>
                  <a:pt x="16551" y="13351"/>
                </a:cubicBezTo>
                <a:cubicBezTo>
                  <a:pt x="16551" y="13537"/>
                  <a:pt x="16546" y="13753"/>
                  <a:pt x="16536" y="14000"/>
                </a:cubicBezTo>
                <a:lnTo>
                  <a:pt x="16757" y="13537"/>
                </a:lnTo>
                <a:cubicBezTo>
                  <a:pt x="16737" y="13351"/>
                  <a:pt x="16728" y="13197"/>
                  <a:pt x="16728" y="13073"/>
                </a:cubicBezTo>
                <a:cubicBezTo>
                  <a:pt x="16728" y="12950"/>
                  <a:pt x="16728" y="12579"/>
                  <a:pt x="16728" y="11962"/>
                </a:cubicBezTo>
                <a:close/>
                <a:moveTo>
                  <a:pt x="12500" y="11859"/>
                </a:moveTo>
                <a:lnTo>
                  <a:pt x="12600" y="12054"/>
                </a:lnTo>
                <a:cubicBezTo>
                  <a:pt x="12630" y="12116"/>
                  <a:pt x="12664" y="12271"/>
                  <a:pt x="12703" y="12518"/>
                </a:cubicBezTo>
                <a:cubicBezTo>
                  <a:pt x="12753" y="12703"/>
                  <a:pt x="12787" y="12857"/>
                  <a:pt x="12807" y="12981"/>
                </a:cubicBezTo>
                <a:cubicBezTo>
                  <a:pt x="12875" y="13228"/>
                  <a:pt x="12910" y="13598"/>
                  <a:pt x="12910" y="14092"/>
                </a:cubicBezTo>
                <a:cubicBezTo>
                  <a:pt x="12910" y="14463"/>
                  <a:pt x="12900" y="14803"/>
                  <a:pt x="12880" y="15111"/>
                </a:cubicBezTo>
                <a:cubicBezTo>
                  <a:pt x="12851" y="15358"/>
                  <a:pt x="12821" y="15389"/>
                  <a:pt x="12792" y="15204"/>
                </a:cubicBezTo>
                <a:cubicBezTo>
                  <a:pt x="12772" y="15081"/>
                  <a:pt x="12723" y="14772"/>
                  <a:pt x="12644" y="14278"/>
                </a:cubicBezTo>
                <a:cubicBezTo>
                  <a:pt x="12615" y="14092"/>
                  <a:pt x="12590" y="13969"/>
                  <a:pt x="12571" y="13907"/>
                </a:cubicBezTo>
                <a:cubicBezTo>
                  <a:pt x="12551" y="13845"/>
                  <a:pt x="12531" y="13722"/>
                  <a:pt x="12512" y="13537"/>
                </a:cubicBezTo>
                <a:cubicBezTo>
                  <a:pt x="12472" y="13351"/>
                  <a:pt x="12439" y="13181"/>
                  <a:pt x="12412" y="13027"/>
                </a:cubicBezTo>
                <a:lnTo>
                  <a:pt x="12365" y="12713"/>
                </a:lnTo>
                <a:close/>
                <a:moveTo>
                  <a:pt x="21069" y="11753"/>
                </a:moveTo>
                <a:cubicBezTo>
                  <a:pt x="21108" y="11769"/>
                  <a:pt x="21145" y="11807"/>
                  <a:pt x="21179" y="11869"/>
                </a:cubicBezTo>
                <a:cubicBezTo>
                  <a:pt x="21238" y="11931"/>
                  <a:pt x="21312" y="12394"/>
                  <a:pt x="21400" y="13259"/>
                </a:cubicBezTo>
                <a:cubicBezTo>
                  <a:pt x="21489" y="14123"/>
                  <a:pt x="21513" y="14803"/>
                  <a:pt x="21474" y="15297"/>
                </a:cubicBezTo>
                <a:cubicBezTo>
                  <a:pt x="21454" y="15729"/>
                  <a:pt x="21420" y="16007"/>
                  <a:pt x="21371" y="16130"/>
                </a:cubicBezTo>
                <a:cubicBezTo>
                  <a:pt x="21341" y="16130"/>
                  <a:pt x="21292" y="15760"/>
                  <a:pt x="21223" y="15019"/>
                </a:cubicBezTo>
                <a:cubicBezTo>
                  <a:pt x="21125" y="14031"/>
                  <a:pt x="21052" y="13382"/>
                  <a:pt x="21002" y="13073"/>
                </a:cubicBezTo>
                <a:cubicBezTo>
                  <a:pt x="20914" y="12456"/>
                  <a:pt x="20865" y="12116"/>
                  <a:pt x="20855" y="12054"/>
                </a:cubicBezTo>
                <a:cubicBezTo>
                  <a:pt x="20835" y="11931"/>
                  <a:pt x="20855" y="11838"/>
                  <a:pt x="20914" y="11776"/>
                </a:cubicBezTo>
                <a:cubicBezTo>
                  <a:pt x="20904" y="11776"/>
                  <a:pt x="20914" y="11776"/>
                  <a:pt x="20943" y="11776"/>
                </a:cubicBezTo>
                <a:cubicBezTo>
                  <a:pt x="20988" y="11746"/>
                  <a:pt x="21029" y="11738"/>
                  <a:pt x="21069" y="11753"/>
                </a:cubicBezTo>
                <a:close/>
                <a:moveTo>
                  <a:pt x="13848" y="11585"/>
                </a:moveTo>
                <a:cubicBezTo>
                  <a:pt x="13849" y="11574"/>
                  <a:pt x="13851" y="11576"/>
                  <a:pt x="13853" y="11591"/>
                </a:cubicBezTo>
                <a:cubicBezTo>
                  <a:pt x="13863" y="11591"/>
                  <a:pt x="13897" y="11591"/>
                  <a:pt x="13956" y="11591"/>
                </a:cubicBezTo>
                <a:cubicBezTo>
                  <a:pt x="13996" y="11591"/>
                  <a:pt x="14045" y="11869"/>
                  <a:pt x="14104" y="12425"/>
                </a:cubicBezTo>
                <a:cubicBezTo>
                  <a:pt x="14143" y="12795"/>
                  <a:pt x="14163" y="13135"/>
                  <a:pt x="14163" y="13444"/>
                </a:cubicBezTo>
                <a:cubicBezTo>
                  <a:pt x="14163" y="13691"/>
                  <a:pt x="14153" y="13969"/>
                  <a:pt x="14133" y="14278"/>
                </a:cubicBezTo>
                <a:cubicBezTo>
                  <a:pt x="14074" y="14833"/>
                  <a:pt x="13966" y="15605"/>
                  <a:pt x="13809" y="16594"/>
                </a:cubicBezTo>
                <a:cubicBezTo>
                  <a:pt x="13642" y="17582"/>
                  <a:pt x="13445" y="18508"/>
                  <a:pt x="13219" y="19373"/>
                </a:cubicBezTo>
                <a:cubicBezTo>
                  <a:pt x="12983" y="20299"/>
                  <a:pt x="12802" y="20917"/>
                  <a:pt x="12674" y="21225"/>
                </a:cubicBezTo>
                <a:cubicBezTo>
                  <a:pt x="12654" y="21287"/>
                  <a:pt x="12630" y="21349"/>
                  <a:pt x="12600" y="21411"/>
                </a:cubicBezTo>
                <a:cubicBezTo>
                  <a:pt x="12571" y="21534"/>
                  <a:pt x="12546" y="21596"/>
                  <a:pt x="12526" y="21596"/>
                </a:cubicBezTo>
                <a:cubicBezTo>
                  <a:pt x="12517" y="21596"/>
                  <a:pt x="12522" y="21534"/>
                  <a:pt x="12541" y="21411"/>
                </a:cubicBezTo>
                <a:cubicBezTo>
                  <a:pt x="12571" y="21225"/>
                  <a:pt x="12738" y="20392"/>
                  <a:pt x="13042" y="18910"/>
                </a:cubicBezTo>
                <a:cubicBezTo>
                  <a:pt x="13337" y="17551"/>
                  <a:pt x="13549" y="16408"/>
                  <a:pt x="13676" y="15482"/>
                </a:cubicBezTo>
                <a:cubicBezTo>
                  <a:pt x="13794" y="14432"/>
                  <a:pt x="13853" y="13691"/>
                  <a:pt x="13853" y="13259"/>
                </a:cubicBezTo>
                <a:cubicBezTo>
                  <a:pt x="13853" y="12703"/>
                  <a:pt x="13853" y="12301"/>
                  <a:pt x="13853" y="12054"/>
                </a:cubicBezTo>
                <a:cubicBezTo>
                  <a:pt x="13846" y="11776"/>
                  <a:pt x="13844" y="11620"/>
                  <a:pt x="13848" y="11585"/>
                </a:cubicBezTo>
                <a:close/>
                <a:moveTo>
                  <a:pt x="16728" y="9924"/>
                </a:moveTo>
                <a:lnTo>
                  <a:pt x="16418" y="10387"/>
                </a:lnTo>
                <a:lnTo>
                  <a:pt x="16477" y="11499"/>
                </a:lnTo>
                <a:lnTo>
                  <a:pt x="16728" y="10943"/>
                </a:lnTo>
                <a:close/>
                <a:moveTo>
                  <a:pt x="17302" y="9183"/>
                </a:moveTo>
                <a:lnTo>
                  <a:pt x="16934" y="9646"/>
                </a:lnTo>
                <a:lnTo>
                  <a:pt x="16934" y="10572"/>
                </a:lnTo>
                <a:cubicBezTo>
                  <a:pt x="16973" y="10449"/>
                  <a:pt x="17008" y="10356"/>
                  <a:pt x="17037" y="10294"/>
                </a:cubicBezTo>
                <a:cubicBezTo>
                  <a:pt x="17057" y="10232"/>
                  <a:pt x="17081" y="10294"/>
                  <a:pt x="17111" y="10480"/>
                </a:cubicBezTo>
                <a:cubicBezTo>
                  <a:pt x="17160" y="10727"/>
                  <a:pt x="17175" y="10912"/>
                  <a:pt x="17155" y="11035"/>
                </a:cubicBezTo>
                <a:cubicBezTo>
                  <a:pt x="17155" y="11159"/>
                  <a:pt x="17145" y="11221"/>
                  <a:pt x="17126" y="11221"/>
                </a:cubicBezTo>
                <a:cubicBezTo>
                  <a:pt x="17096" y="11221"/>
                  <a:pt x="17032" y="11344"/>
                  <a:pt x="16934" y="11591"/>
                </a:cubicBezTo>
                <a:cubicBezTo>
                  <a:pt x="16924" y="12518"/>
                  <a:pt x="16904" y="13104"/>
                  <a:pt x="16875" y="13351"/>
                </a:cubicBezTo>
                <a:cubicBezTo>
                  <a:pt x="16914" y="13290"/>
                  <a:pt x="16959" y="13197"/>
                  <a:pt x="17008" y="13073"/>
                </a:cubicBezTo>
                <a:cubicBezTo>
                  <a:pt x="17037" y="13012"/>
                  <a:pt x="17052" y="12981"/>
                  <a:pt x="17052" y="12981"/>
                </a:cubicBezTo>
                <a:cubicBezTo>
                  <a:pt x="17081" y="12919"/>
                  <a:pt x="17116" y="12981"/>
                  <a:pt x="17155" y="13166"/>
                </a:cubicBezTo>
                <a:cubicBezTo>
                  <a:pt x="17175" y="12795"/>
                  <a:pt x="17219" y="11591"/>
                  <a:pt x="17288" y="9553"/>
                </a:cubicBezTo>
                <a:cubicBezTo>
                  <a:pt x="17229" y="11406"/>
                  <a:pt x="17234" y="11282"/>
                  <a:pt x="17302" y="9183"/>
                </a:cubicBezTo>
                <a:close/>
                <a:moveTo>
                  <a:pt x="9011" y="9090"/>
                </a:moveTo>
                <a:cubicBezTo>
                  <a:pt x="9026" y="9090"/>
                  <a:pt x="9043" y="9121"/>
                  <a:pt x="9062" y="9183"/>
                </a:cubicBezTo>
                <a:cubicBezTo>
                  <a:pt x="9092" y="9244"/>
                  <a:pt x="9121" y="9368"/>
                  <a:pt x="9151" y="9553"/>
                </a:cubicBezTo>
                <a:cubicBezTo>
                  <a:pt x="9151" y="9738"/>
                  <a:pt x="9151" y="10572"/>
                  <a:pt x="9151" y="12054"/>
                </a:cubicBezTo>
                <a:cubicBezTo>
                  <a:pt x="9210" y="11931"/>
                  <a:pt x="9269" y="11746"/>
                  <a:pt x="9328" y="11499"/>
                </a:cubicBezTo>
                <a:cubicBezTo>
                  <a:pt x="9357" y="11437"/>
                  <a:pt x="9387" y="11499"/>
                  <a:pt x="9416" y="11684"/>
                </a:cubicBezTo>
                <a:cubicBezTo>
                  <a:pt x="9465" y="11931"/>
                  <a:pt x="9475" y="12116"/>
                  <a:pt x="9446" y="12240"/>
                </a:cubicBezTo>
                <a:cubicBezTo>
                  <a:pt x="9377" y="12425"/>
                  <a:pt x="9318" y="12579"/>
                  <a:pt x="9269" y="12703"/>
                </a:cubicBezTo>
                <a:cubicBezTo>
                  <a:pt x="9220" y="12826"/>
                  <a:pt x="9175" y="12826"/>
                  <a:pt x="9136" y="12703"/>
                </a:cubicBezTo>
                <a:lnTo>
                  <a:pt x="9136" y="14370"/>
                </a:lnTo>
                <a:cubicBezTo>
                  <a:pt x="9175" y="14247"/>
                  <a:pt x="9220" y="14123"/>
                  <a:pt x="9269" y="14000"/>
                </a:cubicBezTo>
                <a:cubicBezTo>
                  <a:pt x="9288" y="13938"/>
                  <a:pt x="9303" y="13907"/>
                  <a:pt x="9313" y="13907"/>
                </a:cubicBezTo>
                <a:cubicBezTo>
                  <a:pt x="9333" y="13784"/>
                  <a:pt x="9367" y="13845"/>
                  <a:pt x="9416" y="14092"/>
                </a:cubicBezTo>
                <a:cubicBezTo>
                  <a:pt x="9465" y="14278"/>
                  <a:pt x="9485" y="14432"/>
                  <a:pt x="9475" y="14556"/>
                </a:cubicBezTo>
                <a:cubicBezTo>
                  <a:pt x="9475" y="14679"/>
                  <a:pt x="9456" y="14741"/>
                  <a:pt x="9416" y="14741"/>
                </a:cubicBezTo>
                <a:cubicBezTo>
                  <a:pt x="9387" y="14741"/>
                  <a:pt x="9347" y="14803"/>
                  <a:pt x="9298" y="14926"/>
                </a:cubicBezTo>
                <a:cubicBezTo>
                  <a:pt x="9288" y="14926"/>
                  <a:pt x="9279" y="14957"/>
                  <a:pt x="9269" y="15019"/>
                </a:cubicBezTo>
                <a:cubicBezTo>
                  <a:pt x="9249" y="15080"/>
                  <a:pt x="9225" y="15111"/>
                  <a:pt x="9195" y="15111"/>
                </a:cubicBezTo>
                <a:cubicBezTo>
                  <a:pt x="9190" y="15142"/>
                  <a:pt x="9184" y="15158"/>
                  <a:pt x="9177" y="15158"/>
                </a:cubicBezTo>
                <a:lnTo>
                  <a:pt x="9161" y="15129"/>
                </a:lnTo>
                <a:lnTo>
                  <a:pt x="9136" y="15019"/>
                </a:lnTo>
                <a:cubicBezTo>
                  <a:pt x="9136" y="16439"/>
                  <a:pt x="9146" y="17489"/>
                  <a:pt x="9166" y="18168"/>
                </a:cubicBezTo>
                <a:cubicBezTo>
                  <a:pt x="9175" y="18662"/>
                  <a:pt x="9166" y="18940"/>
                  <a:pt x="9136" y="19002"/>
                </a:cubicBezTo>
                <a:cubicBezTo>
                  <a:pt x="9107" y="19064"/>
                  <a:pt x="9067" y="18971"/>
                  <a:pt x="9018" y="18724"/>
                </a:cubicBezTo>
                <a:cubicBezTo>
                  <a:pt x="9028" y="18786"/>
                  <a:pt x="9023" y="18786"/>
                  <a:pt x="9003" y="18724"/>
                </a:cubicBezTo>
                <a:cubicBezTo>
                  <a:pt x="8964" y="18292"/>
                  <a:pt x="8949" y="17860"/>
                  <a:pt x="8959" y="17427"/>
                </a:cubicBezTo>
                <a:cubicBezTo>
                  <a:pt x="8979" y="17057"/>
                  <a:pt x="8994" y="15698"/>
                  <a:pt x="9003" y="13351"/>
                </a:cubicBezTo>
                <a:cubicBezTo>
                  <a:pt x="9003" y="11004"/>
                  <a:pt x="8999" y="9738"/>
                  <a:pt x="8989" y="9553"/>
                </a:cubicBezTo>
                <a:cubicBezTo>
                  <a:pt x="8959" y="9430"/>
                  <a:pt x="8954" y="9306"/>
                  <a:pt x="8974" y="9183"/>
                </a:cubicBezTo>
                <a:cubicBezTo>
                  <a:pt x="8984" y="9121"/>
                  <a:pt x="8996" y="9090"/>
                  <a:pt x="9011" y="9090"/>
                </a:cubicBezTo>
                <a:close/>
                <a:moveTo>
                  <a:pt x="12969" y="8996"/>
                </a:moveTo>
                <a:lnTo>
                  <a:pt x="12969" y="9275"/>
                </a:lnTo>
                <a:cubicBezTo>
                  <a:pt x="12949" y="9460"/>
                  <a:pt x="12920" y="9553"/>
                  <a:pt x="12880" y="9553"/>
                </a:cubicBezTo>
                <a:lnTo>
                  <a:pt x="12876" y="9547"/>
                </a:lnTo>
                <a:close/>
                <a:moveTo>
                  <a:pt x="9620" y="8621"/>
                </a:moveTo>
                <a:cubicBezTo>
                  <a:pt x="9651" y="8656"/>
                  <a:pt x="9696" y="8812"/>
                  <a:pt x="9755" y="9090"/>
                </a:cubicBezTo>
                <a:cubicBezTo>
                  <a:pt x="9844" y="9522"/>
                  <a:pt x="9878" y="9893"/>
                  <a:pt x="9858" y="10202"/>
                </a:cubicBezTo>
                <a:cubicBezTo>
                  <a:pt x="9829" y="10449"/>
                  <a:pt x="9824" y="11560"/>
                  <a:pt x="9844" y="13537"/>
                </a:cubicBezTo>
                <a:cubicBezTo>
                  <a:pt x="9844" y="14895"/>
                  <a:pt x="9858" y="16130"/>
                  <a:pt x="9888" y="17242"/>
                </a:cubicBezTo>
                <a:cubicBezTo>
                  <a:pt x="9908" y="17798"/>
                  <a:pt x="9883" y="18539"/>
                  <a:pt x="9814" y="19465"/>
                </a:cubicBezTo>
                <a:cubicBezTo>
                  <a:pt x="9765" y="20392"/>
                  <a:pt x="9711" y="20855"/>
                  <a:pt x="9652" y="20855"/>
                </a:cubicBezTo>
                <a:cubicBezTo>
                  <a:pt x="9593" y="20793"/>
                  <a:pt x="9549" y="20423"/>
                  <a:pt x="9519" y="19743"/>
                </a:cubicBezTo>
                <a:cubicBezTo>
                  <a:pt x="9500" y="19064"/>
                  <a:pt x="9475" y="18662"/>
                  <a:pt x="9446" y="18539"/>
                </a:cubicBezTo>
                <a:cubicBezTo>
                  <a:pt x="9416" y="18354"/>
                  <a:pt x="9406" y="18261"/>
                  <a:pt x="9416" y="18261"/>
                </a:cubicBezTo>
                <a:cubicBezTo>
                  <a:pt x="9446" y="18261"/>
                  <a:pt x="9480" y="18261"/>
                  <a:pt x="9519" y="18261"/>
                </a:cubicBezTo>
                <a:cubicBezTo>
                  <a:pt x="9578" y="18261"/>
                  <a:pt x="9613" y="18199"/>
                  <a:pt x="9623" y="18076"/>
                </a:cubicBezTo>
                <a:cubicBezTo>
                  <a:pt x="9632" y="17952"/>
                  <a:pt x="9637" y="17180"/>
                  <a:pt x="9637" y="15760"/>
                </a:cubicBezTo>
                <a:cubicBezTo>
                  <a:pt x="9637" y="14339"/>
                  <a:pt x="9632" y="12981"/>
                  <a:pt x="9623" y="11684"/>
                </a:cubicBezTo>
                <a:cubicBezTo>
                  <a:pt x="9613" y="11128"/>
                  <a:pt x="9603" y="10572"/>
                  <a:pt x="9593" y="10016"/>
                </a:cubicBezTo>
                <a:cubicBezTo>
                  <a:pt x="9593" y="9831"/>
                  <a:pt x="9593" y="9738"/>
                  <a:pt x="9593" y="9738"/>
                </a:cubicBezTo>
                <a:cubicBezTo>
                  <a:pt x="9573" y="9738"/>
                  <a:pt x="9534" y="9831"/>
                  <a:pt x="9475" y="10016"/>
                </a:cubicBezTo>
                <a:cubicBezTo>
                  <a:pt x="9446" y="10078"/>
                  <a:pt x="9411" y="10140"/>
                  <a:pt x="9372" y="10202"/>
                </a:cubicBezTo>
                <a:cubicBezTo>
                  <a:pt x="9352" y="10263"/>
                  <a:pt x="9343" y="10294"/>
                  <a:pt x="9343" y="10294"/>
                </a:cubicBezTo>
                <a:cubicBezTo>
                  <a:pt x="9333" y="10294"/>
                  <a:pt x="9318" y="10232"/>
                  <a:pt x="9298" y="10109"/>
                </a:cubicBezTo>
                <a:cubicBezTo>
                  <a:pt x="9298" y="10047"/>
                  <a:pt x="9293" y="9985"/>
                  <a:pt x="9284" y="9924"/>
                </a:cubicBezTo>
                <a:cubicBezTo>
                  <a:pt x="9264" y="9738"/>
                  <a:pt x="9254" y="9584"/>
                  <a:pt x="9254" y="9460"/>
                </a:cubicBezTo>
                <a:cubicBezTo>
                  <a:pt x="9244" y="9337"/>
                  <a:pt x="9239" y="9275"/>
                  <a:pt x="9239" y="9275"/>
                </a:cubicBezTo>
                <a:cubicBezTo>
                  <a:pt x="9249" y="9213"/>
                  <a:pt x="9259" y="9183"/>
                  <a:pt x="9269" y="9183"/>
                </a:cubicBezTo>
                <a:cubicBezTo>
                  <a:pt x="9279" y="9183"/>
                  <a:pt x="9303" y="9152"/>
                  <a:pt x="9343" y="9090"/>
                </a:cubicBezTo>
                <a:cubicBezTo>
                  <a:pt x="9372" y="9028"/>
                  <a:pt x="9401" y="8997"/>
                  <a:pt x="9431" y="8997"/>
                </a:cubicBezTo>
                <a:cubicBezTo>
                  <a:pt x="9519" y="8812"/>
                  <a:pt x="9573" y="8689"/>
                  <a:pt x="9593" y="8627"/>
                </a:cubicBezTo>
                <a:cubicBezTo>
                  <a:pt x="9600" y="8611"/>
                  <a:pt x="9609" y="8609"/>
                  <a:pt x="9620" y="8621"/>
                </a:cubicBezTo>
                <a:close/>
                <a:moveTo>
                  <a:pt x="15150" y="8441"/>
                </a:moveTo>
                <a:cubicBezTo>
                  <a:pt x="15229" y="8503"/>
                  <a:pt x="15303" y="8719"/>
                  <a:pt x="15371" y="9090"/>
                </a:cubicBezTo>
                <a:cubicBezTo>
                  <a:pt x="15460" y="9460"/>
                  <a:pt x="15519" y="9769"/>
                  <a:pt x="15548" y="10016"/>
                </a:cubicBezTo>
                <a:cubicBezTo>
                  <a:pt x="15578" y="10325"/>
                  <a:pt x="15588" y="10727"/>
                  <a:pt x="15578" y="11221"/>
                </a:cubicBezTo>
                <a:cubicBezTo>
                  <a:pt x="15568" y="11715"/>
                  <a:pt x="15548" y="12023"/>
                  <a:pt x="15519" y="12147"/>
                </a:cubicBezTo>
                <a:cubicBezTo>
                  <a:pt x="15489" y="12209"/>
                  <a:pt x="15391" y="11684"/>
                  <a:pt x="15224" y="10572"/>
                </a:cubicBezTo>
                <a:cubicBezTo>
                  <a:pt x="15195" y="10387"/>
                  <a:pt x="15155" y="10171"/>
                  <a:pt x="15106" y="9924"/>
                </a:cubicBezTo>
                <a:cubicBezTo>
                  <a:pt x="15018" y="9430"/>
                  <a:pt x="14973" y="9152"/>
                  <a:pt x="14973" y="9090"/>
                </a:cubicBezTo>
                <a:cubicBezTo>
                  <a:pt x="14964" y="9028"/>
                  <a:pt x="14959" y="8997"/>
                  <a:pt x="14959" y="8997"/>
                </a:cubicBezTo>
                <a:cubicBezTo>
                  <a:pt x="14959" y="8936"/>
                  <a:pt x="14973" y="8812"/>
                  <a:pt x="15003" y="8627"/>
                </a:cubicBezTo>
                <a:cubicBezTo>
                  <a:pt x="15032" y="8441"/>
                  <a:pt x="15082" y="8380"/>
                  <a:pt x="15150" y="8441"/>
                </a:cubicBezTo>
                <a:close/>
                <a:moveTo>
                  <a:pt x="12761" y="8025"/>
                </a:moveTo>
                <a:cubicBezTo>
                  <a:pt x="12782" y="8025"/>
                  <a:pt x="12821" y="8164"/>
                  <a:pt x="12880" y="8441"/>
                </a:cubicBezTo>
                <a:cubicBezTo>
                  <a:pt x="12924" y="8596"/>
                  <a:pt x="12954" y="8743"/>
                  <a:pt x="12969" y="8882"/>
                </a:cubicBezTo>
                <a:lnTo>
                  <a:pt x="12969" y="8996"/>
                </a:lnTo>
                <a:lnTo>
                  <a:pt x="12876" y="9547"/>
                </a:lnTo>
                <a:lnTo>
                  <a:pt x="12807" y="9460"/>
                </a:lnTo>
                <a:cubicBezTo>
                  <a:pt x="12772" y="9460"/>
                  <a:pt x="12728" y="9491"/>
                  <a:pt x="12674" y="9553"/>
                </a:cubicBezTo>
                <a:cubicBezTo>
                  <a:pt x="12556" y="9677"/>
                  <a:pt x="12438" y="9831"/>
                  <a:pt x="12320" y="10016"/>
                </a:cubicBezTo>
                <a:cubicBezTo>
                  <a:pt x="12320" y="10078"/>
                  <a:pt x="12325" y="10171"/>
                  <a:pt x="12335" y="10294"/>
                </a:cubicBezTo>
                <a:cubicBezTo>
                  <a:pt x="12384" y="10418"/>
                  <a:pt x="12413" y="10541"/>
                  <a:pt x="12423" y="10665"/>
                </a:cubicBezTo>
                <a:cubicBezTo>
                  <a:pt x="12423" y="10788"/>
                  <a:pt x="12399" y="11035"/>
                  <a:pt x="12350" y="11406"/>
                </a:cubicBezTo>
                <a:cubicBezTo>
                  <a:pt x="12350" y="11529"/>
                  <a:pt x="12350" y="11715"/>
                  <a:pt x="12350" y="11962"/>
                </a:cubicBezTo>
                <a:cubicBezTo>
                  <a:pt x="12404" y="11869"/>
                  <a:pt x="12452" y="11830"/>
                  <a:pt x="12493" y="11846"/>
                </a:cubicBezTo>
                <a:lnTo>
                  <a:pt x="12500" y="11859"/>
                </a:lnTo>
                <a:lnTo>
                  <a:pt x="12365" y="12713"/>
                </a:lnTo>
                <a:lnTo>
                  <a:pt x="12350" y="12610"/>
                </a:lnTo>
                <a:lnTo>
                  <a:pt x="12349" y="12814"/>
                </a:lnTo>
                <a:lnTo>
                  <a:pt x="12349" y="12814"/>
                </a:lnTo>
                <a:lnTo>
                  <a:pt x="12335" y="17890"/>
                </a:lnTo>
                <a:cubicBezTo>
                  <a:pt x="12335" y="19311"/>
                  <a:pt x="12310" y="20083"/>
                  <a:pt x="12261" y="20206"/>
                </a:cubicBezTo>
                <a:cubicBezTo>
                  <a:pt x="12222" y="20330"/>
                  <a:pt x="12187" y="20145"/>
                  <a:pt x="12158" y="19651"/>
                </a:cubicBezTo>
                <a:cubicBezTo>
                  <a:pt x="12128" y="19095"/>
                  <a:pt x="12119" y="18786"/>
                  <a:pt x="12128" y="18724"/>
                </a:cubicBezTo>
                <a:cubicBezTo>
                  <a:pt x="12138" y="18539"/>
                  <a:pt x="12143" y="17427"/>
                  <a:pt x="12143" y="15389"/>
                </a:cubicBezTo>
                <a:lnTo>
                  <a:pt x="12143" y="14269"/>
                </a:lnTo>
                <a:lnTo>
                  <a:pt x="12143" y="14269"/>
                </a:lnTo>
                <a:lnTo>
                  <a:pt x="12143" y="12981"/>
                </a:lnTo>
                <a:cubicBezTo>
                  <a:pt x="12065" y="13475"/>
                  <a:pt x="11971" y="14061"/>
                  <a:pt x="11863" y="14741"/>
                </a:cubicBezTo>
                <a:cubicBezTo>
                  <a:pt x="11686" y="15914"/>
                  <a:pt x="11563" y="16594"/>
                  <a:pt x="11495" y="16779"/>
                </a:cubicBezTo>
                <a:cubicBezTo>
                  <a:pt x="11436" y="16964"/>
                  <a:pt x="11401" y="17057"/>
                  <a:pt x="11391" y="17057"/>
                </a:cubicBezTo>
                <a:cubicBezTo>
                  <a:pt x="11382" y="17057"/>
                  <a:pt x="11382" y="16995"/>
                  <a:pt x="11391" y="16871"/>
                </a:cubicBezTo>
                <a:cubicBezTo>
                  <a:pt x="11401" y="16748"/>
                  <a:pt x="11411" y="16655"/>
                  <a:pt x="11421" y="16594"/>
                </a:cubicBezTo>
                <a:cubicBezTo>
                  <a:pt x="11450" y="16470"/>
                  <a:pt x="11519" y="16007"/>
                  <a:pt x="11627" y="15204"/>
                </a:cubicBezTo>
                <a:cubicBezTo>
                  <a:pt x="11686" y="14772"/>
                  <a:pt x="11730" y="14432"/>
                  <a:pt x="11760" y="14185"/>
                </a:cubicBezTo>
                <a:cubicBezTo>
                  <a:pt x="11848" y="13506"/>
                  <a:pt x="11947" y="12672"/>
                  <a:pt x="12055" y="11684"/>
                </a:cubicBezTo>
                <a:cubicBezTo>
                  <a:pt x="12084" y="11437"/>
                  <a:pt x="12104" y="11251"/>
                  <a:pt x="12114" y="11128"/>
                </a:cubicBezTo>
                <a:cubicBezTo>
                  <a:pt x="12114" y="11128"/>
                  <a:pt x="12114" y="11097"/>
                  <a:pt x="12114" y="11035"/>
                </a:cubicBezTo>
                <a:cubicBezTo>
                  <a:pt x="12124" y="10912"/>
                  <a:pt x="12128" y="10819"/>
                  <a:pt x="12128" y="10757"/>
                </a:cubicBezTo>
                <a:cubicBezTo>
                  <a:pt x="12128" y="10696"/>
                  <a:pt x="12128" y="10572"/>
                  <a:pt x="12128" y="10387"/>
                </a:cubicBezTo>
                <a:cubicBezTo>
                  <a:pt x="11981" y="10757"/>
                  <a:pt x="11834" y="11190"/>
                  <a:pt x="11686" y="11684"/>
                </a:cubicBezTo>
                <a:cubicBezTo>
                  <a:pt x="11667" y="11746"/>
                  <a:pt x="11632" y="11869"/>
                  <a:pt x="11583" y="12054"/>
                </a:cubicBezTo>
                <a:cubicBezTo>
                  <a:pt x="11485" y="12363"/>
                  <a:pt x="11426" y="12548"/>
                  <a:pt x="11406" y="12610"/>
                </a:cubicBezTo>
                <a:cubicBezTo>
                  <a:pt x="11396" y="12672"/>
                  <a:pt x="11367" y="12487"/>
                  <a:pt x="11318" y="12054"/>
                </a:cubicBezTo>
                <a:cubicBezTo>
                  <a:pt x="11288" y="11684"/>
                  <a:pt x="11274" y="11468"/>
                  <a:pt x="11274" y="11406"/>
                </a:cubicBezTo>
                <a:cubicBezTo>
                  <a:pt x="11293" y="11406"/>
                  <a:pt x="11446" y="11066"/>
                  <a:pt x="11730" y="10387"/>
                </a:cubicBezTo>
                <a:cubicBezTo>
                  <a:pt x="11799" y="10263"/>
                  <a:pt x="11902" y="10078"/>
                  <a:pt x="12040" y="9831"/>
                </a:cubicBezTo>
                <a:cubicBezTo>
                  <a:pt x="12070" y="9769"/>
                  <a:pt x="12094" y="9707"/>
                  <a:pt x="12114" y="9646"/>
                </a:cubicBezTo>
                <a:cubicBezTo>
                  <a:pt x="12114" y="9337"/>
                  <a:pt x="12094" y="9059"/>
                  <a:pt x="12055" y="8812"/>
                </a:cubicBezTo>
                <a:cubicBezTo>
                  <a:pt x="12045" y="8750"/>
                  <a:pt x="12050" y="8719"/>
                  <a:pt x="12070" y="8719"/>
                </a:cubicBezTo>
                <a:cubicBezTo>
                  <a:pt x="12050" y="8719"/>
                  <a:pt x="12055" y="8688"/>
                  <a:pt x="12084" y="8627"/>
                </a:cubicBezTo>
                <a:cubicBezTo>
                  <a:pt x="12094" y="8627"/>
                  <a:pt x="12109" y="8627"/>
                  <a:pt x="12128" y="8627"/>
                </a:cubicBezTo>
                <a:cubicBezTo>
                  <a:pt x="12148" y="8565"/>
                  <a:pt x="12168" y="8534"/>
                  <a:pt x="12187" y="8534"/>
                </a:cubicBezTo>
                <a:cubicBezTo>
                  <a:pt x="12237" y="8658"/>
                  <a:pt x="12276" y="8905"/>
                  <a:pt x="12305" y="9275"/>
                </a:cubicBezTo>
                <a:cubicBezTo>
                  <a:pt x="12355" y="9090"/>
                  <a:pt x="12409" y="8966"/>
                  <a:pt x="12468" y="8905"/>
                </a:cubicBezTo>
                <a:cubicBezTo>
                  <a:pt x="12625" y="8411"/>
                  <a:pt x="12718" y="8133"/>
                  <a:pt x="12748" y="8071"/>
                </a:cubicBezTo>
                <a:cubicBezTo>
                  <a:pt x="12750" y="8040"/>
                  <a:pt x="12755" y="8025"/>
                  <a:pt x="12761" y="8025"/>
                </a:cubicBezTo>
                <a:close/>
                <a:moveTo>
                  <a:pt x="16753" y="7654"/>
                </a:moveTo>
                <a:cubicBezTo>
                  <a:pt x="16775" y="7685"/>
                  <a:pt x="16801" y="7793"/>
                  <a:pt x="16831" y="7978"/>
                </a:cubicBezTo>
                <a:cubicBezTo>
                  <a:pt x="16880" y="8225"/>
                  <a:pt x="16914" y="8534"/>
                  <a:pt x="16934" y="8905"/>
                </a:cubicBezTo>
                <a:cubicBezTo>
                  <a:pt x="17189" y="8534"/>
                  <a:pt x="17327" y="8225"/>
                  <a:pt x="17347" y="7978"/>
                </a:cubicBezTo>
                <a:cubicBezTo>
                  <a:pt x="17376" y="7731"/>
                  <a:pt x="17440" y="7886"/>
                  <a:pt x="17538" y="8441"/>
                </a:cubicBezTo>
                <a:cubicBezTo>
                  <a:pt x="17627" y="8997"/>
                  <a:pt x="17656" y="9491"/>
                  <a:pt x="17627" y="9924"/>
                </a:cubicBezTo>
                <a:cubicBezTo>
                  <a:pt x="17617" y="10047"/>
                  <a:pt x="17587" y="10480"/>
                  <a:pt x="17538" y="11221"/>
                </a:cubicBezTo>
                <a:cubicBezTo>
                  <a:pt x="17499" y="11776"/>
                  <a:pt x="17470" y="12209"/>
                  <a:pt x="17450" y="12518"/>
                </a:cubicBezTo>
                <a:cubicBezTo>
                  <a:pt x="17361" y="13814"/>
                  <a:pt x="17302" y="14494"/>
                  <a:pt x="17273" y="14556"/>
                </a:cubicBezTo>
                <a:cubicBezTo>
                  <a:pt x="17234" y="14679"/>
                  <a:pt x="17204" y="14617"/>
                  <a:pt x="17185" y="14370"/>
                </a:cubicBezTo>
                <a:cubicBezTo>
                  <a:pt x="17175" y="14123"/>
                  <a:pt x="17155" y="14000"/>
                  <a:pt x="17126" y="14000"/>
                </a:cubicBezTo>
                <a:cubicBezTo>
                  <a:pt x="17116" y="14000"/>
                  <a:pt x="17091" y="14062"/>
                  <a:pt x="17052" y="14185"/>
                </a:cubicBezTo>
                <a:cubicBezTo>
                  <a:pt x="16954" y="14370"/>
                  <a:pt x="16855" y="14586"/>
                  <a:pt x="16757" y="14833"/>
                </a:cubicBezTo>
                <a:cubicBezTo>
                  <a:pt x="16521" y="15204"/>
                  <a:pt x="16398" y="15451"/>
                  <a:pt x="16389" y="15575"/>
                </a:cubicBezTo>
                <a:cubicBezTo>
                  <a:pt x="16359" y="15636"/>
                  <a:pt x="16339" y="15605"/>
                  <a:pt x="16330" y="15482"/>
                </a:cubicBezTo>
                <a:cubicBezTo>
                  <a:pt x="16330" y="15420"/>
                  <a:pt x="16325" y="15328"/>
                  <a:pt x="16315" y="15204"/>
                </a:cubicBezTo>
                <a:cubicBezTo>
                  <a:pt x="16305" y="15142"/>
                  <a:pt x="16295" y="15081"/>
                  <a:pt x="16285" y="15019"/>
                </a:cubicBezTo>
                <a:cubicBezTo>
                  <a:pt x="16276" y="14772"/>
                  <a:pt x="16271" y="14648"/>
                  <a:pt x="16271" y="14648"/>
                </a:cubicBezTo>
                <a:cubicBezTo>
                  <a:pt x="16280" y="14586"/>
                  <a:pt x="16310" y="14494"/>
                  <a:pt x="16359" y="14370"/>
                </a:cubicBezTo>
                <a:cubicBezTo>
                  <a:pt x="16389" y="14370"/>
                  <a:pt x="16413" y="14339"/>
                  <a:pt x="16433" y="14278"/>
                </a:cubicBezTo>
                <a:cubicBezTo>
                  <a:pt x="16433" y="14216"/>
                  <a:pt x="16423" y="14092"/>
                  <a:pt x="16403" y="13907"/>
                </a:cubicBezTo>
                <a:cubicBezTo>
                  <a:pt x="16393" y="13660"/>
                  <a:pt x="16384" y="13475"/>
                  <a:pt x="16374" y="13351"/>
                </a:cubicBezTo>
                <a:cubicBezTo>
                  <a:pt x="16364" y="13166"/>
                  <a:pt x="16349" y="12888"/>
                  <a:pt x="16330" y="12518"/>
                </a:cubicBezTo>
                <a:cubicBezTo>
                  <a:pt x="16300" y="11962"/>
                  <a:pt x="16276" y="11529"/>
                  <a:pt x="16256" y="11221"/>
                </a:cubicBezTo>
                <a:cubicBezTo>
                  <a:pt x="16197" y="10171"/>
                  <a:pt x="16167" y="9615"/>
                  <a:pt x="16167" y="9553"/>
                </a:cubicBezTo>
                <a:cubicBezTo>
                  <a:pt x="16148" y="9430"/>
                  <a:pt x="16153" y="9337"/>
                  <a:pt x="16182" y="9275"/>
                </a:cubicBezTo>
                <a:cubicBezTo>
                  <a:pt x="16212" y="9213"/>
                  <a:pt x="16241" y="9183"/>
                  <a:pt x="16271" y="9183"/>
                </a:cubicBezTo>
                <a:cubicBezTo>
                  <a:pt x="16310" y="9183"/>
                  <a:pt x="16344" y="9275"/>
                  <a:pt x="16374" y="9460"/>
                </a:cubicBezTo>
                <a:lnTo>
                  <a:pt x="16713" y="9090"/>
                </a:lnTo>
                <a:cubicBezTo>
                  <a:pt x="16713" y="8905"/>
                  <a:pt x="16708" y="8719"/>
                  <a:pt x="16698" y="8534"/>
                </a:cubicBezTo>
                <a:cubicBezTo>
                  <a:pt x="16698" y="8411"/>
                  <a:pt x="16698" y="8349"/>
                  <a:pt x="16698" y="8349"/>
                </a:cubicBezTo>
                <a:cubicBezTo>
                  <a:pt x="16688" y="8164"/>
                  <a:pt x="16674" y="8071"/>
                  <a:pt x="16654" y="8071"/>
                </a:cubicBezTo>
                <a:cubicBezTo>
                  <a:pt x="16644" y="7947"/>
                  <a:pt x="16659" y="7855"/>
                  <a:pt x="16698" y="7793"/>
                </a:cubicBezTo>
                <a:cubicBezTo>
                  <a:pt x="16713" y="7670"/>
                  <a:pt x="16731" y="7623"/>
                  <a:pt x="16753" y="7654"/>
                </a:cubicBezTo>
                <a:close/>
                <a:moveTo>
                  <a:pt x="13779" y="6867"/>
                </a:moveTo>
                <a:cubicBezTo>
                  <a:pt x="13809" y="6867"/>
                  <a:pt x="13848" y="6990"/>
                  <a:pt x="13897" y="7237"/>
                </a:cubicBezTo>
                <a:cubicBezTo>
                  <a:pt x="13956" y="7484"/>
                  <a:pt x="13996" y="7886"/>
                  <a:pt x="14015" y="8441"/>
                </a:cubicBezTo>
                <a:cubicBezTo>
                  <a:pt x="14035" y="8997"/>
                  <a:pt x="13986" y="9553"/>
                  <a:pt x="13868" y="10109"/>
                </a:cubicBezTo>
                <a:cubicBezTo>
                  <a:pt x="13740" y="10727"/>
                  <a:pt x="13627" y="11221"/>
                  <a:pt x="13529" y="11591"/>
                </a:cubicBezTo>
                <a:cubicBezTo>
                  <a:pt x="13431" y="11900"/>
                  <a:pt x="13352" y="12054"/>
                  <a:pt x="13293" y="12054"/>
                </a:cubicBezTo>
                <a:cubicBezTo>
                  <a:pt x="13254" y="12054"/>
                  <a:pt x="13234" y="12054"/>
                  <a:pt x="13234" y="12054"/>
                </a:cubicBezTo>
                <a:cubicBezTo>
                  <a:pt x="13234" y="11993"/>
                  <a:pt x="13239" y="11931"/>
                  <a:pt x="13249" y="11869"/>
                </a:cubicBezTo>
                <a:cubicBezTo>
                  <a:pt x="13259" y="11807"/>
                  <a:pt x="13298" y="11529"/>
                  <a:pt x="13367" y="11035"/>
                </a:cubicBezTo>
                <a:cubicBezTo>
                  <a:pt x="13416" y="10665"/>
                  <a:pt x="13455" y="10387"/>
                  <a:pt x="13485" y="10202"/>
                </a:cubicBezTo>
                <a:cubicBezTo>
                  <a:pt x="13632" y="9275"/>
                  <a:pt x="13716" y="8627"/>
                  <a:pt x="13735" y="8256"/>
                </a:cubicBezTo>
                <a:cubicBezTo>
                  <a:pt x="13735" y="8194"/>
                  <a:pt x="13735" y="8133"/>
                  <a:pt x="13735" y="8071"/>
                </a:cubicBezTo>
                <a:cubicBezTo>
                  <a:pt x="13755" y="7700"/>
                  <a:pt x="13760" y="7422"/>
                  <a:pt x="13750" y="7237"/>
                </a:cubicBezTo>
                <a:cubicBezTo>
                  <a:pt x="13750" y="6990"/>
                  <a:pt x="13760" y="6867"/>
                  <a:pt x="13779" y="6867"/>
                </a:cubicBezTo>
                <a:close/>
                <a:moveTo>
                  <a:pt x="13222" y="6811"/>
                </a:moveTo>
                <a:lnTo>
                  <a:pt x="13240" y="6848"/>
                </a:lnTo>
                <a:lnTo>
                  <a:pt x="13217" y="6964"/>
                </a:lnTo>
                <a:close/>
                <a:moveTo>
                  <a:pt x="21327" y="6681"/>
                </a:moveTo>
                <a:cubicBezTo>
                  <a:pt x="21356" y="6620"/>
                  <a:pt x="21410" y="6867"/>
                  <a:pt x="21489" y="7422"/>
                </a:cubicBezTo>
                <a:cubicBezTo>
                  <a:pt x="21558" y="7855"/>
                  <a:pt x="21592" y="8225"/>
                  <a:pt x="21592" y="8534"/>
                </a:cubicBezTo>
                <a:cubicBezTo>
                  <a:pt x="21582" y="9090"/>
                  <a:pt x="21543" y="9306"/>
                  <a:pt x="21474" y="9183"/>
                </a:cubicBezTo>
                <a:cubicBezTo>
                  <a:pt x="21454" y="9059"/>
                  <a:pt x="21395" y="8936"/>
                  <a:pt x="21297" y="8812"/>
                </a:cubicBezTo>
                <a:cubicBezTo>
                  <a:pt x="21268" y="8750"/>
                  <a:pt x="21243" y="8719"/>
                  <a:pt x="21223" y="8719"/>
                </a:cubicBezTo>
                <a:cubicBezTo>
                  <a:pt x="21056" y="8534"/>
                  <a:pt x="20752" y="8750"/>
                  <a:pt x="20310" y="9368"/>
                </a:cubicBezTo>
                <a:cubicBezTo>
                  <a:pt x="20398" y="9677"/>
                  <a:pt x="20452" y="9985"/>
                  <a:pt x="20472" y="10294"/>
                </a:cubicBezTo>
                <a:cubicBezTo>
                  <a:pt x="20482" y="10480"/>
                  <a:pt x="20486" y="11499"/>
                  <a:pt x="20486" y="13351"/>
                </a:cubicBezTo>
                <a:cubicBezTo>
                  <a:pt x="20486" y="13722"/>
                  <a:pt x="20491" y="14309"/>
                  <a:pt x="20501" y="15111"/>
                </a:cubicBezTo>
                <a:cubicBezTo>
                  <a:pt x="20501" y="15976"/>
                  <a:pt x="20506" y="16501"/>
                  <a:pt x="20516" y="16686"/>
                </a:cubicBezTo>
                <a:cubicBezTo>
                  <a:pt x="20516" y="17366"/>
                  <a:pt x="20491" y="18045"/>
                  <a:pt x="20442" y="18724"/>
                </a:cubicBezTo>
                <a:cubicBezTo>
                  <a:pt x="20432" y="18724"/>
                  <a:pt x="20423" y="18817"/>
                  <a:pt x="20413" y="19002"/>
                </a:cubicBezTo>
                <a:cubicBezTo>
                  <a:pt x="20373" y="19743"/>
                  <a:pt x="20324" y="20145"/>
                  <a:pt x="20265" y="20206"/>
                </a:cubicBezTo>
                <a:cubicBezTo>
                  <a:pt x="20206" y="20206"/>
                  <a:pt x="20162" y="19743"/>
                  <a:pt x="20133" y="18817"/>
                </a:cubicBezTo>
                <a:cubicBezTo>
                  <a:pt x="20093" y="17952"/>
                  <a:pt x="20049" y="17366"/>
                  <a:pt x="20000" y="17057"/>
                </a:cubicBezTo>
                <a:cubicBezTo>
                  <a:pt x="19980" y="16995"/>
                  <a:pt x="19956" y="16902"/>
                  <a:pt x="19926" y="16779"/>
                </a:cubicBezTo>
                <a:cubicBezTo>
                  <a:pt x="19887" y="16655"/>
                  <a:pt x="19858" y="16563"/>
                  <a:pt x="19838" y="16501"/>
                </a:cubicBezTo>
                <a:cubicBezTo>
                  <a:pt x="19818" y="16377"/>
                  <a:pt x="19808" y="16316"/>
                  <a:pt x="19808" y="16316"/>
                </a:cubicBezTo>
                <a:cubicBezTo>
                  <a:pt x="19808" y="16254"/>
                  <a:pt x="19823" y="16223"/>
                  <a:pt x="19853" y="16223"/>
                </a:cubicBezTo>
                <a:cubicBezTo>
                  <a:pt x="19912" y="16223"/>
                  <a:pt x="19985" y="16223"/>
                  <a:pt x="20074" y="16223"/>
                </a:cubicBezTo>
                <a:cubicBezTo>
                  <a:pt x="20152" y="16223"/>
                  <a:pt x="20197" y="16130"/>
                  <a:pt x="20206" y="15945"/>
                </a:cubicBezTo>
                <a:cubicBezTo>
                  <a:pt x="20216" y="15760"/>
                  <a:pt x="20221" y="14864"/>
                  <a:pt x="20221" y="13259"/>
                </a:cubicBezTo>
                <a:cubicBezTo>
                  <a:pt x="20211" y="11529"/>
                  <a:pt x="20192" y="10572"/>
                  <a:pt x="20162" y="10387"/>
                </a:cubicBezTo>
                <a:lnTo>
                  <a:pt x="20103" y="10016"/>
                </a:lnTo>
                <a:cubicBezTo>
                  <a:pt x="20084" y="9893"/>
                  <a:pt x="20098" y="9738"/>
                  <a:pt x="20147" y="9553"/>
                </a:cubicBezTo>
                <a:cubicBezTo>
                  <a:pt x="19872" y="9924"/>
                  <a:pt x="19494" y="10603"/>
                  <a:pt x="19012" y="11591"/>
                </a:cubicBezTo>
                <a:cubicBezTo>
                  <a:pt x="18983" y="11715"/>
                  <a:pt x="18939" y="11838"/>
                  <a:pt x="18880" y="11962"/>
                </a:cubicBezTo>
                <a:cubicBezTo>
                  <a:pt x="18840" y="12085"/>
                  <a:pt x="18806" y="12178"/>
                  <a:pt x="18777" y="12240"/>
                </a:cubicBezTo>
                <a:cubicBezTo>
                  <a:pt x="18757" y="12301"/>
                  <a:pt x="18737" y="12240"/>
                  <a:pt x="18718" y="12054"/>
                </a:cubicBezTo>
                <a:cubicBezTo>
                  <a:pt x="18688" y="11869"/>
                  <a:pt x="18659" y="11560"/>
                  <a:pt x="18629" y="11128"/>
                </a:cubicBezTo>
                <a:cubicBezTo>
                  <a:pt x="18609" y="10943"/>
                  <a:pt x="18600" y="10788"/>
                  <a:pt x="18600" y="10665"/>
                </a:cubicBezTo>
                <a:cubicBezTo>
                  <a:pt x="18600" y="10480"/>
                  <a:pt x="18609" y="10418"/>
                  <a:pt x="18629" y="10480"/>
                </a:cubicBezTo>
                <a:cubicBezTo>
                  <a:pt x="18835" y="10294"/>
                  <a:pt x="19288" y="9707"/>
                  <a:pt x="19985" y="8719"/>
                </a:cubicBezTo>
                <a:cubicBezTo>
                  <a:pt x="20152" y="8472"/>
                  <a:pt x="20369" y="8164"/>
                  <a:pt x="20634" y="7793"/>
                </a:cubicBezTo>
                <a:cubicBezTo>
                  <a:pt x="21096" y="7114"/>
                  <a:pt x="21327" y="6743"/>
                  <a:pt x="21327" y="6681"/>
                </a:cubicBezTo>
                <a:close/>
                <a:moveTo>
                  <a:pt x="11465" y="6126"/>
                </a:moveTo>
                <a:cubicBezTo>
                  <a:pt x="11490" y="6126"/>
                  <a:pt x="11519" y="6156"/>
                  <a:pt x="11554" y="6218"/>
                </a:cubicBezTo>
                <a:cubicBezTo>
                  <a:pt x="11632" y="6218"/>
                  <a:pt x="11686" y="6342"/>
                  <a:pt x="11716" y="6589"/>
                </a:cubicBezTo>
                <a:cubicBezTo>
                  <a:pt x="11735" y="6774"/>
                  <a:pt x="11760" y="7083"/>
                  <a:pt x="11789" y="7515"/>
                </a:cubicBezTo>
                <a:cubicBezTo>
                  <a:pt x="11809" y="7947"/>
                  <a:pt x="11809" y="8287"/>
                  <a:pt x="11789" y="8534"/>
                </a:cubicBezTo>
                <a:cubicBezTo>
                  <a:pt x="11780" y="8719"/>
                  <a:pt x="11760" y="8843"/>
                  <a:pt x="11730" y="8905"/>
                </a:cubicBezTo>
                <a:cubicBezTo>
                  <a:pt x="11701" y="8905"/>
                  <a:pt x="11676" y="8812"/>
                  <a:pt x="11657" y="8627"/>
                </a:cubicBezTo>
                <a:cubicBezTo>
                  <a:pt x="11647" y="8565"/>
                  <a:pt x="11632" y="8441"/>
                  <a:pt x="11613" y="8256"/>
                </a:cubicBezTo>
                <a:cubicBezTo>
                  <a:pt x="11573" y="7947"/>
                  <a:pt x="11544" y="7670"/>
                  <a:pt x="11524" y="7422"/>
                </a:cubicBezTo>
                <a:cubicBezTo>
                  <a:pt x="11455" y="6928"/>
                  <a:pt x="11416" y="6589"/>
                  <a:pt x="11406" y="6403"/>
                </a:cubicBezTo>
                <a:cubicBezTo>
                  <a:pt x="11396" y="6280"/>
                  <a:pt x="11396" y="6218"/>
                  <a:pt x="11406" y="6218"/>
                </a:cubicBezTo>
                <a:cubicBezTo>
                  <a:pt x="11421" y="6156"/>
                  <a:pt x="11441" y="6126"/>
                  <a:pt x="11465" y="6126"/>
                </a:cubicBezTo>
                <a:close/>
                <a:moveTo>
                  <a:pt x="16928" y="5425"/>
                </a:moveTo>
                <a:cubicBezTo>
                  <a:pt x="16951" y="5413"/>
                  <a:pt x="16978" y="5523"/>
                  <a:pt x="17008" y="5755"/>
                </a:cubicBezTo>
                <a:cubicBezTo>
                  <a:pt x="17037" y="6002"/>
                  <a:pt x="17047" y="6218"/>
                  <a:pt x="17037" y="6403"/>
                </a:cubicBezTo>
                <a:cubicBezTo>
                  <a:pt x="16978" y="6712"/>
                  <a:pt x="16890" y="6990"/>
                  <a:pt x="16772" y="7237"/>
                </a:cubicBezTo>
                <a:cubicBezTo>
                  <a:pt x="16615" y="7608"/>
                  <a:pt x="16516" y="7793"/>
                  <a:pt x="16477" y="7793"/>
                </a:cubicBezTo>
                <a:cubicBezTo>
                  <a:pt x="16438" y="7793"/>
                  <a:pt x="16408" y="7731"/>
                  <a:pt x="16389" y="7608"/>
                </a:cubicBezTo>
                <a:cubicBezTo>
                  <a:pt x="16359" y="7546"/>
                  <a:pt x="16339" y="7330"/>
                  <a:pt x="16330" y="6959"/>
                </a:cubicBezTo>
                <a:cubicBezTo>
                  <a:pt x="16310" y="6650"/>
                  <a:pt x="16315" y="6496"/>
                  <a:pt x="16344" y="6496"/>
                </a:cubicBezTo>
                <a:cubicBezTo>
                  <a:pt x="16354" y="6496"/>
                  <a:pt x="16369" y="6496"/>
                  <a:pt x="16389" y="6496"/>
                </a:cubicBezTo>
                <a:cubicBezTo>
                  <a:pt x="16438" y="6434"/>
                  <a:pt x="16477" y="6403"/>
                  <a:pt x="16506" y="6403"/>
                </a:cubicBezTo>
                <a:cubicBezTo>
                  <a:pt x="16585" y="6280"/>
                  <a:pt x="16664" y="6126"/>
                  <a:pt x="16742" y="5940"/>
                </a:cubicBezTo>
                <a:cubicBezTo>
                  <a:pt x="16791" y="5817"/>
                  <a:pt x="16841" y="5693"/>
                  <a:pt x="16890" y="5570"/>
                </a:cubicBezTo>
                <a:cubicBezTo>
                  <a:pt x="16900" y="5508"/>
                  <a:pt x="16904" y="5477"/>
                  <a:pt x="16904" y="5477"/>
                </a:cubicBezTo>
                <a:cubicBezTo>
                  <a:pt x="16912" y="5446"/>
                  <a:pt x="16920" y="5429"/>
                  <a:pt x="16928" y="5425"/>
                </a:cubicBezTo>
                <a:close/>
                <a:moveTo>
                  <a:pt x="11952" y="4829"/>
                </a:moveTo>
                <a:cubicBezTo>
                  <a:pt x="11961" y="4829"/>
                  <a:pt x="11986" y="4829"/>
                  <a:pt x="12025" y="4829"/>
                </a:cubicBezTo>
                <a:cubicBezTo>
                  <a:pt x="12065" y="4829"/>
                  <a:pt x="12114" y="5107"/>
                  <a:pt x="12173" y="5662"/>
                </a:cubicBezTo>
                <a:cubicBezTo>
                  <a:pt x="12232" y="6218"/>
                  <a:pt x="12266" y="6620"/>
                  <a:pt x="12276" y="6867"/>
                </a:cubicBezTo>
                <a:cubicBezTo>
                  <a:pt x="12276" y="7052"/>
                  <a:pt x="12266" y="7299"/>
                  <a:pt x="12246" y="7608"/>
                </a:cubicBezTo>
                <a:cubicBezTo>
                  <a:pt x="12217" y="7917"/>
                  <a:pt x="12187" y="8071"/>
                  <a:pt x="12158" y="8071"/>
                </a:cubicBezTo>
                <a:cubicBezTo>
                  <a:pt x="12128" y="8009"/>
                  <a:pt x="12099" y="7855"/>
                  <a:pt x="12070" y="7608"/>
                </a:cubicBezTo>
                <a:cubicBezTo>
                  <a:pt x="12070" y="7546"/>
                  <a:pt x="12065" y="7453"/>
                  <a:pt x="12055" y="7330"/>
                </a:cubicBezTo>
                <a:cubicBezTo>
                  <a:pt x="12025" y="6959"/>
                  <a:pt x="12006" y="6620"/>
                  <a:pt x="11996" y="6311"/>
                </a:cubicBezTo>
                <a:cubicBezTo>
                  <a:pt x="11966" y="5755"/>
                  <a:pt x="11952" y="5384"/>
                  <a:pt x="11952" y="5199"/>
                </a:cubicBezTo>
                <a:cubicBezTo>
                  <a:pt x="11942" y="4952"/>
                  <a:pt x="11942" y="4829"/>
                  <a:pt x="11952" y="4829"/>
                </a:cubicBezTo>
                <a:close/>
                <a:moveTo>
                  <a:pt x="7570" y="3555"/>
                </a:moveTo>
                <a:cubicBezTo>
                  <a:pt x="7577" y="3570"/>
                  <a:pt x="7583" y="3624"/>
                  <a:pt x="7588" y="3717"/>
                </a:cubicBezTo>
                <a:cubicBezTo>
                  <a:pt x="7598" y="3902"/>
                  <a:pt x="7652" y="4365"/>
                  <a:pt x="7751" y="5107"/>
                </a:cubicBezTo>
                <a:cubicBezTo>
                  <a:pt x="7839" y="5786"/>
                  <a:pt x="7893" y="6311"/>
                  <a:pt x="7913" y="6681"/>
                </a:cubicBezTo>
                <a:cubicBezTo>
                  <a:pt x="7952" y="7052"/>
                  <a:pt x="7962" y="7361"/>
                  <a:pt x="7942" y="7608"/>
                </a:cubicBezTo>
                <a:cubicBezTo>
                  <a:pt x="7932" y="7917"/>
                  <a:pt x="7913" y="8071"/>
                  <a:pt x="7883" y="8071"/>
                </a:cubicBezTo>
                <a:cubicBezTo>
                  <a:pt x="7854" y="8071"/>
                  <a:pt x="7800" y="7824"/>
                  <a:pt x="7721" y="7330"/>
                </a:cubicBezTo>
                <a:cubicBezTo>
                  <a:pt x="7633" y="6774"/>
                  <a:pt x="7569" y="6311"/>
                  <a:pt x="7529" y="5940"/>
                </a:cubicBezTo>
                <a:cubicBezTo>
                  <a:pt x="7500" y="5693"/>
                  <a:pt x="7485" y="5292"/>
                  <a:pt x="7485" y="4736"/>
                </a:cubicBezTo>
                <a:cubicBezTo>
                  <a:pt x="7495" y="4180"/>
                  <a:pt x="7515" y="3810"/>
                  <a:pt x="7544" y="3624"/>
                </a:cubicBezTo>
                <a:cubicBezTo>
                  <a:pt x="7554" y="3563"/>
                  <a:pt x="7563" y="3539"/>
                  <a:pt x="7570" y="3555"/>
                </a:cubicBezTo>
                <a:close/>
                <a:moveTo>
                  <a:pt x="12689" y="3439"/>
                </a:moveTo>
                <a:cubicBezTo>
                  <a:pt x="12757" y="3439"/>
                  <a:pt x="12802" y="3532"/>
                  <a:pt x="12821" y="3717"/>
                </a:cubicBezTo>
                <a:cubicBezTo>
                  <a:pt x="12851" y="3964"/>
                  <a:pt x="12875" y="4335"/>
                  <a:pt x="12895" y="4829"/>
                </a:cubicBezTo>
                <a:cubicBezTo>
                  <a:pt x="12924" y="5384"/>
                  <a:pt x="12905" y="5786"/>
                  <a:pt x="12836" y="6033"/>
                </a:cubicBezTo>
                <a:cubicBezTo>
                  <a:pt x="12826" y="6095"/>
                  <a:pt x="12802" y="6218"/>
                  <a:pt x="12762" y="6403"/>
                </a:cubicBezTo>
                <a:cubicBezTo>
                  <a:pt x="12713" y="6712"/>
                  <a:pt x="12669" y="6990"/>
                  <a:pt x="12630" y="7237"/>
                </a:cubicBezTo>
                <a:cubicBezTo>
                  <a:pt x="12610" y="7361"/>
                  <a:pt x="12581" y="7484"/>
                  <a:pt x="12541" y="7608"/>
                </a:cubicBezTo>
                <a:cubicBezTo>
                  <a:pt x="12492" y="7855"/>
                  <a:pt x="12463" y="7978"/>
                  <a:pt x="12453" y="7978"/>
                </a:cubicBezTo>
                <a:cubicBezTo>
                  <a:pt x="12433" y="7978"/>
                  <a:pt x="12443" y="7731"/>
                  <a:pt x="12482" y="7237"/>
                </a:cubicBezTo>
                <a:cubicBezTo>
                  <a:pt x="12492" y="7114"/>
                  <a:pt x="12507" y="6928"/>
                  <a:pt x="12526" y="6681"/>
                </a:cubicBezTo>
                <a:cubicBezTo>
                  <a:pt x="12556" y="6311"/>
                  <a:pt x="12576" y="6002"/>
                  <a:pt x="12585" y="5755"/>
                </a:cubicBezTo>
                <a:cubicBezTo>
                  <a:pt x="12615" y="5199"/>
                  <a:pt x="12630" y="4798"/>
                  <a:pt x="12630" y="4551"/>
                </a:cubicBezTo>
                <a:cubicBezTo>
                  <a:pt x="12620" y="4489"/>
                  <a:pt x="12610" y="4365"/>
                  <a:pt x="12600" y="4180"/>
                </a:cubicBezTo>
                <a:cubicBezTo>
                  <a:pt x="12590" y="4118"/>
                  <a:pt x="12585" y="4057"/>
                  <a:pt x="12585" y="3995"/>
                </a:cubicBezTo>
                <a:cubicBezTo>
                  <a:pt x="12576" y="3748"/>
                  <a:pt x="12576" y="3624"/>
                  <a:pt x="12585" y="3624"/>
                </a:cubicBezTo>
                <a:cubicBezTo>
                  <a:pt x="12585" y="3563"/>
                  <a:pt x="12600" y="3532"/>
                  <a:pt x="12630" y="3532"/>
                </a:cubicBezTo>
                <a:cubicBezTo>
                  <a:pt x="12659" y="3470"/>
                  <a:pt x="12679" y="3439"/>
                  <a:pt x="12689" y="3439"/>
                </a:cubicBezTo>
                <a:close/>
                <a:moveTo>
                  <a:pt x="4384" y="3393"/>
                </a:moveTo>
                <a:cubicBezTo>
                  <a:pt x="4390" y="3393"/>
                  <a:pt x="4397" y="3408"/>
                  <a:pt x="4404" y="3439"/>
                </a:cubicBezTo>
                <a:cubicBezTo>
                  <a:pt x="4444" y="3501"/>
                  <a:pt x="4522" y="3810"/>
                  <a:pt x="4640" y="4365"/>
                </a:cubicBezTo>
                <a:cubicBezTo>
                  <a:pt x="4758" y="4859"/>
                  <a:pt x="4837" y="5292"/>
                  <a:pt x="4876" y="5662"/>
                </a:cubicBezTo>
                <a:cubicBezTo>
                  <a:pt x="4906" y="5971"/>
                  <a:pt x="4915" y="6403"/>
                  <a:pt x="4906" y="6959"/>
                </a:cubicBezTo>
                <a:cubicBezTo>
                  <a:pt x="4886" y="7515"/>
                  <a:pt x="4861" y="7855"/>
                  <a:pt x="4832" y="7978"/>
                </a:cubicBezTo>
                <a:cubicBezTo>
                  <a:pt x="4793" y="8102"/>
                  <a:pt x="4753" y="8040"/>
                  <a:pt x="4714" y="7793"/>
                </a:cubicBezTo>
                <a:cubicBezTo>
                  <a:pt x="4704" y="7731"/>
                  <a:pt x="4689" y="7608"/>
                  <a:pt x="4670" y="7422"/>
                </a:cubicBezTo>
                <a:cubicBezTo>
                  <a:pt x="4621" y="7052"/>
                  <a:pt x="4581" y="6712"/>
                  <a:pt x="4552" y="6403"/>
                </a:cubicBezTo>
                <a:cubicBezTo>
                  <a:pt x="4512" y="6156"/>
                  <a:pt x="4473" y="5786"/>
                  <a:pt x="4434" y="5292"/>
                </a:cubicBezTo>
                <a:cubicBezTo>
                  <a:pt x="4424" y="5168"/>
                  <a:pt x="4414" y="5076"/>
                  <a:pt x="4404" y="5014"/>
                </a:cubicBezTo>
                <a:cubicBezTo>
                  <a:pt x="4365" y="4582"/>
                  <a:pt x="4345" y="4180"/>
                  <a:pt x="4345" y="3810"/>
                </a:cubicBezTo>
                <a:cubicBezTo>
                  <a:pt x="4353" y="3532"/>
                  <a:pt x="4366" y="3393"/>
                  <a:pt x="4384" y="3393"/>
                </a:cubicBezTo>
                <a:close/>
                <a:moveTo>
                  <a:pt x="15312" y="2791"/>
                </a:moveTo>
                <a:cubicBezTo>
                  <a:pt x="15371" y="2791"/>
                  <a:pt x="15450" y="3038"/>
                  <a:pt x="15548" y="3532"/>
                </a:cubicBezTo>
                <a:cubicBezTo>
                  <a:pt x="15647" y="4026"/>
                  <a:pt x="15696" y="4551"/>
                  <a:pt x="15696" y="5107"/>
                </a:cubicBezTo>
                <a:cubicBezTo>
                  <a:pt x="15686" y="5601"/>
                  <a:pt x="15671" y="5940"/>
                  <a:pt x="15652" y="6126"/>
                </a:cubicBezTo>
                <a:cubicBezTo>
                  <a:pt x="15632" y="6249"/>
                  <a:pt x="15612" y="6249"/>
                  <a:pt x="15593" y="6126"/>
                </a:cubicBezTo>
                <a:cubicBezTo>
                  <a:pt x="15563" y="6064"/>
                  <a:pt x="15484" y="5570"/>
                  <a:pt x="15357" y="4643"/>
                </a:cubicBezTo>
                <a:cubicBezTo>
                  <a:pt x="15239" y="3717"/>
                  <a:pt x="15180" y="3223"/>
                  <a:pt x="15180" y="3161"/>
                </a:cubicBezTo>
                <a:cubicBezTo>
                  <a:pt x="15170" y="3038"/>
                  <a:pt x="15180" y="2976"/>
                  <a:pt x="15209" y="2976"/>
                </a:cubicBezTo>
                <a:cubicBezTo>
                  <a:pt x="15239" y="2852"/>
                  <a:pt x="15273" y="2791"/>
                  <a:pt x="15312" y="2791"/>
                </a:cubicBezTo>
                <a:close/>
                <a:moveTo>
                  <a:pt x="1869" y="2049"/>
                </a:moveTo>
                <a:cubicBezTo>
                  <a:pt x="1869" y="2049"/>
                  <a:pt x="1879" y="2049"/>
                  <a:pt x="1898" y="2049"/>
                </a:cubicBezTo>
                <a:cubicBezTo>
                  <a:pt x="1928" y="2049"/>
                  <a:pt x="1997" y="2358"/>
                  <a:pt x="2105" y="2976"/>
                </a:cubicBezTo>
                <a:cubicBezTo>
                  <a:pt x="2233" y="3655"/>
                  <a:pt x="2282" y="4180"/>
                  <a:pt x="2252" y="4551"/>
                </a:cubicBezTo>
                <a:cubicBezTo>
                  <a:pt x="2242" y="4612"/>
                  <a:pt x="2233" y="4736"/>
                  <a:pt x="2223" y="4921"/>
                </a:cubicBezTo>
                <a:cubicBezTo>
                  <a:pt x="2164" y="5477"/>
                  <a:pt x="2110" y="5971"/>
                  <a:pt x="2061" y="6403"/>
                </a:cubicBezTo>
                <a:cubicBezTo>
                  <a:pt x="2011" y="6898"/>
                  <a:pt x="1957" y="7453"/>
                  <a:pt x="1898" y="8071"/>
                </a:cubicBezTo>
                <a:cubicBezTo>
                  <a:pt x="1879" y="8133"/>
                  <a:pt x="1869" y="8194"/>
                  <a:pt x="1869" y="8256"/>
                </a:cubicBezTo>
                <a:cubicBezTo>
                  <a:pt x="1869" y="8318"/>
                  <a:pt x="1879" y="8380"/>
                  <a:pt x="1898" y="8441"/>
                </a:cubicBezTo>
                <a:cubicBezTo>
                  <a:pt x="1908" y="8503"/>
                  <a:pt x="1913" y="8534"/>
                  <a:pt x="1913" y="8534"/>
                </a:cubicBezTo>
                <a:cubicBezTo>
                  <a:pt x="1992" y="9028"/>
                  <a:pt x="2021" y="9430"/>
                  <a:pt x="2002" y="9738"/>
                </a:cubicBezTo>
                <a:cubicBezTo>
                  <a:pt x="1982" y="9985"/>
                  <a:pt x="1957" y="10109"/>
                  <a:pt x="1928" y="10109"/>
                </a:cubicBezTo>
                <a:cubicBezTo>
                  <a:pt x="1889" y="9985"/>
                  <a:pt x="1815" y="9893"/>
                  <a:pt x="1707" y="9831"/>
                </a:cubicBezTo>
                <a:cubicBezTo>
                  <a:pt x="1609" y="9769"/>
                  <a:pt x="1530" y="9738"/>
                  <a:pt x="1471" y="9738"/>
                </a:cubicBezTo>
                <a:cubicBezTo>
                  <a:pt x="1442" y="9800"/>
                  <a:pt x="1304" y="9985"/>
                  <a:pt x="1058" y="10294"/>
                </a:cubicBezTo>
                <a:cubicBezTo>
                  <a:pt x="1078" y="10727"/>
                  <a:pt x="1068" y="11190"/>
                  <a:pt x="1029" y="11684"/>
                </a:cubicBezTo>
                <a:cubicBezTo>
                  <a:pt x="989" y="12116"/>
                  <a:pt x="940" y="12085"/>
                  <a:pt x="881" y="11591"/>
                </a:cubicBezTo>
                <a:cubicBezTo>
                  <a:pt x="822" y="11097"/>
                  <a:pt x="793" y="10727"/>
                  <a:pt x="793" y="10480"/>
                </a:cubicBezTo>
                <a:cubicBezTo>
                  <a:pt x="793" y="10232"/>
                  <a:pt x="763" y="9368"/>
                  <a:pt x="704" y="7886"/>
                </a:cubicBezTo>
                <a:cubicBezTo>
                  <a:pt x="646" y="6403"/>
                  <a:pt x="591" y="5477"/>
                  <a:pt x="542" y="5107"/>
                </a:cubicBezTo>
                <a:cubicBezTo>
                  <a:pt x="493" y="4736"/>
                  <a:pt x="454" y="4520"/>
                  <a:pt x="424" y="4458"/>
                </a:cubicBezTo>
                <a:cubicBezTo>
                  <a:pt x="405" y="4335"/>
                  <a:pt x="395" y="4242"/>
                  <a:pt x="395" y="4180"/>
                </a:cubicBezTo>
                <a:cubicBezTo>
                  <a:pt x="395" y="4118"/>
                  <a:pt x="400" y="4088"/>
                  <a:pt x="410" y="4088"/>
                </a:cubicBezTo>
                <a:cubicBezTo>
                  <a:pt x="419" y="3840"/>
                  <a:pt x="439" y="3686"/>
                  <a:pt x="469" y="3624"/>
                </a:cubicBezTo>
                <a:cubicBezTo>
                  <a:pt x="498" y="3439"/>
                  <a:pt x="557" y="3501"/>
                  <a:pt x="646" y="3810"/>
                </a:cubicBezTo>
                <a:cubicBezTo>
                  <a:pt x="734" y="4118"/>
                  <a:pt x="788" y="4365"/>
                  <a:pt x="808" y="4551"/>
                </a:cubicBezTo>
                <a:cubicBezTo>
                  <a:pt x="837" y="4736"/>
                  <a:pt x="867" y="5323"/>
                  <a:pt x="896" y="6311"/>
                </a:cubicBezTo>
                <a:cubicBezTo>
                  <a:pt x="906" y="6620"/>
                  <a:pt x="926" y="7083"/>
                  <a:pt x="955" y="7700"/>
                </a:cubicBezTo>
                <a:cubicBezTo>
                  <a:pt x="975" y="8318"/>
                  <a:pt x="989" y="8781"/>
                  <a:pt x="999" y="9090"/>
                </a:cubicBezTo>
                <a:cubicBezTo>
                  <a:pt x="1166" y="8905"/>
                  <a:pt x="1343" y="8688"/>
                  <a:pt x="1530" y="8441"/>
                </a:cubicBezTo>
                <a:cubicBezTo>
                  <a:pt x="1550" y="8441"/>
                  <a:pt x="1564" y="8441"/>
                  <a:pt x="1574" y="8441"/>
                </a:cubicBezTo>
                <a:cubicBezTo>
                  <a:pt x="1564" y="8194"/>
                  <a:pt x="1569" y="7978"/>
                  <a:pt x="1589" y="7793"/>
                </a:cubicBezTo>
                <a:cubicBezTo>
                  <a:pt x="1609" y="7608"/>
                  <a:pt x="1653" y="6867"/>
                  <a:pt x="1722" y="5570"/>
                </a:cubicBezTo>
                <a:cubicBezTo>
                  <a:pt x="1781" y="4273"/>
                  <a:pt x="1795" y="3624"/>
                  <a:pt x="1766" y="3624"/>
                </a:cubicBezTo>
                <a:cubicBezTo>
                  <a:pt x="1343" y="4118"/>
                  <a:pt x="1102" y="4427"/>
                  <a:pt x="1044" y="4551"/>
                </a:cubicBezTo>
                <a:cubicBezTo>
                  <a:pt x="985" y="4674"/>
                  <a:pt x="950" y="4736"/>
                  <a:pt x="940" y="4736"/>
                </a:cubicBezTo>
                <a:cubicBezTo>
                  <a:pt x="911" y="4674"/>
                  <a:pt x="881" y="4427"/>
                  <a:pt x="852" y="3995"/>
                </a:cubicBezTo>
                <a:cubicBezTo>
                  <a:pt x="822" y="3624"/>
                  <a:pt x="827" y="3439"/>
                  <a:pt x="867" y="3439"/>
                </a:cubicBezTo>
                <a:cubicBezTo>
                  <a:pt x="876" y="3439"/>
                  <a:pt x="945" y="3377"/>
                  <a:pt x="1073" y="3254"/>
                </a:cubicBezTo>
                <a:cubicBezTo>
                  <a:pt x="1161" y="3130"/>
                  <a:pt x="1235" y="3038"/>
                  <a:pt x="1294" y="2976"/>
                </a:cubicBezTo>
                <a:cubicBezTo>
                  <a:pt x="1559" y="2667"/>
                  <a:pt x="1712" y="2482"/>
                  <a:pt x="1751" y="2420"/>
                </a:cubicBezTo>
                <a:cubicBezTo>
                  <a:pt x="1790" y="2358"/>
                  <a:pt x="1830" y="2235"/>
                  <a:pt x="1869" y="2049"/>
                </a:cubicBezTo>
                <a:close/>
                <a:moveTo>
                  <a:pt x="20590" y="1586"/>
                </a:moveTo>
                <a:cubicBezTo>
                  <a:pt x="20609" y="1648"/>
                  <a:pt x="20654" y="1833"/>
                  <a:pt x="20722" y="2142"/>
                </a:cubicBezTo>
                <a:cubicBezTo>
                  <a:pt x="20801" y="2574"/>
                  <a:pt x="20811" y="2945"/>
                  <a:pt x="20752" y="3254"/>
                </a:cubicBezTo>
                <a:cubicBezTo>
                  <a:pt x="20703" y="3439"/>
                  <a:pt x="20604" y="3717"/>
                  <a:pt x="20457" y="4088"/>
                </a:cubicBezTo>
                <a:cubicBezTo>
                  <a:pt x="20378" y="4273"/>
                  <a:pt x="20275" y="4489"/>
                  <a:pt x="20147" y="4736"/>
                </a:cubicBezTo>
                <a:cubicBezTo>
                  <a:pt x="20098" y="4798"/>
                  <a:pt x="20059" y="4859"/>
                  <a:pt x="20029" y="4921"/>
                </a:cubicBezTo>
                <a:cubicBezTo>
                  <a:pt x="20010" y="4921"/>
                  <a:pt x="19961" y="4983"/>
                  <a:pt x="19882" y="5107"/>
                </a:cubicBezTo>
                <a:cubicBezTo>
                  <a:pt x="19823" y="5230"/>
                  <a:pt x="19789" y="5292"/>
                  <a:pt x="19779" y="5292"/>
                </a:cubicBezTo>
                <a:cubicBezTo>
                  <a:pt x="19759" y="5292"/>
                  <a:pt x="19730" y="5107"/>
                  <a:pt x="19690" y="4736"/>
                </a:cubicBezTo>
                <a:cubicBezTo>
                  <a:pt x="19690" y="4674"/>
                  <a:pt x="19686" y="4551"/>
                  <a:pt x="19676" y="4365"/>
                </a:cubicBezTo>
                <a:cubicBezTo>
                  <a:pt x="19656" y="4057"/>
                  <a:pt x="19646" y="3810"/>
                  <a:pt x="19646" y="3624"/>
                </a:cubicBezTo>
                <a:cubicBezTo>
                  <a:pt x="19636" y="3192"/>
                  <a:pt x="19651" y="2976"/>
                  <a:pt x="19690" y="2976"/>
                </a:cubicBezTo>
                <a:cubicBezTo>
                  <a:pt x="19720" y="2976"/>
                  <a:pt x="19818" y="2883"/>
                  <a:pt x="19985" y="2698"/>
                </a:cubicBezTo>
                <a:cubicBezTo>
                  <a:pt x="20152" y="2513"/>
                  <a:pt x="20285" y="2327"/>
                  <a:pt x="20383" y="2142"/>
                </a:cubicBezTo>
                <a:cubicBezTo>
                  <a:pt x="20413" y="2080"/>
                  <a:pt x="20457" y="1988"/>
                  <a:pt x="20516" y="1864"/>
                </a:cubicBezTo>
                <a:cubicBezTo>
                  <a:pt x="20545" y="1741"/>
                  <a:pt x="20570" y="1648"/>
                  <a:pt x="20590" y="1586"/>
                </a:cubicBezTo>
                <a:close/>
                <a:moveTo>
                  <a:pt x="13807" y="1507"/>
                </a:moveTo>
                <a:lnTo>
                  <a:pt x="13883" y="1586"/>
                </a:lnTo>
                <a:lnTo>
                  <a:pt x="13906" y="1743"/>
                </a:lnTo>
                <a:lnTo>
                  <a:pt x="13906" y="1743"/>
                </a:lnTo>
                <a:lnTo>
                  <a:pt x="13931" y="1607"/>
                </a:lnTo>
                <a:lnTo>
                  <a:pt x="13908" y="1750"/>
                </a:lnTo>
                <a:lnTo>
                  <a:pt x="13908" y="1750"/>
                </a:lnTo>
                <a:lnTo>
                  <a:pt x="13967" y="2142"/>
                </a:lnTo>
                <a:cubicBezTo>
                  <a:pt x="13989" y="2389"/>
                  <a:pt x="14005" y="2698"/>
                  <a:pt x="14015" y="3068"/>
                </a:cubicBezTo>
                <a:cubicBezTo>
                  <a:pt x="14045" y="3810"/>
                  <a:pt x="14025" y="4304"/>
                  <a:pt x="13956" y="4551"/>
                </a:cubicBezTo>
                <a:cubicBezTo>
                  <a:pt x="13907" y="4612"/>
                  <a:pt x="13829" y="4829"/>
                  <a:pt x="13720" y="5199"/>
                </a:cubicBezTo>
                <a:cubicBezTo>
                  <a:pt x="13691" y="5323"/>
                  <a:pt x="13666" y="5415"/>
                  <a:pt x="13647" y="5477"/>
                </a:cubicBezTo>
                <a:cubicBezTo>
                  <a:pt x="13588" y="5662"/>
                  <a:pt x="13514" y="5940"/>
                  <a:pt x="13426" y="6311"/>
                </a:cubicBezTo>
                <a:lnTo>
                  <a:pt x="13409" y="6374"/>
                </a:lnTo>
                <a:lnTo>
                  <a:pt x="13409" y="6374"/>
                </a:lnTo>
                <a:lnTo>
                  <a:pt x="13352" y="6589"/>
                </a:lnTo>
                <a:cubicBezTo>
                  <a:pt x="13308" y="6743"/>
                  <a:pt x="13273" y="6836"/>
                  <a:pt x="13249" y="6867"/>
                </a:cubicBezTo>
                <a:lnTo>
                  <a:pt x="13240" y="6848"/>
                </a:lnTo>
                <a:lnTo>
                  <a:pt x="13411" y="5967"/>
                </a:lnTo>
                <a:lnTo>
                  <a:pt x="13606" y="5196"/>
                </a:lnTo>
                <a:lnTo>
                  <a:pt x="13606" y="5196"/>
                </a:lnTo>
                <a:cubicBezTo>
                  <a:pt x="13548" y="5394"/>
                  <a:pt x="13479" y="5662"/>
                  <a:pt x="13411" y="5967"/>
                </a:cubicBezTo>
                <a:lnTo>
                  <a:pt x="13240" y="6848"/>
                </a:lnTo>
                <a:lnTo>
                  <a:pt x="13222" y="6811"/>
                </a:lnTo>
                <a:lnTo>
                  <a:pt x="13205" y="6774"/>
                </a:lnTo>
                <a:lnTo>
                  <a:pt x="13191" y="6501"/>
                </a:lnTo>
                <a:lnTo>
                  <a:pt x="13190" y="6504"/>
                </a:lnTo>
                <a:lnTo>
                  <a:pt x="13191" y="6493"/>
                </a:lnTo>
                <a:lnTo>
                  <a:pt x="13191" y="6493"/>
                </a:lnTo>
                <a:lnTo>
                  <a:pt x="13191" y="6493"/>
                </a:lnTo>
                <a:lnTo>
                  <a:pt x="13190" y="6473"/>
                </a:lnTo>
                <a:cubicBezTo>
                  <a:pt x="13195" y="6365"/>
                  <a:pt x="13209" y="6249"/>
                  <a:pt x="13234" y="6126"/>
                </a:cubicBezTo>
                <a:cubicBezTo>
                  <a:pt x="13249" y="5971"/>
                  <a:pt x="13277" y="5740"/>
                  <a:pt x="13319" y="5431"/>
                </a:cubicBezTo>
                <a:lnTo>
                  <a:pt x="13324" y="5396"/>
                </a:lnTo>
                <a:lnTo>
                  <a:pt x="13324" y="5395"/>
                </a:lnTo>
                <a:lnTo>
                  <a:pt x="13324" y="5395"/>
                </a:lnTo>
                <a:lnTo>
                  <a:pt x="13341" y="5250"/>
                </a:lnTo>
                <a:lnTo>
                  <a:pt x="13400" y="4861"/>
                </a:lnTo>
                <a:lnTo>
                  <a:pt x="13401" y="4860"/>
                </a:lnTo>
                <a:lnTo>
                  <a:pt x="13401" y="4860"/>
                </a:lnTo>
                <a:lnTo>
                  <a:pt x="13485" y="4273"/>
                </a:lnTo>
                <a:lnTo>
                  <a:pt x="13554" y="3773"/>
                </a:lnTo>
                <a:lnTo>
                  <a:pt x="13534" y="3887"/>
                </a:lnTo>
                <a:cubicBezTo>
                  <a:pt x="13487" y="4097"/>
                  <a:pt x="13438" y="4262"/>
                  <a:pt x="13385" y="4350"/>
                </a:cubicBezTo>
                <a:lnTo>
                  <a:pt x="13706" y="2206"/>
                </a:lnTo>
                <a:lnTo>
                  <a:pt x="13773" y="1760"/>
                </a:lnTo>
                <a:close/>
                <a:moveTo>
                  <a:pt x="13735" y="1494"/>
                </a:moveTo>
                <a:cubicBezTo>
                  <a:pt x="13745" y="1494"/>
                  <a:pt x="13765" y="1494"/>
                  <a:pt x="13794" y="1494"/>
                </a:cubicBezTo>
                <a:lnTo>
                  <a:pt x="13807" y="1507"/>
                </a:lnTo>
                <a:lnTo>
                  <a:pt x="13773" y="1760"/>
                </a:lnTo>
                <a:lnTo>
                  <a:pt x="13706" y="2206"/>
                </a:lnTo>
                <a:lnTo>
                  <a:pt x="13706" y="1772"/>
                </a:lnTo>
                <a:cubicBezTo>
                  <a:pt x="13696" y="1586"/>
                  <a:pt x="13706" y="1494"/>
                  <a:pt x="13735" y="1494"/>
                </a:cubicBezTo>
                <a:close/>
                <a:moveTo>
                  <a:pt x="16433" y="753"/>
                </a:moveTo>
                <a:cubicBezTo>
                  <a:pt x="16492" y="753"/>
                  <a:pt x="16546" y="845"/>
                  <a:pt x="16595" y="1030"/>
                </a:cubicBezTo>
                <a:cubicBezTo>
                  <a:pt x="16703" y="1401"/>
                  <a:pt x="16762" y="2142"/>
                  <a:pt x="16772" y="3254"/>
                </a:cubicBezTo>
                <a:cubicBezTo>
                  <a:pt x="17253" y="2513"/>
                  <a:pt x="17548" y="1895"/>
                  <a:pt x="17656" y="1401"/>
                </a:cubicBezTo>
                <a:cubicBezTo>
                  <a:pt x="17705" y="1030"/>
                  <a:pt x="17794" y="1401"/>
                  <a:pt x="17922" y="2513"/>
                </a:cubicBezTo>
                <a:cubicBezTo>
                  <a:pt x="18000" y="3130"/>
                  <a:pt x="18044" y="3624"/>
                  <a:pt x="18054" y="3995"/>
                </a:cubicBezTo>
                <a:cubicBezTo>
                  <a:pt x="18054" y="4180"/>
                  <a:pt x="18039" y="4304"/>
                  <a:pt x="18010" y="4365"/>
                </a:cubicBezTo>
                <a:cubicBezTo>
                  <a:pt x="17971" y="4489"/>
                  <a:pt x="17892" y="4798"/>
                  <a:pt x="17774" y="5292"/>
                </a:cubicBezTo>
                <a:cubicBezTo>
                  <a:pt x="17745" y="5415"/>
                  <a:pt x="17720" y="5508"/>
                  <a:pt x="17700" y="5570"/>
                </a:cubicBezTo>
                <a:cubicBezTo>
                  <a:pt x="17573" y="6187"/>
                  <a:pt x="17494" y="6403"/>
                  <a:pt x="17465" y="6218"/>
                </a:cubicBezTo>
                <a:cubicBezTo>
                  <a:pt x="17435" y="5909"/>
                  <a:pt x="17411" y="5631"/>
                  <a:pt x="17391" y="5384"/>
                </a:cubicBezTo>
                <a:cubicBezTo>
                  <a:pt x="17401" y="4829"/>
                  <a:pt x="17460" y="4026"/>
                  <a:pt x="17568" y="2976"/>
                </a:cubicBezTo>
                <a:lnTo>
                  <a:pt x="16772" y="4088"/>
                </a:lnTo>
                <a:cubicBezTo>
                  <a:pt x="16762" y="4458"/>
                  <a:pt x="16728" y="4705"/>
                  <a:pt x="16669" y="4829"/>
                </a:cubicBezTo>
                <a:cubicBezTo>
                  <a:pt x="16610" y="4952"/>
                  <a:pt x="16565" y="4829"/>
                  <a:pt x="16536" y="4458"/>
                </a:cubicBezTo>
                <a:lnTo>
                  <a:pt x="16020" y="5292"/>
                </a:lnTo>
                <a:cubicBezTo>
                  <a:pt x="16059" y="6280"/>
                  <a:pt x="16079" y="7206"/>
                  <a:pt x="16079" y="8071"/>
                </a:cubicBezTo>
                <a:cubicBezTo>
                  <a:pt x="16089" y="8874"/>
                  <a:pt x="16079" y="9368"/>
                  <a:pt x="16050" y="9553"/>
                </a:cubicBezTo>
                <a:cubicBezTo>
                  <a:pt x="16020" y="9677"/>
                  <a:pt x="15976" y="9522"/>
                  <a:pt x="15917" y="9090"/>
                </a:cubicBezTo>
                <a:cubicBezTo>
                  <a:pt x="15858" y="8596"/>
                  <a:pt x="15828" y="8225"/>
                  <a:pt x="15828" y="7978"/>
                </a:cubicBezTo>
                <a:cubicBezTo>
                  <a:pt x="15848" y="7608"/>
                  <a:pt x="15848" y="7021"/>
                  <a:pt x="15828" y="6218"/>
                </a:cubicBezTo>
                <a:cubicBezTo>
                  <a:pt x="15828" y="5415"/>
                  <a:pt x="15819" y="4921"/>
                  <a:pt x="15799" y="4736"/>
                </a:cubicBezTo>
                <a:cubicBezTo>
                  <a:pt x="15799" y="4674"/>
                  <a:pt x="15794" y="4582"/>
                  <a:pt x="15784" y="4458"/>
                </a:cubicBezTo>
                <a:cubicBezTo>
                  <a:pt x="15774" y="4335"/>
                  <a:pt x="15769" y="4242"/>
                  <a:pt x="15769" y="4180"/>
                </a:cubicBezTo>
                <a:cubicBezTo>
                  <a:pt x="15760" y="3995"/>
                  <a:pt x="15784" y="3902"/>
                  <a:pt x="15843" y="3902"/>
                </a:cubicBezTo>
                <a:cubicBezTo>
                  <a:pt x="15892" y="3840"/>
                  <a:pt x="15936" y="3995"/>
                  <a:pt x="15976" y="4365"/>
                </a:cubicBezTo>
                <a:lnTo>
                  <a:pt x="16477" y="3624"/>
                </a:lnTo>
                <a:cubicBezTo>
                  <a:pt x="16448" y="3377"/>
                  <a:pt x="16418" y="3069"/>
                  <a:pt x="16389" y="2698"/>
                </a:cubicBezTo>
                <a:cubicBezTo>
                  <a:pt x="16359" y="2266"/>
                  <a:pt x="16315" y="2050"/>
                  <a:pt x="16256" y="2050"/>
                </a:cubicBezTo>
                <a:cubicBezTo>
                  <a:pt x="16197" y="1926"/>
                  <a:pt x="16177" y="1802"/>
                  <a:pt x="16197" y="1679"/>
                </a:cubicBezTo>
                <a:cubicBezTo>
                  <a:pt x="16207" y="1617"/>
                  <a:pt x="16231" y="1494"/>
                  <a:pt x="16271" y="1308"/>
                </a:cubicBezTo>
                <a:cubicBezTo>
                  <a:pt x="16300" y="1185"/>
                  <a:pt x="16325" y="1061"/>
                  <a:pt x="16344" y="938"/>
                </a:cubicBezTo>
                <a:cubicBezTo>
                  <a:pt x="16374" y="814"/>
                  <a:pt x="16403" y="753"/>
                  <a:pt x="16433" y="753"/>
                </a:cubicBezTo>
                <a:close/>
                <a:moveTo>
                  <a:pt x="8108" y="671"/>
                </a:moveTo>
                <a:cubicBezTo>
                  <a:pt x="8152" y="648"/>
                  <a:pt x="8185" y="799"/>
                  <a:pt x="8207" y="1123"/>
                </a:cubicBezTo>
                <a:cubicBezTo>
                  <a:pt x="8227" y="1247"/>
                  <a:pt x="8247" y="1432"/>
                  <a:pt x="8266" y="1679"/>
                </a:cubicBezTo>
                <a:cubicBezTo>
                  <a:pt x="8276" y="1864"/>
                  <a:pt x="8286" y="1988"/>
                  <a:pt x="8296" y="2049"/>
                </a:cubicBezTo>
                <a:cubicBezTo>
                  <a:pt x="8296" y="2235"/>
                  <a:pt x="8291" y="2698"/>
                  <a:pt x="8281" y="3439"/>
                </a:cubicBezTo>
                <a:cubicBezTo>
                  <a:pt x="8271" y="3840"/>
                  <a:pt x="8264" y="4304"/>
                  <a:pt x="8259" y="4829"/>
                </a:cubicBezTo>
                <a:lnTo>
                  <a:pt x="8254" y="6093"/>
                </a:lnTo>
                <a:lnTo>
                  <a:pt x="8252" y="6589"/>
                </a:lnTo>
                <a:lnTo>
                  <a:pt x="8254" y="6093"/>
                </a:lnTo>
                <a:lnTo>
                  <a:pt x="8333" y="5630"/>
                </a:lnTo>
                <a:lnTo>
                  <a:pt x="8333" y="5630"/>
                </a:lnTo>
                <a:lnTo>
                  <a:pt x="8333" y="5630"/>
                </a:lnTo>
                <a:lnTo>
                  <a:pt x="8370" y="5199"/>
                </a:lnTo>
                <a:cubicBezTo>
                  <a:pt x="8448" y="4396"/>
                  <a:pt x="8483" y="3964"/>
                  <a:pt x="8473" y="3902"/>
                </a:cubicBezTo>
                <a:cubicBezTo>
                  <a:pt x="8492" y="3717"/>
                  <a:pt x="8488" y="3501"/>
                  <a:pt x="8458" y="3254"/>
                </a:cubicBezTo>
                <a:cubicBezTo>
                  <a:pt x="8448" y="3069"/>
                  <a:pt x="8448" y="2914"/>
                  <a:pt x="8458" y="2791"/>
                </a:cubicBezTo>
                <a:cubicBezTo>
                  <a:pt x="8458" y="2698"/>
                  <a:pt x="8464" y="2636"/>
                  <a:pt x="8476" y="2605"/>
                </a:cubicBezTo>
                <a:cubicBezTo>
                  <a:pt x="8489" y="2574"/>
                  <a:pt x="8507" y="2574"/>
                  <a:pt x="8532" y="2605"/>
                </a:cubicBezTo>
                <a:cubicBezTo>
                  <a:pt x="8571" y="2544"/>
                  <a:pt x="8620" y="2791"/>
                  <a:pt x="8679" y="3346"/>
                </a:cubicBezTo>
                <a:lnTo>
                  <a:pt x="8697" y="3507"/>
                </a:lnTo>
                <a:lnTo>
                  <a:pt x="8697" y="3507"/>
                </a:lnTo>
                <a:lnTo>
                  <a:pt x="8746" y="3949"/>
                </a:lnTo>
                <a:cubicBezTo>
                  <a:pt x="8760" y="4134"/>
                  <a:pt x="8768" y="4304"/>
                  <a:pt x="8768" y="4458"/>
                </a:cubicBezTo>
                <a:cubicBezTo>
                  <a:pt x="8768" y="4767"/>
                  <a:pt x="8743" y="5014"/>
                  <a:pt x="8694" y="5199"/>
                </a:cubicBezTo>
                <a:cubicBezTo>
                  <a:pt x="8605" y="5570"/>
                  <a:pt x="8532" y="5909"/>
                  <a:pt x="8473" y="6218"/>
                </a:cubicBezTo>
                <a:cubicBezTo>
                  <a:pt x="8375" y="6712"/>
                  <a:pt x="8301" y="6959"/>
                  <a:pt x="8252" y="6959"/>
                </a:cubicBezTo>
                <a:lnTo>
                  <a:pt x="8237" y="8256"/>
                </a:lnTo>
                <a:cubicBezTo>
                  <a:pt x="8257" y="8194"/>
                  <a:pt x="8281" y="8133"/>
                  <a:pt x="8311" y="8071"/>
                </a:cubicBezTo>
                <a:cubicBezTo>
                  <a:pt x="8389" y="7947"/>
                  <a:pt x="8448" y="7824"/>
                  <a:pt x="8488" y="7700"/>
                </a:cubicBezTo>
                <a:cubicBezTo>
                  <a:pt x="8497" y="7700"/>
                  <a:pt x="8532" y="7886"/>
                  <a:pt x="8591" y="8256"/>
                </a:cubicBezTo>
                <a:cubicBezTo>
                  <a:pt x="8640" y="8565"/>
                  <a:pt x="8650" y="8781"/>
                  <a:pt x="8620" y="8905"/>
                </a:cubicBezTo>
                <a:cubicBezTo>
                  <a:pt x="8591" y="8966"/>
                  <a:pt x="8547" y="8997"/>
                  <a:pt x="8488" y="8997"/>
                </a:cubicBezTo>
                <a:cubicBezTo>
                  <a:pt x="8399" y="9059"/>
                  <a:pt x="8320" y="9152"/>
                  <a:pt x="8252" y="9275"/>
                </a:cubicBezTo>
                <a:cubicBezTo>
                  <a:pt x="8262" y="9337"/>
                  <a:pt x="8276" y="9430"/>
                  <a:pt x="8296" y="9553"/>
                </a:cubicBezTo>
                <a:cubicBezTo>
                  <a:pt x="8316" y="9615"/>
                  <a:pt x="8335" y="9738"/>
                  <a:pt x="8355" y="9924"/>
                </a:cubicBezTo>
                <a:cubicBezTo>
                  <a:pt x="8355" y="10109"/>
                  <a:pt x="8320" y="10387"/>
                  <a:pt x="8252" y="10757"/>
                </a:cubicBezTo>
                <a:cubicBezTo>
                  <a:pt x="8350" y="10819"/>
                  <a:pt x="8424" y="10943"/>
                  <a:pt x="8473" y="11128"/>
                </a:cubicBezTo>
                <a:cubicBezTo>
                  <a:pt x="8512" y="11313"/>
                  <a:pt x="8551" y="11622"/>
                  <a:pt x="8591" y="12054"/>
                </a:cubicBezTo>
                <a:cubicBezTo>
                  <a:pt x="8620" y="12548"/>
                  <a:pt x="8620" y="12981"/>
                  <a:pt x="8591" y="13351"/>
                </a:cubicBezTo>
                <a:cubicBezTo>
                  <a:pt x="8561" y="13598"/>
                  <a:pt x="8532" y="13691"/>
                  <a:pt x="8502" y="13629"/>
                </a:cubicBezTo>
                <a:cubicBezTo>
                  <a:pt x="8473" y="13444"/>
                  <a:pt x="8424" y="13135"/>
                  <a:pt x="8355" y="12703"/>
                </a:cubicBezTo>
                <a:cubicBezTo>
                  <a:pt x="8276" y="12147"/>
                  <a:pt x="8222" y="11869"/>
                  <a:pt x="8193" y="11869"/>
                </a:cubicBezTo>
                <a:cubicBezTo>
                  <a:pt x="8193" y="15760"/>
                  <a:pt x="8183" y="18014"/>
                  <a:pt x="8163" y="18632"/>
                </a:cubicBezTo>
                <a:cubicBezTo>
                  <a:pt x="8144" y="19126"/>
                  <a:pt x="8119" y="19434"/>
                  <a:pt x="8090" y="19558"/>
                </a:cubicBezTo>
                <a:cubicBezTo>
                  <a:pt x="8050" y="19620"/>
                  <a:pt x="8021" y="19373"/>
                  <a:pt x="8001" y="18817"/>
                </a:cubicBezTo>
                <a:cubicBezTo>
                  <a:pt x="7991" y="18323"/>
                  <a:pt x="7991" y="17983"/>
                  <a:pt x="8001" y="17798"/>
                </a:cubicBezTo>
                <a:cubicBezTo>
                  <a:pt x="8021" y="17613"/>
                  <a:pt x="8026" y="15791"/>
                  <a:pt x="8016" y="12332"/>
                </a:cubicBezTo>
                <a:cubicBezTo>
                  <a:pt x="7977" y="12518"/>
                  <a:pt x="7922" y="12795"/>
                  <a:pt x="7854" y="13166"/>
                </a:cubicBezTo>
                <a:cubicBezTo>
                  <a:pt x="7677" y="14154"/>
                  <a:pt x="7554" y="14741"/>
                  <a:pt x="7485" y="14926"/>
                </a:cubicBezTo>
                <a:cubicBezTo>
                  <a:pt x="7367" y="15420"/>
                  <a:pt x="7294" y="15667"/>
                  <a:pt x="7264" y="15667"/>
                </a:cubicBezTo>
                <a:cubicBezTo>
                  <a:pt x="7235" y="15729"/>
                  <a:pt x="7220" y="15729"/>
                  <a:pt x="7220" y="15667"/>
                </a:cubicBezTo>
                <a:cubicBezTo>
                  <a:pt x="7220" y="15605"/>
                  <a:pt x="7254" y="15358"/>
                  <a:pt x="7323" y="14926"/>
                </a:cubicBezTo>
                <a:cubicBezTo>
                  <a:pt x="7411" y="14432"/>
                  <a:pt x="7515" y="13784"/>
                  <a:pt x="7633" y="12981"/>
                </a:cubicBezTo>
                <a:cubicBezTo>
                  <a:pt x="7662" y="12795"/>
                  <a:pt x="7696" y="12518"/>
                  <a:pt x="7736" y="12147"/>
                </a:cubicBezTo>
                <a:cubicBezTo>
                  <a:pt x="7795" y="11776"/>
                  <a:pt x="7854" y="11313"/>
                  <a:pt x="7913" y="10757"/>
                </a:cubicBezTo>
                <a:cubicBezTo>
                  <a:pt x="7981" y="10387"/>
                  <a:pt x="8016" y="10047"/>
                  <a:pt x="8016" y="9738"/>
                </a:cubicBezTo>
                <a:cubicBezTo>
                  <a:pt x="7859" y="10047"/>
                  <a:pt x="7701" y="10480"/>
                  <a:pt x="7544" y="11035"/>
                </a:cubicBezTo>
                <a:lnTo>
                  <a:pt x="7466" y="11280"/>
                </a:lnTo>
                <a:lnTo>
                  <a:pt x="7466" y="11280"/>
                </a:lnTo>
                <a:lnTo>
                  <a:pt x="7308" y="11776"/>
                </a:lnTo>
                <a:cubicBezTo>
                  <a:pt x="7298" y="11776"/>
                  <a:pt x="7284" y="11684"/>
                  <a:pt x="7264" y="11499"/>
                </a:cubicBezTo>
                <a:cubicBezTo>
                  <a:pt x="7264" y="11313"/>
                  <a:pt x="7249" y="11035"/>
                  <a:pt x="7220" y="10665"/>
                </a:cubicBezTo>
                <a:cubicBezTo>
                  <a:pt x="7220" y="10480"/>
                  <a:pt x="7220" y="10356"/>
                  <a:pt x="7220" y="10294"/>
                </a:cubicBezTo>
                <a:cubicBezTo>
                  <a:pt x="7220" y="10171"/>
                  <a:pt x="7225" y="10109"/>
                  <a:pt x="7235" y="10109"/>
                </a:cubicBezTo>
                <a:cubicBezTo>
                  <a:pt x="7244" y="10047"/>
                  <a:pt x="7279" y="9985"/>
                  <a:pt x="7338" y="9924"/>
                </a:cubicBezTo>
                <a:cubicBezTo>
                  <a:pt x="7416" y="9800"/>
                  <a:pt x="7480" y="9708"/>
                  <a:pt x="7529" y="9646"/>
                </a:cubicBezTo>
                <a:lnTo>
                  <a:pt x="7768" y="9218"/>
                </a:lnTo>
                <a:lnTo>
                  <a:pt x="7768" y="9218"/>
                </a:lnTo>
                <a:lnTo>
                  <a:pt x="8045" y="8719"/>
                </a:lnTo>
                <a:lnTo>
                  <a:pt x="8045" y="3532"/>
                </a:lnTo>
                <a:cubicBezTo>
                  <a:pt x="8045" y="2791"/>
                  <a:pt x="8035" y="2327"/>
                  <a:pt x="8016" y="2142"/>
                </a:cubicBezTo>
                <a:cubicBezTo>
                  <a:pt x="8016" y="1957"/>
                  <a:pt x="7991" y="1741"/>
                  <a:pt x="7942" y="1494"/>
                </a:cubicBezTo>
                <a:cubicBezTo>
                  <a:pt x="7913" y="1185"/>
                  <a:pt x="7908" y="1030"/>
                  <a:pt x="7927" y="1030"/>
                </a:cubicBezTo>
                <a:cubicBezTo>
                  <a:pt x="7957" y="907"/>
                  <a:pt x="8001" y="814"/>
                  <a:pt x="8060" y="753"/>
                </a:cubicBezTo>
                <a:cubicBezTo>
                  <a:pt x="8077" y="706"/>
                  <a:pt x="8093" y="679"/>
                  <a:pt x="8108" y="671"/>
                </a:cubicBezTo>
                <a:close/>
                <a:moveTo>
                  <a:pt x="12298" y="451"/>
                </a:moveTo>
                <a:cubicBezTo>
                  <a:pt x="12313" y="467"/>
                  <a:pt x="12330" y="506"/>
                  <a:pt x="12350" y="567"/>
                </a:cubicBezTo>
                <a:cubicBezTo>
                  <a:pt x="12359" y="629"/>
                  <a:pt x="12364" y="660"/>
                  <a:pt x="12364" y="660"/>
                </a:cubicBezTo>
                <a:cubicBezTo>
                  <a:pt x="12423" y="783"/>
                  <a:pt x="12482" y="1000"/>
                  <a:pt x="12541" y="1308"/>
                </a:cubicBezTo>
                <a:cubicBezTo>
                  <a:pt x="12541" y="1370"/>
                  <a:pt x="12546" y="1432"/>
                  <a:pt x="12556" y="1494"/>
                </a:cubicBezTo>
                <a:cubicBezTo>
                  <a:pt x="12576" y="1679"/>
                  <a:pt x="12585" y="1833"/>
                  <a:pt x="12585" y="1957"/>
                </a:cubicBezTo>
                <a:cubicBezTo>
                  <a:pt x="12585" y="2327"/>
                  <a:pt x="12566" y="2574"/>
                  <a:pt x="12526" y="2698"/>
                </a:cubicBezTo>
                <a:cubicBezTo>
                  <a:pt x="12477" y="2698"/>
                  <a:pt x="12325" y="3038"/>
                  <a:pt x="12070" y="3717"/>
                </a:cubicBezTo>
                <a:cubicBezTo>
                  <a:pt x="11785" y="4582"/>
                  <a:pt x="11622" y="5076"/>
                  <a:pt x="11583" y="5199"/>
                </a:cubicBezTo>
                <a:cubicBezTo>
                  <a:pt x="11573" y="5199"/>
                  <a:pt x="11563" y="5199"/>
                  <a:pt x="11554" y="5199"/>
                </a:cubicBezTo>
                <a:cubicBezTo>
                  <a:pt x="11495" y="5323"/>
                  <a:pt x="11450" y="5354"/>
                  <a:pt x="11421" y="5292"/>
                </a:cubicBezTo>
                <a:cubicBezTo>
                  <a:pt x="11401" y="5168"/>
                  <a:pt x="11450" y="4829"/>
                  <a:pt x="11568" y="4273"/>
                </a:cubicBezTo>
                <a:cubicBezTo>
                  <a:pt x="11608" y="4026"/>
                  <a:pt x="11681" y="3686"/>
                  <a:pt x="11789" y="3254"/>
                </a:cubicBezTo>
                <a:cubicBezTo>
                  <a:pt x="11898" y="2760"/>
                  <a:pt x="11976" y="2389"/>
                  <a:pt x="12025" y="2142"/>
                </a:cubicBezTo>
                <a:cubicBezTo>
                  <a:pt x="12163" y="1463"/>
                  <a:pt x="12237" y="1000"/>
                  <a:pt x="12246" y="753"/>
                </a:cubicBezTo>
                <a:cubicBezTo>
                  <a:pt x="12256" y="629"/>
                  <a:pt x="12261" y="536"/>
                  <a:pt x="12261" y="475"/>
                </a:cubicBezTo>
                <a:cubicBezTo>
                  <a:pt x="12271" y="444"/>
                  <a:pt x="12283" y="436"/>
                  <a:pt x="12298" y="451"/>
                </a:cubicBezTo>
                <a:close/>
                <a:moveTo>
                  <a:pt x="5584" y="382"/>
                </a:moveTo>
                <a:lnTo>
                  <a:pt x="5613" y="382"/>
                </a:lnTo>
                <a:cubicBezTo>
                  <a:pt x="5652" y="382"/>
                  <a:pt x="5687" y="722"/>
                  <a:pt x="5716" y="1401"/>
                </a:cubicBezTo>
                <a:cubicBezTo>
                  <a:pt x="5746" y="2142"/>
                  <a:pt x="5746" y="2605"/>
                  <a:pt x="5716" y="2791"/>
                </a:cubicBezTo>
                <a:cubicBezTo>
                  <a:pt x="5716" y="2852"/>
                  <a:pt x="5702" y="3038"/>
                  <a:pt x="5672" y="3346"/>
                </a:cubicBezTo>
                <a:cubicBezTo>
                  <a:pt x="5652" y="3655"/>
                  <a:pt x="5633" y="3933"/>
                  <a:pt x="5613" y="4180"/>
                </a:cubicBezTo>
                <a:cubicBezTo>
                  <a:pt x="5603" y="4365"/>
                  <a:pt x="5574" y="4674"/>
                  <a:pt x="5525" y="5107"/>
                </a:cubicBezTo>
                <a:cubicBezTo>
                  <a:pt x="5436" y="6280"/>
                  <a:pt x="5353" y="7268"/>
                  <a:pt x="5274" y="8071"/>
                </a:cubicBezTo>
                <a:cubicBezTo>
                  <a:pt x="5765" y="7453"/>
                  <a:pt x="6026" y="7052"/>
                  <a:pt x="6055" y="6867"/>
                </a:cubicBezTo>
                <a:cubicBezTo>
                  <a:pt x="6095" y="6681"/>
                  <a:pt x="6159" y="6836"/>
                  <a:pt x="6247" y="7330"/>
                </a:cubicBezTo>
                <a:cubicBezTo>
                  <a:pt x="6326" y="7762"/>
                  <a:pt x="6365" y="8164"/>
                  <a:pt x="6365" y="8534"/>
                </a:cubicBezTo>
                <a:cubicBezTo>
                  <a:pt x="6345" y="9337"/>
                  <a:pt x="6311" y="10572"/>
                  <a:pt x="6262" y="12240"/>
                </a:cubicBezTo>
                <a:cubicBezTo>
                  <a:pt x="6252" y="12610"/>
                  <a:pt x="6242" y="12888"/>
                  <a:pt x="6232" y="13073"/>
                </a:cubicBezTo>
                <a:cubicBezTo>
                  <a:pt x="6173" y="15544"/>
                  <a:pt x="6075" y="17242"/>
                  <a:pt x="5937" y="18168"/>
                </a:cubicBezTo>
                <a:cubicBezTo>
                  <a:pt x="5790" y="18910"/>
                  <a:pt x="5667" y="19465"/>
                  <a:pt x="5569" y="19836"/>
                </a:cubicBezTo>
                <a:cubicBezTo>
                  <a:pt x="5539" y="19959"/>
                  <a:pt x="5510" y="20021"/>
                  <a:pt x="5480" y="20021"/>
                </a:cubicBezTo>
                <a:cubicBezTo>
                  <a:pt x="5392" y="20021"/>
                  <a:pt x="5338" y="19712"/>
                  <a:pt x="5318" y="19095"/>
                </a:cubicBezTo>
                <a:cubicBezTo>
                  <a:pt x="5318" y="18601"/>
                  <a:pt x="5294" y="18230"/>
                  <a:pt x="5245" y="17983"/>
                </a:cubicBezTo>
                <a:cubicBezTo>
                  <a:pt x="5215" y="17613"/>
                  <a:pt x="5171" y="17273"/>
                  <a:pt x="5112" y="16964"/>
                </a:cubicBezTo>
                <a:cubicBezTo>
                  <a:pt x="5082" y="16841"/>
                  <a:pt x="5063" y="16748"/>
                  <a:pt x="5053" y="16686"/>
                </a:cubicBezTo>
                <a:cubicBezTo>
                  <a:pt x="5053" y="16563"/>
                  <a:pt x="5063" y="16532"/>
                  <a:pt x="5082" y="16594"/>
                </a:cubicBezTo>
                <a:cubicBezTo>
                  <a:pt x="5102" y="16594"/>
                  <a:pt x="5146" y="16624"/>
                  <a:pt x="5215" y="16686"/>
                </a:cubicBezTo>
                <a:cubicBezTo>
                  <a:pt x="5274" y="16748"/>
                  <a:pt x="5318" y="16779"/>
                  <a:pt x="5348" y="16779"/>
                </a:cubicBezTo>
                <a:cubicBezTo>
                  <a:pt x="5466" y="16841"/>
                  <a:pt x="5544" y="16841"/>
                  <a:pt x="5584" y="16779"/>
                </a:cubicBezTo>
                <a:cubicBezTo>
                  <a:pt x="5623" y="16655"/>
                  <a:pt x="5677" y="16285"/>
                  <a:pt x="5746" y="15667"/>
                </a:cubicBezTo>
                <a:cubicBezTo>
                  <a:pt x="5834" y="14988"/>
                  <a:pt x="5903" y="13629"/>
                  <a:pt x="5952" y="11591"/>
                </a:cubicBezTo>
                <a:cubicBezTo>
                  <a:pt x="6011" y="9553"/>
                  <a:pt x="6031" y="8472"/>
                  <a:pt x="6011" y="8349"/>
                </a:cubicBezTo>
                <a:cubicBezTo>
                  <a:pt x="5991" y="8164"/>
                  <a:pt x="5937" y="8133"/>
                  <a:pt x="5849" y="8256"/>
                </a:cubicBezTo>
                <a:cubicBezTo>
                  <a:pt x="5819" y="8318"/>
                  <a:pt x="5756" y="8411"/>
                  <a:pt x="5657" y="8534"/>
                </a:cubicBezTo>
                <a:cubicBezTo>
                  <a:pt x="5471" y="8843"/>
                  <a:pt x="5308" y="9121"/>
                  <a:pt x="5171" y="9368"/>
                </a:cubicBezTo>
                <a:cubicBezTo>
                  <a:pt x="5132" y="9738"/>
                  <a:pt x="5073" y="10356"/>
                  <a:pt x="4994" y="11221"/>
                </a:cubicBezTo>
                <a:cubicBezTo>
                  <a:pt x="5004" y="11221"/>
                  <a:pt x="5019" y="11221"/>
                  <a:pt x="5038" y="11221"/>
                </a:cubicBezTo>
                <a:cubicBezTo>
                  <a:pt x="5058" y="11282"/>
                  <a:pt x="5078" y="11313"/>
                  <a:pt x="5097" y="11313"/>
                </a:cubicBezTo>
                <a:cubicBezTo>
                  <a:pt x="5176" y="11375"/>
                  <a:pt x="5245" y="11653"/>
                  <a:pt x="5304" y="12147"/>
                </a:cubicBezTo>
                <a:cubicBezTo>
                  <a:pt x="5372" y="12518"/>
                  <a:pt x="5421" y="12857"/>
                  <a:pt x="5451" y="13166"/>
                </a:cubicBezTo>
                <a:cubicBezTo>
                  <a:pt x="5480" y="13413"/>
                  <a:pt x="5485" y="13814"/>
                  <a:pt x="5466" y="14370"/>
                </a:cubicBezTo>
                <a:cubicBezTo>
                  <a:pt x="5446" y="14926"/>
                  <a:pt x="5421" y="15266"/>
                  <a:pt x="5392" y="15389"/>
                </a:cubicBezTo>
                <a:cubicBezTo>
                  <a:pt x="5353" y="15451"/>
                  <a:pt x="5294" y="15173"/>
                  <a:pt x="5215" y="14556"/>
                </a:cubicBezTo>
                <a:cubicBezTo>
                  <a:pt x="5176" y="14247"/>
                  <a:pt x="5132" y="13784"/>
                  <a:pt x="5082" y="13166"/>
                </a:cubicBezTo>
                <a:cubicBezTo>
                  <a:pt x="5043" y="12857"/>
                  <a:pt x="5019" y="12641"/>
                  <a:pt x="5009" y="12518"/>
                </a:cubicBezTo>
                <a:cubicBezTo>
                  <a:pt x="4979" y="12209"/>
                  <a:pt x="4955" y="11962"/>
                  <a:pt x="4935" y="11776"/>
                </a:cubicBezTo>
                <a:cubicBezTo>
                  <a:pt x="4925" y="11838"/>
                  <a:pt x="4906" y="12023"/>
                  <a:pt x="4876" y="12332"/>
                </a:cubicBezTo>
                <a:cubicBezTo>
                  <a:pt x="4837" y="12641"/>
                  <a:pt x="4812" y="12857"/>
                  <a:pt x="4802" y="12981"/>
                </a:cubicBezTo>
                <a:cubicBezTo>
                  <a:pt x="4645" y="14586"/>
                  <a:pt x="4454" y="16192"/>
                  <a:pt x="4227" y="17798"/>
                </a:cubicBezTo>
                <a:cubicBezTo>
                  <a:pt x="4021" y="19157"/>
                  <a:pt x="3888" y="19867"/>
                  <a:pt x="3829" y="19929"/>
                </a:cubicBezTo>
                <a:cubicBezTo>
                  <a:pt x="3800" y="19990"/>
                  <a:pt x="3785" y="20021"/>
                  <a:pt x="3785" y="20021"/>
                </a:cubicBezTo>
                <a:cubicBezTo>
                  <a:pt x="3775" y="20021"/>
                  <a:pt x="3771" y="19990"/>
                  <a:pt x="3771" y="19929"/>
                </a:cubicBezTo>
                <a:cubicBezTo>
                  <a:pt x="3771" y="19867"/>
                  <a:pt x="3771" y="19836"/>
                  <a:pt x="3771" y="19836"/>
                </a:cubicBezTo>
                <a:cubicBezTo>
                  <a:pt x="3771" y="19774"/>
                  <a:pt x="3805" y="19496"/>
                  <a:pt x="3874" y="19002"/>
                </a:cubicBezTo>
                <a:cubicBezTo>
                  <a:pt x="3992" y="18138"/>
                  <a:pt x="4095" y="17304"/>
                  <a:pt x="4183" y="16501"/>
                </a:cubicBezTo>
                <a:cubicBezTo>
                  <a:pt x="4439" y="14339"/>
                  <a:pt x="4675" y="12085"/>
                  <a:pt x="4891" y="9738"/>
                </a:cubicBezTo>
                <a:cubicBezTo>
                  <a:pt x="4586" y="10171"/>
                  <a:pt x="4380" y="10572"/>
                  <a:pt x="4272" y="10943"/>
                </a:cubicBezTo>
                <a:cubicBezTo>
                  <a:pt x="4173" y="11190"/>
                  <a:pt x="4095" y="11375"/>
                  <a:pt x="4036" y="11499"/>
                </a:cubicBezTo>
                <a:cubicBezTo>
                  <a:pt x="3987" y="11622"/>
                  <a:pt x="3952" y="11560"/>
                  <a:pt x="3933" y="11313"/>
                </a:cubicBezTo>
                <a:cubicBezTo>
                  <a:pt x="3903" y="11004"/>
                  <a:pt x="3879" y="10665"/>
                  <a:pt x="3859" y="10294"/>
                </a:cubicBezTo>
                <a:cubicBezTo>
                  <a:pt x="3839" y="9800"/>
                  <a:pt x="3849" y="9553"/>
                  <a:pt x="3888" y="9553"/>
                </a:cubicBezTo>
                <a:cubicBezTo>
                  <a:pt x="3908" y="9615"/>
                  <a:pt x="4169" y="9337"/>
                  <a:pt x="4670" y="8719"/>
                </a:cubicBezTo>
                <a:cubicBezTo>
                  <a:pt x="4807" y="8596"/>
                  <a:pt x="4915" y="8472"/>
                  <a:pt x="4994" y="8349"/>
                </a:cubicBezTo>
                <a:cubicBezTo>
                  <a:pt x="5269" y="5199"/>
                  <a:pt x="5421" y="3254"/>
                  <a:pt x="5451" y="2513"/>
                </a:cubicBezTo>
                <a:cubicBezTo>
                  <a:pt x="5480" y="1833"/>
                  <a:pt x="5490" y="1370"/>
                  <a:pt x="5480" y="1123"/>
                </a:cubicBezTo>
                <a:cubicBezTo>
                  <a:pt x="5480" y="876"/>
                  <a:pt x="5476" y="722"/>
                  <a:pt x="5466" y="660"/>
                </a:cubicBezTo>
                <a:cubicBezTo>
                  <a:pt x="5466" y="536"/>
                  <a:pt x="5480" y="475"/>
                  <a:pt x="5510" y="475"/>
                </a:cubicBezTo>
                <a:cubicBezTo>
                  <a:pt x="5530" y="413"/>
                  <a:pt x="5554" y="382"/>
                  <a:pt x="5584" y="382"/>
                </a:cubicBezTo>
                <a:close/>
                <a:moveTo>
                  <a:pt x="9239" y="11"/>
                </a:moveTo>
                <a:cubicBezTo>
                  <a:pt x="9252" y="-4"/>
                  <a:pt x="9265" y="-4"/>
                  <a:pt x="9278" y="11"/>
                </a:cubicBezTo>
                <a:lnTo>
                  <a:pt x="9317" y="167"/>
                </a:lnTo>
                <a:lnTo>
                  <a:pt x="9416" y="567"/>
                </a:lnTo>
                <a:cubicBezTo>
                  <a:pt x="9485" y="1000"/>
                  <a:pt x="9519" y="1401"/>
                  <a:pt x="9519" y="1772"/>
                </a:cubicBezTo>
                <a:cubicBezTo>
                  <a:pt x="9519" y="1772"/>
                  <a:pt x="9519" y="1802"/>
                  <a:pt x="9519" y="1864"/>
                </a:cubicBezTo>
                <a:cubicBezTo>
                  <a:pt x="9529" y="1988"/>
                  <a:pt x="9534" y="2080"/>
                  <a:pt x="9534" y="2142"/>
                </a:cubicBezTo>
                <a:cubicBezTo>
                  <a:pt x="9544" y="2142"/>
                  <a:pt x="9559" y="2111"/>
                  <a:pt x="9578" y="2049"/>
                </a:cubicBezTo>
                <a:cubicBezTo>
                  <a:pt x="9696" y="1802"/>
                  <a:pt x="9755" y="1617"/>
                  <a:pt x="9755" y="1494"/>
                </a:cubicBezTo>
                <a:cubicBezTo>
                  <a:pt x="9775" y="1370"/>
                  <a:pt x="9819" y="1525"/>
                  <a:pt x="9888" y="1957"/>
                </a:cubicBezTo>
                <a:cubicBezTo>
                  <a:pt x="9967" y="2389"/>
                  <a:pt x="9981" y="2667"/>
                  <a:pt x="9932" y="2791"/>
                </a:cubicBezTo>
                <a:cubicBezTo>
                  <a:pt x="9883" y="2914"/>
                  <a:pt x="9814" y="3068"/>
                  <a:pt x="9726" y="3254"/>
                </a:cubicBezTo>
                <a:cubicBezTo>
                  <a:pt x="9627" y="3501"/>
                  <a:pt x="9554" y="3686"/>
                  <a:pt x="9505" y="3810"/>
                </a:cubicBezTo>
                <a:cubicBezTo>
                  <a:pt x="9505" y="3995"/>
                  <a:pt x="9500" y="4242"/>
                  <a:pt x="9490" y="4551"/>
                </a:cubicBezTo>
                <a:cubicBezTo>
                  <a:pt x="9490" y="4612"/>
                  <a:pt x="9490" y="4736"/>
                  <a:pt x="9490" y="4921"/>
                </a:cubicBezTo>
                <a:cubicBezTo>
                  <a:pt x="9510" y="4859"/>
                  <a:pt x="9519" y="4829"/>
                  <a:pt x="9519" y="4829"/>
                </a:cubicBezTo>
                <a:cubicBezTo>
                  <a:pt x="9608" y="4582"/>
                  <a:pt x="9667" y="4396"/>
                  <a:pt x="9696" y="4273"/>
                </a:cubicBezTo>
                <a:cubicBezTo>
                  <a:pt x="9706" y="4088"/>
                  <a:pt x="9741" y="4149"/>
                  <a:pt x="9799" y="4458"/>
                </a:cubicBezTo>
                <a:cubicBezTo>
                  <a:pt x="9829" y="4582"/>
                  <a:pt x="9849" y="4674"/>
                  <a:pt x="9858" y="4736"/>
                </a:cubicBezTo>
                <a:cubicBezTo>
                  <a:pt x="9858" y="4798"/>
                  <a:pt x="9849" y="4859"/>
                  <a:pt x="9829" y="4921"/>
                </a:cubicBezTo>
                <a:cubicBezTo>
                  <a:pt x="9809" y="4983"/>
                  <a:pt x="9750" y="5137"/>
                  <a:pt x="9652" y="5384"/>
                </a:cubicBezTo>
                <a:cubicBezTo>
                  <a:pt x="9583" y="5631"/>
                  <a:pt x="9524" y="5817"/>
                  <a:pt x="9475" y="5940"/>
                </a:cubicBezTo>
                <a:cubicBezTo>
                  <a:pt x="9465" y="6187"/>
                  <a:pt x="9451" y="6465"/>
                  <a:pt x="9431" y="6774"/>
                </a:cubicBezTo>
                <a:cubicBezTo>
                  <a:pt x="9421" y="7021"/>
                  <a:pt x="9416" y="7175"/>
                  <a:pt x="9416" y="7237"/>
                </a:cubicBezTo>
                <a:cubicBezTo>
                  <a:pt x="9554" y="7052"/>
                  <a:pt x="9706" y="6898"/>
                  <a:pt x="9873" y="6774"/>
                </a:cubicBezTo>
                <a:cubicBezTo>
                  <a:pt x="10129" y="6527"/>
                  <a:pt x="10271" y="6280"/>
                  <a:pt x="10301" y="6033"/>
                </a:cubicBezTo>
                <a:cubicBezTo>
                  <a:pt x="10320" y="5848"/>
                  <a:pt x="10365" y="6033"/>
                  <a:pt x="10433" y="6589"/>
                </a:cubicBezTo>
                <a:cubicBezTo>
                  <a:pt x="10492" y="6959"/>
                  <a:pt x="10522" y="7268"/>
                  <a:pt x="10522" y="7515"/>
                </a:cubicBezTo>
                <a:cubicBezTo>
                  <a:pt x="10522" y="7577"/>
                  <a:pt x="10522" y="7639"/>
                  <a:pt x="10522" y="7700"/>
                </a:cubicBezTo>
                <a:cubicBezTo>
                  <a:pt x="10502" y="7947"/>
                  <a:pt x="10482" y="8009"/>
                  <a:pt x="10463" y="7886"/>
                </a:cubicBezTo>
                <a:cubicBezTo>
                  <a:pt x="10433" y="7762"/>
                  <a:pt x="10369" y="7639"/>
                  <a:pt x="10271" y="7515"/>
                </a:cubicBezTo>
                <a:cubicBezTo>
                  <a:pt x="10143" y="7392"/>
                  <a:pt x="9976" y="7422"/>
                  <a:pt x="9770" y="7608"/>
                </a:cubicBezTo>
                <a:cubicBezTo>
                  <a:pt x="9573" y="7731"/>
                  <a:pt x="9387" y="7978"/>
                  <a:pt x="9210" y="8349"/>
                </a:cubicBezTo>
                <a:cubicBezTo>
                  <a:pt x="9112" y="8472"/>
                  <a:pt x="9008" y="8658"/>
                  <a:pt x="8900" y="8905"/>
                </a:cubicBezTo>
                <a:cubicBezTo>
                  <a:pt x="8890" y="8966"/>
                  <a:pt x="8881" y="8997"/>
                  <a:pt x="8871" y="8997"/>
                </a:cubicBezTo>
                <a:cubicBezTo>
                  <a:pt x="8861" y="8997"/>
                  <a:pt x="8846" y="9028"/>
                  <a:pt x="8827" y="9090"/>
                </a:cubicBezTo>
                <a:cubicBezTo>
                  <a:pt x="8817" y="9152"/>
                  <a:pt x="8802" y="9183"/>
                  <a:pt x="8782" y="9183"/>
                </a:cubicBezTo>
                <a:cubicBezTo>
                  <a:pt x="8763" y="9183"/>
                  <a:pt x="8738" y="8966"/>
                  <a:pt x="8709" y="8534"/>
                </a:cubicBezTo>
                <a:cubicBezTo>
                  <a:pt x="8699" y="8164"/>
                  <a:pt x="8699" y="7978"/>
                  <a:pt x="8709" y="7978"/>
                </a:cubicBezTo>
                <a:cubicBezTo>
                  <a:pt x="8718" y="7978"/>
                  <a:pt x="8733" y="7947"/>
                  <a:pt x="8753" y="7886"/>
                </a:cubicBezTo>
                <a:cubicBezTo>
                  <a:pt x="8959" y="7639"/>
                  <a:pt x="9121" y="7453"/>
                  <a:pt x="9239" y="7330"/>
                </a:cubicBezTo>
                <a:cubicBezTo>
                  <a:pt x="9220" y="7021"/>
                  <a:pt x="9210" y="6774"/>
                  <a:pt x="9210" y="6589"/>
                </a:cubicBezTo>
                <a:cubicBezTo>
                  <a:pt x="9151" y="6650"/>
                  <a:pt x="9112" y="6743"/>
                  <a:pt x="9092" y="6867"/>
                </a:cubicBezTo>
                <a:cubicBezTo>
                  <a:pt x="9033" y="6990"/>
                  <a:pt x="8984" y="6836"/>
                  <a:pt x="8945" y="6403"/>
                </a:cubicBezTo>
                <a:cubicBezTo>
                  <a:pt x="8905" y="5971"/>
                  <a:pt x="8900" y="5755"/>
                  <a:pt x="8930" y="5755"/>
                </a:cubicBezTo>
                <a:cubicBezTo>
                  <a:pt x="8959" y="5755"/>
                  <a:pt x="9043" y="5662"/>
                  <a:pt x="9180" y="5477"/>
                </a:cubicBezTo>
                <a:lnTo>
                  <a:pt x="9225" y="5384"/>
                </a:lnTo>
                <a:cubicBezTo>
                  <a:pt x="9225" y="5137"/>
                  <a:pt x="9225" y="4829"/>
                  <a:pt x="9225" y="4458"/>
                </a:cubicBezTo>
                <a:cubicBezTo>
                  <a:pt x="9205" y="4458"/>
                  <a:pt x="9180" y="4520"/>
                  <a:pt x="9151" y="4643"/>
                </a:cubicBezTo>
                <a:cubicBezTo>
                  <a:pt x="9112" y="4705"/>
                  <a:pt x="9087" y="4736"/>
                  <a:pt x="9077" y="4736"/>
                </a:cubicBezTo>
                <a:cubicBezTo>
                  <a:pt x="8989" y="4798"/>
                  <a:pt x="8940" y="4829"/>
                  <a:pt x="8930" y="4829"/>
                </a:cubicBezTo>
                <a:cubicBezTo>
                  <a:pt x="8910" y="4767"/>
                  <a:pt x="8886" y="4458"/>
                  <a:pt x="8856" y="3902"/>
                </a:cubicBezTo>
                <a:cubicBezTo>
                  <a:pt x="8827" y="3346"/>
                  <a:pt x="8827" y="3068"/>
                  <a:pt x="8856" y="3068"/>
                </a:cubicBezTo>
                <a:cubicBezTo>
                  <a:pt x="8905" y="3068"/>
                  <a:pt x="8994" y="2976"/>
                  <a:pt x="9121" y="2791"/>
                </a:cubicBezTo>
                <a:cubicBezTo>
                  <a:pt x="9131" y="2791"/>
                  <a:pt x="9146" y="2791"/>
                  <a:pt x="9166" y="2791"/>
                </a:cubicBezTo>
                <a:cubicBezTo>
                  <a:pt x="9185" y="2729"/>
                  <a:pt x="9205" y="2698"/>
                  <a:pt x="9225" y="2698"/>
                </a:cubicBezTo>
                <a:cubicBezTo>
                  <a:pt x="9225" y="2142"/>
                  <a:pt x="9215" y="1710"/>
                  <a:pt x="9195" y="1401"/>
                </a:cubicBezTo>
                <a:cubicBezTo>
                  <a:pt x="9195" y="1339"/>
                  <a:pt x="9190" y="1278"/>
                  <a:pt x="9180" y="1216"/>
                </a:cubicBezTo>
                <a:lnTo>
                  <a:pt x="9170" y="944"/>
                </a:lnTo>
                <a:lnTo>
                  <a:pt x="9158" y="660"/>
                </a:lnTo>
                <a:cubicBezTo>
                  <a:pt x="9148" y="536"/>
                  <a:pt x="9136" y="475"/>
                  <a:pt x="9121" y="475"/>
                </a:cubicBezTo>
                <a:cubicBezTo>
                  <a:pt x="9112" y="351"/>
                  <a:pt x="9116" y="289"/>
                  <a:pt x="9136" y="289"/>
                </a:cubicBezTo>
                <a:cubicBezTo>
                  <a:pt x="9166" y="166"/>
                  <a:pt x="9200" y="73"/>
                  <a:pt x="9239" y="11"/>
                </a:cubicBezTo>
                <a:close/>
              </a:path>
            </a:pathLst>
          </a:custGeom>
          <a:solidFill>
            <a:srgbClr val="5E5E5E"/>
          </a:solidFill>
          <a:ln w="12700">
            <a:miter lim="400000"/>
          </a:ln>
        </p:spPr>
        <p:txBody>
          <a:bodyPr lIns="45719" rIns="45719"/>
          <a:lstStyle/>
          <a:p>
            <a:pPr lvl="0" defTabSz="914400">
              <a:defRPr sz="6600">
                <a:latin typeface="FZSuXinShiLiuKaiS-R-GB"/>
                <a:ea typeface="FZSuXinShiLiuKaiS-R-GB"/>
                <a:cs typeface="FZSuXinShiLiuKaiS-R-GB"/>
                <a:sym typeface="FZSuXinShiLiuKaiS-R-GB"/>
              </a:defRPr>
            </a:pPr>
            <a:endParaRPr/>
          </a:p>
        </p:txBody>
      </p:sp>
      <p:grpSp>
        <p:nvGrpSpPr>
          <p:cNvPr id="16" name="Group 169"/>
          <p:cNvGrpSpPr/>
          <p:nvPr/>
        </p:nvGrpSpPr>
        <p:grpSpPr>
          <a:xfrm>
            <a:off x="4583033" y="2559933"/>
            <a:ext cx="2686087" cy="916990"/>
            <a:chOff x="-194060" y="1548650"/>
            <a:chExt cx="5035325" cy="1718984"/>
          </a:xfrm>
        </p:grpSpPr>
        <p:sp>
          <p:nvSpPr>
            <p:cNvPr id="18" name="Shape 166"/>
            <p:cNvSpPr/>
            <p:nvPr/>
          </p:nvSpPr>
          <p:spPr>
            <a:xfrm rot="8130185" flipH="1">
              <a:off x="-194060" y="1548650"/>
              <a:ext cx="5035325" cy="1506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4" h="20238" extrusionOk="0">
                  <a:moveTo>
                    <a:pt x="20608" y="12649"/>
                  </a:moveTo>
                  <a:cubicBezTo>
                    <a:pt x="19901" y="12649"/>
                    <a:pt x="19901" y="12649"/>
                    <a:pt x="19901" y="12649"/>
                  </a:cubicBezTo>
                  <a:cubicBezTo>
                    <a:pt x="20390" y="12259"/>
                    <a:pt x="20934" y="12454"/>
                    <a:pt x="21424" y="12065"/>
                  </a:cubicBezTo>
                  <a:cubicBezTo>
                    <a:pt x="20771" y="12454"/>
                    <a:pt x="20173" y="12065"/>
                    <a:pt x="19520" y="11870"/>
                  </a:cubicBezTo>
                  <a:cubicBezTo>
                    <a:pt x="19520" y="11870"/>
                    <a:pt x="19520" y="11870"/>
                    <a:pt x="19520" y="11870"/>
                  </a:cubicBezTo>
                  <a:cubicBezTo>
                    <a:pt x="20880" y="11481"/>
                    <a:pt x="20880" y="11481"/>
                    <a:pt x="20880" y="11481"/>
                  </a:cubicBezTo>
                  <a:cubicBezTo>
                    <a:pt x="20608" y="11481"/>
                    <a:pt x="20336" y="11676"/>
                    <a:pt x="20173" y="11286"/>
                  </a:cubicBezTo>
                  <a:cubicBezTo>
                    <a:pt x="20390" y="10703"/>
                    <a:pt x="20880" y="11286"/>
                    <a:pt x="21152" y="10897"/>
                  </a:cubicBezTo>
                  <a:cubicBezTo>
                    <a:pt x="20717" y="10897"/>
                    <a:pt x="20173" y="10897"/>
                    <a:pt x="19737" y="10703"/>
                  </a:cubicBezTo>
                  <a:cubicBezTo>
                    <a:pt x="20064" y="10314"/>
                    <a:pt x="20553" y="10703"/>
                    <a:pt x="20934" y="10508"/>
                  </a:cubicBezTo>
                  <a:cubicBezTo>
                    <a:pt x="20336" y="10314"/>
                    <a:pt x="19629" y="10703"/>
                    <a:pt x="19084" y="10119"/>
                  </a:cubicBezTo>
                  <a:cubicBezTo>
                    <a:pt x="19574" y="9924"/>
                    <a:pt x="20009" y="9535"/>
                    <a:pt x="20553" y="9730"/>
                  </a:cubicBezTo>
                  <a:cubicBezTo>
                    <a:pt x="20118" y="9341"/>
                    <a:pt x="19574" y="9730"/>
                    <a:pt x="19139" y="9341"/>
                  </a:cubicBezTo>
                  <a:cubicBezTo>
                    <a:pt x="19574" y="9341"/>
                    <a:pt x="20009" y="8951"/>
                    <a:pt x="20499" y="9146"/>
                  </a:cubicBezTo>
                  <a:cubicBezTo>
                    <a:pt x="20553" y="8951"/>
                    <a:pt x="20553" y="8951"/>
                    <a:pt x="20553" y="8951"/>
                  </a:cubicBezTo>
                  <a:cubicBezTo>
                    <a:pt x="20118" y="8562"/>
                    <a:pt x="19520" y="8951"/>
                    <a:pt x="19084" y="8562"/>
                  </a:cubicBezTo>
                  <a:cubicBezTo>
                    <a:pt x="20227" y="8173"/>
                    <a:pt x="20227" y="8173"/>
                    <a:pt x="20227" y="8173"/>
                  </a:cubicBezTo>
                  <a:cubicBezTo>
                    <a:pt x="20227" y="8173"/>
                    <a:pt x="20227" y="8173"/>
                    <a:pt x="20227" y="8173"/>
                  </a:cubicBezTo>
                  <a:cubicBezTo>
                    <a:pt x="20064" y="8173"/>
                    <a:pt x="19901" y="8173"/>
                    <a:pt x="19737" y="7978"/>
                  </a:cubicBezTo>
                  <a:cubicBezTo>
                    <a:pt x="19846" y="7589"/>
                    <a:pt x="20390" y="7978"/>
                    <a:pt x="20281" y="7784"/>
                  </a:cubicBezTo>
                  <a:cubicBezTo>
                    <a:pt x="20173" y="7395"/>
                    <a:pt x="20118" y="7395"/>
                    <a:pt x="19901" y="7005"/>
                  </a:cubicBezTo>
                  <a:cubicBezTo>
                    <a:pt x="20009" y="7005"/>
                    <a:pt x="20064" y="6811"/>
                    <a:pt x="20173" y="6811"/>
                  </a:cubicBezTo>
                  <a:cubicBezTo>
                    <a:pt x="20009" y="6616"/>
                    <a:pt x="19737" y="6811"/>
                    <a:pt x="19574" y="6422"/>
                  </a:cubicBezTo>
                  <a:cubicBezTo>
                    <a:pt x="19846" y="6032"/>
                    <a:pt x="20336" y="6422"/>
                    <a:pt x="20608" y="6227"/>
                  </a:cubicBezTo>
                  <a:cubicBezTo>
                    <a:pt x="20173" y="6227"/>
                    <a:pt x="19683" y="6227"/>
                    <a:pt x="19248" y="6032"/>
                  </a:cubicBezTo>
                  <a:cubicBezTo>
                    <a:pt x="19411" y="5643"/>
                    <a:pt x="19901" y="6032"/>
                    <a:pt x="20173" y="5643"/>
                  </a:cubicBezTo>
                  <a:cubicBezTo>
                    <a:pt x="19792" y="5643"/>
                    <a:pt x="19411" y="5643"/>
                    <a:pt x="19084" y="5254"/>
                  </a:cubicBezTo>
                  <a:cubicBezTo>
                    <a:pt x="19302" y="5059"/>
                    <a:pt x="19629" y="5254"/>
                    <a:pt x="19846" y="5059"/>
                  </a:cubicBezTo>
                  <a:cubicBezTo>
                    <a:pt x="19574" y="4865"/>
                    <a:pt x="19193" y="5059"/>
                    <a:pt x="18976" y="4670"/>
                  </a:cubicBezTo>
                  <a:cubicBezTo>
                    <a:pt x="18976" y="4476"/>
                    <a:pt x="19193" y="4670"/>
                    <a:pt x="19084" y="4670"/>
                  </a:cubicBezTo>
                  <a:cubicBezTo>
                    <a:pt x="18595" y="4476"/>
                    <a:pt x="18051" y="4476"/>
                    <a:pt x="17670" y="3697"/>
                  </a:cubicBezTo>
                  <a:cubicBezTo>
                    <a:pt x="15874" y="3503"/>
                    <a:pt x="15874" y="3503"/>
                    <a:pt x="15874" y="3503"/>
                  </a:cubicBezTo>
                  <a:cubicBezTo>
                    <a:pt x="15657" y="2919"/>
                    <a:pt x="15657" y="2919"/>
                    <a:pt x="15657" y="2919"/>
                  </a:cubicBezTo>
                  <a:cubicBezTo>
                    <a:pt x="15711" y="2919"/>
                    <a:pt x="15711" y="2919"/>
                    <a:pt x="15711" y="2919"/>
                  </a:cubicBezTo>
                  <a:cubicBezTo>
                    <a:pt x="14949" y="2530"/>
                    <a:pt x="14949" y="2530"/>
                    <a:pt x="14949" y="2530"/>
                  </a:cubicBezTo>
                  <a:cubicBezTo>
                    <a:pt x="15276" y="2335"/>
                    <a:pt x="15602" y="2141"/>
                    <a:pt x="15874" y="2141"/>
                  </a:cubicBezTo>
                  <a:cubicBezTo>
                    <a:pt x="15276" y="1946"/>
                    <a:pt x="14623" y="1751"/>
                    <a:pt x="13970" y="1751"/>
                  </a:cubicBezTo>
                  <a:cubicBezTo>
                    <a:pt x="14297" y="1168"/>
                    <a:pt x="14786" y="1557"/>
                    <a:pt x="15167" y="1362"/>
                  </a:cubicBezTo>
                  <a:cubicBezTo>
                    <a:pt x="14514" y="1362"/>
                    <a:pt x="13861" y="1557"/>
                    <a:pt x="13317" y="1168"/>
                  </a:cubicBezTo>
                  <a:cubicBezTo>
                    <a:pt x="13372" y="1168"/>
                    <a:pt x="13372" y="973"/>
                    <a:pt x="13426" y="973"/>
                  </a:cubicBezTo>
                  <a:cubicBezTo>
                    <a:pt x="13372" y="973"/>
                    <a:pt x="13317" y="973"/>
                    <a:pt x="13263" y="778"/>
                  </a:cubicBezTo>
                  <a:cubicBezTo>
                    <a:pt x="13535" y="778"/>
                    <a:pt x="13861" y="584"/>
                    <a:pt x="14079" y="389"/>
                  </a:cubicBezTo>
                  <a:cubicBezTo>
                    <a:pt x="12719" y="389"/>
                    <a:pt x="11195" y="778"/>
                    <a:pt x="9944" y="195"/>
                  </a:cubicBezTo>
                  <a:cubicBezTo>
                    <a:pt x="7169" y="584"/>
                    <a:pt x="4558" y="389"/>
                    <a:pt x="1837" y="0"/>
                  </a:cubicBezTo>
                  <a:cubicBezTo>
                    <a:pt x="1184" y="195"/>
                    <a:pt x="531" y="389"/>
                    <a:pt x="259" y="1751"/>
                  </a:cubicBezTo>
                  <a:cubicBezTo>
                    <a:pt x="803" y="1751"/>
                    <a:pt x="803" y="1751"/>
                    <a:pt x="803" y="1751"/>
                  </a:cubicBezTo>
                  <a:cubicBezTo>
                    <a:pt x="749" y="2141"/>
                    <a:pt x="531" y="1946"/>
                    <a:pt x="422" y="2141"/>
                  </a:cubicBezTo>
                  <a:cubicBezTo>
                    <a:pt x="477" y="2724"/>
                    <a:pt x="96" y="2530"/>
                    <a:pt x="150" y="3114"/>
                  </a:cubicBezTo>
                  <a:cubicBezTo>
                    <a:pt x="259" y="3308"/>
                    <a:pt x="477" y="3114"/>
                    <a:pt x="586" y="3308"/>
                  </a:cubicBezTo>
                  <a:cubicBezTo>
                    <a:pt x="531" y="3503"/>
                    <a:pt x="422" y="3503"/>
                    <a:pt x="368" y="3503"/>
                  </a:cubicBezTo>
                  <a:cubicBezTo>
                    <a:pt x="477" y="4086"/>
                    <a:pt x="477" y="4086"/>
                    <a:pt x="477" y="4086"/>
                  </a:cubicBezTo>
                  <a:cubicBezTo>
                    <a:pt x="368" y="4281"/>
                    <a:pt x="314" y="4476"/>
                    <a:pt x="205" y="4476"/>
                  </a:cubicBezTo>
                  <a:cubicBezTo>
                    <a:pt x="314" y="5059"/>
                    <a:pt x="314" y="5059"/>
                    <a:pt x="314" y="5059"/>
                  </a:cubicBezTo>
                  <a:cubicBezTo>
                    <a:pt x="150" y="5449"/>
                    <a:pt x="-67" y="6227"/>
                    <a:pt x="96" y="6811"/>
                  </a:cubicBezTo>
                  <a:cubicBezTo>
                    <a:pt x="-176" y="7589"/>
                    <a:pt x="205" y="8173"/>
                    <a:pt x="314" y="8757"/>
                  </a:cubicBezTo>
                  <a:cubicBezTo>
                    <a:pt x="531" y="9341"/>
                    <a:pt x="368" y="9924"/>
                    <a:pt x="477" y="10508"/>
                  </a:cubicBezTo>
                  <a:cubicBezTo>
                    <a:pt x="259" y="10897"/>
                    <a:pt x="259" y="10897"/>
                    <a:pt x="259" y="10897"/>
                  </a:cubicBezTo>
                  <a:cubicBezTo>
                    <a:pt x="368" y="11092"/>
                    <a:pt x="368" y="11092"/>
                    <a:pt x="368" y="11092"/>
                  </a:cubicBezTo>
                  <a:cubicBezTo>
                    <a:pt x="368" y="11286"/>
                    <a:pt x="314" y="11286"/>
                    <a:pt x="259" y="11481"/>
                  </a:cubicBezTo>
                  <a:cubicBezTo>
                    <a:pt x="314" y="12259"/>
                    <a:pt x="314" y="13427"/>
                    <a:pt x="695" y="14011"/>
                  </a:cubicBezTo>
                  <a:cubicBezTo>
                    <a:pt x="695" y="14205"/>
                    <a:pt x="586" y="14205"/>
                    <a:pt x="531" y="14205"/>
                  </a:cubicBezTo>
                  <a:cubicBezTo>
                    <a:pt x="586" y="14400"/>
                    <a:pt x="586" y="14595"/>
                    <a:pt x="477" y="14789"/>
                  </a:cubicBezTo>
                  <a:cubicBezTo>
                    <a:pt x="531" y="15957"/>
                    <a:pt x="1075" y="16541"/>
                    <a:pt x="1347" y="17319"/>
                  </a:cubicBezTo>
                  <a:cubicBezTo>
                    <a:pt x="4721" y="21600"/>
                    <a:pt x="9400" y="20432"/>
                    <a:pt x="13100" y="18486"/>
                  </a:cubicBezTo>
                  <a:cubicBezTo>
                    <a:pt x="13535" y="17514"/>
                    <a:pt x="13807" y="18486"/>
                    <a:pt x="14351" y="17903"/>
                  </a:cubicBezTo>
                  <a:cubicBezTo>
                    <a:pt x="14786" y="16735"/>
                    <a:pt x="15439" y="17708"/>
                    <a:pt x="15983" y="17124"/>
                  </a:cubicBezTo>
                  <a:cubicBezTo>
                    <a:pt x="16364" y="16151"/>
                    <a:pt x="17126" y="16735"/>
                    <a:pt x="17670" y="16151"/>
                  </a:cubicBezTo>
                  <a:cubicBezTo>
                    <a:pt x="17235" y="16151"/>
                    <a:pt x="17235" y="16151"/>
                    <a:pt x="17235" y="16151"/>
                  </a:cubicBezTo>
                  <a:cubicBezTo>
                    <a:pt x="17180" y="16151"/>
                    <a:pt x="17126" y="15957"/>
                    <a:pt x="17126" y="15762"/>
                  </a:cubicBezTo>
                  <a:cubicBezTo>
                    <a:pt x="17452" y="15762"/>
                    <a:pt x="17724" y="15568"/>
                    <a:pt x="18051" y="15568"/>
                  </a:cubicBezTo>
                  <a:cubicBezTo>
                    <a:pt x="16963" y="15373"/>
                    <a:pt x="16963" y="15373"/>
                    <a:pt x="16963" y="15373"/>
                  </a:cubicBezTo>
                  <a:cubicBezTo>
                    <a:pt x="17452" y="15373"/>
                    <a:pt x="17942" y="14984"/>
                    <a:pt x="18486" y="15178"/>
                  </a:cubicBezTo>
                  <a:cubicBezTo>
                    <a:pt x="18704" y="15178"/>
                    <a:pt x="18812" y="14595"/>
                    <a:pt x="19030" y="14789"/>
                  </a:cubicBezTo>
                  <a:cubicBezTo>
                    <a:pt x="19030" y="14595"/>
                    <a:pt x="19030" y="14595"/>
                    <a:pt x="19030" y="14595"/>
                  </a:cubicBezTo>
                  <a:cubicBezTo>
                    <a:pt x="19356" y="14400"/>
                    <a:pt x="19683" y="14011"/>
                    <a:pt x="20064" y="14011"/>
                  </a:cubicBezTo>
                  <a:cubicBezTo>
                    <a:pt x="19520" y="14205"/>
                    <a:pt x="18867" y="14011"/>
                    <a:pt x="18377" y="13816"/>
                  </a:cubicBezTo>
                  <a:cubicBezTo>
                    <a:pt x="18704" y="13427"/>
                    <a:pt x="19139" y="13427"/>
                    <a:pt x="19574" y="13427"/>
                  </a:cubicBezTo>
                  <a:cubicBezTo>
                    <a:pt x="18921" y="13232"/>
                    <a:pt x="18921" y="13232"/>
                    <a:pt x="18921" y="13232"/>
                  </a:cubicBezTo>
                  <a:cubicBezTo>
                    <a:pt x="19411" y="12649"/>
                    <a:pt x="20281" y="13232"/>
                    <a:pt x="20608" y="12649"/>
                  </a:cubicBezTo>
                  <a:close/>
                </a:path>
              </a:pathLst>
            </a:custGeom>
            <a:solidFill>
              <a:srgbClr val="84664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l" defTabSz="91440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9" name="Shape 167"/>
            <p:cNvSpPr/>
            <p:nvPr/>
          </p:nvSpPr>
          <p:spPr>
            <a:xfrm>
              <a:off x="2454336" y="1954385"/>
              <a:ext cx="685432" cy="1068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0" extrusionOk="0">
                  <a:moveTo>
                    <a:pt x="18959" y="9852"/>
                  </a:moveTo>
                  <a:cubicBezTo>
                    <a:pt x="19217" y="9852"/>
                    <a:pt x="19722" y="10033"/>
                    <a:pt x="20473" y="10394"/>
                  </a:cubicBezTo>
                  <a:cubicBezTo>
                    <a:pt x="21037" y="10594"/>
                    <a:pt x="21412" y="10785"/>
                    <a:pt x="21600" y="10966"/>
                  </a:cubicBezTo>
                  <a:lnTo>
                    <a:pt x="21600" y="11115"/>
                  </a:lnTo>
                  <a:lnTo>
                    <a:pt x="20414" y="11831"/>
                  </a:lnTo>
                  <a:lnTo>
                    <a:pt x="19534" y="11718"/>
                  </a:lnTo>
                  <a:cubicBezTo>
                    <a:pt x="19096" y="11718"/>
                    <a:pt x="18532" y="11758"/>
                    <a:pt x="17843" y="11838"/>
                  </a:cubicBezTo>
                  <a:cubicBezTo>
                    <a:pt x="16341" y="11999"/>
                    <a:pt x="14838" y="12200"/>
                    <a:pt x="13336" y="12440"/>
                  </a:cubicBezTo>
                  <a:cubicBezTo>
                    <a:pt x="13336" y="12521"/>
                    <a:pt x="13398" y="12641"/>
                    <a:pt x="13523" y="12802"/>
                  </a:cubicBezTo>
                  <a:cubicBezTo>
                    <a:pt x="14150" y="12962"/>
                    <a:pt x="14525" y="13123"/>
                    <a:pt x="14650" y="13283"/>
                  </a:cubicBezTo>
                  <a:cubicBezTo>
                    <a:pt x="14650" y="13444"/>
                    <a:pt x="14337" y="13765"/>
                    <a:pt x="13711" y="14246"/>
                  </a:cubicBezTo>
                  <a:cubicBezTo>
                    <a:pt x="13711" y="14407"/>
                    <a:pt x="13711" y="14648"/>
                    <a:pt x="13711" y="14969"/>
                  </a:cubicBezTo>
                  <a:cubicBezTo>
                    <a:pt x="14400" y="14848"/>
                    <a:pt x="15010" y="14798"/>
                    <a:pt x="15543" y="14818"/>
                  </a:cubicBezTo>
                  <a:lnTo>
                    <a:pt x="15628" y="14835"/>
                  </a:lnTo>
                  <a:lnTo>
                    <a:pt x="13908" y="15945"/>
                  </a:lnTo>
                  <a:lnTo>
                    <a:pt x="13711" y="15811"/>
                  </a:lnTo>
                  <a:lnTo>
                    <a:pt x="13704" y="16076"/>
                  </a:lnTo>
                  <a:lnTo>
                    <a:pt x="12930" y="16576"/>
                  </a:lnTo>
                  <a:lnTo>
                    <a:pt x="11082" y="17967"/>
                  </a:lnTo>
                  <a:lnTo>
                    <a:pt x="11082" y="16293"/>
                  </a:lnTo>
                  <a:cubicBezTo>
                    <a:pt x="10080" y="16935"/>
                    <a:pt x="8890" y="17697"/>
                    <a:pt x="7513" y="18580"/>
                  </a:cubicBezTo>
                  <a:cubicBezTo>
                    <a:pt x="5259" y="20105"/>
                    <a:pt x="3694" y="20988"/>
                    <a:pt x="2817" y="21229"/>
                  </a:cubicBezTo>
                  <a:cubicBezTo>
                    <a:pt x="2066" y="21470"/>
                    <a:pt x="1628" y="21590"/>
                    <a:pt x="1503" y="21590"/>
                  </a:cubicBezTo>
                  <a:cubicBezTo>
                    <a:pt x="1377" y="21590"/>
                    <a:pt x="1377" y="21510"/>
                    <a:pt x="1503" y="21349"/>
                  </a:cubicBezTo>
                  <a:cubicBezTo>
                    <a:pt x="1628" y="21189"/>
                    <a:pt x="1753" y="21068"/>
                    <a:pt x="1878" y="20988"/>
                  </a:cubicBezTo>
                  <a:cubicBezTo>
                    <a:pt x="2254" y="20828"/>
                    <a:pt x="3130" y="20226"/>
                    <a:pt x="4508" y="19182"/>
                  </a:cubicBezTo>
                  <a:cubicBezTo>
                    <a:pt x="5259" y="18620"/>
                    <a:pt x="5823" y="18179"/>
                    <a:pt x="6198" y="17858"/>
                  </a:cubicBezTo>
                  <a:cubicBezTo>
                    <a:pt x="7325" y="16975"/>
                    <a:pt x="8577" y="15892"/>
                    <a:pt x="9955" y="14607"/>
                  </a:cubicBezTo>
                  <a:cubicBezTo>
                    <a:pt x="10330" y="14286"/>
                    <a:pt x="10581" y="14046"/>
                    <a:pt x="10706" y="13885"/>
                  </a:cubicBezTo>
                  <a:cubicBezTo>
                    <a:pt x="10706" y="13885"/>
                    <a:pt x="10706" y="13845"/>
                    <a:pt x="10706" y="13765"/>
                  </a:cubicBezTo>
                  <a:cubicBezTo>
                    <a:pt x="10831" y="13604"/>
                    <a:pt x="10894" y="13484"/>
                    <a:pt x="10894" y="13403"/>
                  </a:cubicBezTo>
                  <a:cubicBezTo>
                    <a:pt x="10894" y="13323"/>
                    <a:pt x="10894" y="13163"/>
                    <a:pt x="10894" y="12922"/>
                  </a:cubicBezTo>
                  <a:cubicBezTo>
                    <a:pt x="9016" y="13403"/>
                    <a:pt x="7137" y="13965"/>
                    <a:pt x="5259" y="14607"/>
                  </a:cubicBezTo>
                  <a:cubicBezTo>
                    <a:pt x="5009" y="14688"/>
                    <a:pt x="4570" y="14848"/>
                    <a:pt x="3944" y="15089"/>
                  </a:cubicBezTo>
                  <a:cubicBezTo>
                    <a:pt x="2692" y="15490"/>
                    <a:pt x="1941" y="15731"/>
                    <a:pt x="1690" y="15811"/>
                  </a:cubicBezTo>
                  <a:cubicBezTo>
                    <a:pt x="1565" y="15892"/>
                    <a:pt x="1190" y="15651"/>
                    <a:pt x="563" y="15089"/>
                  </a:cubicBezTo>
                  <a:cubicBezTo>
                    <a:pt x="188" y="14607"/>
                    <a:pt x="0" y="14326"/>
                    <a:pt x="0" y="14246"/>
                  </a:cubicBezTo>
                  <a:cubicBezTo>
                    <a:pt x="250" y="14246"/>
                    <a:pt x="2191" y="13805"/>
                    <a:pt x="5823" y="12922"/>
                  </a:cubicBezTo>
                  <a:cubicBezTo>
                    <a:pt x="6699" y="12761"/>
                    <a:pt x="8014" y="12521"/>
                    <a:pt x="9767" y="12200"/>
                  </a:cubicBezTo>
                  <a:cubicBezTo>
                    <a:pt x="10143" y="12119"/>
                    <a:pt x="10456" y="12039"/>
                    <a:pt x="10706" y="11959"/>
                  </a:cubicBezTo>
                  <a:cubicBezTo>
                    <a:pt x="10706" y="11558"/>
                    <a:pt x="10456" y="11196"/>
                    <a:pt x="9955" y="10875"/>
                  </a:cubicBezTo>
                  <a:cubicBezTo>
                    <a:pt x="9830" y="10795"/>
                    <a:pt x="9892" y="10755"/>
                    <a:pt x="10143" y="10755"/>
                  </a:cubicBezTo>
                  <a:cubicBezTo>
                    <a:pt x="9892" y="10755"/>
                    <a:pt x="9955" y="10715"/>
                    <a:pt x="10330" y="10634"/>
                  </a:cubicBezTo>
                  <a:cubicBezTo>
                    <a:pt x="10456" y="10634"/>
                    <a:pt x="10643" y="10634"/>
                    <a:pt x="10894" y="10634"/>
                  </a:cubicBezTo>
                  <a:cubicBezTo>
                    <a:pt x="11144" y="10554"/>
                    <a:pt x="11395" y="10514"/>
                    <a:pt x="11645" y="10514"/>
                  </a:cubicBezTo>
                  <a:cubicBezTo>
                    <a:pt x="12271" y="10675"/>
                    <a:pt x="12772" y="10996"/>
                    <a:pt x="13148" y="11477"/>
                  </a:cubicBezTo>
                  <a:cubicBezTo>
                    <a:pt x="13774" y="11236"/>
                    <a:pt x="14463" y="11076"/>
                    <a:pt x="15214" y="10996"/>
                  </a:cubicBezTo>
                  <a:cubicBezTo>
                    <a:pt x="17217" y="10354"/>
                    <a:pt x="18407" y="9992"/>
                    <a:pt x="18783" y="9912"/>
                  </a:cubicBezTo>
                  <a:cubicBezTo>
                    <a:pt x="18814" y="9872"/>
                    <a:pt x="18873" y="9852"/>
                    <a:pt x="18959" y="9852"/>
                  </a:cubicBezTo>
                  <a:close/>
                  <a:moveTo>
                    <a:pt x="2442" y="7384"/>
                  </a:moveTo>
                  <a:cubicBezTo>
                    <a:pt x="2755" y="7384"/>
                    <a:pt x="3130" y="7424"/>
                    <a:pt x="3569" y="7504"/>
                  </a:cubicBezTo>
                  <a:cubicBezTo>
                    <a:pt x="4570" y="7504"/>
                    <a:pt x="5259" y="7665"/>
                    <a:pt x="5635" y="7986"/>
                  </a:cubicBezTo>
                  <a:cubicBezTo>
                    <a:pt x="5885" y="8227"/>
                    <a:pt x="6198" y="8628"/>
                    <a:pt x="6574" y="9190"/>
                  </a:cubicBezTo>
                  <a:cubicBezTo>
                    <a:pt x="6824" y="9752"/>
                    <a:pt x="6824" y="10193"/>
                    <a:pt x="6574" y="10514"/>
                  </a:cubicBezTo>
                  <a:cubicBezTo>
                    <a:pt x="6449" y="10755"/>
                    <a:pt x="6198" y="10915"/>
                    <a:pt x="5823" y="10996"/>
                  </a:cubicBezTo>
                  <a:cubicBezTo>
                    <a:pt x="5447" y="10996"/>
                    <a:pt x="5134" y="10875"/>
                    <a:pt x="4883" y="10635"/>
                  </a:cubicBezTo>
                  <a:cubicBezTo>
                    <a:pt x="4758" y="10554"/>
                    <a:pt x="4570" y="10394"/>
                    <a:pt x="4320" y="10153"/>
                  </a:cubicBezTo>
                  <a:cubicBezTo>
                    <a:pt x="3819" y="9752"/>
                    <a:pt x="3443" y="9391"/>
                    <a:pt x="3193" y="9069"/>
                  </a:cubicBezTo>
                  <a:cubicBezTo>
                    <a:pt x="2316" y="8427"/>
                    <a:pt x="1816" y="7986"/>
                    <a:pt x="1690" y="7745"/>
                  </a:cubicBezTo>
                  <a:cubicBezTo>
                    <a:pt x="1565" y="7585"/>
                    <a:pt x="1565" y="7504"/>
                    <a:pt x="1690" y="7504"/>
                  </a:cubicBezTo>
                  <a:cubicBezTo>
                    <a:pt x="1878" y="7424"/>
                    <a:pt x="2129" y="7384"/>
                    <a:pt x="2442" y="7384"/>
                  </a:cubicBezTo>
                  <a:close/>
                  <a:moveTo>
                    <a:pt x="8640" y="5698"/>
                  </a:moveTo>
                  <a:cubicBezTo>
                    <a:pt x="8765" y="5698"/>
                    <a:pt x="9078" y="5698"/>
                    <a:pt x="9579" y="5698"/>
                  </a:cubicBezTo>
                  <a:cubicBezTo>
                    <a:pt x="10080" y="5698"/>
                    <a:pt x="10706" y="6060"/>
                    <a:pt x="11457" y="6782"/>
                  </a:cubicBezTo>
                  <a:cubicBezTo>
                    <a:pt x="12209" y="7504"/>
                    <a:pt x="12647" y="8026"/>
                    <a:pt x="12772" y="8347"/>
                  </a:cubicBezTo>
                  <a:cubicBezTo>
                    <a:pt x="12772" y="8588"/>
                    <a:pt x="12647" y="8909"/>
                    <a:pt x="12397" y="9310"/>
                  </a:cubicBezTo>
                  <a:cubicBezTo>
                    <a:pt x="12021" y="9712"/>
                    <a:pt x="11645" y="9912"/>
                    <a:pt x="11270" y="9912"/>
                  </a:cubicBezTo>
                  <a:cubicBezTo>
                    <a:pt x="10894" y="9832"/>
                    <a:pt x="10518" y="9631"/>
                    <a:pt x="10143" y="9310"/>
                  </a:cubicBezTo>
                  <a:cubicBezTo>
                    <a:pt x="10143" y="9230"/>
                    <a:pt x="10080" y="9110"/>
                    <a:pt x="9955" y="8949"/>
                  </a:cubicBezTo>
                  <a:cubicBezTo>
                    <a:pt x="9579" y="8467"/>
                    <a:pt x="9329" y="8026"/>
                    <a:pt x="9203" y="7625"/>
                  </a:cubicBezTo>
                  <a:cubicBezTo>
                    <a:pt x="8828" y="6902"/>
                    <a:pt x="8640" y="6421"/>
                    <a:pt x="8640" y="6180"/>
                  </a:cubicBezTo>
                  <a:cubicBezTo>
                    <a:pt x="8515" y="5859"/>
                    <a:pt x="8515" y="5698"/>
                    <a:pt x="8640" y="5698"/>
                  </a:cubicBezTo>
                  <a:close/>
                  <a:moveTo>
                    <a:pt x="18031" y="3893"/>
                  </a:moveTo>
                  <a:cubicBezTo>
                    <a:pt x="18908" y="3893"/>
                    <a:pt x="19471" y="4013"/>
                    <a:pt x="19722" y="4254"/>
                  </a:cubicBezTo>
                  <a:cubicBezTo>
                    <a:pt x="20097" y="4575"/>
                    <a:pt x="20410" y="5056"/>
                    <a:pt x="20661" y="5699"/>
                  </a:cubicBezTo>
                  <a:cubicBezTo>
                    <a:pt x="21037" y="6421"/>
                    <a:pt x="20786" y="6943"/>
                    <a:pt x="19910" y="7264"/>
                  </a:cubicBezTo>
                  <a:cubicBezTo>
                    <a:pt x="19784" y="7344"/>
                    <a:pt x="19471" y="7504"/>
                    <a:pt x="18970" y="7745"/>
                  </a:cubicBezTo>
                  <a:cubicBezTo>
                    <a:pt x="18344" y="8146"/>
                    <a:pt x="17781" y="8508"/>
                    <a:pt x="17280" y="8829"/>
                  </a:cubicBezTo>
                  <a:cubicBezTo>
                    <a:pt x="17030" y="8989"/>
                    <a:pt x="16654" y="9150"/>
                    <a:pt x="16153" y="9310"/>
                  </a:cubicBezTo>
                  <a:cubicBezTo>
                    <a:pt x="15527" y="9631"/>
                    <a:pt x="15151" y="9792"/>
                    <a:pt x="15026" y="9792"/>
                  </a:cubicBezTo>
                  <a:cubicBezTo>
                    <a:pt x="14776" y="9792"/>
                    <a:pt x="14901" y="9471"/>
                    <a:pt x="15402" y="8829"/>
                  </a:cubicBezTo>
                  <a:cubicBezTo>
                    <a:pt x="15527" y="8668"/>
                    <a:pt x="15715" y="8427"/>
                    <a:pt x="15965" y="8106"/>
                  </a:cubicBezTo>
                  <a:cubicBezTo>
                    <a:pt x="16341" y="7625"/>
                    <a:pt x="16591" y="7223"/>
                    <a:pt x="16717" y="6902"/>
                  </a:cubicBezTo>
                  <a:cubicBezTo>
                    <a:pt x="17092" y="6180"/>
                    <a:pt x="17280" y="5658"/>
                    <a:pt x="17280" y="5337"/>
                  </a:cubicBezTo>
                  <a:cubicBezTo>
                    <a:pt x="17155" y="5257"/>
                    <a:pt x="17030" y="5097"/>
                    <a:pt x="16904" y="4856"/>
                  </a:cubicBezTo>
                  <a:cubicBezTo>
                    <a:pt x="16779" y="4776"/>
                    <a:pt x="16717" y="4695"/>
                    <a:pt x="16717" y="4615"/>
                  </a:cubicBezTo>
                  <a:cubicBezTo>
                    <a:pt x="16591" y="4294"/>
                    <a:pt x="16591" y="4133"/>
                    <a:pt x="16717" y="4133"/>
                  </a:cubicBezTo>
                  <a:cubicBezTo>
                    <a:pt x="16717" y="4053"/>
                    <a:pt x="16904" y="4013"/>
                    <a:pt x="17280" y="4013"/>
                  </a:cubicBezTo>
                  <a:cubicBezTo>
                    <a:pt x="17656" y="3933"/>
                    <a:pt x="17906" y="3893"/>
                    <a:pt x="18031" y="3893"/>
                  </a:cubicBezTo>
                  <a:close/>
                  <a:moveTo>
                    <a:pt x="13054" y="10"/>
                  </a:moveTo>
                  <a:cubicBezTo>
                    <a:pt x="13242" y="30"/>
                    <a:pt x="13461" y="80"/>
                    <a:pt x="13711" y="161"/>
                  </a:cubicBezTo>
                  <a:cubicBezTo>
                    <a:pt x="13836" y="241"/>
                    <a:pt x="13899" y="281"/>
                    <a:pt x="13899" y="281"/>
                  </a:cubicBezTo>
                  <a:cubicBezTo>
                    <a:pt x="14650" y="441"/>
                    <a:pt x="15402" y="722"/>
                    <a:pt x="16153" y="1124"/>
                  </a:cubicBezTo>
                  <a:cubicBezTo>
                    <a:pt x="16153" y="1204"/>
                    <a:pt x="16216" y="1284"/>
                    <a:pt x="16341" y="1364"/>
                  </a:cubicBezTo>
                  <a:cubicBezTo>
                    <a:pt x="16591" y="1605"/>
                    <a:pt x="16717" y="1806"/>
                    <a:pt x="16717" y="1966"/>
                  </a:cubicBezTo>
                  <a:cubicBezTo>
                    <a:pt x="16717" y="2448"/>
                    <a:pt x="16466" y="2769"/>
                    <a:pt x="15965" y="2930"/>
                  </a:cubicBezTo>
                  <a:cubicBezTo>
                    <a:pt x="15339" y="2930"/>
                    <a:pt x="13398" y="3371"/>
                    <a:pt x="10143" y="4254"/>
                  </a:cubicBezTo>
                  <a:cubicBezTo>
                    <a:pt x="6511" y="5377"/>
                    <a:pt x="4445" y="6020"/>
                    <a:pt x="3944" y="6180"/>
                  </a:cubicBezTo>
                  <a:cubicBezTo>
                    <a:pt x="3819" y="6180"/>
                    <a:pt x="3694" y="6180"/>
                    <a:pt x="3569" y="6180"/>
                  </a:cubicBezTo>
                  <a:cubicBezTo>
                    <a:pt x="2817" y="6341"/>
                    <a:pt x="2254" y="6381"/>
                    <a:pt x="1878" y="6300"/>
                  </a:cubicBezTo>
                  <a:cubicBezTo>
                    <a:pt x="1628" y="6140"/>
                    <a:pt x="2254" y="5698"/>
                    <a:pt x="3757" y="4976"/>
                  </a:cubicBezTo>
                  <a:cubicBezTo>
                    <a:pt x="4257" y="4655"/>
                    <a:pt x="5196" y="4214"/>
                    <a:pt x="6574" y="3652"/>
                  </a:cubicBezTo>
                  <a:cubicBezTo>
                    <a:pt x="7951" y="3010"/>
                    <a:pt x="8953" y="2528"/>
                    <a:pt x="9579" y="2207"/>
                  </a:cubicBezTo>
                  <a:cubicBezTo>
                    <a:pt x="11332" y="1324"/>
                    <a:pt x="12271" y="722"/>
                    <a:pt x="12397" y="401"/>
                  </a:cubicBezTo>
                  <a:cubicBezTo>
                    <a:pt x="12522" y="241"/>
                    <a:pt x="12584" y="120"/>
                    <a:pt x="12584" y="40"/>
                  </a:cubicBezTo>
                  <a:cubicBezTo>
                    <a:pt x="12710" y="0"/>
                    <a:pt x="12866" y="-10"/>
                    <a:pt x="13054" y="1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6600">
                  <a:latin typeface="FZSuXinShiLiuKaiS-R-GB"/>
                  <a:ea typeface="FZSuXinShiLiuKaiS-R-GB"/>
                  <a:cs typeface="FZSuXinShiLiuKaiS-R-GB"/>
                  <a:sym typeface="FZSuXinShiLiuKaiS-R-GB"/>
                </a:defRPr>
              </a:pPr>
              <a:endParaRPr/>
            </a:p>
          </p:txBody>
        </p:sp>
        <p:sp>
          <p:nvSpPr>
            <p:cNvPr id="20" name="Shape 168"/>
            <p:cNvSpPr/>
            <p:nvPr/>
          </p:nvSpPr>
          <p:spPr>
            <a:xfrm>
              <a:off x="815262" y="1936565"/>
              <a:ext cx="1335102" cy="1331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16" y="9316"/>
                  </a:moveTo>
                  <a:cubicBezTo>
                    <a:pt x="11813" y="9316"/>
                    <a:pt x="11925" y="9349"/>
                    <a:pt x="12054" y="9413"/>
                  </a:cubicBezTo>
                  <a:cubicBezTo>
                    <a:pt x="12246" y="9478"/>
                    <a:pt x="12439" y="9607"/>
                    <a:pt x="12632" y="9800"/>
                  </a:cubicBezTo>
                  <a:cubicBezTo>
                    <a:pt x="12632" y="9993"/>
                    <a:pt x="12632" y="10864"/>
                    <a:pt x="12632" y="12412"/>
                  </a:cubicBezTo>
                  <a:cubicBezTo>
                    <a:pt x="13018" y="12283"/>
                    <a:pt x="13404" y="12089"/>
                    <a:pt x="13789" y="11831"/>
                  </a:cubicBezTo>
                  <a:cubicBezTo>
                    <a:pt x="13982" y="11767"/>
                    <a:pt x="14175" y="11831"/>
                    <a:pt x="14368" y="12025"/>
                  </a:cubicBezTo>
                  <a:cubicBezTo>
                    <a:pt x="14689" y="12283"/>
                    <a:pt x="14754" y="12476"/>
                    <a:pt x="14561" y="12605"/>
                  </a:cubicBezTo>
                  <a:cubicBezTo>
                    <a:pt x="14111" y="12798"/>
                    <a:pt x="13725" y="12960"/>
                    <a:pt x="13404" y="13089"/>
                  </a:cubicBezTo>
                  <a:cubicBezTo>
                    <a:pt x="13082" y="13218"/>
                    <a:pt x="12793" y="13218"/>
                    <a:pt x="12536" y="13089"/>
                  </a:cubicBezTo>
                  <a:lnTo>
                    <a:pt x="12536" y="14830"/>
                  </a:lnTo>
                  <a:cubicBezTo>
                    <a:pt x="12793" y="14701"/>
                    <a:pt x="13082" y="14572"/>
                    <a:pt x="13404" y="14443"/>
                  </a:cubicBezTo>
                  <a:cubicBezTo>
                    <a:pt x="13532" y="14378"/>
                    <a:pt x="13629" y="14346"/>
                    <a:pt x="13693" y="14346"/>
                  </a:cubicBezTo>
                  <a:cubicBezTo>
                    <a:pt x="13821" y="14217"/>
                    <a:pt x="14046" y="14281"/>
                    <a:pt x="14368" y="14539"/>
                  </a:cubicBezTo>
                  <a:cubicBezTo>
                    <a:pt x="14689" y="14733"/>
                    <a:pt x="14818" y="14894"/>
                    <a:pt x="14754" y="15023"/>
                  </a:cubicBezTo>
                  <a:cubicBezTo>
                    <a:pt x="14754" y="15152"/>
                    <a:pt x="14625" y="15216"/>
                    <a:pt x="14368" y="15216"/>
                  </a:cubicBezTo>
                  <a:cubicBezTo>
                    <a:pt x="14175" y="15216"/>
                    <a:pt x="13918" y="15281"/>
                    <a:pt x="13596" y="15410"/>
                  </a:cubicBezTo>
                  <a:cubicBezTo>
                    <a:pt x="13532" y="15410"/>
                    <a:pt x="13468" y="15442"/>
                    <a:pt x="13404" y="15507"/>
                  </a:cubicBezTo>
                  <a:cubicBezTo>
                    <a:pt x="13275" y="15571"/>
                    <a:pt x="13114" y="15603"/>
                    <a:pt x="12921" y="15603"/>
                  </a:cubicBezTo>
                  <a:cubicBezTo>
                    <a:pt x="12889" y="15636"/>
                    <a:pt x="12849" y="15652"/>
                    <a:pt x="12801" y="15652"/>
                  </a:cubicBezTo>
                  <a:lnTo>
                    <a:pt x="12696" y="15622"/>
                  </a:lnTo>
                  <a:lnTo>
                    <a:pt x="12536" y="15507"/>
                  </a:lnTo>
                  <a:cubicBezTo>
                    <a:pt x="12536" y="16990"/>
                    <a:pt x="12600" y="18086"/>
                    <a:pt x="12729" y="18795"/>
                  </a:cubicBezTo>
                  <a:cubicBezTo>
                    <a:pt x="12793" y="19311"/>
                    <a:pt x="12729" y="19601"/>
                    <a:pt x="12536" y="19666"/>
                  </a:cubicBezTo>
                  <a:cubicBezTo>
                    <a:pt x="12343" y="19730"/>
                    <a:pt x="12086" y="19633"/>
                    <a:pt x="11764" y="19375"/>
                  </a:cubicBezTo>
                  <a:cubicBezTo>
                    <a:pt x="11829" y="19440"/>
                    <a:pt x="11796" y="19440"/>
                    <a:pt x="11668" y="19375"/>
                  </a:cubicBezTo>
                  <a:cubicBezTo>
                    <a:pt x="11411" y="18924"/>
                    <a:pt x="11314" y="18473"/>
                    <a:pt x="11379" y="18021"/>
                  </a:cubicBezTo>
                  <a:cubicBezTo>
                    <a:pt x="11507" y="17634"/>
                    <a:pt x="11604" y="16216"/>
                    <a:pt x="11668" y="13766"/>
                  </a:cubicBezTo>
                  <a:cubicBezTo>
                    <a:pt x="11668" y="11315"/>
                    <a:pt x="11636" y="9993"/>
                    <a:pt x="11571" y="9800"/>
                  </a:cubicBezTo>
                  <a:cubicBezTo>
                    <a:pt x="11379" y="9671"/>
                    <a:pt x="11346" y="9542"/>
                    <a:pt x="11475" y="9413"/>
                  </a:cubicBezTo>
                  <a:cubicBezTo>
                    <a:pt x="11539" y="9349"/>
                    <a:pt x="11620" y="9316"/>
                    <a:pt x="11716" y="9316"/>
                  </a:cubicBezTo>
                  <a:close/>
                  <a:moveTo>
                    <a:pt x="15700" y="8827"/>
                  </a:moveTo>
                  <a:cubicBezTo>
                    <a:pt x="15905" y="8863"/>
                    <a:pt x="16200" y="9026"/>
                    <a:pt x="16586" y="9316"/>
                  </a:cubicBezTo>
                  <a:cubicBezTo>
                    <a:pt x="17164" y="9768"/>
                    <a:pt x="17389" y="10155"/>
                    <a:pt x="17261" y="10477"/>
                  </a:cubicBezTo>
                  <a:cubicBezTo>
                    <a:pt x="17068" y="10735"/>
                    <a:pt x="17036" y="11896"/>
                    <a:pt x="17164" y="13959"/>
                  </a:cubicBezTo>
                  <a:cubicBezTo>
                    <a:pt x="17164" y="15378"/>
                    <a:pt x="17261" y="16667"/>
                    <a:pt x="17454" y="17828"/>
                  </a:cubicBezTo>
                  <a:cubicBezTo>
                    <a:pt x="17582" y="18408"/>
                    <a:pt x="17421" y="19182"/>
                    <a:pt x="16971" y="20149"/>
                  </a:cubicBezTo>
                  <a:cubicBezTo>
                    <a:pt x="16650" y="21116"/>
                    <a:pt x="16296" y="21600"/>
                    <a:pt x="15911" y="21600"/>
                  </a:cubicBezTo>
                  <a:cubicBezTo>
                    <a:pt x="15525" y="21536"/>
                    <a:pt x="15236" y="21149"/>
                    <a:pt x="15043" y="20439"/>
                  </a:cubicBezTo>
                  <a:cubicBezTo>
                    <a:pt x="14914" y="19730"/>
                    <a:pt x="14754" y="19311"/>
                    <a:pt x="14561" y="19182"/>
                  </a:cubicBezTo>
                  <a:cubicBezTo>
                    <a:pt x="14368" y="18989"/>
                    <a:pt x="14304" y="18892"/>
                    <a:pt x="14368" y="18892"/>
                  </a:cubicBezTo>
                  <a:cubicBezTo>
                    <a:pt x="14561" y="18892"/>
                    <a:pt x="14786" y="18892"/>
                    <a:pt x="15043" y="18892"/>
                  </a:cubicBezTo>
                  <a:cubicBezTo>
                    <a:pt x="15429" y="18892"/>
                    <a:pt x="15654" y="18827"/>
                    <a:pt x="15718" y="18698"/>
                  </a:cubicBezTo>
                  <a:cubicBezTo>
                    <a:pt x="15782" y="18569"/>
                    <a:pt x="15814" y="17763"/>
                    <a:pt x="15814" y="16280"/>
                  </a:cubicBezTo>
                  <a:cubicBezTo>
                    <a:pt x="15814" y="14797"/>
                    <a:pt x="15782" y="13379"/>
                    <a:pt x="15718" y="12025"/>
                  </a:cubicBezTo>
                  <a:cubicBezTo>
                    <a:pt x="15654" y="11444"/>
                    <a:pt x="15589" y="10864"/>
                    <a:pt x="15525" y="10284"/>
                  </a:cubicBezTo>
                  <a:cubicBezTo>
                    <a:pt x="15525" y="10090"/>
                    <a:pt x="15525" y="9994"/>
                    <a:pt x="15525" y="9994"/>
                  </a:cubicBezTo>
                  <a:cubicBezTo>
                    <a:pt x="15396" y="9994"/>
                    <a:pt x="15139" y="10090"/>
                    <a:pt x="14754" y="10284"/>
                  </a:cubicBezTo>
                  <a:cubicBezTo>
                    <a:pt x="14561" y="10348"/>
                    <a:pt x="14336" y="10413"/>
                    <a:pt x="14079" y="10477"/>
                  </a:cubicBezTo>
                  <a:cubicBezTo>
                    <a:pt x="13950" y="10542"/>
                    <a:pt x="13886" y="10574"/>
                    <a:pt x="13886" y="10574"/>
                  </a:cubicBezTo>
                  <a:cubicBezTo>
                    <a:pt x="13821" y="10574"/>
                    <a:pt x="13725" y="10509"/>
                    <a:pt x="13596" y="10380"/>
                  </a:cubicBezTo>
                  <a:cubicBezTo>
                    <a:pt x="13596" y="10316"/>
                    <a:pt x="13564" y="10251"/>
                    <a:pt x="13500" y="10187"/>
                  </a:cubicBezTo>
                  <a:cubicBezTo>
                    <a:pt x="13371" y="9994"/>
                    <a:pt x="13307" y="9832"/>
                    <a:pt x="13307" y="9703"/>
                  </a:cubicBezTo>
                  <a:cubicBezTo>
                    <a:pt x="13243" y="9574"/>
                    <a:pt x="13211" y="9510"/>
                    <a:pt x="13211" y="9510"/>
                  </a:cubicBezTo>
                  <a:cubicBezTo>
                    <a:pt x="13275" y="9445"/>
                    <a:pt x="13339" y="9413"/>
                    <a:pt x="13404" y="9413"/>
                  </a:cubicBezTo>
                  <a:cubicBezTo>
                    <a:pt x="13468" y="9413"/>
                    <a:pt x="13629" y="9381"/>
                    <a:pt x="13886" y="9316"/>
                  </a:cubicBezTo>
                  <a:cubicBezTo>
                    <a:pt x="14079" y="9252"/>
                    <a:pt x="14271" y="9220"/>
                    <a:pt x="14464" y="9220"/>
                  </a:cubicBezTo>
                  <a:cubicBezTo>
                    <a:pt x="15043" y="9026"/>
                    <a:pt x="15396" y="8897"/>
                    <a:pt x="15525" y="8833"/>
                  </a:cubicBezTo>
                  <a:cubicBezTo>
                    <a:pt x="15573" y="8817"/>
                    <a:pt x="15631" y="8815"/>
                    <a:pt x="15700" y="8827"/>
                  </a:cubicBezTo>
                  <a:close/>
                  <a:moveTo>
                    <a:pt x="9662" y="3487"/>
                  </a:moveTo>
                  <a:lnTo>
                    <a:pt x="9980" y="3948"/>
                  </a:lnTo>
                  <a:cubicBezTo>
                    <a:pt x="10077" y="4142"/>
                    <a:pt x="10125" y="4319"/>
                    <a:pt x="10125" y="4480"/>
                  </a:cubicBezTo>
                  <a:cubicBezTo>
                    <a:pt x="10125" y="4803"/>
                    <a:pt x="9964" y="5061"/>
                    <a:pt x="9643" y="5254"/>
                  </a:cubicBezTo>
                  <a:cubicBezTo>
                    <a:pt x="9064" y="5641"/>
                    <a:pt x="8582" y="5996"/>
                    <a:pt x="8196" y="6318"/>
                  </a:cubicBezTo>
                  <a:cubicBezTo>
                    <a:pt x="7554" y="6834"/>
                    <a:pt x="7071" y="7092"/>
                    <a:pt x="6750" y="7092"/>
                  </a:cubicBezTo>
                  <a:lnTo>
                    <a:pt x="6654" y="8446"/>
                  </a:lnTo>
                  <a:cubicBezTo>
                    <a:pt x="6782" y="8381"/>
                    <a:pt x="6943" y="8317"/>
                    <a:pt x="7136" y="8253"/>
                  </a:cubicBezTo>
                  <a:cubicBezTo>
                    <a:pt x="7650" y="8124"/>
                    <a:pt x="8036" y="7995"/>
                    <a:pt x="8293" y="7866"/>
                  </a:cubicBezTo>
                  <a:cubicBezTo>
                    <a:pt x="8357" y="7866"/>
                    <a:pt x="8582" y="8059"/>
                    <a:pt x="8968" y="8446"/>
                  </a:cubicBezTo>
                  <a:cubicBezTo>
                    <a:pt x="9289" y="8768"/>
                    <a:pt x="9354" y="8994"/>
                    <a:pt x="9161" y="9123"/>
                  </a:cubicBezTo>
                  <a:cubicBezTo>
                    <a:pt x="8968" y="9187"/>
                    <a:pt x="8679" y="9220"/>
                    <a:pt x="8293" y="9220"/>
                  </a:cubicBezTo>
                  <a:cubicBezTo>
                    <a:pt x="7714" y="9284"/>
                    <a:pt x="7200" y="9381"/>
                    <a:pt x="6750" y="9510"/>
                  </a:cubicBezTo>
                  <a:cubicBezTo>
                    <a:pt x="6814" y="9574"/>
                    <a:pt x="6911" y="9671"/>
                    <a:pt x="7039" y="9800"/>
                  </a:cubicBezTo>
                  <a:cubicBezTo>
                    <a:pt x="7168" y="9865"/>
                    <a:pt x="7296" y="9993"/>
                    <a:pt x="7425" y="10187"/>
                  </a:cubicBezTo>
                  <a:cubicBezTo>
                    <a:pt x="7425" y="10380"/>
                    <a:pt x="7200" y="10671"/>
                    <a:pt x="6750" y="11057"/>
                  </a:cubicBezTo>
                  <a:cubicBezTo>
                    <a:pt x="7393" y="11122"/>
                    <a:pt x="7875" y="11251"/>
                    <a:pt x="8196" y="11444"/>
                  </a:cubicBezTo>
                  <a:cubicBezTo>
                    <a:pt x="8454" y="11638"/>
                    <a:pt x="8711" y="11960"/>
                    <a:pt x="8968" y="12412"/>
                  </a:cubicBezTo>
                  <a:cubicBezTo>
                    <a:pt x="9161" y="12927"/>
                    <a:pt x="9161" y="13379"/>
                    <a:pt x="8968" y="13766"/>
                  </a:cubicBezTo>
                  <a:cubicBezTo>
                    <a:pt x="8775" y="14024"/>
                    <a:pt x="8582" y="14120"/>
                    <a:pt x="8389" y="14056"/>
                  </a:cubicBezTo>
                  <a:cubicBezTo>
                    <a:pt x="8196" y="13862"/>
                    <a:pt x="7875" y="13540"/>
                    <a:pt x="7425" y="13089"/>
                  </a:cubicBezTo>
                  <a:cubicBezTo>
                    <a:pt x="6911" y="12508"/>
                    <a:pt x="6557" y="12218"/>
                    <a:pt x="6364" y="12218"/>
                  </a:cubicBezTo>
                  <a:cubicBezTo>
                    <a:pt x="6364" y="16280"/>
                    <a:pt x="6300" y="18634"/>
                    <a:pt x="6171" y="19279"/>
                  </a:cubicBezTo>
                  <a:cubicBezTo>
                    <a:pt x="6043" y="19795"/>
                    <a:pt x="5882" y="20117"/>
                    <a:pt x="5689" y="20246"/>
                  </a:cubicBezTo>
                  <a:cubicBezTo>
                    <a:pt x="5432" y="20310"/>
                    <a:pt x="5239" y="20052"/>
                    <a:pt x="5111" y="19472"/>
                  </a:cubicBezTo>
                  <a:cubicBezTo>
                    <a:pt x="5046" y="18956"/>
                    <a:pt x="5046" y="18602"/>
                    <a:pt x="5111" y="18408"/>
                  </a:cubicBezTo>
                  <a:cubicBezTo>
                    <a:pt x="5239" y="18215"/>
                    <a:pt x="5271" y="16313"/>
                    <a:pt x="5207" y="12702"/>
                  </a:cubicBezTo>
                  <a:cubicBezTo>
                    <a:pt x="4950" y="12895"/>
                    <a:pt x="4596" y="13185"/>
                    <a:pt x="4146" y="13572"/>
                  </a:cubicBezTo>
                  <a:cubicBezTo>
                    <a:pt x="2989" y="14604"/>
                    <a:pt x="2186" y="15216"/>
                    <a:pt x="1736" y="15410"/>
                  </a:cubicBezTo>
                  <a:cubicBezTo>
                    <a:pt x="964" y="15926"/>
                    <a:pt x="482" y="16184"/>
                    <a:pt x="289" y="16184"/>
                  </a:cubicBezTo>
                  <a:cubicBezTo>
                    <a:pt x="96" y="16248"/>
                    <a:pt x="0" y="16248"/>
                    <a:pt x="0" y="16184"/>
                  </a:cubicBezTo>
                  <a:cubicBezTo>
                    <a:pt x="0" y="16119"/>
                    <a:pt x="225" y="15861"/>
                    <a:pt x="675" y="15410"/>
                  </a:cubicBezTo>
                  <a:cubicBezTo>
                    <a:pt x="1254" y="14894"/>
                    <a:pt x="1929" y="14217"/>
                    <a:pt x="2700" y="13379"/>
                  </a:cubicBezTo>
                  <a:cubicBezTo>
                    <a:pt x="2893" y="13185"/>
                    <a:pt x="3118" y="12895"/>
                    <a:pt x="3375" y="12508"/>
                  </a:cubicBezTo>
                  <a:cubicBezTo>
                    <a:pt x="3761" y="12121"/>
                    <a:pt x="4146" y="11638"/>
                    <a:pt x="4532" y="11057"/>
                  </a:cubicBezTo>
                  <a:cubicBezTo>
                    <a:pt x="4982" y="10671"/>
                    <a:pt x="5207" y="10316"/>
                    <a:pt x="5207" y="9993"/>
                  </a:cubicBezTo>
                  <a:cubicBezTo>
                    <a:pt x="4179" y="10316"/>
                    <a:pt x="3150" y="10767"/>
                    <a:pt x="2121" y="11348"/>
                  </a:cubicBezTo>
                  <a:lnTo>
                    <a:pt x="1612" y="11603"/>
                  </a:lnTo>
                  <a:lnTo>
                    <a:pt x="2086" y="11024"/>
                  </a:lnTo>
                  <a:lnTo>
                    <a:pt x="3584" y="9450"/>
                  </a:lnTo>
                  <a:lnTo>
                    <a:pt x="5400" y="8930"/>
                  </a:lnTo>
                  <a:lnTo>
                    <a:pt x="5400" y="7541"/>
                  </a:lnTo>
                  <a:lnTo>
                    <a:pt x="6100" y="6806"/>
                  </a:lnTo>
                  <a:lnTo>
                    <a:pt x="6764" y="6187"/>
                  </a:lnTo>
                  <a:lnTo>
                    <a:pt x="6750" y="6705"/>
                  </a:lnTo>
                  <a:lnTo>
                    <a:pt x="7282" y="5704"/>
                  </a:lnTo>
                  <a:close/>
                  <a:moveTo>
                    <a:pt x="13716" y="0"/>
                  </a:moveTo>
                  <a:lnTo>
                    <a:pt x="14368" y="418"/>
                  </a:lnTo>
                  <a:cubicBezTo>
                    <a:pt x="14818" y="870"/>
                    <a:pt x="15043" y="1289"/>
                    <a:pt x="15043" y="1676"/>
                  </a:cubicBezTo>
                  <a:cubicBezTo>
                    <a:pt x="15043" y="1676"/>
                    <a:pt x="15043" y="1708"/>
                    <a:pt x="15043" y="1772"/>
                  </a:cubicBezTo>
                  <a:cubicBezTo>
                    <a:pt x="15107" y="1901"/>
                    <a:pt x="15139" y="1998"/>
                    <a:pt x="15139" y="2062"/>
                  </a:cubicBezTo>
                  <a:cubicBezTo>
                    <a:pt x="15204" y="2062"/>
                    <a:pt x="15300" y="2030"/>
                    <a:pt x="15429" y="1966"/>
                  </a:cubicBezTo>
                  <a:cubicBezTo>
                    <a:pt x="16200" y="1708"/>
                    <a:pt x="16586" y="1514"/>
                    <a:pt x="16586" y="1385"/>
                  </a:cubicBezTo>
                  <a:cubicBezTo>
                    <a:pt x="16714" y="1256"/>
                    <a:pt x="17004" y="1418"/>
                    <a:pt x="17454" y="1869"/>
                  </a:cubicBezTo>
                  <a:cubicBezTo>
                    <a:pt x="17968" y="2320"/>
                    <a:pt x="18064" y="2610"/>
                    <a:pt x="17743" y="2739"/>
                  </a:cubicBezTo>
                  <a:cubicBezTo>
                    <a:pt x="17421" y="2868"/>
                    <a:pt x="16971" y="3030"/>
                    <a:pt x="16393" y="3223"/>
                  </a:cubicBezTo>
                  <a:cubicBezTo>
                    <a:pt x="15750" y="3481"/>
                    <a:pt x="15268" y="3674"/>
                    <a:pt x="14946" y="3803"/>
                  </a:cubicBezTo>
                  <a:cubicBezTo>
                    <a:pt x="14946" y="3997"/>
                    <a:pt x="14914" y="4255"/>
                    <a:pt x="14850" y="4577"/>
                  </a:cubicBezTo>
                  <a:cubicBezTo>
                    <a:pt x="14850" y="4642"/>
                    <a:pt x="14850" y="4771"/>
                    <a:pt x="14850" y="4964"/>
                  </a:cubicBezTo>
                  <a:cubicBezTo>
                    <a:pt x="14979" y="4900"/>
                    <a:pt x="15043" y="4867"/>
                    <a:pt x="15043" y="4867"/>
                  </a:cubicBezTo>
                  <a:cubicBezTo>
                    <a:pt x="15621" y="4609"/>
                    <a:pt x="16007" y="4416"/>
                    <a:pt x="16200" y="4287"/>
                  </a:cubicBezTo>
                  <a:cubicBezTo>
                    <a:pt x="16264" y="4094"/>
                    <a:pt x="16489" y="4158"/>
                    <a:pt x="16875" y="4480"/>
                  </a:cubicBezTo>
                  <a:cubicBezTo>
                    <a:pt x="17068" y="4609"/>
                    <a:pt x="17196" y="4706"/>
                    <a:pt x="17261" y="4771"/>
                  </a:cubicBezTo>
                  <a:cubicBezTo>
                    <a:pt x="17261" y="4835"/>
                    <a:pt x="17196" y="4900"/>
                    <a:pt x="17068" y="4964"/>
                  </a:cubicBezTo>
                  <a:cubicBezTo>
                    <a:pt x="16939" y="5028"/>
                    <a:pt x="16554" y="5190"/>
                    <a:pt x="15911" y="5448"/>
                  </a:cubicBezTo>
                  <a:cubicBezTo>
                    <a:pt x="15461" y="5706"/>
                    <a:pt x="15075" y="5899"/>
                    <a:pt x="14754" y="6028"/>
                  </a:cubicBezTo>
                  <a:cubicBezTo>
                    <a:pt x="14689" y="6286"/>
                    <a:pt x="14593" y="6576"/>
                    <a:pt x="14464" y="6898"/>
                  </a:cubicBezTo>
                  <a:cubicBezTo>
                    <a:pt x="14400" y="7156"/>
                    <a:pt x="14368" y="7318"/>
                    <a:pt x="14368" y="7382"/>
                  </a:cubicBezTo>
                  <a:cubicBezTo>
                    <a:pt x="15268" y="7189"/>
                    <a:pt x="16264" y="7027"/>
                    <a:pt x="17357" y="6898"/>
                  </a:cubicBezTo>
                  <a:cubicBezTo>
                    <a:pt x="19029" y="6641"/>
                    <a:pt x="19961" y="6383"/>
                    <a:pt x="20154" y="6125"/>
                  </a:cubicBezTo>
                  <a:cubicBezTo>
                    <a:pt x="20282" y="5931"/>
                    <a:pt x="20571" y="6125"/>
                    <a:pt x="21021" y="6705"/>
                  </a:cubicBezTo>
                  <a:cubicBezTo>
                    <a:pt x="21407" y="7092"/>
                    <a:pt x="21600" y="7414"/>
                    <a:pt x="21600" y="7672"/>
                  </a:cubicBezTo>
                  <a:cubicBezTo>
                    <a:pt x="21600" y="7737"/>
                    <a:pt x="21600" y="7801"/>
                    <a:pt x="21600" y="7866"/>
                  </a:cubicBezTo>
                  <a:cubicBezTo>
                    <a:pt x="21471" y="8124"/>
                    <a:pt x="21343" y="8188"/>
                    <a:pt x="21214" y="8059"/>
                  </a:cubicBezTo>
                  <a:cubicBezTo>
                    <a:pt x="21021" y="7930"/>
                    <a:pt x="20604" y="7801"/>
                    <a:pt x="19961" y="7672"/>
                  </a:cubicBezTo>
                  <a:cubicBezTo>
                    <a:pt x="19125" y="7543"/>
                    <a:pt x="18032" y="7575"/>
                    <a:pt x="16682" y="7769"/>
                  </a:cubicBezTo>
                  <a:cubicBezTo>
                    <a:pt x="15396" y="7898"/>
                    <a:pt x="14175" y="8156"/>
                    <a:pt x="13018" y="8543"/>
                  </a:cubicBezTo>
                  <a:cubicBezTo>
                    <a:pt x="12375" y="8672"/>
                    <a:pt x="11700" y="8865"/>
                    <a:pt x="10993" y="9123"/>
                  </a:cubicBezTo>
                  <a:cubicBezTo>
                    <a:pt x="10929" y="9187"/>
                    <a:pt x="10864" y="9220"/>
                    <a:pt x="10800" y="9220"/>
                  </a:cubicBezTo>
                  <a:cubicBezTo>
                    <a:pt x="10736" y="9220"/>
                    <a:pt x="10639" y="9252"/>
                    <a:pt x="10511" y="9316"/>
                  </a:cubicBezTo>
                  <a:cubicBezTo>
                    <a:pt x="10446" y="9381"/>
                    <a:pt x="10350" y="9413"/>
                    <a:pt x="10221" y="9413"/>
                  </a:cubicBezTo>
                  <a:cubicBezTo>
                    <a:pt x="10093" y="9413"/>
                    <a:pt x="9932" y="9187"/>
                    <a:pt x="9739" y="8736"/>
                  </a:cubicBezTo>
                  <a:cubicBezTo>
                    <a:pt x="9675" y="8349"/>
                    <a:pt x="9675" y="8156"/>
                    <a:pt x="9739" y="8156"/>
                  </a:cubicBezTo>
                  <a:cubicBezTo>
                    <a:pt x="9804" y="8156"/>
                    <a:pt x="9900" y="8124"/>
                    <a:pt x="10029" y="8059"/>
                  </a:cubicBezTo>
                  <a:cubicBezTo>
                    <a:pt x="11379" y="7801"/>
                    <a:pt x="12439" y="7608"/>
                    <a:pt x="13211" y="7479"/>
                  </a:cubicBezTo>
                  <a:cubicBezTo>
                    <a:pt x="13082" y="7156"/>
                    <a:pt x="13018" y="6898"/>
                    <a:pt x="13018" y="6705"/>
                  </a:cubicBezTo>
                  <a:cubicBezTo>
                    <a:pt x="12632" y="6769"/>
                    <a:pt x="12375" y="6866"/>
                    <a:pt x="12246" y="6995"/>
                  </a:cubicBezTo>
                  <a:cubicBezTo>
                    <a:pt x="11861" y="7124"/>
                    <a:pt x="11539" y="6963"/>
                    <a:pt x="11282" y="6512"/>
                  </a:cubicBezTo>
                  <a:cubicBezTo>
                    <a:pt x="11025" y="6060"/>
                    <a:pt x="10993" y="5835"/>
                    <a:pt x="11186" y="5835"/>
                  </a:cubicBezTo>
                  <a:cubicBezTo>
                    <a:pt x="11379" y="5835"/>
                    <a:pt x="11925" y="5738"/>
                    <a:pt x="12825" y="5544"/>
                  </a:cubicBezTo>
                  <a:lnTo>
                    <a:pt x="13114" y="5448"/>
                  </a:lnTo>
                  <a:cubicBezTo>
                    <a:pt x="13114" y="5190"/>
                    <a:pt x="13114" y="4867"/>
                    <a:pt x="13114" y="4480"/>
                  </a:cubicBezTo>
                  <a:cubicBezTo>
                    <a:pt x="12986" y="4480"/>
                    <a:pt x="12825" y="4545"/>
                    <a:pt x="12632" y="4674"/>
                  </a:cubicBezTo>
                  <a:cubicBezTo>
                    <a:pt x="12375" y="4738"/>
                    <a:pt x="12214" y="4771"/>
                    <a:pt x="12150" y="4771"/>
                  </a:cubicBezTo>
                  <a:cubicBezTo>
                    <a:pt x="11571" y="4835"/>
                    <a:pt x="11250" y="4867"/>
                    <a:pt x="11186" y="4867"/>
                  </a:cubicBezTo>
                  <a:cubicBezTo>
                    <a:pt x="11057" y="4803"/>
                    <a:pt x="10896" y="4480"/>
                    <a:pt x="10704" y="3900"/>
                  </a:cubicBezTo>
                  <a:cubicBezTo>
                    <a:pt x="10511" y="3320"/>
                    <a:pt x="10511" y="3030"/>
                    <a:pt x="10704" y="3030"/>
                  </a:cubicBezTo>
                  <a:cubicBezTo>
                    <a:pt x="11025" y="3030"/>
                    <a:pt x="11604" y="2933"/>
                    <a:pt x="12439" y="2739"/>
                  </a:cubicBezTo>
                  <a:cubicBezTo>
                    <a:pt x="12504" y="2739"/>
                    <a:pt x="12600" y="2739"/>
                    <a:pt x="12729" y="2739"/>
                  </a:cubicBezTo>
                  <a:cubicBezTo>
                    <a:pt x="12857" y="2675"/>
                    <a:pt x="12986" y="2643"/>
                    <a:pt x="13114" y="2643"/>
                  </a:cubicBezTo>
                  <a:cubicBezTo>
                    <a:pt x="13114" y="2062"/>
                    <a:pt x="13050" y="1611"/>
                    <a:pt x="12921" y="1289"/>
                  </a:cubicBezTo>
                  <a:cubicBezTo>
                    <a:pt x="12921" y="1224"/>
                    <a:pt x="12889" y="1160"/>
                    <a:pt x="12825" y="1095"/>
                  </a:cubicBezTo>
                  <a:lnTo>
                    <a:pt x="12754" y="81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defTabSz="914400">
                <a:defRPr sz="6600">
                  <a:latin typeface="FZSuXinShiLiuKaiS-R-GB"/>
                  <a:ea typeface="FZSuXinShiLiuKaiS-R-GB"/>
                  <a:cs typeface="FZSuXinShiLiuKaiS-R-GB"/>
                  <a:sym typeface="FZSuXinShiLiuKaiS-R-GB"/>
                </a:defRPr>
              </a:pPr>
              <a:endParaRPr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721994" y="5576552"/>
            <a:ext cx="426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汇报人：千库网   汇报时间：</a:t>
            </a:r>
            <a:r>
              <a:rPr lang="en-US" altLang="zh-CN" dirty="0" smtClean="0"/>
              <a:t>20XX</a:t>
            </a:r>
            <a:r>
              <a:rPr lang="zh-CN" altLang="en-US" dirty="0" smtClean="0"/>
              <a:t>年</a:t>
            </a:r>
            <a:r>
              <a:rPr lang="en-US" altLang="zh-CN" dirty="0" smtClean="0"/>
              <a:t>X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0038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43041" y="2377828"/>
            <a:ext cx="553998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项目标题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56895" y="2377828"/>
            <a:ext cx="2877711" cy="28694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我们为您提供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专业的演示模板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场一臂之力我们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为您提供专业的演示模板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以助您在职场一臂之力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我们为您提供专业的演示模板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以助您在职场一臂之力我们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为您提供专业的演示模板以助您在职场一臂之力</a:t>
            </a: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165" b="16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58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640921" y="2163176"/>
            <a:ext cx="2034726" cy="2747506"/>
            <a:chOff x="615531" y="2833672"/>
            <a:chExt cx="2034726" cy="2747506"/>
          </a:xfrm>
        </p:grpSpPr>
        <p:sp>
          <p:nvSpPr>
            <p:cNvPr id="74" name="Shape 816"/>
            <p:cNvSpPr/>
            <p:nvPr/>
          </p:nvSpPr>
          <p:spPr>
            <a:xfrm>
              <a:off x="615531" y="2833672"/>
              <a:ext cx="2034726" cy="274750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9A785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5" name="Shape 817"/>
            <p:cNvSpPr/>
            <p:nvPr/>
          </p:nvSpPr>
          <p:spPr>
            <a:xfrm>
              <a:off x="1104387" y="2977468"/>
              <a:ext cx="1063800" cy="3077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3000">
                  <a:solidFill>
                    <a:srgbClr val="424242"/>
                  </a:solidFill>
                  <a:latin typeface="Herculanum"/>
                  <a:ea typeface="Herculanum"/>
                  <a:cs typeface="Herculanum"/>
                  <a:sym typeface="Herculanum"/>
                </a:defRPr>
              </a:lvl1pPr>
            </a:lstStyle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sz="2000" dirty="0">
                  <a:solidFill>
                    <a:srgbClr val="424242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our plan</a:t>
              </a:r>
            </a:p>
          </p:txBody>
        </p:sp>
        <p:sp>
          <p:nvSpPr>
            <p:cNvPr id="76" name="Shape 818"/>
            <p:cNvSpPr/>
            <p:nvPr/>
          </p:nvSpPr>
          <p:spPr>
            <a:xfrm flipV="1">
              <a:off x="740408" y="3340699"/>
              <a:ext cx="1791758" cy="1"/>
            </a:xfrm>
            <a:prstGeom prst="line">
              <a:avLst/>
            </a:prstGeom>
            <a:noFill/>
            <a:ln w="12700" cap="flat">
              <a:solidFill>
                <a:srgbClr val="A27F6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84096" y="3479459"/>
              <a:ext cx="1686398" cy="1682350"/>
              <a:chOff x="686213" y="3469934"/>
              <a:chExt cx="1686398" cy="1682350"/>
            </a:xfrm>
          </p:grpSpPr>
          <p:pic>
            <p:nvPicPr>
              <p:cNvPr id="77" name="图片 76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86213" y="3469934"/>
                <a:ext cx="268012" cy="221816"/>
              </a:xfrm>
              <a:prstGeom prst="rect">
                <a:avLst/>
              </a:prstGeom>
            </p:spPr>
          </p:pic>
          <p:sp>
            <p:nvSpPr>
              <p:cNvPr id="78" name="Shape 822"/>
              <p:cNvSpPr/>
              <p:nvPr/>
            </p:nvSpPr>
            <p:spPr>
              <a:xfrm>
                <a:off x="686213" y="3556291"/>
                <a:ext cx="145109" cy="145109"/>
              </a:xfrm>
              <a:prstGeom prst="rect">
                <a:avLst/>
              </a:prstGeom>
              <a:ln w="25400">
                <a:solidFill>
                  <a:srgbClr val="A27F61">
                    <a:alpha val="60000"/>
                  </a:srgb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9" name="Shape 823"/>
              <p:cNvSpPr/>
              <p:nvPr/>
            </p:nvSpPr>
            <p:spPr>
              <a:xfrm rot="196108" flipV="1">
                <a:off x="919429" y="3538565"/>
                <a:ext cx="1451999" cy="82920"/>
              </a:xfrm>
              <a:prstGeom prst="line">
                <a:avLst/>
              </a:prstGeom>
              <a:ln w="50800">
                <a:solidFill>
                  <a:srgbClr val="A27F61">
                    <a:alpha val="60000"/>
                  </a:srgb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80" name="Shape 824"/>
              <p:cNvSpPr/>
              <p:nvPr/>
            </p:nvSpPr>
            <p:spPr>
              <a:xfrm rot="196108" flipV="1">
                <a:off x="919429" y="3649035"/>
                <a:ext cx="1451999" cy="82920"/>
              </a:xfrm>
              <a:prstGeom prst="line">
                <a:avLst/>
              </a:prstGeom>
              <a:ln w="50800">
                <a:solidFill>
                  <a:srgbClr val="A27F61">
                    <a:alpha val="60000"/>
                  </a:srgb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81" name="Shape 825"/>
              <p:cNvSpPr/>
              <p:nvPr/>
            </p:nvSpPr>
            <p:spPr>
              <a:xfrm rot="196108" flipV="1">
                <a:off x="919075" y="3752585"/>
                <a:ext cx="1016777" cy="58066"/>
              </a:xfrm>
              <a:prstGeom prst="line">
                <a:avLst/>
              </a:prstGeom>
              <a:ln w="50800">
                <a:solidFill>
                  <a:srgbClr val="A27F61">
                    <a:alpha val="60000"/>
                  </a:srgbClr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200"/>
                </a:pPr>
                <a:endParaRPr/>
              </a:p>
            </p:txBody>
          </p:sp>
          <p:pic>
            <p:nvPicPr>
              <p:cNvPr id="82" name="图片 81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86213" y="3919980"/>
                <a:ext cx="268012" cy="221816"/>
              </a:xfrm>
              <a:prstGeom prst="rect">
                <a:avLst/>
              </a:prstGeom>
            </p:spPr>
          </p:pic>
          <p:sp>
            <p:nvSpPr>
              <p:cNvPr id="84" name="Shape 828"/>
              <p:cNvSpPr/>
              <p:nvPr/>
            </p:nvSpPr>
            <p:spPr>
              <a:xfrm>
                <a:off x="686213" y="4074141"/>
                <a:ext cx="145109" cy="145109"/>
              </a:xfrm>
              <a:prstGeom prst="rect">
                <a:avLst/>
              </a:prstGeom>
              <a:noFill/>
              <a:ln w="254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5" name="Shape 829"/>
              <p:cNvSpPr/>
              <p:nvPr/>
            </p:nvSpPr>
            <p:spPr>
              <a:xfrm flipV="1">
                <a:off x="918246" y="4019783"/>
                <a:ext cx="1454365" cy="1"/>
              </a:xfrm>
              <a:prstGeom prst="line">
                <a:avLst/>
              </a:prstGeom>
              <a:noFill/>
              <a:ln w="508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86" name="Shape 830"/>
              <p:cNvSpPr/>
              <p:nvPr/>
            </p:nvSpPr>
            <p:spPr>
              <a:xfrm flipV="1">
                <a:off x="918246" y="4130691"/>
                <a:ext cx="1454365" cy="1"/>
              </a:xfrm>
              <a:prstGeom prst="line">
                <a:avLst/>
              </a:prstGeom>
              <a:noFill/>
              <a:ln w="508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87" name="Shape 831"/>
              <p:cNvSpPr/>
              <p:nvPr/>
            </p:nvSpPr>
            <p:spPr>
              <a:xfrm flipV="1">
                <a:off x="918246" y="4241599"/>
                <a:ext cx="1018434" cy="1"/>
              </a:xfrm>
              <a:prstGeom prst="line">
                <a:avLst/>
              </a:prstGeom>
              <a:noFill/>
              <a:ln w="508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pic>
            <p:nvPicPr>
              <p:cNvPr id="88" name="图片 87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86213" y="4370025"/>
                <a:ext cx="268012" cy="221816"/>
              </a:xfrm>
              <a:prstGeom prst="rect">
                <a:avLst/>
              </a:prstGeom>
            </p:spPr>
          </p:pic>
          <p:sp>
            <p:nvSpPr>
              <p:cNvPr id="90" name="Shape 835"/>
              <p:cNvSpPr/>
              <p:nvPr/>
            </p:nvSpPr>
            <p:spPr>
              <a:xfrm>
                <a:off x="686213" y="4524186"/>
                <a:ext cx="145109" cy="145110"/>
              </a:xfrm>
              <a:prstGeom prst="rect">
                <a:avLst/>
              </a:prstGeom>
              <a:noFill/>
              <a:ln w="254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91" name="Shape 836"/>
              <p:cNvSpPr/>
              <p:nvPr/>
            </p:nvSpPr>
            <p:spPr>
              <a:xfrm flipV="1">
                <a:off x="918246" y="4469828"/>
                <a:ext cx="1454365" cy="1"/>
              </a:xfrm>
              <a:prstGeom prst="line">
                <a:avLst/>
              </a:prstGeom>
              <a:noFill/>
              <a:ln w="508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92" name="Shape 837"/>
              <p:cNvSpPr/>
              <p:nvPr/>
            </p:nvSpPr>
            <p:spPr>
              <a:xfrm flipV="1">
                <a:off x="918246" y="4580737"/>
                <a:ext cx="1454365" cy="1"/>
              </a:xfrm>
              <a:prstGeom prst="line">
                <a:avLst/>
              </a:prstGeom>
              <a:noFill/>
              <a:ln w="508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93" name="Shape 838"/>
              <p:cNvSpPr/>
              <p:nvPr/>
            </p:nvSpPr>
            <p:spPr>
              <a:xfrm flipV="1">
                <a:off x="918246" y="4691645"/>
                <a:ext cx="1018434" cy="1"/>
              </a:xfrm>
              <a:prstGeom prst="line">
                <a:avLst/>
              </a:prstGeom>
              <a:noFill/>
              <a:ln w="508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pic>
            <p:nvPicPr>
              <p:cNvPr id="94" name="图片 93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86213" y="4830662"/>
                <a:ext cx="268012" cy="221816"/>
              </a:xfrm>
              <a:prstGeom prst="rect">
                <a:avLst/>
              </a:prstGeom>
            </p:spPr>
          </p:pic>
          <p:sp>
            <p:nvSpPr>
              <p:cNvPr id="96" name="Shape 842"/>
              <p:cNvSpPr/>
              <p:nvPr/>
            </p:nvSpPr>
            <p:spPr>
              <a:xfrm>
                <a:off x="686213" y="4984824"/>
                <a:ext cx="145109" cy="145110"/>
              </a:xfrm>
              <a:prstGeom prst="rect">
                <a:avLst/>
              </a:prstGeom>
              <a:noFill/>
              <a:ln w="254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97" name="Shape 843"/>
              <p:cNvSpPr/>
              <p:nvPr/>
            </p:nvSpPr>
            <p:spPr>
              <a:xfrm flipV="1">
                <a:off x="918246" y="4930466"/>
                <a:ext cx="1454365" cy="1"/>
              </a:xfrm>
              <a:prstGeom prst="line">
                <a:avLst/>
              </a:prstGeom>
              <a:noFill/>
              <a:ln w="508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98" name="Shape 844"/>
              <p:cNvSpPr/>
              <p:nvPr/>
            </p:nvSpPr>
            <p:spPr>
              <a:xfrm flipV="1">
                <a:off x="918246" y="5041375"/>
                <a:ext cx="1454365" cy="1"/>
              </a:xfrm>
              <a:prstGeom prst="line">
                <a:avLst/>
              </a:prstGeom>
              <a:noFill/>
              <a:ln w="508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99" name="Shape 845"/>
              <p:cNvSpPr/>
              <p:nvPr/>
            </p:nvSpPr>
            <p:spPr>
              <a:xfrm flipV="1">
                <a:off x="918246" y="5152283"/>
                <a:ext cx="1018434" cy="1"/>
              </a:xfrm>
              <a:prstGeom prst="line">
                <a:avLst/>
              </a:prstGeom>
              <a:noFill/>
              <a:ln w="50800" cap="flat">
                <a:solidFill>
                  <a:srgbClr val="A27F61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5924741" y="1840893"/>
            <a:ext cx="1057275" cy="3201614"/>
            <a:chOff x="5857462" y="1819524"/>
            <a:chExt cx="1057275" cy="3201614"/>
          </a:xfrm>
        </p:grpSpPr>
        <p:sp>
          <p:nvSpPr>
            <p:cNvPr id="50" name="矩形 49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139878" y="184069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叁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981071" y="1840893"/>
            <a:ext cx="1057275" cy="3201614"/>
            <a:chOff x="8981071" y="1840893"/>
            <a:chExt cx="1057275" cy="3201614"/>
          </a:xfrm>
        </p:grpSpPr>
        <p:sp>
          <p:nvSpPr>
            <p:cNvPr id="11" name="矩形 10"/>
            <p:cNvSpPr/>
            <p:nvPr/>
          </p:nvSpPr>
          <p:spPr>
            <a:xfrm>
              <a:off x="8981071" y="2092616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9263489" y="2541287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9257708" y="1840893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63486" y="1862061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壹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60252" y="2575448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455525" y="1840893"/>
            <a:ext cx="1057275" cy="3201614"/>
            <a:chOff x="7455525" y="1840893"/>
            <a:chExt cx="1057275" cy="3201614"/>
          </a:xfrm>
        </p:grpSpPr>
        <p:sp>
          <p:nvSpPr>
            <p:cNvPr id="38" name="矩形 37"/>
            <p:cNvSpPr/>
            <p:nvPr/>
          </p:nvSpPr>
          <p:spPr>
            <a:xfrm>
              <a:off x="7455525" y="2092616"/>
              <a:ext cx="1057275" cy="2949891"/>
            </a:xfrm>
            <a:prstGeom prst="rect">
              <a:avLst/>
            </a:prstGeom>
            <a:solidFill>
              <a:srgbClr val="F4EFEB"/>
            </a:solidFill>
            <a:ln w="12700" cap="flat">
              <a:solidFill>
                <a:srgbClr val="C8B3A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lang="zh-CN" altLang="en-US" sz="3200">
                <a:solidFill>
                  <a:srgbClr val="FFFFFF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737943" y="2541287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7732162" y="1840893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737940" y="1862061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贰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134706" y="2575448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390587" y="1771473"/>
            <a:ext cx="1057275" cy="3271034"/>
            <a:chOff x="5931298" y="1771473"/>
            <a:chExt cx="1057275" cy="3271034"/>
          </a:xfrm>
        </p:grpSpPr>
        <p:sp>
          <p:nvSpPr>
            <p:cNvPr id="64" name="矩形 63"/>
            <p:cNvSpPr/>
            <p:nvPr/>
          </p:nvSpPr>
          <p:spPr>
            <a:xfrm>
              <a:off x="5931298" y="2092616"/>
              <a:ext cx="1057275" cy="2949891"/>
            </a:xfrm>
            <a:prstGeom prst="rect">
              <a:avLst/>
            </a:prstGeom>
            <a:solidFill>
              <a:srgbClr val="F4EFEB"/>
            </a:solidFill>
            <a:ln w="12700" cap="flat">
              <a:solidFill>
                <a:srgbClr val="C8B3A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lang="zh-CN" altLang="en-US" sz="3200">
                <a:solidFill>
                  <a:srgbClr val="FFFFFF"/>
                </a:solidFill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6213716" y="2541287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6207935" y="1840893"/>
              <a:ext cx="504000" cy="504000"/>
            </a:xfrm>
            <a:prstGeom prst="rect">
              <a:avLst/>
            </a:prstGeom>
            <a:solidFill>
              <a:srgbClr val="9A785C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213714" y="1862061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肆</a:t>
              </a: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6610479" y="2575448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6137461" y="1771473"/>
              <a:ext cx="644948" cy="639777"/>
              <a:chOff x="9187234" y="1771473"/>
              <a:chExt cx="644948" cy="639777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9187234" y="1771473"/>
                <a:ext cx="111547" cy="111547"/>
              </a:xfrm>
              <a:custGeom>
                <a:avLst/>
                <a:gdLst>
                  <a:gd name="connsiteX0" fmla="*/ 0 w 316382"/>
                  <a:gd name="connsiteY0" fmla="*/ 0 h 316382"/>
                  <a:gd name="connsiteX1" fmla="*/ 316382 w 316382"/>
                  <a:gd name="connsiteY1" fmla="*/ 0 h 316382"/>
                  <a:gd name="connsiteX2" fmla="*/ 243980 w 316382"/>
                  <a:gd name="connsiteY2" fmla="*/ 72402 h 316382"/>
                  <a:gd name="connsiteX3" fmla="*/ 72403 w 316382"/>
                  <a:gd name="connsiteY3" fmla="*/ 72402 h 316382"/>
                  <a:gd name="connsiteX4" fmla="*/ 72403 w 316382"/>
                  <a:gd name="connsiteY4" fmla="*/ 243979 h 316382"/>
                  <a:gd name="connsiteX5" fmla="*/ 0 w 316382"/>
                  <a:gd name="connsiteY5" fmla="*/ 316382 h 3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82" h="316382">
                    <a:moveTo>
                      <a:pt x="0" y="0"/>
                    </a:moveTo>
                    <a:lnTo>
                      <a:pt x="316382" y="0"/>
                    </a:lnTo>
                    <a:lnTo>
                      <a:pt x="243980" y="72402"/>
                    </a:lnTo>
                    <a:lnTo>
                      <a:pt x="72403" y="72402"/>
                    </a:lnTo>
                    <a:lnTo>
                      <a:pt x="72403" y="243979"/>
                    </a:lnTo>
                    <a:lnTo>
                      <a:pt x="0" y="316382"/>
                    </a:lnTo>
                    <a:close/>
                  </a:path>
                </a:pathLst>
              </a:custGeom>
              <a:noFill/>
              <a:ln w="6350">
                <a:solidFill>
                  <a:srgbClr val="8466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 rot="10800000">
                <a:off x="9720635" y="2299703"/>
                <a:ext cx="111547" cy="111547"/>
              </a:xfrm>
              <a:custGeom>
                <a:avLst/>
                <a:gdLst>
                  <a:gd name="connsiteX0" fmla="*/ 0 w 316382"/>
                  <a:gd name="connsiteY0" fmla="*/ 0 h 316382"/>
                  <a:gd name="connsiteX1" fmla="*/ 316382 w 316382"/>
                  <a:gd name="connsiteY1" fmla="*/ 0 h 316382"/>
                  <a:gd name="connsiteX2" fmla="*/ 243980 w 316382"/>
                  <a:gd name="connsiteY2" fmla="*/ 72402 h 316382"/>
                  <a:gd name="connsiteX3" fmla="*/ 72403 w 316382"/>
                  <a:gd name="connsiteY3" fmla="*/ 72402 h 316382"/>
                  <a:gd name="connsiteX4" fmla="*/ 72403 w 316382"/>
                  <a:gd name="connsiteY4" fmla="*/ 243979 h 316382"/>
                  <a:gd name="connsiteX5" fmla="*/ 0 w 316382"/>
                  <a:gd name="connsiteY5" fmla="*/ 316382 h 3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82" h="316382">
                    <a:moveTo>
                      <a:pt x="0" y="0"/>
                    </a:moveTo>
                    <a:lnTo>
                      <a:pt x="316382" y="0"/>
                    </a:lnTo>
                    <a:lnTo>
                      <a:pt x="243980" y="72402"/>
                    </a:lnTo>
                    <a:lnTo>
                      <a:pt x="72403" y="72402"/>
                    </a:lnTo>
                    <a:lnTo>
                      <a:pt x="72403" y="243979"/>
                    </a:lnTo>
                    <a:lnTo>
                      <a:pt x="0" y="316382"/>
                    </a:lnTo>
                    <a:close/>
                  </a:path>
                </a:pathLst>
              </a:custGeom>
              <a:noFill/>
              <a:ln w="6350">
                <a:solidFill>
                  <a:srgbClr val="8466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2796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604231" y="1989078"/>
            <a:ext cx="3058082" cy="1959034"/>
            <a:chOff x="3158229" y="1580719"/>
            <a:chExt cx="3058082" cy="1959034"/>
          </a:xfrm>
        </p:grpSpPr>
        <p:sp>
          <p:nvSpPr>
            <p:cNvPr id="39" name="文本框 38"/>
            <p:cNvSpPr txBox="1"/>
            <p:nvPr/>
          </p:nvSpPr>
          <p:spPr>
            <a:xfrm>
              <a:off x="5662313" y="2216314"/>
              <a:ext cx="553998" cy="132343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741772" y="1580719"/>
              <a:ext cx="395080" cy="461665"/>
              <a:chOff x="6112247" y="1399685"/>
              <a:chExt cx="395080" cy="461665"/>
            </a:xfrm>
          </p:grpSpPr>
          <p:sp>
            <p:nvSpPr>
              <p:cNvPr id="44" name="任意多边形 43"/>
              <p:cNvSpPr>
                <a:spLocks/>
              </p:cNvSpPr>
              <p:nvPr/>
            </p:nvSpPr>
            <p:spPr bwMode="auto">
              <a:xfrm>
                <a:off x="6112247" y="1436484"/>
                <a:ext cx="395080" cy="388068"/>
              </a:xfrm>
              <a:custGeom>
                <a:avLst/>
                <a:gdLst>
                  <a:gd name="connsiteX0" fmla="*/ 707695 w 1473507"/>
                  <a:gd name="connsiteY0" fmla="*/ 77009 h 1447354"/>
                  <a:gd name="connsiteX1" fmla="*/ 569095 w 1473507"/>
                  <a:gd name="connsiteY1" fmla="*/ 99493 h 1447354"/>
                  <a:gd name="connsiteX2" fmla="*/ 122574 w 1473507"/>
                  <a:gd name="connsiteY2" fmla="*/ 491264 h 1447354"/>
                  <a:gd name="connsiteX3" fmla="*/ 100061 w 1473507"/>
                  <a:gd name="connsiteY3" fmla="*/ 555303 h 1447354"/>
                  <a:gd name="connsiteX4" fmla="*/ 96309 w 1473507"/>
                  <a:gd name="connsiteY4" fmla="*/ 905637 h 1447354"/>
                  <a:gd name="connsiteX5" fmla="*/ 115070 w 1473507"/>
                  <a:gd name="connsiteY5" fmla="*/ 950841 h 1447354"/>
                  <a:gd name="connsiteX6" fmla="*/ 539077 w 1473507"/>
                  <a:gd name="connsiteY6" fmla="*/ 1346379 h 1447354"/>
                  <a:gd name="connsiteX7" fmla="*/ 1038129 w 1473507"/>
                  <a:gd name="connsiteY7" fmla="*/ 1297407 h 1447354"/>
                  <a:gd name="connsiteX8" fmla="*/ 1312045 w 1473507"/>
                  <a:gd name="connsiteY8" fmla="*/ 1014881 h 1447354"/>
                  <a:gd name="connsiteX9" fmla="*/ 1263265 w 1473507"/>
                  <a:gd name="connsiteY9" fmla="*/ 344350 h 1447354"/>
                  <a:gd name="connsiteX10" fmla="*/ 1098165 w 1473507"/>
                  <a:gd name="connsiteY10" fmla="*/ 186135 h 1447354"/>
                  <a:gd name="connsiteX11" fmla="*/ 707695 w 1473507"/>
                  <a:gd name="connsiteY11" fmla="*/ 77009 h 1447354"/>
                  <a:gd name="connsiteX12" fmla="*/ 696885 w 1473507"/>
                  <a:gd name="connsiteY12" fmla="*/ 15 h 1447354"/>
                  <a:gd name="connsiteX13" fmla="*/ 775486 w 1473507"/>
                  <a:gd name="connsiteY13" fmla="*/ 4072 h 1447354"/>
                  <a:gd name="connsiteX14" fmla="*/ 779240 w 1473507"/>
                  <a:gd name="connsiteY14" fmla="*/ 4072 h 1447354"/>
                  <a:gd name="connsiteX15" fmla="*/ 621569 w 1473507"/>
                  <a:gd name="connsiteY15" fmla="*/ 19127 h 1447354"/>
                  <a:gd name="connsiteX16" fmla="*/ 614061 w 1473507"/>
                  <a:gd name="connsiteY16" fmla="*/ 22891 h 1447354"/>
                  <a:gd name="connsiteX17" fmla="*/ 764224 w 1473507"/>
                  <a:gd name="connsiteY17" fmla="*/ 19127 h 1447354"/>
                  <a:gd name="connsiteX18" fmla="*/ 1023254 w 1473507"/>
                  <a:gd name="connsiteY18" fmla="*/ 68055 h 1447354"/>
                  <a:gd name="connsiteX19" fmla="*/ 974451 w 1473507"/>
                  <a:gd name="connsiteY19" fmla="*/ 45473 h 1447354"/>
                  <a:gd name="connsiteX20" fmla="*/ 903124 w 1473507"/>
                  <a:gd name="connsiteY20" fmla="*/ 22891 h 1447354"/>
                  <a:gd name="connsiteX21" fmla="*/ 1387398 w 1473507"/>
                  <a:gd name="connsiteY21" fmla="*/ 376680 h 1447354"/>
                  <a:gd name="connsiteX22" fmla="*/ 1417431 w 1473507"/>
                  <a:gd name="connsiteY22" fmla="*/ 1005221 h 1447354"/>
                  <a:gd name="connsiteX23" fmla="*/ 749207 w 1473507"/>
                  <a:gd name="connsiteY23" fmla="*/ 1445576 h 1447354"/>
                  <a:gd name="connsiteX24" fmla="*/ 103508 w 1473507"/>
                  <a:gd name="connsiteY24" fmla="*/ 1106841 h 1447354"/>
                  <a:gd name="connsiteX25" fmla="*/ 35935 w 1473507"/>
                  <a:gd name="connsiteY25" fmla="*/ 960056 h 1447354"/>
                  <a:gd name="connsiteX26" fmla="*/ 5902 w 1473507"/>
                  <a:gd name="connsiteY26" fmla="*/ 798216 h 1447354"/>
                  <a:gd name="connsiteX27" fmla="*/ 39689 w 1473507"/>
                  <a:gd name="connsiteY27" fmla="*/ 474537 h 1447354"/>
                  <a:gd name="connsiteX28" fmla="*/ 141049 w 1473507"/>
                  <a:gd name="connsiteY28" fmla="*/ 308933 h 1447354"/>
                  <a:gd name="connsiteX29" fmla="*/ 430112 w 1473507"/>
                  <a:gd name="connsiteY29" fmla="*/ 68055 h 1447354"/>
                  <a:gd name="connsiteX30" fmla="*/ 336260 w 1473507"/>
                  <a:gd name="connsiteY30" fmla="*/ 128275 h 1447354"/>
                  <a:gd name="connsiteX31" fmla="*/ 163573 w 1473507"/>
                  <a:gd name="connsiteY31" fmla="*/ 290115 h 1447354"/>
                  <a:gd name="connsiteX32" fmla="*/ 152311 w 1473507"/>
                  <a:gd name="connsiteY32" fmla="*/ 316461 h 1447354"/>
                  <a:gd name="connsiteX33" fmla="*/ 144803 w 1473507"/>
                  <a:gd name="connsiteY33" fmla="*/ 320224 h 1447354"/>
                  <a:gd name="connsiteX34" fmla="*/ 148557 w 1473507"/>
                  <a:gd name="connsiteY34" fmla="*/ 323988 h 1447354"/>
                  <a:gd name="connsiteX35" fmla="*/ 418850 w 1473507"/>
                  <a:gd name="connsiteY35" fmla="*/ 90638 h 1447354"/>
                  <a:gd name="connsiteX36" fmla="*/ 572766 w 1473507"/>
                  <a:gd name="connsiteY36" fmla="*/ 34182 h 1447354"/>
                  <a:gd name="connsiteX37" fmla="*/ 576520 w 1473507"/>
                  <a:gd name="connsiteY37" fmla="*/ 26655 h 1447354"/>
                  <a:gd name="connsiteX38" fmla="*/ 546488 w 1473507"/>
                  <a:gd name="connsiteY38" fmla="*/ 26655 h 1447354"/>
                  <a:gd name="connsiteX39" fmla="*/ 475161 w 1473507"/>
                  <a:gd name="connsiteY39" fmla="*/ 49237 h 1447354"/>
                  <a:gd name="connsiteX40" fmla="*/ 696885 w 1473507"/>
                  <a:gd name="connsiteY40" fmla="*/ 15 h 144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73507" h="1447354">
                    <a:moveTo>
                      <a:pt x="707695" y="77009"/>
                    </a:moveTo>
                    <a:cubicBezTo>
                      <a:pt x="661495" y="79010"/>
                      <a:pt x="615060" y="86309"/>
                      <a:pt x="569095" y="99493"/>
                    </a:cubicBezTo>
                    <a:cubicBezTo>
                      <a:pt x="373977" y="140931"/>
                      <a:pt x="182611" y="291612"/>
                      <a:pt x="122574" y="491264"/>
                    </a:cubicBezTo>
                    <a:cubicBezTo>
                      <a:pt x="111318" y="513866"/>
                      <a:pt x="107565" y="536468"/>
                      <a:pt x="100061" y="555303"/>
                    </a:cubicBezTo>
                    <a:cubicBezTo>
                      <a:pt x="70043" y="664547"/>
                      <a:pt x="62538" y="800160"/>
                      <a:pt x="96309" y="905637"/>
                    </a:cubicBezTo>
                    <a:cubicBezTo>
                      <a:pt x="103813" y="920705"/>
                      <a:pt x="118822" y="932006"/>
                      <a:pt x="115070" y="950841"/>
                    </a:cubicBezTo>
                    <a:cubicBezTo>
                      <a:pt x="182611" y="1135425"/>
                      <a:pt x="351463" y="1293640"/>
                      <a:pt x="539077" y="1346379"/>
                    </a:cubicBezTo>
                    <a:cubicBezTo>
                      <a:pt x="696672" y="1410418"/>
                      <a:pt x="891790" y="1376515"/>
                      <a:pt x="1038129" y="1297407"/>
                    </a:cubicBezTo>
                    <a:cubicBezTo>
                      <a:pt x="1158202" y="1244669"/>
                      <a:pt x="1252009" y="1124124"/>
                      <a:pt x="1312045" y="1014881"/>
                    </a:cubicBezTo>
                    <a:cubicBezTo>
                      <a:pt x="1424613" y="811461"/>
                      <a:pt x="1405852" y="525167"/>
                      <a:pt x="1263265" y="344350"/>
                    </a:cubicBezTo>
                    <a:cubicBezTo>
                      <a:pt x="1218238" y="280311"/>
                      <a:pt x="1158202" y="231339"/>
                      <a:pt x="1098165" y="186135"/>
                    </a:cubicBezTo>
                    <a:cubicBezTo>
                      <a:pt x="982783" y="112678"/>
                      <a:pt x="846294" y="71005"/>
                      <a:pt x="707695" y="77009"/>
                    </a:cubicBezTo>
                    <a:close/>
                    <a:moveTo>
                      <a:pt x="696885" y="15"/>
                    </a:moveTo>
                    <a:cubicBezTo>
                      <a:pt x="722929" y="-162"/>
                      <a:pt x="749207" y="1250"/>
                      <a:pt x="775486" y="4072"/>
                    </a:cubicBezTo>
                    <a:lnTo>
                      <a:pt x="779240" y="4072"/>
                    </a:lnTo>
                    <a:cubicBezTo>
                      <a:pt x="734191" y="4072"/>
                      <a:pt x="670372" y="7836"/>
                      <a:pt x="621569" y="19127"/>
                    </a:cubicBezTo>
                    <a:cubicBezTo>
                      <a:pt x="621569" y="22891"/>
                      <a:pt x="617815" y="22891"/>
                      <a:pt x="614061" y="22891"/>
                    </a:cubicBezTo>
                    <a:cubicBezTo>
                      <a:pt x="662864" y="19127"/>
                      <a:pt x="719175" y="19127"/>
                      <a:pt x="764224" y="19127"/>
                    </a:cubicBezTo>
                    <a:cubicBezTo>
                      <a:pt x="854321" y="19127"/>
                      <a:pt x="940665" y="41709"/>
                      <a:pt x="1023254" y="68055"/>
                    </a:cubicBezTo>
                    <a:cubicBezTo>
                      <a:pt x="1011992" y="56764"/>
                      <a:pt x="989467" y="53001"/>
                      <a:pt x="974451" y="45473"/>
                    </a:cubicBezTo>
                    <a:cubicBezTo>
                      <a:pt x="951927" y="37946"/>
                      <a:pt x="929402" y="26655"/>
                      <a:pt x="903124" y="22891"/>
                    </a:cubicBezTo>
                    <a:cubicBezTo>
                      <a:pt x="1102089" y="49237"/>
                      <a:pt x="1293547" y="192258"/>
                      <a:pt x="1387398" y="376680"/>
                    </a:cubicBezTo>
                    <a:cubicBezTo>
                      <a:pt x="1492512" y="553575"/>
                      <a:pt x="1500020" y="817035"/>
                      <a:pt x="1417431" y="1005221"/>
                    </a:cubicBezTo>
                    <a:cubicBezTo>
                      <a:pt x="1304809" y="1264917"/>
                      <a:pt x="1030762" y="1449339"/>
                      <a:pt x="749207" y="1445576"/>
                    </a:cubicBezTo>
                    <a:cubicBezTo>
                      <a:pt x="490177" y="1464394"/>
                      <a:pt x="238654" y="1332664"/>
                      <a:pt x="103508" y="1106841"/>
                    </a:cubicBezTo>
                    <a:cubicBezTo>
                      <a:pt x="73476" y="1061677"/>
                      <a:pt x="58459" y="1008985"/>
                      <a:pt x="35935" y="960056"/>
                    </a:cubicBezTo>
                    <a:cubicBezTo>
                      <a:pt x="35935" y="903600"/>
                      <a:pt x="13411" y="854672"/>
                      <a:pt x="5902" y="798216"/>
                    </a:cubicBezTo>
                    <a:cubicBezTo>
                      <a:pt x="-12868" y="685305"/>
                      <a:pt x="17165" y="576157"/>
                      <a:pt x="39689" y="474537"/>
                    </a:cubicBezTo>
                    <a:cubicBezTo>
                      <a:pt x="62213" y="414317"/>
                      <a:pt x="107262" y="365389"/>
                      <a:pt x="141049" y="308933"/>
                    </a:cubicBezTo>
                    <a:cubicBezTo>
                      <a:pt x="216130" y="207313"/>
                      <a:pt x="317490" y="116984"/>
                      <a:pt x="430112" y="68055"/>
                    </a:cubicBezTo>
                    <a:cubicBezTo>
                      <a:pt x="407587" y="94401"/>
                      <a:pt x="366293" y="105693"/>
                      <a:pt x="336260" y="128275"/>
                    </a:cubicBezTo>
                    <a:cubicBezTo>
                      <a:pt x="268687" y="169676"/>
                      <a:pt x="204868" y="226132"/>
                      <a:pt x="163573" y="290115"/>
                    </a:cubicBezTo>
                    <a:cubicBezTo>
                      <a:pt x="163573" y="301406"/>
                      <a:pt x="144803" y="308933"/>
                      <a:pt x="152311" y="316461"/>
                    </a:cubicBezTo>
                    <a:cubicBezTo>
                      <a:pt x="148557" y="320224"/>
                      <a:pt x="148557" y="316461"/>
                      <a:pt x="144803" y="320224"/>
                    </a:cubicBezTo>
                    <a:cubicBezTo>
                      <a:pt x="144803" y="320224"/>
                      <a:pt x="148557" y="323988"/>
                      <a:pt x="148557" y="323988"/>
                    </a:cubicBezTo>
                    <a:cubicBezTo>
                      <a:pt x="223638" y="229895"/>
                      <a:pt x="313736" y="147093"/>
                      <a:pt x="418850" y="90638"/>
                    </a:cubicBezTo>
                    <a:cubicBezTo>
                      <a:pt x="471406" y="75583"/>
                      <a:pt x="520209" y="45473"/>
                      <a:pt x="572766" y="34182"/>
                    </a:cubicBezTo>
                    <a:cubicBezTo>
                      <a:pt x="572766" y="34182"/>
                      <a:pt x="580274" y="30418"/>
                      <a:pt x="576520" y="26655"/>
                    </a:cubicBezTo>
                    <a:cubicBezTo>
                      <a:pt x="569012" y="22891"/>
                      <a:pt x="557750" y="22891"/>
                      <a:pt x="546488" y="26655"/>
                    </a:cubicBezTo>
                    <a:cubicBezTo>
                      <a:pt x="523963" y="34182"/>
                      <a:pt x="497685" y="37946"/>
                      <a:pt x="475161" y="49237"/>
                    </a:cubicBezTo>
                    <a:cubicBezTo>
                      <a:pt x="542734" y="15364"/>
                      <a:pt x="618754" y="544"/>
                      <a:pt x="696885" y="1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6125281" y="1399685"/>
                <a:ext cx="3690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rgbClr val="84664E"/>
                    </a:solidFill>
                    <a:latin typeface="方正苏新诗柳楷简体" panose="02000000000000000000" pitchFamily="2" charset="-122"/>
                    <a:ea typeface="方正苏新诗柳楷简体" panose="02000000000000000000" pitchFamily="2" charset="-122"/>
                  </a:rPr>
                  <a:t>1</a:t>
                </a:r>
                <a:endParaRPr lang="zh-CN" altLang="en-US" sz="24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endParaRPr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4826740" y="2216314"/>
              <a:ext cx="553998" cy="132343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906199" y="1580719"/>
              <a:ext cx="395080" cy="461665"/>
              <a:chOff x="6112247" y="1399685"/>
              <a:chExt cx="395080" cy="461665"/>
            </a:xfrm>
          </p:grpSpPr>
          <p:sp>
            <p:nvSpPr>
              <p:cNvPr id="47" name="任意多边形 46"/>
              <p:cNvSpPr>
                <a:spLocks/>
              </p:cNvSpPr>
              <p:nvPr/>
            </p:nvSpPr>
            <p:spPr bwMode="auto">
              <a:xfrm>
                <a:off x="6112247" y="1436484"/>
                <a:ext cx="395080" cy="388068"/>
              </a:xfrm>
              <a:custGeom>
                <a:avLst/>
                <a:gdLst>
                  <a:gd name="connsiteX0" fmla="*/ 707695 w 1473507"/>
                  <a:gd name="connsiteY0" fmla="*/ 77009 h 1447354"/>
                  <a:gd name="connsiteX1" fmla="*/ 569095 w 1473507"/>
                  <a:gd name="connsiteY1" fmla="*/ 99493 h 1447354"/>
                  <a:gd name="connsiteX2" fmla="*/ 122574 w 1473507"/>
                  <a:gd name="connsiteY2" fmla="*/ 491264 h 1447354"/>
                  <a:gd name="connsiteX3" fmla="*/ 100061 w 1473507"/>
                  <a:gd name="connsiteY3" fmla="*/ 555303 h 1447354"/>
                  <a:gd name="connsiteX4" fmla="*/ 96309 w 1473507"/>
                  <a:gd name="connsiteY4" fmla="*/ 905637 h 1447354"/>
                  <a:gd name="connsiteX5" fmla="*/ 115070 w 1473507"/>
                  <a:gd name="connsiteY5" fmla="*/ 950841 h 1447354"/>
                  <a:gd name="connsiteX6" fmla="*/ 539077 w 1473507"/>
                  <a:gd name="connsiteY6" fmla="*/ 1346379 h 1447354"/>
                  <a:gd name="connsiteX7" fmla="*/ 1038129 w 1473507"/>
                  <a:gd name="connsiteY7" fmla="*/ 1297407 h 1447354"/>
                  <a:gd name="connsiteX8" fmla="*/ 1312045 w 1473507"/>
                  <a:gd name="connsiteY8" fmla="*/ 1014881 h 1447354"/>
                  <a:gd name="connsiteX9" fmla="*/ 1263265 w 1473507"/>
                  <a:gd name="connsiteY9" fmla="*/ 344350 h 1447354"/>
                  <a:gd name="connsiteX10" fmla="*/ 1098165 w 1473507"/>
                  <a:gd name="connsiteY10" fmla="*/ 186135 h 1447354"/>
                  <a:gd name="connsiteX11" fmla="*/ 707695 w 1473507"/>
                  <a:gd name="connsiteY11" fmla="*/ 77009 h 1447354"/>
                  <a:gd name="connsiteX12" fmla="*/ 696885 w 1473507"/>
                  <a:gd name="connsiteY12" fmla="*/ 15 h 1447354"/>
                  <a:gd name="connsiteX13" fmla="*/ 775486 w 1473507"/>
                  <a:gd name="connsiteY13" fmla="*/ 4072 h 1447354"/>
                  <a:gd name="connsiteX14" fmla="*/ 779240 w 1473507"/>
                  <a:gd name="connsiteY14" fmla="*/ 4072 h 1447354"/>
                  <a:gd name="connsiteX15" fmla="*/ 621569 w 1473507"/>
                  <a:gd name="connsiteY15" fmla="*/ 19127 h 1447354"/>
                  <a:gd name="connsiteX16" fmla="*/ 614061 w 1473507"/>
                  <a:gd name="connsiteY16" fmla="*/ 22891 h 1447354"/>
                  <a:gd name="connsiteX17" fmla="*/ 764224 w 1473507"/>
                  <a:gd name="connsiteY17" fmla="*/ 19127 h 1447354"/>
                  <a:gd name="connsiteX18" fmla="*/ 1023254 w 1473507"/>
                  <a:gd name="connsiteY18" fmla="*/ 68055 h 1447354"/>
                  <a:gd name="connsiteX19" fmla="*/ 974451 w 1473507"/>
                  <a:gd name="connsiteY19" fmla="*/ 45473 h 1447354"/>
                  <a:gd name="connsiteX20" fmla="*/ 903124 w 1473507"/>
                  <a:gd name="connsiteY20" fmla="*/ 22891 h 1447354"/>
                  <a:gd name="connsiteX21" fmla="*/ 1387398 w 1473507"/>
                  <a:gd name="connsiteY21" fmla="*/ 376680 h 1447354"/>
                  <a:gd name="connsiteX22" fmla="*/ 1417431 w 1473507"/>
                  <a:gd name="connsiteY22" fmla="*/ 1005221 h 1447354"/>
                  <a:gd name="connsiteX23" fmla="*/ 749207 w 1473507"/>
                  <a:gd name="connsiteY23" fmla="*/ 1445576 h 1447354"/>
                  <a:gd name="connsiteX24" fmla="*/ 103508 w 1473507"/>
                  <a:gd name="connsiteY24" fmla="*/ 1106841 h 1447354"/>
                  <a:gd name="connsiteX25" fmla="*/ 35935 w 1473507"/>
                  <a:gd name="connsiteY25" fmla="*/ 960056 h 1447354"/>
                  <a:gd name="connsiteX26" fmla="*/ 5902 w 1473507"/>
                  <a:gd name="connsiteY26" fmla="*/ 798216 h 1447354"/>
                  <a:gd name="connsiteX27" fmla="*/ 39689 w 1473507"/>
                  <a:gd name="connsiteY27" fmla="*/ 474537 h 1447354"/>
                  <a:gd name="connsiteX28" fmla="*/ 141049 w 1473507"/>
                  <a:gd name="connsiteY28" fmla="*/ 308933 h 1447354"/>
                  <a:gd name="connsiteX29" fmla="*/ 430112 w 1473507"/>
                  <a:gd name="connsiteY29" fmla="*/ 68055 h 1447354"/>
                  <a:gd name="connsiteX30" fmla="*/ 336260 w 1473507"/>
                  <a:gd name="connsiteY30" fmla="*/ 128275 h 1447354"/>
                  <a:gd name="connsiteX31" fmla="*/ 163573 w 1473507"/>
                  <a:gd name="connsiteY31" fmla="*/ 290115 h 1447354"/>
                  <a:gd name="connsiteX32" fmla="*/ 152311 w 1473507"/>
                  <a:gd name="connsiteY32" fmla="*/ 316461 h 1447354"/>
                  <a:gd name="connsiteX33" fmla="*/ 144803 w 1473507"/>
                  <a:gd name="connsiteY33" fmla="*/ 320224 h 1447354"/>
                  <a:gd name="connsiteX34" fmla="*/ 148557 w 1473507"/>
                  <a:gd name="connsiteY34" fmla="*/ 323988 h 1447354"/>
                  <a:gd name="connsiteX35" fmla="*/ 418850 w 1473507"/>
                  <a:gd name="connsiteY35" fmla="*/ 90638 h 1447354"/>
                  <a:gd name="connsiteX36" fmla="*/ 572766 w 1473507"/>
                  <a:gd name="connsiteY36" fmla="*/ 34182 h 1447354"/>
                  <a:gd name="connsiteX37" fmla="*/ 576520 w 1473507"/>
                  <a:gd name="connsiteY37" fmla="*/ 26655 h 1447354"/>
                  <a:gd name="connsiteX38" fmla="*/ 546488 w 1473507"/>
                  <a:gd name="connsiteY38" fmla="*/ 26655 h 1447354"/>
                  <a:gd name="connsiteX39" fmla="*/ 475161 w 1473507"/>
                  <a:gd name="connsiteY39" fmla="*/ 49237 h 1447354"/>
                  <a:gd name="connsiteX40" fmla="*/ 696885 w 1473507"/>
                  <a:gd name="connsiteY40" fmla="*/ 15 h 144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73507" h="1447354">
                    <a:moveTo>
                      <a:pt x="707695" y="77009"/>
                    </a:moveTo>
                    <a:cubicBezTo>
                      <a:pt x="661495" y="79010"/>
                      <a:pt x="615060" y="86309"/>
                      <a:pt x="569095" y="99493"/>
                    </a:cubicBezTo>
                    <a:cubicBezTo>
                      <a:pt x="373977" y="140931"/>
                      <a:pt x="182611" y="291612"/>
                      <a:pt x="122574" y="491264"/>
                    </a:cubicBezTo>
                    <a:cubicBezTo>
                      <a:pt x="111318" y="513866"/>
                      <a:pt x="107565" y="536468"/>
                      <a:pt x="100061" y="555303"/>
                    </a:cubicBezTo>
                    <a:cubicBezTo>
                      <a:pt x="70043" y="664547"/>
                      <a:pt x="62538" y="800160"/>
                      <a:pt x="96309" y="905637"/>
                    </a:cubicBezTo>
                    <a:cubicBezTo>
                      <a:pt x="103813" y="920705"/>
                      <a:pt x="118822" y="932006"/>
                      <a:pt x="115070" y="950841"/>
                    </a:cubicBezTo>
                    <a:cubicBezTo>
                      <a:pt x="182611" y="1135425"/>
                      <a:pt x="351463" y="1293640"/>
                      <a:pt x="539077" y="1346379"/>
                    </a:cubicBezTo>
                    <a:cubicBezTo>
                      <a:pt x="696672" y="1410418"/>
                      <a:pt x="891790" y="1376515"/>
                      <a:pt x="1038129" y="1297407"/>
                    </a:cubicBezTo>
                    <a:cubicBezTo>
                      <a:pt x="1158202" y="1244669"/>
                      <a:pt x="1252009" y="1124124"/>
                      <a:pt x="1312045" y="1014881"/>
                    </a:cubicBezTo>
                    <a:cubicBezTo>
                      <a:pt x="1424613" y="811461"/>
                      <a:pt x="1405852" y="525167"/>
                      <a:pt x="1263265" y="344350"/>
                    </a:cubicBezTo>
                    <a:cubicBezTo>
                      <a:pt x="1218238" y="280311"/>
                      <a:pt x="1158202" y="231339"/>
                      <a:pt x="1098165" y="186135"/>
                    </a:cubicBezTo>
                    <a:cubicBezTo>
                      <a:pt x="982783" y="112678"/>
                      <a:pt x="846294" y="71005"/>
                      <a:pt x="707695" y="77009"/>
                    </a:cubicBezTo>
                    <a:close/>
                    <a:moveTo>
                      <a:pt x="696885" y="15"/>
                    </a:moveTo>
                    <a:cubicBezTo>
                      <a:pt x="722929" y="-162"/>
                      <a:pt x="749207" y="1250"/>
                      <a:pt x="775486" y="4072"/>
                    </a:cubicBezTo>
                    <a:lnTo>
                      <a:pt x="779240" y="4072"/>
                    </a:lnTo>
                    <a:cubicBezTo>
                      <a:pt x="734191" y="4072"/>
                      <a:pt x="670372" y="7836"/>
                      <a:pt x="621569" y="19127"/>
                    </a:cubicBezTo>
                    <a:cubicBezTo>
                      <a:pt x="621569" y="22891"/>
                      <a:pt x="617815" y="22891"/>
                      <a:pt x="614061" y="22891"/>
                    </a:cubicBezTo>
                    <a:cubicBezTo>
                      <a:pt x="662864" y="19127"/>
                      <a:pt x="719175" y="19127"/>
                      <a:pt x="764224" y="19127"/>
                    </a:cubicBezTo>
                    <a:cubicBezTo>
                      <a:pt x="854321" y="19127"/>
                      <a:pt x="940665" y="41709"/>
                      <a:pt x="1023254" y="68055"/>
                    </a:cubicBezTo>
                    <a:cubicBezTo>
                      <a:pt x="1011992" y="56764"/>
                      <a:pt x="989467" y="53001"/>
                      <a:pt x="974451" y="45473"/>
                    </a:cubicBezTo>
                    <a:cubicBezTo>
                      <a:pt x="951927" y="37946"/>
                      <a:pt x="929402" y="26655"/>
                      <a:pt x="903124" y="22891"/>
                    </a:cubicBezTo>
                    <a:cubicBezTo>
                      <a:pt x="1102089" y="49237"/>
                      <a:pt x="1293547" y="192258"/>
                      <a:pt x="1387398" y="376680"/>
                    </a:cubicBezTo>
                    <a:cubicBezTo>
                      <a:pt x="1492512" y="553575"/>
                      <a:pt x="1500020" y="817035"/>
                      <a:pt x="1417431" y="1005221"/>
                    </a:cubicBezTo>
                    <a:cubicBezTo>
                      <a:pt x="1304809" y="1264917"/>
                      <a:pt x="1030762" y="1449339"/>
                      <a:pt x="749207" y="1445576"/>
                    </a:cubicBezTo>
                    <a:cubicBezTo>
                      <a:pt x="490177" y="1464394"/>
                      <a:pt x="238654" y="1332664"/>
                      <a:pt x="103508" y="1106841"/>
                    </a:cubicBezTo>
                    <a:cubicBezTo>
                      <a:pt x="73476" y="1061677"/>
                      <a:pt x="58459" y="1008985"/>
                      <a:pt x="35935" y="960056"/>
                    </a:cubicBezTo>
                    <a:cubicBezTo>
                      <a:pt x="35935" y="903600"/>
                      <a:pt x="13411" y="854672"/>
                      <a:pt x="5902" y="798216"/>
                    </a:cubicBezTo>
                    <a:cubicBezTo>
                      <a:pt x="-12868" y="685305"/>
                      <a:pt x="17165" y="576157"/>
                      <a:pt x="39689" y="474537"/>
                    </a:cubicBezTo>
                    <a:cubicBezTo>
                      <a:pt x="62213" y="414317"/>
                      <a:pt x="107262" y="365389"/>
                      <a:pt x="141049" y="308933"/>
                    </a:cubicBezTo>
                    <a:cubicBezTo>
                      <a:pt x="216130" y="207313"/>
                      <a:pt x="317490" y="116984"/>
                      <a:pt x="430112" y="68055"/>
                    </a:cubicBezTo>
                    <a:cubicBezTo>
                      <a:pt x="407587" y="94401"/>
                      <a:pt x="366293" y="105693"/>
                      <a:pt x="336260" y="128275"/>
                    </a:cubicBezTo>
                    <a:cubicBezTo>
                      <a:pt x="268687" y="169676"/>
                      <a:pt x="204868" y="226132"/>
                      <a:pt x="163573" y="290115"/>
                    </a:cubicBezTo>
                    <a:cubicBezTo>
                      <a:pt x="163573" y="301406"/>
                      <a:pt x="144803" y="308933"/>
                      <a:pt x="152311" y="316461"/>
                    </a:cubicBezTo>
                    <a:cubicBezTo>
                      <a:pt x="148557" y="320224"/>
                      <a:pt x="148557" y="316461"/>
                      <a:pt x="144803" y="320224"/>
                    </a:cubicBezTo>
                    <a:cubicBezTo>
                      <a:pt x="144803" y="320224"/>
                      <a:pt x="148557" y="323988"/>
                      <a:pt x="148557" y="323988"/>
                    </a:cubicBezTo>
                    <a:cubicBezTo>
                      <a:pt x="223638" y="229895"/>
                      <a:pt x="313736" y="147093"/>
                      <a:pt x="418850" y="90638"/>
                    </a:cubicBezTo>
                    <a:cubicBezTo>
                      <a:pt x="471406" y="75583"/>
                      <a:pt x="520209" y="45473"/>
                      <a:pt x="572766" y="34182"/>
                    </a:cubicBezTo>
                    <a:cubicBezTo>
                      <a:pt x="572766" y="34182"/>
                      <a:pt x="580274" y="30418"/>
                      <a:pt x="576520" y="26655"/>
                    </a:cubicBezTo>
                    <a:cubicBezTo>
                      <a:pt x="569012" y="22891"/>
                      <a:pt x="557750" y="22891"/>
                      <a:pt x="546488" y="26655"/>
                    </a:cubicBezTo>
                    <a:cubicBezTo>
                      <a:pt x="523963" y="34182"/>
                      <a:pt x="497685" y="37946"/>
                      <a:pt x="475161" y="49237"/>
                    </a:cubicBezTo>
                    <a:cubicBezTo>
                      <a:pt x="542734" y="15364"/>
                      <a:pt x="618754" y="544"/>
                      <a:pt x="696885" y="1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6125281" y="1399685"/>
                <a:ext cx="3690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rgbClr val="84664E"/>
                    </a:solidFill>
                    <a:latin typeface="方正苏新诗柳楷简体" panose="02000000000000000000" pitchFamily="2" charset="-122"/>
                    <a:ea typeface="方正苏新诗柳楷简体" panose="02000000000000000000" pitchFamily="2" charset="-122"/>
                  </a:rPr>
                  <a:t>2</a:t>
                </a:r>
                <a:endParaRPr lang="zh-CN" altLang="en-US" sz="24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3989226" y="2216314"/>
              <a:ext cx="553998" cy="132343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4068685" y="1580719"/>
              <a:ext cx="395080" cy="461665"/>
              <a:chOff x="6112247" y="1399685"/>
              <a:chExt cx="395080" cy="461665"/>
            </a:xfrm>
          </p:grpSpPr>
          <p:sp>
            <p:nvSpPr>
              <p:cNvPr id="51" name="任意多边形 50"/>
              <p:cNvSpPr>
                <a:spLocks/>
              </p:cNvSpPr>
              <p:nvPr/>
            </p:nvSpPr>
            <p:spPr bwMode="auto">
              <a:xfrm>
                <a:off x="6112247" y="1436484"/>
                <a:ext cx="395080" cy="388068"/>
              </a:xfrm>
              <a:custGeom>
                <a:avLst/>
                <a:gdLst>
                  <a:gd name="connsiteX0" fmla="*/ 707695 w 1473507"/>
                  <a:gd name="connsiteY0" fmla="*/ 77009 h 1447354"/>
                  <a:gd name="connsiteX1" fmla="*/ 569095 w 1473507"/>
                  <a:gd name="connsiteY1" fmla="*/ 99493 h 1447354"/>
                  <a:gd name="connsiteX2" fmla="*/ 122574 w 1473507"/>
                  <a:gd name="connsiteY2" fmla="*/ 491264 h 1447354"/>
                  <a:gd name="connsiteX3" fmla="*/ 100061 w 1473507"/>
                  <a:gd name="connsiteY3" fmla="*/ 555303 h 1447354"/>
                  <a:gd name="connsiteX4" fmla="*/ 96309 w 1473507"/>
                  <a:gd name="connsiteY4" fmla="*/ 905637 h 1447354"/>
                  <a:gd name="connsiteX5" fmla="*/ 115070 w 1473507"/>
                  <a:gd name="connsiteY5" fmla="*/ 950841 h 1447354"/>
                  <a:gd name="connsiteX6" fmla="*/ 539077 w 1473507"/>
                  <a:gd name="connsiteY6" fmla="*/ 1346379 h 1447354"/>
                  <a:gd name="connsiteX7" fmla="*/ 1038129 w 1473507"/>
                  <a:gd name="connsiteY7" fmla="*/ 1297407 h 1447354"/>
                  <a:gd name="connsiteX8" fmla="*/ 1312045 w 1473507"/>
                  <a:gd name="connsiteY8" fmla="*/ 1014881 h 1447354"/>
                  <a:gd name="connsiteX9" fmla="*/ 1263265 w 1473507"/>
                  <a:gd name="connsiteY9" fmla="*/ 344350 h 1447354"/>
                  <a:gd name="connsiteX10" fmla="*/ 1098165 w 1473507"/>
                  <a:gd name="connsiteY10" fmla="*/ 186135 h 1447354"/>
                  <a:gd name="connsiteX11" fmla="*/ 707695 w 1473507"/>
                  <a:gd name="connsiteY11" fmla="*/ 77009 h 1447354"/>
                  <a:gd name="connsiteX12" fmla="*/ 696885 w 1473507"/>
                  <a:gd name="connsiteY12" fmla="*/ 15 h 1447354"/>
                  <a:gd name="connsiteX13" fmla="*/ 775486 w 1473507"/>
                  <a:gd name="connsiteY13" fmla="*/ 4072 h 1447354"/>
                  <a:gd name="connsiteX14" fmla="*/ 779240 w 1473507"/>
                  <a:gd name="connsiteY14" fmla="*/ 4072 h 1447354"/>
                  <a:gd name="connsiteX15" fmla="*/ 621569 w 1473507"/>
                  <a:gd name="connsiteY15" fmla="*/ 19127 h 1447354"/>
                  <a:gd name="connsiteX16" fmla="*/ 614061 w 1473507"/>
                  <a:gd name="connsiteY16" fmla="*/ 22891 h 1447354"/>
                  <a:gd name="connsiteX17" fmla="*/ 764224 w 1473507"/>
                  <a:gd name="connsiteY17" fmla="*/ 19127 h 1447354"/>
                  <a:gd name="connsiteX18" fmla="*/ 1023254 w 1473507"/>
                  <a:gd name="connsiteY18" fmla="*/ 68055 h 1447354"/>
                  <a:gd name="connsiteX19" fmla="*/ 974451 w 1473507"/>
                  <a:gd name="connsiteY19" fmla="*/ 45473 h 1447354"/>
                  <a:gd name="connsiteX20" fmla="*/ 903124 w 1473507"/>
                  <a:gd name="connsiteY20" fmla="*/ 22891 h 1447354"/>
                  <a:gd name="connsiteX21" fmla="*/ 1387398 w 1473507"/>
                  <a:gd name="connsiteY21" fmla="*/ 376680 h 1447354"/>
                  <a:gd name="connsiteX22" fmla="*/ 1417431 w 1473507"/>
                  <a:gd name="connsiteY22" fmla="*/ 1005221 h 1447354"/>
                  <a:gd name="connsiteX23" fmla="*/ 749207 w 1473507"/>
                  <a:gd name="connsiteY23" fmla="*/ 1445576 h 1447354"/>
                  <a:gd name="connsiteX24" fmla="*/ 103508 w 1473507"/>
                  <a:gd name="connsiteY24" fmla="*/ 1106841 h 1447354"/>
                  <a:gd name="connsiteX25" fmla="*/ 35935 w 1473507"/>
                  <a:gd name="connsiteY25" fmla="*/ 960056 h 1447354"/>
                  <a:gd name="connsiteX26" fmla="*/ 5902 w 1473507"/>
                  <a:gd name="connsiteY26" fmla="*/ 798216 h 1447354"/>
                  <a:gd name="connsiteX27" fmla="*/ 39689 w 1473507"/>
                  <a:gd name="connsiteY27" fmla="*/ 474537 h 1447354"/>
                  <a:gd name="connsiteX28" fmla="*/ 141049 w 1473507"/>
                  <a:gd name="connsiteY28" fmla="*/ 308933 h 1447354"/>
                  <a:gd name="connsiteX29" fmla="*/ 430112 w 1473507"/>
                  <a:gd name="connsiteY29" fmla="*/ 68055 h 1447354"/>
                  <a:gd name="connsiteX30" fmla="*/ 336260 w 1473507"/>
                  <a:gd name="connsiteY30" fmla="*/ 128275 h 1447354"/>
                  <a:gd name="connsiteX31" fmla="*/ 163573 w 1473507"/>
                  <a:gd name="connsiteY31" fmla="*/ 290115 h 1447354"/>
                  <a:gd name="connsiteX32" fmla="*/ 152311 w 1473507"/>
                  <a:gd name="connsiteY32" fmla="*/ 316461 h 1447354"/>
                  <a:gd name="connsiteX33" fmla="*/ 144803 w 1473507"/>
                  <a:gd name="connsiteY33" fmla="*/ 320224 h 1447354"/>
                  <a:gd name="connsiteX34" fmla="*/ 148557 w 1473507"/>
                  <a:gd name="connsiteY34" fmla="*/ 323988 h 1447354"/>
                  <a:gd name="connsiteX35" fmla="*/ 418850 w 1473507"/>
                  <a:gd name="connsiteY35" fmla="*/ 90638 h 1447354"/>
                  <a:gd name="connsiteX36" fmla="*/ 572766 w 1473507"/>
                  <a:gd name="connsiteY36" fmla="*/ 34182 h 1447354"/>
                  <a:gd name="connsiteX37" fmla="*/ 576520 w 1473507"/>
                  <a:gd name="connsiteY37" fmla="*/ 26655 h 1447354"/>
                  <a:gd name="connsiteX38" fmla="*/ 546488 w 1473507"/>
                  <a:gd name="connsiteY38" fmla="*/ 26655 h 1447354"/>
                  <a:gd name="connsiteX39" fmla="*/ 475161 w 1473507"/>
                  <a:gd name="connsiteY39" fmla="*/ 49237 h 1447354"/>
                  <a:gd name="connsiteX40" fmla="*/ 696885 w 1473507"/>
                  <a:gd name="connsiteY40" fmla="*/ 15 h 144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73507" h="1447354">
                    <a:moveTo>
                      <a:pt x="707695" y="77009"/>
                    </a:moveTo>
                    <a:cubicBezTo>
                      <a:pt x="661495" y="79010"/>
                      <a:pt x="615060" y="86309"/>
                      <a:pt x="569095" y="99493"/>
                    </a:cubicBezTo>
                    <a:cubicBezTo>
                      <a:pt x="373977" y="140931"/>
                      <a:pt x="182611" y="291612"/>
                      <a:pt x="122574" y="491264"/>
                    </a:cubicBezTo>
                    <a:cubicBezTo>
                      <a:pt x="111318" y="513866"/>
                      <a:pt x="107565" y="536468"/>
                      <a:pt x="100061" y="555303"/>
                    </a:cubicBezTo>
                    <a:cubicBezTo>
                      <a:pt x="70043" y="664547"/>
                      <a:pt x="62538" y="800160"/>
                      <a:pt x="96309" y="905637"/>
                    </a:cubicBezTo>
                    <a:cubicBezTo>
                      <a:pt x="103813" y="920705"/>
                      <a:pt x="118822" y="932006"/>
                      <a:pt x="115070" y="950841"/>
                    </a:cubicBezTo>
                    <a:cubicBezTo>
                      <a:pt x="182611" y="1135425"/>
                      <a:pt x="351463" y="1293640"/>
                      <a:pt x="539077" y="1346379"/>
                    </a:cubicBezTo>
                    <a:cubicBezTo>
                      <a:pt x="696672" y="1410418"/>
                      <a:pt x="891790" y="1376515"/>
                      <a:pt x="1038129" y="1297407"/>
                    </a:cubicBezTo>
                    <a:cubicBezTo>
                      <a:pt x="1158202" y="1244669"/>
                      <a:pt x="1252009" y="1124124"/>
                      <a:pt x="1312045" y="1014881"/>
                    </a:cubicBezTo>
                    <a:cubicBezTo>
                      <a:pt x="1424613" y="811461"/>
                      <a:pt x="1405852" y="525167"/>
                      <a:pt x="1263265" y="344350"/>
                    </a:cubicBezTo>
                    <a:cubicBezTo>
                      <a:pt x="1218238" y="280311"/>
                      <a:pt x="1158202" y="231339"/>
                      <a:pt x="1098165" y="186135"/>
                    </a:cubicBezTo>
                    <a:cubicBezTo>
                      <a:pt x="982783" y="112678"/>
                      <a:pt x="846294" y="71005"/>
                      <a:pt x="707695" y="77009"/>
                    </a:cubicBezTo>
                    <a:close/>
                    <a:moveTo>
                      <a:pt x="696885" y="15"/>
                    </a:moveTo>
                    <a:cubicBezTo>
                      <a:pt x="722929" y="-162"/>
                      <a:pt x="749207" y="1250"/>
                      <a:pt x="775486" y="4072"/>
                    </a:cubicBezTo>
                    <a:lnTo>
                      <a:pt x="779240" y="4072"/>
                    </a:lnTo>
                    <a:cubicBezTo>
                      <a:pt x="734191" y="4072"/>
                      <a:pt x="670372" y="7836"/>
                      <a:pt x="621569" y="19127"/>
                    </a:cubicBezTo>
                    <a:cubicBezTo>
                      <a:pt x="621569" y="22891"/>
                      <a:pt x="617815" y="22891"/>
                      <a:pt x="614061" y="22891"/>
                    </a:cubicBezTo>
                    <a:cubicBezTo>
                      <a:pt x="662864" y="19127"/>
                      <a:pt x="719175" y="19127"/>
                      <a:pt x="764224" y="19127"/>
                    </a:cubicBezTo>
                    <a:cubicBezTo>
                      <a:pt x="854321" y="19127"/>
                      <a:pt x="940665" y="41709"/>
                      <a:pt x="1023254" y="68055"/>
                    </a:cubicBezTo>
                    <a:cubicBezTo>
                      <a:pt x="1011992" y="56764"/>
                      <a:pt x="989467" y="53001"/>
                      <a:pt x="974451" y="45473"/>
                    </a:cubicBezTo>
                    <a:cubicBezTo>
                      <a:pt x="951927" y="37946"/>
                      <a:pt x="929402" y="26655"/>
                      <a:pt x="903124" y="22891"/>
                    </a:cubicBezTo>
                    <a:cubicBezTo>
                      <a:pt x="1102089" y="49237"/>
                      <a:pt x="1293547" y="192258"/>
                      <a:pt x="1387398" y="376680"/>
                    </a:cubicBezTo>
                    <a:cubicBezTo>
                      <a:pt x="1492512" y="553575"/>
                      <a:pt x="1500020" y="817035"/>
                      <a:pt x="1417431" y="1005221"/>
                    </a:cubicBezTo>
                    <a:cubicBezTo>
                      <a:pt x="1304809" y="1264917"/>
                      <a:pt x="1030762" y="1449339"/>
                      <a:pt x="749207" y="1445576"/>
                    </a:cubicBezTo>
                    <a:cubicBezTo>
                      <a:pt x="490177" y="1464394"/>
                      <a:pt x="238654" y="1332664"/>
                      <a:pt x="103508" y="1106841"/>
                    </a:cubicBezTo>
                    <a:cubicBezTo>
                      <a:pt x="73476" y="1061677"/>
                      <a:pt x="58459" y="1008985"/>
                      <a:pt x="35935" y="960056"/>
                    </a:cubicBezTo>
                    <a:cubicBezTo>
                      <a:pt x="35935" y="903600"/>
                      <a:pt x="13411" y="854672"/>
                      <a:pt x="5902" y="798216"/>
                    </a:cubicBezTo>
                    <a:cubicBezTo>
                      <a:pt x="-12868" y="685305"/>
                      <a:pt x="17165" y="576157"/>
                      <a:pt x="39689" y="474537"/>
                    </a:cubicBezTo>
                    <a:cubicBezTo>
                      <a:pt x="62213" y="414317"/>
                      <a:pt x="107262" y="365389"/>
                      <a:pt x="141049" y="308933"/>
                    </a:cubicBezTo>
                    <a:cubicBezTo>
                      <a:pt x="216130" y="207313"/>
                      <a:pt x="317490" y="116984"/>
                      <a:pt x="430112" y="68055"/>
                    </a:cubicBezTo>
                    <a:cubicBezTo>
                      <a:pt x="407587" y="94401"/>
                      <a:pt x="366293" y="105693"/>
                      <a:pt x="336260" y="128275"/>
                    </a:cubicBezTo>
                    <a:cubicBezTo>
                      <a:pt x="268687" y="169676"/>
                      <a:pt x="204868" y="226132"/>
                      <a:pt x="163573" y="290115"/>
                    </a:cubicBezTo>
                    <a:cubicBezTo>
                      <a:pt x="163573" y="301406"/>
                      <a:pt x="144803" y="308933"/>
                      <a:pt x="152311" y="316461"/>
                    </a:cubicBezTo>
                    <a:cubicBezTo>
                      <a:pt x="148557" y="320224"/>
                      <a:pt x="148557" y="316461"/>
                      <a:pt x="144803" y="320224"/>
                    </a:cubicBezTo>
                    <a:cubicBezTo>
                      <a:pt x="144803" y="320224"/>
                      <a:pt x="148557" y="323988"/>
                      <a:pt x="148557" y="323988"/>
                    </a:cubicBezTo>
                    <a:cubicBezTo>
                      <a:pt x="223638" y="229895"/>
                      <a:pt x="313736" y="147093"/>
                      <a:pt x="418850" y="90638"/>
                    </a:cubicBezTo>
                    <a:cubicBezTo>
                      <a:pt x="471406" y="75583"/>
                      <a:pt x="520209" y="45473"/>
                      <a:pt x="572766" y="34182"/>
                    </a:cubicBezTo>
                    <a:cubicBezTo>
                      <a:pt x="572766" y="34182"/>
                      <a:pt x="580274" y="30418"/>
                      <a:pt x="576520" y="26655"/>
                    </a:cubicBezTo>
                    <a:cubicBezTo>
                      <a:pt x="569012" y="22891"/>
                      <a:pt x="557750" y="22891"/>
                      <a:pt x="546488" y="26655"/>
                    </a:cubicBezTo>
                    <a:cubicBezTo>
                      <a:pt x="523963" y="34182"/>
                      <a:pt x="497685" y="37946"/>
                      <a:pt x="475161" y="49237"/>
                    </a:cubicBezTo>
                    <a:cubicBezTo>
                      <a:pt x="542734" y="15364"/>
                      <a:pt x="618754" y="544"/>
                      <a:pt x="696885" y="1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6125281" y="1399685"/>
                <a:ext cx="3690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rgbClr val="84664E"/>
                    </a:solidFill>
                    <a:latin typeface="方正苏新诗柳楷简体" panose="02000000000000000000" pitchFamily="2" charset="-122"/>
                    <a:ea typeface="方正苏新诗柳楷简体" panose="02000000000000000000" pitchFamily="2" charset="-122"/>
                  </a:rPr>
                  <a:t>3</a:t>
                </a:r>
                <a:endParaRPr lang="zh-CN" altLang="en-US" sz="24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3158229" y="2216314"/>
              <a:ext cx="553998" cy="132343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3237688" y="1580719"/>
              <a:ext cx="395080" cy="461665"/>
              <a:chOff x="6112247" y="1399685"/>
              <a:chExt cx="395080" cy="461665"/>
            </a:xfrm>
          </p:grpSpPr>
          <p:sp>
            <p:nvSpPr>
              <p:cNvPr id="55" name="任意多边形 54"/>
              <p:cNvSpPr>
                <a:spLocks/>
              </p:cNvSpPr>
              <p:nvPr/>
            </p:nvSpPr>
            <p:spPr bwMode="auto">
              <a:xfrm>
                <a:off x="6112247" y="1436484"/>
                <a:ext cx="395080" cy="388068"/>
              </a:xfrm>
              <a:custGeom>
                <a:avLst/>
                <a:gdLst>
                  <a:gd name="connsiteX0" fmla="*/ 707695 w 1473507"/>
                  <a:gd name="connsiteY0" fmla="*/ 77009 h 1447354"/>
                  <a:gd name="connsiteX1" fmla="*/ 569095 w 1473507"/>
                  <a:gd name="connsiteY1" fmla="*/ 99493 h 1447354"/>
                  <a:gd name="connsiteX2" fmla="*/ 122574 w 1473507"/>
                  <a:gd name="connsiteY2" fmla="*/ 491264 h 1447354"/>
                  <a:gd name="connsiteX3" fmla="*/ 100061 w 1473507"/>
                  <a:gd name="connsiteY3" fmla="*/ 555303 h 1447354"/>
                  <a:gd name="connsiteX4" fmla="*/ 96309 w 1473507"/>
                  <a:gd name="connsiteY4" fmla="*/ 905637 h 1447354"/>
                  <a:gd name="connsiteX5" fmla="*/ 115070 w 1473507"/>
                  <a:gd name="connsiteY5" fmla="*/ 950841 h 1447354"/>
                  <a:gd name="connsiteX6" fmla="*/ 539077 w 1473507"/>
                  <a:gd name="connsiteY6" fmla="*/ 1346379 h 1447354"/>
                  <a:gd name="connsiteX7" fmla="*/ 1038129 w 1473507"/>
                  <a:gd name="connsiteY7" fmla="*/ 1297407 h 1447354"/>
                  <a:gd name="connsiteX8" fmla="*/ 1312045 w 1473507"/>
                  <a:gd name="connsiteY8" fmla="*/ 1014881 h 1447354"/>
                  <a:gd name="connsiteX9" fmla="*/ 1263265 w 1473507"/>
                  <a:gd name="connsiteY9" fmla="*/ 344350 h 1447354"/>
                  <a:gd name="connsiteX10" fmla="*/ 1098165 w 1473507"/>
                  <a:gd name="connsiteY10" fmla="*/ 186135 h 1447354"/>
                  <a:gd name="connsiteX11" fmla="*/ 707695 w 1473507"/>
                  <a:gd name="connsiteY11" fmla="*/ 77009 h 1447354"/>
                  <a:gd name="connsiteX12" fmla="*/ 696885 w 1473507"/>
                  <a:gd name="connsiteY12" fmla="*/ 15 h 1447354"/>
                  <a:gd name="connsiteX13" fmla="*/ 775486 w 1473507"/>
                  <a:gd name="connsiteY13" fmla="*/ 4072 h 1447354"/>
                  <a:gd name="connsiteX14" fmla="*/ 779240 w 1473507"/>
                  <a:gd name="connsiteY14" fmla="*/ 4072 h 1447354"/>
                  <a:gd name="connsiteX15" fmla="*/ 621569 w 1473507"/>
                  <a:gd name="connsiteY15" fmla="*/ 19127 h 1447354"/>
                  <a:gd name="connsiteX16" fmla="*/ 614061 w 1473507"/>
                  <a:gd name="connsiteY16" fmla="*/ 22891 h 1447354"/>
                  <a:gd name="connsiteX17" fmla="*/ 764224 w 1473507"/>
                  <a:gd name="connsiteY17" fmla="*/ 19127 h 1447354"/>
                  <a:gd name="connsiteX18" fmla="*/ 1023254 w 1473507"/>
                  <a:gd name="connsiteY18" fmla="*/ 68055 h 1447354"/>
                  <a:gd name="connsiteX19" fmla="*/ 974451 w 1473507"/>
                  <a:gd name="connsiteY19" fmla="*/ 45473 h 1447354"/>
                  <a:gd name="connsiteX20" fmla="*/ 903124 w 1473507"/>
                  <a:gd name="connsiteY20" fmla="*/ 22891 h 1447354"/>
                  <a:gd name="connsiteX21" fmla="*/ 1387398 w 1473507"/>
                  <a:gd name="connsiteY21" fmla="*/ 376680 h 1447354"/>
                  <a:gd name="connsiteX22" fmla="*/ 1417431 w 1473507"/>
                  <a:gd name="connsiteY22" fmla="*/ 1005221 h 1447354"/>
                  <a:gd name="connsiteX23" fmla="*/ 749207 w 1473507"/>
                  <a:gd name="connsiteY23" fmla="*/ 1445576 h 1447354"/>
                  <a:gd name="connsiteX24" fmla="*/ 103508 w 1473507"/>
                  <a:gd name="connsiteY24" fmla="*/ 1106841 h 1447354"/>
                  <a:gd name="connsiteX25" fmla="*/ 35935 w 1473507"/>
                  <a:gd name="connsiteY25" fmla="*/ 960056 h 1447354"/>
                  <a:gd name="connsiteX26" fmla="*/ 5902 w 1473507"/>
                  <a:gd name="connsiteY26" fmla="*/ 798216 h 1447354"/>
                  <a:gd name="connsiteX27" fmla="*/ 39689 w 1473507"/>
                  <a:gd name="connsiteY27" fmla="*/ 474537 h 1447354"/>
                  <a:gd name="connsiteX28" fmla="*/ 141049 w 1473507"/>
                  <a:gd name="connsiteY28" fmla="*/ 308933 h 1447354"/>
                  <a:gd name="connsiteX29" fmla="*/ 430112 w 1473507"/>
                  <a:gd name="connsiteY29" fmla="*/ 68055 h 1447354"/>
                  <a:gd name="connsiteX30" fmla="*/ 336260 w 1473507"/>
                  <a:gd name="connsiteY30" fmla="*/ 128275 h 1447354"/>
                  <a:gd name="connsiteX31" fmla="*/ 163573 w 1473507"/>
                  <a:gd name="connsiteY31" fmla="*/ 290115 h 1447354"/>
                  <a:gd name="connsiteX32" fmla="*/ 152311 w 1473507"/>
                  <a:gd name="connsiteY32" fmla="*/ 316461 h 1447354"/>
                  <a:gd name="connsiteX33" fmla="*/ 144803 w 1473507"/>
                  <a:gd name="connsiteY33" fmla="*/ 320224 h 1447354"/>
                  <a:gd name="connsiteX34" fmla="*/ 148557 w 1473507"/>
                  <a:gd name="connsiteY34" fmla="*/ 323988 h 1447354"/>
                  <a:gd name="connsiteX35" fmla="*/ 418850 w 1473507"/>
                  <a:gd name="connsiteY35" fmla="*/ 90638 h 1447354"/>
                  <a:gd name="connsiteX36" fmla="*/ 572766 w 1473507"/>
                  <a:gd name="connsiteY36" fmla="*/ 34182 h 1447354"/>
                  <a:gd name="connsiteX37" fmla="*/ 576520 w 1473507"/>
                  <a:gd name="connsiteY37" fmla="*/ 26655 h 1447354"/>
                  <a:gd name="connsiteX38" fmla="*/ 546488 w 1473507"/>
                  <a:gd name="connsiteY38" fmla="*/ 26655 h 1447354"/>
                  <a:gd name="connsiteX39" fmla="*/ 475161 w 1473507"/>
                  <a:gd name="connsiteY39" fmla="*/ 49237 h 1447354"/>
                  <a:gd name="connsiteX40" fmla="*/ 696885 w 1473507"/>
                  <a:gd name="connsiteY40" fmla="*/ 15 h 144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73507" h="1447354">
                    <a:moveTo>
                      <a:pt x="707695" y="77009"/>
                    </a:moveTo>
                    <a:cubicBezTo>
                      <a:pt x="661495" y="79010"/>
                      <a:pt x="615060" y="86309"/>
                      <a:pt x="569095" y="99493"/>
                    </a:cubicBezTo>
                    <a:cubicBezTo>
                      <a:pt x="373977" y="140931"/>
                      <a:pt x="182611" y="291612"/>
                      <a:pt x="122574" y="491264"/>
                    </a:cubicBezTo>
                    <a:cubicBezTo>
                      <a:pt x="111318" y="513866"/>
                      <a:pt x="107565" y="536468"/>
                      <a:pt x="100061" y="555303"/>
                    </a:cubicBezTo>
                    <a:cubicBezTo>
                      <a:pt x="70043" y="664547"/>
                      <a:pt x="62538" y="800160"/>
                      <a:pt x="96309" y="905637"/>
                    </a:cubicBezTo>
                    <a:cubicBezTo>
                      <a:pt x="103813" y="920705"/>
                      <a:pt x="118822" y="932006"/>
                      <a:pt x="115070" y="950841"/>
                    </a:cubicBezTo>
                    <a:cubicBezTo>
                      <a:pt x="182611" y="1135425"/>
                      <a:pt x="351463" y="1293640"/>
                      <a:pt x="539077" y="1346379"/>
                    </a:cubicBezTo>
                    <a:cubicBezTo>
                      <a:pt x="696672" y="1410418"/>
                      <a:pt x="891790" y="1376515"/>
                      <a:pt x="1038129" y="1297407"/>
                    </a:cubicBezTo>
                    <a:cubicBezTo>
                      <a:pt x="1158202" y="1244669"/>
                      <a:pt x="1252009" y="1124124"/>
                      <a:pt x="1312045" y="1014881"/>
                    </a:cubicBezTo>
                    <a:cubicBezTo>
                      <a:pt x="1424613" y="811461"/>
                      <a:pt x="1405852" y="525167"/>
                      <a:pt x="1263265" y="344350"/>
                    </a:cubicBezTo>
                    <a:cubicBezTo>
                      <a:pt x="1218238" y="280311"/>
                      <a:pt x="1158202" y="231339"/>
                      <a:pt x="1098165" y="186135"/>
                    </a:cubicBezTo>
                    <a:cubicBezTo>
                      <a:pt x="982783" y="112678"/>
                      <a:pt x="846294" y="71005"/>
                      <a:pt x="707695" y="77009"/>
                    </a:cubicBezTo>
                    <a:close/>
                    <a:moveTo>
                      <a:pt x="696885" y="15"/>
                    </a:moveTo>
                    <a:cubicBezTo>
                      <a:pt x="722929" y="-162"/>
                      <a:pt x="749207" y="1250"/>
                      <a:pt x="775486" y="4072"/>
                    </a:cubicBezTo>
                    <a:lnTo>
                      <a:pt x="779240" y="4072"/>
                    </a:lnTo>
                    <a:cubicBezTo>
                      <a:pt x="734191" y="4072"/>
                      <a:pt x="670372" y="7836"/>
                      <a:pt x="621569" y="19127"/>
                    </a:cubicBezTo>
                    <a:cubicBezTo>
                      <a:pt x="621569" y="22891"/>
                      <a:pt x="617815" y="22891"/>
                      <a:pt x="614061" y="22891"/>
                    </a:cubicBezTo>
                    <a:cubicBezTo>
                      <a:pt x="662864" y="19127"/>
                      <a:pt x="719175" y="19127"/>
                      <a:pt x="764224" y="19127"/>
                    </a:cubicBezTo>
                    <a:cubicBezTo>
                      <a:pt x="854321" y="19127"/>
                      <a:pt x="940665" y="41709"/>
                      <a:pt x="1023254" y="68055"/>
                    </a:cubicBezTo>
                    <a:cubicBezTo>
                      <a:pt x="1011992" y="56764"/>
                      <a:pt x="989467" y="53001"/>
                      <a:pt x="974451" y="45473"/>
                    </a:cubicBezTo>
                    <a:cubicBezTo>
                      <a:pt x="951927" y="37946"/>
                      <a:pt x="929402" y="26655"/>
                      <a:pt x="903124" y="22891"/>
                    </a:cubicBezTo>
                    <a:cubicBezTo>
                      <a:pt x="1102089" y="49237"/>
                      <a:pt x="1293547" y="192258"/>
                      <a:pt x="1387398" y="376680"/>
                    </a:cubicBezTo>
                    <a:cubicBezTo>
                      <a:pt x="1492512" y="553575"/>
                      <a:pt x="1500020" y="817035"/>
                      <a:pt x="1417431" y="1005221"/>
                    </a:cubicBezTo>
                    <a:cubicBezTo>
                      <a:pt x="1304809" y="1264917"/>
                      <a:pt x="1030762" y="1449339"/>
                      <a:pt x="749207" y="1445576"/>
                    </a:cubicBezTo>
                    <a:cubicBezTo>
                      <a:pt x="490177" y="1464394"/>
                      <a:pt x="238654" y="1332664"/>
                      <a:pt x="103508" y="1106841"/>
                    </a:cubicBezTo>
                    <a:cubicBezTo>
                      <a:pt x="73476" y="1061677"/>
                      <a:pt x="58459" y="1008985"/>
                      <a:pt x="35935" y="960056"/>
                    </a:cubicBezTo>
                    <a:cubicBezTo>
                      <a:pt x="35935" y="903600"/>
                      <a:pt x="13411" y="854672"/>
                      <a:pt x="5902" y="798216"/>
                    </a:cubicBezTo>
                    <a:cubicBezTo>
                      <a:pt x="-12868" y="685305"/>
                      <a:pt x="17165" y="576157"/>
                      <a:pt x="39689" y="474537"/>
                    </a:cubicBezTo>
                    <a:cubicBezTo>
                      <a:pt x="62213" y="414317"/>
                      <a:pt x="107262" y="365389"/>
                      <a:pt x="141049" y="308933"/>
                    </a:cubicBezTo>
                    <a:cubicBezTo>
                      <a:pt x="216130" y="207313"/>
                      <a:pt x="317490" y="116984"/>
                      <a:pt x="430112" y="68055"/>
                    </a:cubicBezTo>
                    <a:cubicBezTo>
                      <a:pt x="407587" y="94401"/>
                      <a:pt x="366293" y="105693"/>
                      <a:pt x="336260" y="128275"/>
                    </a:cubicBezTo>
                    <a:cubicBezTo>
                      <a:pt x="268687" y="169676"/>
                      <a:pt x="204868" y="226132"/>
                      <a:pt x="163573" y="290115"/>
                    </a:cubicBezTo>
                    <a:cubicBezTo>
                      <a:pt x="163573" y="301406"/>
                      <a:pt x="144803" y="308933"/>
                      <a:pt x="152311" y="316461"/>
                    </a:cubicBezTo>
                    <a:cubicBezTo>
                      <a:pt x="148557" y="320224"/>
                      <a:pt x="148557" y="316461"/>
                      <a:pt x="144803" y="320224"/>
                    </a:cubicBezTo>
                    <a:cubicBezTo>
                      <a:pt x="144803" y="320224"/>
                      <a:pt x="148557" y="323988"/>
                      <a:pt x="148557" y="323988"/>
                    </a:cubicBezTo>
                    <a:cubicBezTo>
                      <a:pt x="223638" y="229895"/>
                      <a:pt x="313736" y="147093"/>
                      <a:pt x="418850" y="90638"/>
                    </a:cubicBezTo>
                    <a:cubicBezTo>
                      <a:pt x="471406" y="75583"/>
                      <a:pt x="520209" y="45473"/>
                      <a:pt x="572766" y="34182"/>
                    </a:cubicBezTo>
                    <a:cubicBezTo>
                      <a:pt x="572766" y="34182"/>
                      <a:pt x="580274" y="30418"/>
                      <a:pt x="576520" y="26655"/>
                    </a:cubicBezTo>
                    <a:cubicBezTo>
                      <a:pt x="569012" y="22891"/>
                      <a:pt x="557750" y="22891"/>
                      <a:pt x="546488" y="26655"/>
                    </a:cubicBezTo>
                    <a:cubicBezTo>
                      <a:pt x="523963" y="34182"/>
                      <a:pt x="497685" y="37946"/>
                      <a:pt x="475161" y="49237"/>
                    </a:cubicBezTo>
                    <a:cubicBezTo>
                      <a:pt x="542734" y="15364"/>
                      <a:pt x="618754" y="544"/>
                      <a:pt x="696885" y="1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6125281" y="1399685"/>
                <a:ext cx="3690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rgbClr val="84664E"/>
                    </a:solidFill>
                    <a:latin typeface="方正苏新诗柳楷简体" panose="02000000000000000000" pitchFamily="2" charset="-122"/>
                    <a:ea typeface="方正苏新诗柳楷简体" panose="02000000000000000000" pitchFamily="2" charset="-122"/>
                  </a:rPr>
                  <a:t>4</a:t>
                </a:r>
                <a:endParaRPr lang="zh-CN" altLang="en-US" sz="24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6650066" y="1156879"/>
            <a:ext cx="696716" cy="2126061"/>
            <a:chOff x="6634108" y="2521117"/>
            <a:chExt cx="696716" cy="2126061"/>
          </a:xfrm>
        </p:grpSpPr>
        <p:grpSp>
          <p:nvGrpSpPr>
            <p:cNvPr id="15" name="组合 14"/>
            <p:cNvGrpSpPr/>
            <p:nvPr/>
          </p:nvGrpSpPr>
          <p:grpSpPr>
            <a:xfrm>
              <a:off x="6634108" y="2521117"/>
              <a:ext cx="696716" cy="2126061"/>
              <a:chOff x="6634108" y="2521117"/>
              <a:chExt cx="696716" cy="2126061"/>
            </a:xfrm>
          </p:grpSpPr>
          <p:sp>
            <p:nvSpPr>
              <p:cNvPr id="58" name="Shape 154"/>
              <p:cNvSpPr/>
              <p:nvPr/>
            </p:nvSpPr>
            <p:spPr>
              <a:xfrm rot="5400000">
                <a:off x="5919435" y="3235790"/>
                <a:ext cx="2126061" cy="696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0" y="0"/>
                    </a:moveTo>
                    <a:lnTo>
                      <a:pt x="800" y="2449"/>
                    </a:lnTo>
                    <a:lnTo>
                      <a:pt x="0" y="2449"/>
                    </a:lnTo>
                    <a:lnTo>
                      <a:pt x="0" y="19151"/>
                    </a:lnTo>
                    <a:lnTo>
                      <a:pt x="800" y="19151"/>
                    </a:lnTo>
                    <a:lnTo>
                      <a:pt x="800" y="21600"/>
                    </a:lnTo>
                    <a:lnTo>
                      <a:pt x="20800" y="21600"/>
                    </a:lnTo>
                    <a:lnTo>
                      <a:pt x="20800" y="19151"/>
                    </a:lnTo>
                    <a:lnTo>
                      <a:pt x="21600" y="19151"/>
                    </a:lnTo>
                    <a:lnTo>
                      <a:pt x="21600" y="2449"/>
                    </a:lnTo>
                    <a:lnTo>
                      <a:pt x="20800" y="2449"/>
                    </a:lnTo>
                    <a:lnTo>
                      <a:pt x="20800" y="0"/>
                    </a:lnTo>
                    <a:lnTo>
                      <a:pt x="800" y="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C8250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9" name="Shape 155"/>
              <p:cNvSpPr/>
              <p:nvPr/>
            </p:nvSpPr>
            <p:spPr>
              <a:xfrm rot="5400000">
                <a:off x="5966068" y="3281828"/>
                <a:ext cx="2032795" cy="6046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35" y="0"/>
                    </a:moveTo>
                    <a:lnTo>
                      <a:pt x="835" y="2914"/>
                    </a:lnTo>
                    <a:lnTo>
                      <a:pt x="0" y="2914"/>
                    </a:lnTo>
                    <a:lnTo>
                      <a:pt x="0" y="18686"/>
                    </a:lnTo>
                    <a:lnTo>
                      <a:pt x="835" y="18686"/>
                    </a:lnTo>
                    <a:lnTo>
                      <a:pt x="835" y="21600"/>
                    </a:lnTo>
                    <a:lnTo>
                      <a:pt x="20765" y="21600"/>
                    </a:lnTo>
                    <a:lnTo>
                      <a:pt x="20765" y="18686"/>
                    </a:lnTo>
                    <a:lnTo>
                      <a:pt x="21600" y="18686"/>
                    </a:lnTo>
                    <a:lnTo>
                      <a:pt x="21600" y="2914"/>
                    </a:lnTo>
                    <a:lnTo>
                      <a:pt x="20765" y="2914"/>
                    </a:lnTo>
                    <a:lnTo>
                      <a:pt x="20765" y="0"/>
                    </a:lnTo>
                    <a:lnTo>
                      <a:pt x="835" y="0"/>
                    </a:lnTo>
                    <a:close/>
                  </a:path>
                </a:pathLst>
              </a:custGeom>
              <a:solidFill>
                <a:srgbClr val="F4EFEB"/>
              </a:solidFill>
              <a:ln w="12700" cap="flat">
                <a:solidFill>
                  <a:srgbClr val="C8B3A1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6705466" y="2730068"/>
              <a:ext cx="553998" cy="17081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defRPr>
              </a:lvl1pPr>
            </a:lstStyle>
            <a:p>
              <a:r>
                <a:rPr lang="zh-CN" altLang="en-US" spc="1000" dirty="0"/>
                <a:t>添加标</a:t>
              </a:r>
              <a:r>
                <a:rPr lang="zh-CN" altLang="en-US" dirty="0"/>
                <a:t>题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656" y="2365820"/>
            <a:ext cx="2980943" cy="433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4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2" r="5562"/>
          <a:stretch>
            <a:fillRect/>
          </a:stretch>
        </p:blipFill>
        <p:spPr/>
      </p:pic>
      <p:sp>
        <p:nvSpPr>
          <p:cNvPr id="102" name="Shape 1035"/>
          <p:cNvSpPr/>
          <p:nvPr/>
        </p:nvSpPr>
        <p:spPr>
          <a:xfrm>
            <a:off x="8574829" y="2154435"/>
            <a:ext cx="1105075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8000">
                <a:solidFill>
                  <a:srgbClr val="FFFFFF"/>
                </a:solidFill>
                <a:latin typeface="FZSuXinShiLiuKaiS-R-GB"/>
                <a:ea typeface="FZSuXinShiLiuKaiS-R-GB"/>
                <a:cs typeface="FZSuXinShiLiuKaiS-R-GB"/>
                <a:sym typeface="FZSuXinShiLiuKaiS-R-GB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 dirty="0">
                <a:solidFill>
                  <a:srgbClr val="84664E"/>
                </a:solidFill>
              </a:rPr>
              <a:t>性</a:t>
            </a:r>
          </a:p>
        </p:txBody>
      </p:sp>
      <p:sp>
        <p:nvSpPr>
          <p:cNvPr id="103" name="Shape 1036"/>
          <p:cNvSpPr/>
          <p:nvPr/>
        </p:nvSpPr>
        <p:spPr>
          <a:xfrm>
            <a:off x="7988506" y="1276499"/>
            <a:ext cx="1105076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8000">
                <a:solidFill>
                  <a:srgbClr val="FFFFFF"/>
                </a:solidFill>
                <a:latin typeface="FZSuXinShiLiuKaiS-R-GB"/>
                <a:ea typeface="FZSuXinShiLiuKaiS-R-GB"/>
                <a:cs typeface="FZSuXinShiLiuKaiS-R-GB"/>
                <a:sym typeface="FZSuXinShiLiuKaiS-R-GB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200" dirty="0">
                <a:solidFill>
                  <a:srgbClr val="84664E"/>
                </a:solidFill>
              </a:rPr>
              <a:t>任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8898147" y="1273047"/>
            <a:ext cx="3898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就</a:t>
            </a:r>
            <a:endParaRPr lang="en-US" altLang="zh-CN" sz="1600" dirty="0">
              <a:solidFill>
                <a:srgbClr val="84664E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r>
              <a:rPr lang="zh-CN" altLang="en-US" sz="1600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是</a:t>
            </a:r>
            <a:endParaRPr lang="en-US" altLang="zh-CN" sz="1600" dirty="0">
              <a:solidFill>
                <a:srgbClr val="84664E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r>
              <a:rPr lang="zh-CN" altLang="en-US" sz="1600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这</a:t>
            </a:r>
            <a:endParaRPr lang="en-US" altLang="zh-CN" sz="1600" dirty="0">
              <a:solidFill>
                <a:srgbClr val="84664E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  <a:p>
            <a:r>
              <a:rPr lang="zh-CN" altLang="en-US" sz="1600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么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333779" y="1689410"/>
            <a:ext cx="461665" cy="229485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梦想  从来少不了人性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5898213" y="1689410"/>
            <a:ext cx="461665" cy="344902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没了梦想  如何驾驭狂放不羁的我</a:t>
            </a:r>
          </a:p>
        </p:txBody>
      </p:sp>
    </p:spTree>
    <p:extLst>
      <p:ext uri="{BB962C8B-B14F-4D97-AF65-F5344CB8AC3E}">
        <p14:creationId xmlns:p14="http://schemas.microsoft.com/office/powerpoint/2010/main" val="3107807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6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3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6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 advAuto="0"/>
      <p:bldP spid="103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640169" y="2575775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 smtClean="0"/>
              <a:t>谢谢您的聆听</a:t>
            </a:r>
            <a:endParaRPr lang="zh-CN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068319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676429" y="1840893"/>
            <a:ext cx="1057275" cy="3201614"/>
            <a:chOff x="5857462" y="1819524"/>
            <a:chExt cx="1057275" cy="3201614"/>
          </a:xfrm>
        </p:grpSpPr>
        <p:sp>
          <p:nvSpPr>
            <p:cNvPr id="11" name="矩形 10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139877" y="1840692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壹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156663" y="1840893"/>
            <a:ext cx="1057275" cy="3201614"/>
            <a:chOff x="5857462" y="1819524"/>
            <a:chExt cx="1057275" cy="3201614"/>
          </a:xfrm>
        </p:grpSpPr>
        <p:sp>
          <p:nvSpPr>
            <p:cNvPr id="38" name="矩形 37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139877" y="1840692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贰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36896" y="1840893"/>
            <a:ext cx="1057275" cy="3201614"/>
            <a:chOff x="5857462" y="1819524"/>
            <a:chExt cx="1057275" cy="3201614"/>
          </a:xfrm>
        </p:grpSpPr>
        <p:sp>
          <p:nvSpPr>
            <p:cNvPr id="44" name="矩形 43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139878" y="184069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叁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117129" y="1840893"/>
            <a:ext cx="1057275" cy="3201614"/>
            <a:chOff x="5857462" y="1819524"/>
            <a:chExt cx="1057275" cy="3201614"/>
          </a:xfrm>
        </p:grpSpPr>
        <p:sp>
          <p:nvSpPr>
            <p:cNvPr id="50" name="矩形 49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139878" y="184069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肆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274652" y="2555176"/>
            <a:ext cx="800219" cy="1747648"/>
            <a:chOff x="9368326" y="2555176"/>
            <a:chExt cx="800219" cy="1747648"/>
          </a:xfrm>
        </p:grpSpPr>
        <p:grpSp>
          <p:nvGrpSpPr>
            <p:cNvPr id="36" name="组合 35"/>
            <p:cNvGrpSpPr/>
            <p:nvPr/>
          </p:nvGrpSpPr>
          <p:grpSpPr>
            <a:xfrm>
              <a:off x="9405605" y="2555176"/>
              <a:ext cx="725663" cy="1747648"/>
              <a:chOff x="7813666" y="1551812"/>
              <a:chExt cx="1694268" cy="4080387"/>
            </a:xfrm>
          </p:grpSpPr>
          <p:sp>
            <p:nvSpPr>
              <p:cNvPr id="34" name="Shape 111"/>
              <p:cNvSpPr/>
              <p:nvPr/>
            </p:nvSpPr>
            <p:spPr>
              <a:xfrm>
                <a:off x="7813666" y="1551812"/>
                <a:ext cx="1694268" cy="40803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1" y="0"/>
                    </a:moveTo>
                    <a:lnTo>
                      <a:pt x="2101" y="884"/>
                    </a:lnTo>
                    <a:lnTo>
                      <a:pt x="0" y="884"/>
                    </a:lnTo>
                    <a:lnTo>
                      <a:pt x="0" y="20716"/>
                    </a:lnTo>
                    <a:lnTo>
                      <a:pt x="2101" y="20716"/>
                    </a:lnTo>
                    <a:lnTo>
                      <a:pt x="2101" y="21600"/>
                    </a:lnTo>
                    <a:lnTo>
                      <a:pt x="19499" y="21600"/>
                    </a:lnTo>
                    <a:lnTo>
                      <a:pt x="19499" y="20716"/>
                    </a:lnTo>
                    <a:lnTo>
                      <a:pt x="21600" y="20716"/>
                    </a:lnTo>
                    <a:lnTo>
                      <a:pt x="21600" y="884"/>
                    </a:lnTo>
                    <a:lnTo>
                      <a:pt x="19499" y="884"/>
                    </a:lnTo>
                    <a:lnTo>
                      <a:pt x="19499" y="0"/>
                    </a:lnTo>
                    <a:lnTo>
                      <a:pt x="2101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A27F61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5" name="Shape 112"/>
              <p:cNvSpPr/>
              <p:nvPr/>
            </p:nvSpPr>
            <p:spPr>
              <a:xfrm>
                <a:off x="7926852" y="1666413"/>
                <a:ext cx="1467895" cy="38511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46" y="0"/>
                    </a:moveTo>
                    <a:lnTo>
                      <a:pt x="2446" y="897"/>
                    </a:lnTo>
                    <a:lnTo>
                      <a:pt x="0" y="897"/>
                    </a:lnTo>
                    <a:lnTo>
                      <a:pt x="0" y="20703"/>
                    </a:lnTo>
                    <a:lnTo>
                      <a:pt x="2446" y="20703"/>
                    </a:lnTo>
                    <a:lnTo>
                      <a:pt x="2446" y="21600"/>
                    </a:lnTo>
                    <a:lnTo>
                      <a:pt x="19154" y="21600"/>
                    </a:lnTo>
                    <a:lnTo>
                      <a:pt x="19154" y="20703"/>
                    </a:lnTo>
                    <a:lnTo>
                      <a:pt x="21600" y="20703"/>
                    </a:lnTo>
                    <a:lnTo>
                      <a:pt x="21600" y="897"/>
                    </a:lnTo>
                    <a:lnTo>
                      <a:pt x="19154" y="897"/>
                    </a:lnTo>
                    <a:lnTo>
                      <a:pt x="19154" y="0"/>
                    </a:lnTo>
                    <a:lnTo>
                      <a:pt x="2446" y="0"/>
                    </a:lnTo>
                    <a:close/>
                  </a:path>
                </a:pathLst>
              </a:custGeom>
              <a:solidFill>
                <a:srgbClr val="F4EFEB"/>
              </a:solidFill>
              <a:ln w="12700" cap="flat">
                <a:solidFill>
                  <a:srgbClr val="C8B3A1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9368326" y="2793730"/>
              <a:ext cx="800219" cy="12705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C00000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目 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0699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5156663" y="1840893"/>
            <a:ext cx="1057275" cy="3201614"/>
            <a:chOff x="5857462" y="1819524"/>
            <a:chExt cx="1057275" cy="3201614"/>
          </a:xfrm>
        </p:grpSpPr>
        <p:sp>
          <p:nvSpPr>
            <p:cNvPr id="38" name="矩形 37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139877" y="1840692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贰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36896" y="1840893"/>
            <a:ext cx="1057275" cy="3201614"/>
            <a:chOff x="5857462" y="1819524"/>
            <a:chExt cx="1057275" cy="3201614"/>
          </a:xfrm>
        </p:grpSpPr>
        <p:sp>
          <p:nvSpPr>
            <p:cNvPr id="44" name="矩形 43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139878" y="184069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叁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117129" y="1840893"/>
            <a:ext cx="1057275" cy="3201614"/>
            <a:chOff x="5857462" y="1819524"/>
            <a:chExt cx="1057275" cy="3201614"/>
          </a:xfrm>
        </p:grpSpPr>
        <p:sp>
          <p:nvSpPr>
            <p:cNvPr id="50" name="矩形 49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139878" y="184069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肆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981071" y="1771473"/>
            <a:ext cx="1057275" cy="3271034"/>
            <a:chOff x="8981071" y="1771473"/>
            <a:chExt cx="1057275" cy="3271034"/>
          </a:xfrm>
        </p:grpSpPr>
        <p:sp>
          <p:nvSpPr>
            <p:cNvPr id="11" name="矩形 10"/>
            <p:cNvSpPr/>
            <p:nvPr/>
          </p:nvSpPr>
          <p:spPr>
            <a:xfrm>
              <a:off x="8981071" y="2092616"/>
              <a:ext cx="1057275" cy="2949891"/>
            </a:xfrm>
            <a:prstGeom prst="rect">
              <a:avLst/>
            </a:prstGeom>
            <a:solidFill>
              <a:srgbClr val="F4EFEB"/>
            </a:solidFill>
            <a:ln w="12700" cap="flat">
              <a:solidFill>
                <a:srgbClr val="C8B3A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lang="zh-CN" altLang="en-US" sz="3200">
                <a:solidFill>
                  <a:srgbClr val="FFFFFF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9263489" y="2541287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9257708" y="1840893"/>
              <a:ext cx="504000" cy="504000"/>
            </a:xfrm>
            <a:prstGeom prst="rect">
              <a:avLst/>
            </a:prstGeom>
            <a:solidFill>
              <a:srgbClr val="9A785C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63486" y="1862061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壹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60252" y="2575448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9187234" y="1771473"/>
              <a:ext cx="644948" cy="639777"/>
              <a:chOff x="9187234" y="1771473"/>
              <a:chExt cx="644948" cy="639777"/>
            </a:xfrm>
          </p:grpSpPr>
          <p:sp>
            <p:nvSpPr>
              <p:cNvPr id="67" name="任意多边形 66"/>
              <p:cNvSpPr/>
              <p:nvPr/>
            </p:nvSpPr>
            <p:spPr>
              <a:xfrm>
                <a:off x="9187234" y="1771473"/>
                <a:ext cx="111547" cy="111547"/>
              </a:xfrm>
              <a:custGeom>
                <a:avLst/>
                <a:gdLst>
                  <a:gd name="connsiteX0" fmla="*/ 0 w 316382"/>
                  <a:gd name="connsiteY0" fmla="*/ 0 h 316382"/>
                  <a:gd name="connsiteX1" fmla="*/ 316382 w 316382"/>
                  <a:gd name="connsiteY1" fmla="*/ 0 h 316382"/>
                  <a:gd name="connsiteX2" fmla="*/ 243980 w 316382"/>
                  <a:gd name="connsiteY2" fmla="*/ 72402 h 316382"/>
                  <a:gd name="connsiteX3" fmla="*/ 72403 w 316382"/>
                  <a:gd name="connsiteY3" fmla="*/ 72402 h 316382"/>
                  <a:gd name="connsiteX4" fmla="*/ 72403 w 316382"/>
                  <a:gd name="connsiteY4" fmla="*/ 243979 h 316382"/>
                  <a:gd name="connsiteX5" fmla="*/ 0 w 316382"/>
                  <a:gd name="connsiteY5" fmla="*/ 316382 h 3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82" h="316382">
                    <a:moveTo>
                      <a:pt x="0" y="0"/>
                    </a:moveTo>
                    <a:lnTo>
                      <a:pt x="316382" y="0"/>
                    </a:lnTo>
                    <a:lnTo>
                      <a:pt x="243980" y="72402"/>
                    </a:lnTo>
                    <a:lnTo>
                      <a:pt x="72403" y="72402"/>
                    </a:lnTo>
                    <a:lnTo>
                      <a:pt x="72403" y="243979"/>
                    </a:lnTo>
                    <a:lnTo>
                      <a:pt x="0" y="316382"/>
                    </a:lnTo>
                    <a:close/>
                  </a:path>
                </a:pathLst>
              </a:custGeom>
              <a:noFill/>
              <a:ln w="6350">
                <a:solidFill>
                  <a:srgbClr val="8466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 rot="10800000">
                <a:off x="9720635" y="2299703"/>
                <a:ext cx="111547" cy="111547"/>
              </a:xfrm>
              <a:custGeom>
                <a:avLst/>
                <a:gdLst>
                  <a:gd name="connsiteX0" fmla="*/ 0 w 316382"/>
                  <a:gd name="connsiteY0" fmla="*/ 0 h 316382"/>
                  <a:gd name="connsiteX1" fmla="*/ 316382 w 316382"/>
                  <a:gd name="connsiteY1" fmla="*/ 0 h 316382"/>
                  <a:gd name="connsiteX2" fmla="*/ 243980 w 316382"/>
                  <a:gd name="connsiteY2" fmla="*/ 72402 h 316382"/>
                  <a:gd name="connsiteX3" fmla="*/ 72403 w 316382"/>
                  <a:gd name="connsiteY3" fmla="*/ 72402 h 316382"/>
                  <a:gd name="connsiteX4" fmla="*/ 72403 w 316382"/>
                  <a:gd name="connsiteY4" fmla="*/ 243979 h 316382"/>
                  <a:gd name="connsiteX5" fmla="*/ 0 w 316382"/>
                  <a:gd name="connsiteY5" fmla="*/ 316382 h 3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82" h="316382">
                    <a:moveTo>
                      <a:pt x="0" y="0"/>
                    </a:moveTo>
                    <a:lnTo>
                      <a:pt x="316382" y="0"/>
                    </a:lnTo>
                    <a:lnTo>
                      <a:pt x="243980" y="72402"/>
                    </a:lnTo>
                    <a:lnTo>
                      <a:pt x="72403" y="72402"/>
                    </a:lnTo>
                    <a:lnTo>
                      <a:pt x="72403" y="243979"/>
                    </a:lnTo>
                    <a:lnTo>
                      <a:pt x="0" y="316382"/>
                    </a:lnTo>
                    <a:close/>
                  </a:path>
                </a:pathLst>
              </a:custGeom>
              <a:noFill/>
              <a:ln w="6350">
                <a:solidFill>
                  <a:srgbClr val="8466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0" r="17710" b="7868"/>
          <a:stretch/>
        </p:blipFill>
        <p:spPr>
          <a:xfrm>
            <a:off x="8445284" y="3630186"/>
            <a:ext cx="1239641" cy="16640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6" name="文本框 55"/>
          <p:cNvSpPr txBox="1"/>
          <p:nvPr/>
        </p:nvSpPr>
        <p:spPr>
          <a:xfrm>
            <a:off x="8459161" y="2101562"/>
            <a:ext cx="400110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项目标题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638133" y="2102195"/>
            <a:ext cx="1877437" cy="28694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我们为您提供专业的演示模板，以助您在职场一臂之力。我们为您提供专业的演示模板，以助您在职场一臂之力。我们为您提供专业的演示模板，以助您在职场一臂之力。我们为您提供专业的演示模板，以助您在职场一臂之力。我们为您提供专业的演示模板，以助您在职场一臂之力。我们为您提供专业的演示模板，以助您在职场一臂之力。</a:t>
            </a:r>
          </a:p>
        </p:txBody>
      </p:sp>
    </p:spTree>
    <p:extLst>
      <p:ext uri="{BB962C8B-B14F-4D97-AF65-F5344CB8AC3E}">
        <p14:creationId xmlns:p14="http://schemas.microsoft.com/office/powerpoint/2010/main" val="2474124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6096000" y="97904"/>
            <a:ext cx="0" cy="6760096"/>
          </a:xfrm>
          <a:prstGeom prst="line">
            <a:avLst/>
          </a:prstGeom>
          <a:ln w="12700">
            <a:solidFill>
              <a:srgbClr val="C8B3A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6042000" y="1761878"/>
            <a:ext cx="108000" cy="3334244"/>
            <a:chOff x="6042000" y="1761878"/>
            <a:chExt cx="108000" cy="3334244"/>
          </a:xfrm>
        </p:grpSpPr>
        <p:sp useBgFill="1">
          <p:nvSpPr>
            <p:cNvPr id="6" name="椭圆 5"/>
            <p:cNvSpPr/>
            <p:nvPr/>
          </p:nvSpPr>
          <p:spPr>
            <a:xfrm>
              <a:off x="6042000" y="1761878"/>
              <a:ext cx="108000" cy="108000"/>
            </a:xfrm>
            <a:prstGeom prst="ellipse">
              <a:avLst/>
            </a:prstGeom>
            <a:ln>
              <a:solidFill>
                <a:srgbClr val="8466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2" name="椭圆 11"/>
            <p:cNvSpPr/>
            <p:nvPr/>
          </p:nvSpPr>
          <p:spPr>
            <a:xfrm>
              <a:off x="6042000" y="3375000"/>
              <a:ext cx="108000" cy="108000"/>
            </a:xfrm>
            <a:prstGeom prst="ellipse">
              <a:avLst/>
            </a:prstGeom>
            <a:ln>
              <a:solidFill>
                <a:srgbClr val="8466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3" name="椭圆 12"/>
            <p:cNvSpPr/>
            <p:nvPr/>
          </p:nvSpPr>
          <p:spPr>
            <a:xfrm>
              <a:off x="6042000" y="4988122"/>
              <a:ext cx="108000" cy="108000"/>
            </a:xfrm>
            <a:prstGeom prst="ellipse">
              <a:avLst/>
            </a:prstGeom>
            <a:ln>
              <a:solidFill>
                <a:srgbClr val="8466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314740" y="2509985"/>
            <a:ext cx="49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9A785C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01</a:t>
            </a:r>
            <a:endParaRPr lang="zh-CN" altLang="en-US" sz="2000" dirty="0">
              <a:solidFill>
                <a:srgbClr val="9A785C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14740" y="2879317"/>
            <a:ext cx="3248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84664E"/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MoreFun-Plus Studio</a:t>
            </a:r>
            <a:endParaRPr lang="zh-CN" altLang="en-US" sz="2800" dirty="0">
              <a:solidFill>
                <a:srgbClr val="84664E"/>
              </a:solidFill>
              <a:latin typeface="方正盛世楷书简体" panose="02000000000000000000" pitchFamily="2" charset="-122"/>
              <a:ea typeface="方正盛世楷书简体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14740" y="3321279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A785C"/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只为打造精品演示模板</a:t>
            </a:r>
          </a:p>
        </p:txBody>
      </p:sp>
      <p:sp>
        <p:nvSpPr>
          <p:cNvPr id="9" name="矩形 8"/>
          <p:cNvSpPr/>
          <p:nvPr/>
        </p:nvSpPr>
        <p:spPr>
          <a:xfrm>
            <a:off x="6314740" y="3917129"/>
            <a:ext cx="445309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我们为您提供专业的演示模板，以助您在职场一臂之力。我们为您提供专业的演示模板，以助您在职场一臂之力。</a:t>
            </a:r>
            <a:endParaRPr lang="zh-CN" altLang="en-US" sz="1100" dirty="0">
              <a:latin typeface="方正盛世楷书简体" panose="02000000000000000000" pitchFamily="2" charset="-122"/>
              <a:ea typeface="方正盛世楷书简体" panose="02000000000000000000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560962" y="1869878"/>
            <a:ext cx="0" cy="3118245"/>
            <a:chOff x="6560962" y="1869878"/>
            <a:chExt cx="0" cy="3118245"/>
          </a:xfrm>
        </p:grpSpPr>
        <p:cxnSp>
          <p:nvCxnSpPr>
            <p:cNvPr id="14" name="直接连接符 13"/>
            <p:cNvCxnSpPr>
              <a:stCxn id="8" idx="0"/>
            </p:cNvCxnSpPr>
            <p:nvPr/>
          </p:nvCxnSpPr>
          <p:spPr>
            <a:xfrm flipV="1">
              <a:off x="6560962" y="1869878"/>
              <a:ext cx="0" cy="640107"/>
            </a:xfrm>
            <a:prstGeom prst="line">
              <a:avLst/>
            </a:prstGeom>
            <a:ln>
              <a:solidFill>
                <a:srgbClr val="8466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6560962" y="4348016"/>
              <a:ext cx="0" cy="640107"/>
            </a:xfrm>
            <a:prstGeom prst="line">
              <a:avLst/>
            </a:prstGeom>
            <a:ln>
              <a:solidFill>
                <a:srgbClr val="8466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椭圆 25"/>
          <p:cNvSpPr/>
          <p:nvPr/>
        </p:nvSpPr>
        <p:spPr>
          <a:xfrm>
            <a:off x="5513101" y="4898122"/>
            <a:ext cx="288000" cy="288000"/>
          </a:xfrm>
          <a:prstGeom prst="ellipse">
            <a:avLst/>
          </a:prstGeom>
          <a:solidFill>
            <a:schemeClr val="bg1"/>
          </a:solidFill>
          <a:ln>
            <a:solidFill>
              <a:srgbClr val="8466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3</a:t>
            </a:r>
            <a:endParaRPr lang="zh-CN" altLang="en-US" dirty="0">
              <a:solidFill>
                <a:srgbClr val="84664E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498677" y="3285000"/>
            <a:ext cx="288000" cy="288000"/>
          </a:xfrm>
          <a:prstGeom prst="ellipse">
            <a:avLst/>
          </a:prstGeom>
          <a:solidFill>
            <a:schemeClr val="bg1"/>
          </a:solidFill>
          <a:ln>
            <a:solidFill>
              <a:srgbClr val="8466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2</a:t>
            </a:r>
            <a:endParaRPr lang="zh-CN" altLang="en-US" dirty="0">
              <a:solidFill>
                <a:srgbClr val="84664E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530550" y="1676661"/>
            <a:ext cx="288000" cy="288000"/>
          </a:xfrm>
          <a:prstGeom prst="ellipse">
            <a:avLst/>
          </a:prstGeom>
          <a:solidFill>
            <a:schemeClr val="bg1"/>
          </a:solidFill>
          <a:ln>
            <a:solidFill>
              <a:srgbClr val="8466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1</a:t>
            </a:r>
            <a:endParaRPr lang="zh-CN" altLang="en-US" dirty="0">
              <a:solidFill>
                <a:srgbClr val="84664E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176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636896" y="1840893"/>
            <a:ext cx="1057275" cy="3201614"/>
            <a:chOff x="5857462" y="1819524"/>
            <a:chExt cx="1057275" cy="3201614"/>
          </a:xfrm>
        </p:grpSpPr>
        <p:sp>
          <p:nvSpPr>
            <p:cNvPr id="44" name="矩形 43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139878" y="184069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叁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117129" y="1840893"/>
            <a:ext cx="1057275" cy="3201614"/>
            <a:chOff x="5857462" y="1819524"/>
            <a:chExt cx="1057275" cy="3201614"/>
          </a:xfrm>
        </p:grpSpPr>
        <p:sp>
          <p:nvSpPr>
            <p:cNvPr id="50" name="矩形 49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139878" y="184069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肆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981071" y="1840893"/>
            <a:ext cx="1057275" cy="3201614"/>
            <a:chOff x="8981071" y="1840893"/>
            <a:chExt cx="1057275" cy="3201614"/>
          </a:xfrm>
        </p:grpSpPr>
        <p:sp>
          <p:nvSpPr>
            <p:cNvPr id="11" name="矩形 10"/>
            <p:cNvSpPr/>
            <p:nvPr/>
          </p:nvSpPr>
          <p:spPr>
            <a:xfrm>
              <a:off x="8981071" y="2092616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9263489" y="2541287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9257708" y="1840893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63486" y="1862061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壹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60252" y="2575448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6967752" y="2101562"/>
            <a:ext cx="400110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项目标题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5146724" y="2102195"/>
            <a:ext cx="1877437" cy="28694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我们为您提供专业的演示模板，以助您在职场一臂之力。我们为您提供专业的演示模板，以助您在职场一臂之力。我们为您提供专业的演示模板，以助您在职场一臂之力。我们为您提供专业的演示模板，以助您在职场一臂之力。我们为您提供专业的演示模板，以助您在职场一臂之力。我们为您提供专业的演示模板，以助您在职场一臂之力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455525" y="1771473"/>
            <a:ext cx="1057275" cy="3271034"/>
            <a:chOff x="5156663" y="1771473"/>
            <a:chExt cx="1057275" cy="3271034"/>
          </a:xfrm>
        </p:grpSpPr>
        <p:sp>
          <p:nvSpPr>
            <p:cNvPr id="38" name="矩形 37"/>
            <p:cNvSpPr/>
            <p:nvPr/>
          </p:nvSpPr>
          <p:spPr>
            <a:xfrm>
              <a:off x="5156663" y="2092616"/>
              <a:ext cx="1057275" cy="2949891"/>
            </a:xfrm>
            <a:prstGeom prst="rect">
              <a:avLst/>
            </a:prstGeom>
            <a:solidFill>
              <a:srgbClr val="F4EFEB"/>
            </a:solidFill>
            <a:ln w="12700" cap="flat">
              <a:solidFill>
                <a:srgbClr val="C8B3A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lang="zh-CN" altLang="en-US" sz="3200">
                <a:solidFill>
                  <a:srgbClr val="FFFFFF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439081" y="2541287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5433300" y="1840893"/>
              <a:ext cx="504000" cy="504000"/>
            </a:xfrm>
            <a:prstGeom prst="rect">
              <a:avLst/>
            </a:prstGeom>
            <a:solidFill>
              <a:srgbClr val="9A785C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439078" y="1862061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贰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835844" y="2575448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5362826" y="1771473"/>
              <a:ext cx="644948" cy="639777"/>
              <a:chOff x="9187234" y="1771473"/>
              <a:chExt cx="644948" cy="639777"/>
            </a:xfrm>
          </p:grpSpPr>
          <p:sp>
            <p:nvSpPr>
              <p:cNvPr id="58" name="任意多边形 57"/>
              <p:cNvSpPr/>
              <p:nvPr/>
            </p:nvSpPr>
            <p:spPr>
              <a:xfrm>
                <a:off x="9187234" y="1771473"/>
                <a:ext cx="111547" cy="111547"/>
              </a:xfrm>
              <a:custGeom>
                <a:avLst/>
                <a:gdLst>
                  <a:gd name="connsiteX0" fmla="*/ 0 w 316382"/>
                  <a:gd name="connsiteY0" fmla="*/ 0 h 316382"/>
                  <a:gd name="connsiteX1" fmla="*/ 316382 w 316382"/>
                  <a:gd name="connsiteY1" fmla="*/ 0 h 316382"/>
                  <a:gd name="connsiteX2" fmla="*/ 243980 w 316382"/>
                  <a:gd name="connsiteY2" fmla="*/ 72402 h 316382"/>
                  <a:gd name="connsiteX3" fmla="*/ 72403 w 316382"/>
                  <a:gd name="connsiteY3" fmla="*/ 72402 h 316382"/>
                  <a:gd name="connsiteX4" fmla="*/ 72403 w 316382"/>
                  <a:gd name="connsiteY4" fmla="*/ 243979 h 316382"/>
                  <a:gd name="connsiteX5" fmla="*/ 0 w 316382"/>
                  <a:gd name="connsiteY5" fmla="*/ 316382 h 3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82" h="316382">
                    <a:moveTo>
                      <a:pt x="0" y="0"/>
                    </a:moveTo>
                    <a:lnTo>
                      <a:pt x="316382" y="0"/>
                    </a:lnTo>
                    <a:lnTo>
                      <a:pt x="243980" y="72402"/>
                    </a:lnTo>
                    <a:lnTo>
                      <a:pt x="72403" y="72402"/>
                    </a:lnTo>
                    <a:lnTo>
                      <a:pt x="72403" y="243979"/>
                    </a:lnTo>
                    <a:lnTo>
                      <a:pt x="0" y="316382"/>
                    </a:lnTo>
                    <a:close/>
                  </a:path>
                </a:pathLst>
              </a:custGeom>
              <a:noFill/>
              <a:ln w="6350">
                <a:solidFill>
                  <a:srgbClr val="8466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 rot="10800000">
                <a:off x="9720635" y="2299703"/>
                <a:ext cx="111547" cy="111547"/>
              </a:xfrm>
              <a:custGeom>
                <a:avLst/>
                <a:gdLst>
                  <a:gd name="connsiteX0" fmla="*/ 0 w 316382"/>
                  <a:gd name="connsiteY0" fmla="*/ 0 h 316382"/>
                  <a:gd name="connsiteX1" fmla="*/ 316382 w 316382"/>
                  <a:gd name="connsiteY1" fmla="*/ 0 h 316382"/>
                  <a:gd name="connsiteX2" fmla="*/ 243980 w 316382"/>
                  <a:gd name="connsiteY2" fmla="*/ 72402 h 316382"/>
                  <a:gd name="connsiteX3" fmla="*/ 72403 w 316382"/>
                  <a:gd name="connsiteY3" fmla="*/ 72402 h 316382"/>
                  <a:gd name="connsiteX4" fmla="*/ 72403 w 316382"/>
                  <a:gd name="connsiteY4" fmla="*/ 243979 h 316382"/>
                  <a:gd name="connsiteX5" fmla="*/ 0 w 316382"/>
                  <a:gd name="connsiteY5" fmla="*/ 316382 h 3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82" h="316382">
                    <a:moveTo>
                      <a:pt x="0" y="0"/>
                    </a:moveTo>
                    <a:lnTo>
                      <a:pt x="316382" y="0"/>
                    </a:lnTo>
                    <a:lnTo>
                      <a:pt x="243980" y="72402"/>
                    </a:lnTo>
                    <a:lnTo>
                      <a:pt x="72403" y="72402"/>
                    </a:lnTo>
                    <a:lnTo>
                      <a:pt x="72403" y="243979"/>
                    </a:lnTo>
                    <a:lnTo>
                      <a:pt x="0" y="316382"/>
                    </a:lnTo>
                    <a:close/>
                  </a:path>
                </a:pathLst>
              </a:custGeom>
              <a:noFill/>
              <a:ln w="6350">
                <a:solidFill>
                  <a:srgbClr val="8466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2426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2588294745"/>
              </p:ext>
            </p:extLst>
          </p:nvPr>
        </p:nvGraphicFramePr>
        <p:xfrm>
          <a:off x="1318278" y="1719436"/>
          <a:ext cx="4949795" cy="3243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0" name="文本框 59"/>
          <p:cNvSpPr txBox="1"/>
          <p:nvPr/>
        </p:nvSpPr>
        <p:spPr>
          <a:xfrm>
            <a:off x="9715788" y="2076614"/>
            <a:ext cx="553998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项目标题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6629642" y="2076614"/>
            <a:ext cx="2877711" cy="28694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我们为您提供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专业的演示模板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场一臂之力我们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为您提供专业的演示模板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以助您在职场一臂之力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我们为您提供专业的演示模板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以助您在职场一臂之力我们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为您提供专业的演示模板以助您在职场一臂之力</a:t>
            </a:r>
          </a:p>
        </p:txBody>
      </p:sp>
    </p:spTree>
    <p:extLst>
      <p:ext uri="{BB962C8B-B14F-4D97-AF65-F5344CB8AC3E}">
        <p14:creationId xmlns:p14="http://schemas.microsoft.com/office/powerpoint/2010/main" val="1517031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541500" y="1415619"/>
            <a:ext cx="7109001" cy="3004381"/>
            <a:chOff x="2541500" y="1836420"/>
            <a:chExt cx="7109001" cy="3004381"/>
          </a:xfrm>
        </p:grpSpPr>
        <p:sp>
          <p:nvSpPr>
            <p:cNvPr id="14" name="任意多边形 13"/>
            <p:cNvSpPr/>
            <p:nvPr/>
          </p:nvSpPr>
          <p:spPr>
            <a:xfrm>
              <a:off x="6376601" y="1836420"/>
              <a:ext cx="2687608" cy="942190"/>
            </a:xfrm>
            <a:custGeom>
              <a:avLst/>
              <a:gdLst>
                <a:gd name="connsiteX0" fmla="*/ 555815 w 2731080"/>
                <a:gd name="connsiteY0" fmla="*/ 0 h 957430"/>
                <a:gd name="connsiteX1" fmla="*/ 1294486 w 2731080"/>
                <a:gd name="connsiteY1" fmla="*/ 0 h 957430"/>
                <a:gd name="connsiteX2" fmla="*/ 1436594 w 2731080"/>
                <a:gd name="connsiteY2" fmla="*/ 0 h 957430"/>
                <a:gd name="connsiteX3" fmla="*/ 2334840 w 2731080"/>
                <a:gd name="connsiteY3" fmla="*/ 0 h 957430"/>
                <a:gd name="connsiteX4" fmla="*/ 2731080 w 2731080"/>
                <a:gd name="connsiteY4" fmla="*/ 0 h 957430"/>
                <a:gd name="connsiteX5" fmla="*/ 2388180 w 2731080"/>
                <a:gd name="connsiteY5" fmla="*/ 805475 h 957430"/>
                <a:gd name="connsiteX6" fmla="*/ 2175265 w 2731080"/>
                <a:gd name="connsiteY6" fmla="*/ 957430 h 957430"/>
                <a:gd name="connsiteX7" fmla="*/ 1436594 w 2731080"/>
                <a:gd name="connsiteY7" fmla="*/ 957430 h 957430"/>
                <a:gd name="connsiteX8" fmla="*/ 1294486 w 2731080"/>
                <a:gd name="connsiteY8" fmla="*/ 957430 h 957430"/>
                <a:gd name="connsiteX9" fmla="*/ 396240 w 2731080"/>
                <a:gd name="connsiteY9" fmla="*/ 957430 h 957430"/>
                <a:gd name="connsiteX10" fmla="*/ 0 w 2731080"/>
                <a:gd name="connsiteY10" fmla="*/ 957430 h 957430"/>
                <a:gd name="connsiteX11" fmla="*/ 342900 w 2731080"/>
                <a:gd name="connsiteY11" fmla="*/ 151955 h 957430"/>
                <a:gd name="connsiteX12" fmla="*/ 555815 w 2731080"/>
                <a:gd name="connsiteY12" fmla="*/ 0 h 95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31080" h="957430">
                  <a:moveTo>
                    <a:pt x="555815" y="0"/>
                  </a:moveTo>
                  <a:lnTo>
                    <a:pt x="1294486" y="0"/>
                  </a:lnTo>
                  <a:lnTo>
                    <a:pt x="1436594" y="0"/>
                  </a:lnTo>
                  <a:lnTo>
                    <a:pt x="2334840" y="0"/>
                  </a:lnTo>
                  <a:lnTo>
                    <a:pt x="2731080" y="0"/>
                  </a:lnTo>
                  <a:cubicBezTo>
                    <a:pt x="2609160" y="296432"/>
                    <a:pt x="2510100" y="554763"/>
                    <a:pt x="2388180" y="805475"/>
                  </a:cubicBezTo>
                  <a:cubicBezTo>
                    <a:pt x="2327220" y="916466"/>
                    <a:pt x="2263396" y="957430"/>
                    <a:pt x="2175265" y="957430"/>
                  </a:cubicBezTo>
                  <a:lnTo>
                    <a:pt x="1436594" y="957430"/>
                  </a:lnTo>
                  <a:lnTo>
                    <a:pt x="1294486" y="957430"/>
                  </a:lnTo>
                  <a:lnTo>
                    <a:pt x="396240" y="957430"/>
                  </a:lnTo>
                  <a:lnTo>
                    <a:pt x="0" y="957430"/>
                  </a:lnTo>
                  <a:cubicBezTo>
                    <a:pt x="121920" y="660998"/>
                    <a:pt x="220980" y="402667"/>
                    <a:pt x="342900" y="151955"/>
                  </a:cubicBezTo>
                  <a:cubicBezTo>
                    <a:pt x="403860" y="40964"/>
                    <a:pt x="467684" y="0"/>
                    <a:pt x="555815" y="0"/>
                  </a:cubicBezTo>
                  <a:close/>
                </a:path>
              </a:pathLst>
            </a:custGeom>
            <a:solidFill>
              <a:srgbClr val="C8B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添加标题</a:t>
              </a:r>
            </a:p>
          </p:txBody>
        </p:sp>
        <p:sp>
          <p:nvSpPr>
            <p:cNvPr id="16" name="任意多边形 15"/>
            <p:cNvSpPr/>
            <p:nvPr/>
          </p:nvSpPr>
          <p:spPr>
            <a:xfrm flipH="1">
              <a:off x="3127791" y="1836420"/>
              <a:ext cx="2687608" cy="942190"/>
            </a:xfrm>
            <a:custGeom>
              <a:avLst/>
              <a:gdLst>
                <a:gd name="connsiteX0" fmla="*/ 555815 w 2731080"/>
                <a:gd name="connsiteY0" fmla="*/ 0 h 957430"/>
                <a:gd name="connsiteX1" fmla="*/ 1294486 w 2731080"/>
                <a:gd name="connsiteY1" fmla="*/ 0 h 957430"/>
                <a:gd name="connsiteX2" fmla="*/ 1436594 w 2731080"/>
                <a:gd name="connsiteY2" fmla="*/ 0 h 957430"/>
                <a:gd name="connsiteX3" fmla="*/ 2334840 w 2731080"/>
                <a:gd name="connsiteY3" fmla="*/ 0 h 957430"/>
                <a:gd name="connsiteX4" fmla="*/ 2731080 w 2731080"/>
                <a:gd name="connsiteY4" fmla="*/ 0 h 957430"/>
                <a:gd name="connsiteX5" fmla="*/ 2388180 w 2731080"/>
                <a:gd name="connsiteY5" fmla="*/ 805475 h 957430"/>
                <a:gd name="connsiteX6" fmla="*/ 2175265 w 2731080"/>
                <a:gd name="connsiteY6" fmla="*/ 957430 h 957430"/>
                <a:gd name="connsiteX7" fmla="*/ 1436594 w 2731080"/>
                <a:gd name="connsiteY7" fmla="*/ 957430 h 957430"/>
                <a:gd name="connsiteX8" fmla="*/ 1294486 w 2731080"/>
                <a:gd name="connsiteY8" fmla="*/ 957430 h 957430"/>
                <a:gd name="connsiteX9" fmla="*/ 396240 w 2731080"/>
                <a:gd name="connsiteY9" fmla="*/ 957430 h 957430"/>
                <a:gd name="connsiteX10" fmla="*/ 0 w 2731080"/>
                <a:gd name="connsiteY10" fmla="*/ 957430 h 957430"/>
                <a:gd name="connsiteX11" fmla="*/ 342900 w 2731080"/>
                <a:gd name="connsiteY11" fmla="*/ 151955 h 957430"/>
                <a:gd name="connsiteX12" fmla="*/ 555815 w 2731080"/>
                <a:gd name="connsiteY12" fmla="*/ 0 h 95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31080" h="957430">
                  <a:moveTo>
                    <a:pt x="555815" y="0"/>
                  </a:moveTo>
                  <a:lnTo>
                    <a:pt x="1294486" y="0"/>
                  </a:lnTo>
                  <a:lnTo>
                    <a:pt x="1436594" y="0"/>
                  </a:lnTo>
                  <a:lnTo>
                    <a:pt x="2334840" y="0"/>
                  </a:lnTo>
                  <a:lnTo>
                    <a:pt x="2731080" y="0"/>
                  </a:lnTo>
                  <a:cubicBezTo>
                    <a:pt x="2609160" y="296432"/>
                    <a:pt x="2510100" y="554763"/>
                    <a:pt x="2388180" y="805475"/>
                  </a:cubicBezTo>
                  <a:cubicBezTo>
                    <a:pt x="2327220" y="916466"/>
                    <a:pt x="2263396" y="957430"/>
                    <a:pt x="2175265" y="957430"/>
                  </a:cubicBezTo>
                  <a:lnTo>
                    <a:pt x="1436594" y="957430"/>
                  </a:lnTo>
                  <a:lnTo>
                    <a:pt x="1294486" y="957430"/>
                  </a:lnTo>
                  <a:lnTo>
                    <a:pt x="396240" y="957430"/>
                  </a:lnTo>
                  <a:lnTo>
                    <a:pt x="0" y="957430"/>
                  </a:lnTo>
                  <a:cubicBezTo>
                    <a:pt x="121920" y="660998"/>
                    <a:pt x="220980" y="402667"/>
                    <a:pt x="342900" y="151955"/>
                  </a:cubicBezTo>
                  <a:cubicBezTo>
                    <a:pt x="403860" y="40964"/>
                    <a:pt x="467684" y="0"/>
                    <a:pt x="555815" y="0"/>
                  </a:cubicBezTo>
                  <a:close/>
                </a:path>
              </a:pathLst>
            </a:custGeom>
            <a:solidFill>
              <a:srgbClr val="C8B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添加标题</a:t>
              </a: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6962893" y="3170368"/>
              <a:ext cx="2687608" cy="942190"/>
            </a:xfrm>
            <a:custGeom>
              <a:avLst/>
              <a:gdLst>
                <a:gd name="connsiteX0" fmla="*/ 555815 w 2731080"/>
                <a:gd name="connsiteY0" fmla="*/ 0 h 957430"/>
                <a:gd name="connsiteX1" fmla="*/ 1294486 w 2731080"/>
                <a:gd name="connsiteY1" fmla="*/ 0 h 957430"/>
                <a:gd name="connsiteX2" fmla="*/ 1436594 w 2731080"/>
                <a:gd name="connsiteY2" fmla="*/ 0 h 957430"/>
                <a:gd name="connsiteX3" fmla="*/ 2334840 w 2731080"/>
                <a:gd name="connsiteY3" fmla="*/ 0 h 957430"/>
                <a:gd name="connsiteX4" fmla="*/ 2731080 w 2731080"/>
                <a:gd name="connsiteY4" fmla="*/ 0 h 957430"/>
                <a:gd name="connsiteX5" fmla="*/ 2388180 w 2731080"/>
                <a:gd name="connsiteY5" fmla="*/ 805475 h 957430"/>
                <a:gd name="connsiteX6" fmla="*/ 2175265 w 2731080"/>
                <a:gd name="connsiteY6" fmla="*/ 957430 h 957430"/>
                <a:gd name="connsiteX7" fmla="*/ 1436594 w 2731080"/>
                <a:gd name="connsiteY7" fmla="*/ 957430 h 957430"/>
                <a:gd name="connsiteX8" fmla="*/ 1294486 w 2731080"/>
                <a:gd name="connsiteY8" fmla="*/ 957430 h 957430"/>
                <a:gd name="connsiteX9" fmla="*/ 396240 w 2731080"/>
                <a:gd name="connsiteY9" fmla="*/ 957430 h 957430"/>
                <a:gd name="connsiteX10" fmla="*/ 0 w 2731080"/>
                <a:gd name="connsiteY10" fmla="*/ 957430 h 957430"/>
                <a:gd name="connsiteX11" fmla="*/ 342900 w 2731080"/>
                <a:gd name="connsiteY11" fmla="*/ 151955 h 957430"/>
                <a:gd name="connsiteX12" fmla="*/ 555815 w 2731080"/>
                <a:gd name="connsiteY12" fmla="*/ 0 h 95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31080" h="957430">
                  <a:moveTo>
                    <a:pt x="555815" y="0"/>
                  </a:moveTo>
                  <a:lnTo>
                    <a:pt x="1294486" y="0"/>
                  </a:lnTo>
                  <a:lnTo>
                    <a:pt x="1436594" y="0"/>
                  </a:lnTo>
                  <a:lnTo>
                    <a:pt x="2334840" y="0"/>
                  </a:lnTo>
                  <a:lnTo>
                    <a:pt x="2731080" y="0"/>
                  </a:lnTo>
                  <a:cubicBezTo>
                    <a:pt x="2609160" y="296432"/>
                    <a:pt x="2510100" y="554763"/>
                    <a:pt x="2388180" y="805475"/>
                  </a:cubicBezTo>
                  <a:cubicBezTo>
                    <a:pt x="2327220" y="916466"/>
                    <a:pt x="2263396" y="957430"/>
                    <a:pt x="2175265" y="957430"/>
                  </a:cubicBezTo>
                  <a:lnTo>
                    <a:pt x="1436594" y="957430"/>
                  </a:lnTo>
                  <a:lnTo>
                    <a:pt x="1294486" y="957430"/>
                  </a:lnTo>
                  <a:lnTo>
                    <a:pt x="396240" y="957430"/>
                  </a:lnTo>
                  <a:lnTo>
                    <a:pt x="0" y="957430"/>
                  </a:lnTo>
                  <a:cubicBezTo>
                    <a:pt x="121920" y="660998"/>
                    <a:pt x="220980" y="402667"/>
                    <a:pt x="342900" y="151955"/>
                  </a:cubicBezTo>
                  <a:cubicBezTo>
                    <a:pt x="403860" y="40964"/>
                    <a:pt x="467684" y="0"/>
                    <a:pt x="555815" y="0"/>
                  </a:cubicBezTo>
                  <a:close/>
                </a:path>
              </a:pathLst>
            </a:custGeom>
            <a:solidFill>
              <a:srgbClr val="C8B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添加标题</a:t>
              </a:r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2541500" y="3170368"/>
              <a:ext cx="2687608" cy="942190"/>
            </a:xfrm>
            <a:custGeom>
              <a:avLst/>
              <a:gdLst>
                <a:gd name="connsiteX0" fmla="*/ 555815 w 2731080"/>
                <a:gd name="connsiteY0" fmla="*/ 0 h 957430"/>
                <a:gd name="connsiteX1" fmla="*/ 1294486 w 2731080"/>
                <a:gd name="connsiteY1" fmla="*/ 0 h 957430"/>
                <a:gd name="connsiteX2" fmla="*/ 1436594 w 2731080"/>
                <a:gd name="connsiteY2" fmla="*/ 0 h 957430"/>
                <a:gd name="connsiteX3" fmla="*/ 2334840 w 2731080"/>
                <a:gd name="connsiteY3" fmla="*/ 0 h 957430"/>
                <a:gd name="connsiteX4" fmla="*/ 2731080 w 2731080"/>
                <a:gd name="connsiteY4" fmla="*/ 0 h 957430"/>
                <a:gd name="connsiteX5" fmla="*/ 2388180 w 2731080"/>
                <a:gd name="connsiteY5" fmla="*/ 805475 h 957430"/>
                <a:gd name="connsiteX6" fmla="*/ 2175265 w 2731080"/>
                <a:gd name="connsiteY6" fmla="*/ 957430 h 957430"/>
                <a:gd name="connsiteX7" fmla="*/ 1436594 w 2731080"/>
                <a:gd name="connsiteY7" fmla="*/ 957430 h 957430"/>
                <a:gd name="connsiteX8" fmla="*/ 1294486 w 2731080"/>
                <a:gd name="connsiteY8" fmla="*/ 957430 h 957430"/>
                <a:gd name="connsiteX9" fmla="*/ 396240 w 2731080"/>
                <a:gd name="connsiteY9" fmla="*/ 957430 h 957430"/>
                <a:gd name="connsiteX10" fmla="*/ 0 w 2731080"/>
                <a:gd name="connsiteY10" fmla="*/ 957430 h 957430"/>
                <a:gd name="connsiteX11" fmla="*/ 342900 w 2731080"/>
                <a:gd name="connsiteY11" fmla="*/ 151955 h 957430"/>
                <a:gd name="connsiteX12" fmla="*/ 555815 w 2731080"/>
                <a:gd name="connsiteY12" fmla="*/ 0 h 95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31080" h="957430">
                  <a:moveTo>
                    <a:pt x="555815" y="0"/>
                  </a:moveTo>
                  <a:lnTo>
                    <a:pt x="1294486" y="0"/>
                  </a:lnTo>
                  <a:lnTo>
                    <a:pt x="1436594" y="0"/>
                  </a:lnTo>
                  <a:lnTo>
                    <a:pt x="2334840" y="0"/>
                  </a:lnTo>
                  <a:lnTo>
                    <a:pt x="2731080" y="0"/>
                  </a:lnTo>
                  <a:cubicBezTo>
                    <a:pt x="2609160" y="296432"/>
                    <a:pt x="2510100" y="554763"/>
                    <a:pt x="2388180" y="805475"/>
                  </a:cubicBezTo>
                  <a:cubicBezTo>
                    <a:pt x="2327220" y="916466"/>
                    <a:pt x="2263396" y="957430"/>
                    <a:pt x="2175265" y="957430"/>
                  </a:cubicBezTo>
                  <a:lnTo>
                    <a:pt x="1436594" y="957430"/>
                  </a:lnTo>
                  <a:lnTo>
                    <a:pt x="1294486" y="957430"/>
                  </a:lnTo>
                  <a:lnTo>
                    <a:pt x="396240" y="957430"/>
                  </a:lnTo>
                  <a:lnTo>
                    <a:pt x="0" y="957430"/>
                  </a:lnTo>
                  <a:cubicBezTo>
                    <a:pt x="121920" y="660998"/>
                    <a:pt x="220980" y="402667"/>
                    <a:pt x="342900" y="151955"/>
                  </a:cubicBezTo>
                  <a:cubicBezTo>
                    <a:pt x="403860" y="40964"/>
                    <a:pt x="467684" y="0"/>
                    <a:pt x="555815" y="0"/>
                  </a:cubicBezTo>
                  <a:close/>
                </a:path>
              </a:pathLst>
            </a:custGeom>
            <a:solidFill>
              <a:srgbClr val="C8B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添加标题</a:t>
              </a:r>
            </a:p>
          </p:txBody>
        </p:sp>
        <p:sp>
          <p:nvSpPr>
            <p:cNvPr id="22" name="任意多边形 21"/>
            <p:cNvSpPr/>
            <p:nvPr/>
          </p:nvSpPr>
          <p:spPr>
            <a:xfrm rot="8100000">
              <a:off x="5195468" y="3039737"/>
              <a:ext cx="1801064" cy="1801064"/>
            </a:xfrm>
            <a:custGeom>
              <a:avLst/>
              <a:gdLst>
                <a:gd name="connsiteX0" fmla="*/ 297795 w 1801064"/>
                <a:gd name="connsiteY0" fmla="*/ 1503269 h 1801064"/>
                <a:gd name="connsiteX1" fmla="*/ 1214205 w 1801064"/>
                <a:gd name="connsiteY1" fmla="*/ 1503269 h 1801064"/>
                <a:gd name="connsiteX2" fmla="*/ 1214205 w 1801064"/>
                <a:gd name="connsiteY2" fmla="*/ 586859 h 1801064"/>
                <a:gd name="connsiteX3" fmla="*/ 297795 w 1801064"/>
                <a:gd name="connsiteY3" fmla="*/ 586859 h 1801064"/>
                <a:gd name="connsiteX4" fmla="*/ 297795 w 1801064"/>
                <a:gd name="connsiteY4" fmla="*/ 1503269 h 1801064"/>
                <a:gd name="connsiteX5" fmla="*/ 221427 w 1801064"/>
                <a:gd name="connsiteY5" fmla="*/ 1579637 h 1801064"/>
                <a:gd name="connsiteX6" fmla="*/ 0 w 1801064"/>
                <a:gd name="connsiteY6" fmla="*/ 1045064 h 1801064"/>
                <a:gd name="connsiteX7" fmla="*/ 756000 w 1801064"/>
                <a:gd name="connsiteY7" fmla="*/ 289064 h 1801064"/>
                <a:gd name="connsiteX8" fmla="*/ 1801064 w 1801064"/>
                <a:gd name="connsiteY8" fmla="*/ 0 h 1801064"/>
                <a:gd name="connsiteX9" fmla="*/ 1512000 w 1801064"/>
                <a:gd name="connsiteY9" fmla="*/ 1045064 h 1801064"/>
                <a:gd name="connsiteX10" fmla="*/ 756000 w 1801064"/>
                <a:gd name="connsiteY10" fmla="*/ 1801064 h 1801064"/>
                <a:gd name="connsiteX11" fmla="*/ 221427 w 1801064"/>
                <a:gd name="connsiteY11" fmla="*/ 1579637 h 180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1064" h="1801064">
                  <a:moveTo>
                    <a:pt x="297795" y="1503269"/>
                  </a:moveTo>
                  <a:cubicBezTo>
                    <a:pt x="550855" y="1756329"/>
                    <a:pt x="961145" y="1756329"/>
                    <a:pt x="1214205" y="1503269"/>
                  </a:cubicBezTo>
                  <a:cubicBezTo>
                    <a:pt x="1467265" y="1250209"/>
                    <a:pt x="1467265" y="839919"/>
                    <a:pt x="1214205" y="586859"/>
                  </a:cubicBezTo>
                  <a:cubicBezTo>
                    <a:pt x="961145" y="333799"/>
                    <a:pt x="550855" y="333799"/>
                    <a:pt x="297795" y="586859"/>
                  </a:cubicBezTo>
                  <a:cubicBezTo>
                    <a:pt x="44735" y="839919"/>
                    <a:pt x="44735" y="1250209"/>
                    <a:pt x="297795" y="1503269"/>
                  </a:cubicBezTo>
                  <a:close/>
                  <a:moveTo>
                    <a:pt x="221427" y="1579637"/>
                  </a:moveTo>
                  <a:cubicBezTo>
                    <a:pt x="84618" y="1442828"/>
                    <a:pt x="0" y="1253828"/>
                    <a:pt x="0" y="1045064"/>
                  </a:cubicBezTo>
                  <a:cubicBezTo>
                    <a:pt x="0" y="627537"/>
                    <a:pt x="338473" y="289064"/>
                    <a:pt x="756000" y="289064"/>
                  </a:cubicBezTo>
                  <a:cubicBezTo>
                    <a:pt x="1104355" y="289064"/>
                    <a:pt x="1452709" y="192709"/>
                    <a:pt x="1801064" y="0"/>
                  </a:cubicBezTo>
                  <a:cubicBezTo>
                    <a:pt x="1608355" y="348355"/>
                    <a:pt x="1512000" y="696709"/>
                    <a:pt x="1512000" y="1045064"/>
                  </a:cubicBezTo>
                  <a:cubicBezTo>
                    <a:pt x="1512000" y="1462591"/>
                    <a:pt x="1173527" y="1801064"/>
                    <a:pt x="756000" y="1801064"/>
                  </a:cubicBezTo>
                  <a:cubicBezTo>
                    <a:pt x="547236" y="1801064"/>
                    <a:pt x="358236" y="1716446"/>
                    <a:pt x="221427" y="1579637"/>
                  </a:cubicBezTo>
                  <a:close/>
                </a:path>
              </a:pathLst>
            </a:custGeom>
            <a:solidFill>
              <a:srgbClr val="C8B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436198" y="3386273"/>
              <a:ext cx="13196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单击此处添加标题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452346" y="5176332"/>
            <a:ext cx="9858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MoreFun-Plus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为济南远见天下科技有限公司旗下工作室，旨在创作精美而实用的演示模板，以助您在职场一臂之力。目前，我们提供的模板主要为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PowerPoint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和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Keynote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盛世楷书简体" panose="02000000000000000000" pitchFamily="2" charset="-122"/>
                <a:ea typeface="方正盛世楷书简体" panose="02000000000000000000" pitchFamily="2" charset="-122"/>
              </a:rPr>
              <a:t>两种版本，实用而简单，您只需稍作更改，即可制作出一款适合您自己的演示模板。</a:t>
            </a:r>
          </a:p>
        </p:txBody>
      </p:sp>
    </p:spTree>
    <p:extLst>
      <p:ext uri="{BB962C8B-B14F-4D97-AF65-F5344CB8AC3E}">
        <p14:creationId xmlns:p14="http://schemas.microsoft.com/office/powerpoint/2010/main" val="3041797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117129" y="1840893"/>
            <a:ext cx="1057275" cy="3201614"/>
            <a:chOff x="5857462" y="1819524"/>
            <a:chExt cx="1057275" cy="3201614"/>
          </a:xfrm>
        </p:grpSpPr>
        <p:sp>
          <p:nvSpPr>
            <p:cNvPr id="50" name="矩形 49"/>
            <p:cNvSpPr/>
            <p:nvPr/>
          </p:nvSpPr>
          <p:spPr>
            <a:xfrm>
              <a:off x="5857462" y="2071247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139880" y="251991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6134099" y="1819524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139878" y="184069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肆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36643" y="2554079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981071" y="1840893"/>
            <a:ext cx="1057275" cy="3201614"/>
            <a:chOff x="8981071" y="1840893"/>
            <a:chExt cx="1057275" cy="3201614"/>
          </a:xfrm>
        </p:grpSpPr>
        <p:sp>
          <p:nvSpPr>
            <p:cNvPr id="11" name="矩形 10"/>
            <p:cNvSpPr/>
            <p:nvPr/>
          </p:nvSpPr>
          <p:spPr>
            <a:xfrm>
              <a:off x="8981071" y="2092616"/>
              <a:ext cx="1057275" cy="294989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8B3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9263489" y="2541287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9257708" y="1840893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63486" y="1862061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壹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60252" y="2575448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5407970" y="2092616"/>
            <a:ext cx="400110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项目标题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4221731" y="2093249"/>
            <a:ext cx="1242648" cy="28694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我们为您提供专业的演示模板，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以助您在职场一臂之力。我们为您提供专业的演示模板，以助您在职场一臂之力。我们为您提供专业的演示模板，以助您在职场一臂之力。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455525" y="1840893"/>
            <a:ext cx="1057275" cy="3201614"/>
            <a:chOff x="7455525" y="1840893"/>
            <a:chExt cx="1057275" cy="3201614"/>
          </a:xfrm>
        </p:grpSpPr>
        <p:sp>
          <p:nvSpPr>
            <p:cNvPr id="38" name="矩形 37"/>
            <p:cNvSpPr/>
            <p:nvPr/>
          </p:nvSpPr>
          <p:spPr>
            <a:xfrm>
              <a:off x="7455525" y="2092616"/>
              <a:ext cx="1057275" cy="2949891"/>
            </a:xfrm>
            <a:prstGeom prst="rect">
              <a:avLst/>
            </a:prstGeom>
            <a:solidFill>
              <a:srgbClr val="F4EFEB"/>
            </a:solidFill>
            <a:ln w="12700" cap="flat">
              <a:solidFill>
                <a:srgbClr val="C8B3A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lang="zh-CN" altLang="en-US" sz="3200">
                <a:solidFill>
                  <a:srgbClr val="FFFFFF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737943" y="2541287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7732162" y="1840893"/>
              <a:ext cx="504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737940" y="1862061"/>
              <a:ext cx="492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9A785C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贰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134706" y="2575448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31298" y="1771473"/>
            <a:ext cx="1057275" cy="3271034"/>
            <a:chOff x="5931298" y="1771473"/>
            <a:chExt cx="1057275" cy="3271034"/>
          </a:xfrm>
        </p:grpSpPr>
        <p:sp>
          <p:nvSpPr>
            <p:cNvPr id="44" name="矩形 43"/>
            <p:cNvSpPr/>
            <p:nvPr/>
          </p:nvSpPr>
          <p:spPr>
            <a:xfrm>
              <a:off x="5931298" y="2092616"/>
              <a:ext cx="1057275" cy="2949891"/>
            </a:xfrm>
            <a:prstGeom prst="rect">
              <a:avLst/>
            </a:prstGeom>
            <a:solidFill>
              <a:srgbClr val="F4EFEB"/>
            </a:solidFill>
            <a:ln w="12700" cap="flat">
              <a:solidFill>
                <a:srgbClr val="C8B3A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 lang="zh-CN" altLang="en-US" sz="3200">
                <a:solidFill>
                  <a:srgbClr val="FFFFFF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213716" y="2541287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84664E"/>
                  </a:solidFill>
                  <a:latin typeface="方正苏新诗柳楷简体" panose="02000000000000000000" pitchFamily="2" charset="-122"/>
                  <a:ea typeface="方正苏新诗柳楷简体" panose="02000000000000000000" pitchFamily="2" charset="-122"/>
                </a:rPr>
                <a:t>项目标题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6207935" y="1840893"/>
              <a:ext cx="504000" cy="504000"/>
            </a:xfrm>
            <a:prstGeom prst="rect">
              <a:avLst/>
            </a:prstGeom>
            <a:solidFill>
              <a:srgbClr val="9A785C"/>
            </a:solidFill>
            <a:ln w="19050">
              <a:solidFill>
                <a:srgbClr val="9A78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213714" y="1862061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叁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610479" y="2575448"/>
              <a:ext cx="307777" cy="192296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800" dirty="0">
                  <a:solidFill>
                    <a:srgbClr val="C8B3A1"/>
                  </a:solidFill>
                  <a:latin typeface="Segoe Print" panose="02000600000000000000" pitchFamily="2" charset="0"/>
                  <a:ea typeface="方正苏新诗柳楷简体" panose="02000000000000000000" pitchFamily="2" charset="-122"/>
                </a:rPr>
                <a:t>CLICK HERE TO ADD YOUR TITLE</a:t>
              </a:r>
              <a:endParaRPr lang="zh-CN" altLang="en-US" sz="800" dirty="0">
                <a:solidFill>
                  <a:srgbClr val="C8B3A1"/>
                </a:solidFill>
                <a:latin typeface="Segoe Print" panose="02000600000000000000" pitchFamily="2" charset="0"/>
                <a:ea typeface="方正苏新诗柳楷简体" panose="02000000000000000000" pitchFamily="2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6137461" y="1771473"/>
              <a:ext cx="644948" cy="639777"/>
              <a:chOff x="9187234" y="1771473"/>
              <a:chExt cx="644948" cy="639777"/>
            </a:xfrm>
          </p:grpSpPr>
          <p:sp>
            <p:nvSpPr>
              <p:cNvPr id="58" name="任意多边形 57"/>
              <p:cNvSpPr/>
              <p:nvPr/>
            </p:nvSpPr>
            <p:spPr>
              <a:xfrm>
                <a:off x="9187234" y="1771473"/>
                <a:ext cx="111547" cy="111547"/>
              </a:xfrm>
              <a:custGeom>
                <a:avLst/>
                <a:gdLst>
                  <a:gd name="connsiteX0" fmla="*/ 0 w 316382"/>
                  <a:gd name="connsiteY0" fmla="*/ 0 h 316382"/>
                  <a:gd name="connsiteX1" fmla="*/ 316382 w 316382"/>
                  <a:gd name="connsiteY1" fmla="*/ 0 h 316382"/>
                  <a:gd name="connsiteX2" fmla="*/ 243980 w 316382"/>
                  <a:gd name="connsiteY2" fmla="*/ 72402 h 316382"/>
                  <a:gd name="connsiteX3" fmla="*/ 72403 w 316382"/>
                  <a:gd name="connsiteY3" fmla="*/ 72402 h 316382"/>
                  <a:gd name="connsiteX4" fmla="*/ 72403 w 316382"/>
                  <a:gd name="connsiteY4" fmla="*/ 243979 h 316382"/>
                  <a:gd name="connsiteX5" fmla="*/ 0 w 316382"/>
                  <a:gd name="connsiteY5" fmla="*/ 316382 h 3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82" h="316382">
                    <a:moveTo>
                      <a:pt x="0" y="0"/>
                    </a:moveTo>
                    <a:lnTo>
                      <a:pt x="316382" y="0"/>
                    </a:lnTo>
                    <a:lnTo>
                      <a:pt x="243980" y="72402"/>
                    </a:lnTo>
                    <a:lnTo>
                      <a:pt x="72403" y="72402"/>
                    </a:lnTo>
                    <a:lnTo>
                      <a:pt x="72403" y="243979"/>
                    </a:lnTo>
                    <a:lnTo>
                      <a:pt x="0" y="316382"/>
                    </a:lnTo>
                    <a:close/>
                  </a:path>
                </a:pathLst>
              </a:custGeom>
              <a:noFill/>
              <a:ln w="6350">
                <a:solidFill>
                  <a:srgbClr val="8466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 rot="10800000">
                <a:off x="9720635" y="2299703"/>
                <a:ext cx="111547" cy="111547"/>
              </a:xfrm>
              <a:custGeom>
                <a:avLst/>
                <a:gdLst>
                  <a:gd name="connsiteX0" fmla="*/ 0 w 316382"/>
                  <a:gd name="connsiteY0" fmla="*/ 0 h 316382"/>
                  <a:gd name="connsiteX1" fmla="*/ 316382 w 316382"/>
                  <a:gd name="connsiteY1" fmla="*/ 0 h 316382"/>
                  <a:gd name="connsiteX2" fmla="*/ 243980 w 316382"/>
                  <a:gd name="connsiteY2" fmla="*/ 72402 h 316382"/>
                  <a:gd name="connsiteX3" fmla="*/ 72403 w 316382"/>
                  <a:gd name="connsiteY3" fmla="*/ 72402 h 316382"/>
                  <a:gd name="connsiteX4" fmla="*/ 72403 w 316382"/>
                  <a:gd name="connsiteY4" fmla="*/ 243979 h 316382"/>
                  <a:gd name="connsiteX5" fmla="*/ 0 w 316382"/>
                  <a:gd name="connsiteY5" fmla="*/ 316382 h 3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6382" h="316382">
                    <a:moveTo>
                      <a:pt x="0" y="0"/>
                    </a:moveTo>
                    <a:lnTo>
                      <a:pt x="316382" y="0"/>
                    </a:lnTo>
                    <a:lnTo>
                      <a:pt x="243980" y="72402"/>
                    </a:lnTo>
                    <a:lnTo>
                      <a:pt x="72403" y="72402"/>
                    </a:lnTo>
                    <a:lnTo>
                      <a:pt x="72403" y="243979"/>
                    </a:lnTo>
                    <a:lnTo>
                      <a:pt x="0" y="316382"/>
                    </a:lnTo>
                    <a:close/>
                  </a:path>
                </a:pathLst>
              </a:custGeom>
              <a:noFill/>
              <a:ln w="6350">
                <a:solidFill>
                  <a:srgbClr val="8466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60" name="pasted-image.pdf"/>
          <p:cNvPicPr/>
          <p:nvPr/>
        </p:nvPicPr>
        <p:blipFill>
          <a:blip r:embed="rId3">
            <a:extLst/>
          </a:blip>
          <a:srcRect l="4347" t="6937" r="4347" b="11583"/>
          <a:stretch>
            <a:fillRect/>
          </a:stretch>
        </p:blipFill>
        <p:spPr>
          <a:xfrm>
            <a:off x="3380725" y="2315742"/>
            <a:ext cx="784185" cy="466528"/>
          </a:xfrm>
          <a:prstGeom prst="rect">
            <a:avLst/>
          </a:prstGeom>
          <a:ln w="25400">
            <a:solidFill>
              <a:schemeClr val="bg1"/>
            </a:solidFill>
            <a:miter lim="400000"/>
          </a:ln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1" name="049.jpg"/>
          <p:cNvPicPr/>
          <p:nvPr/>
        </p:nvPicPr>
        <p:blipFill rotWithShape="1">
          <a:blip r:embed="rId4">
            <a:extLst/>
          </a:blip>
          <a:srcRect b="5342"/>
          <a:stretch/>
        </p:blipFill>
        <p:spPr>
          <a:xfrm>
            <a:off x="3380724" y="2926757"/>
            <a:ext cx="784185" cy="483073"/>
          </a:xfrm>
          <a:prstGeom prst="rect">
            <a:avLst/>
          </a:prstGeom>
          <a:ln w="25400">
            <a:solidFill>
              <a:schemeClr val="bg1"/>
            </a:solidFill>
            <a:miter lim="400000"/>
          </a:ln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2" name="pasted-image.pdf"/>
          <p:cNvPicPr/>
          <p:nvPr/>
        </p:nvPicPr>
        <p:blipFill>
          <a:blip r:embed="rId3">
            <a:extLst/>
          </a:blip>
          <a:srcRect l="4347" t="6937" r="4347" b="11583"/>
          <a:stretch>
            <a:fillRect/>
          </a:stretch>
        </p:blipFill>
        <p:spPr>
          <a:xfrm>
            <a:off x="3380725" y="3554317"/>
            <a:ext cx="784185" cy="466528"/>
          </a:xfrm>
          <a:prstGeom prst="rect">
            <a:avLst/>
          </a:prstGeom>
          <a:ln w="25400">
            <a:solidFill>
              <a:schemeClr val="bg1"/>
            </a:solidFill>
            <a:miter lim="400000"/>
          </a:ln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3" name="049.jpg"/>
          <p:cNvPicPr/>
          <p:nvPr/>
        </p:nvPicPr>
        <p:blipFill rotWithShape="1">
          <a:blip r:embed="rId4">
            <a:extLst/>
          </a:blip>
          <a:srcRect b="5342"/>
          <a:stretch/>
        </p:blipFill>
        <p:spPr>
          <a:xfrm>
            <a:off x="3380724" y="4165332"/>
            <a:ext cx="784185" cy="483073"/>
          </a:xfrm>
          <a:prstGeom prst="rect">
            <a:avLst/>
          </a:prstGeom>
          <a:ln w="25400">
            <a:solidFill>
              <a:schemeClr val="bg1"/>
            </a:solidFill>
            <a:miter lim="400000"/>
          </a:ln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616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 advAuto="0"/>
      <p:bldP spid="61" grpId="0" animBg="1" advAuto="0"/>
      <p:bldP spid="62" grpId="0" animBg="1" advAuto="0"/>
      <p:bldP spid="63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5096" b="5096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499888" y="2076614"/>
            <a:ext cx="553998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>
                <a:solidFill>
                  <a:srgbClr val="84664E"/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</a:rPr>
              <a:t>项目标题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413742" y="2076614"/>
            <a:ext cx="2877711" cy="28694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我们为您提供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专业的演示模板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场一臂之力我们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为您提供专业的演示模板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以助您在职场一臂之力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我们为您提供专业的演示模板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以助您在职场一臂之力我们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为您提供专业的演示模板以助您在职场一臂之力</a:t>
            </a:r>
          </a:p>
        </p:txBody>
      </p:sp>
      <p:pic>
        <p:nvPicPr>
          <p:cNvPr id="13" name="图片占位符 12"/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l="12398" r="12398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5" name="图片占位符 14"/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l="5603" r="560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655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中国风">
      <a:majorFont>
        <a:latin typeface="华文细黑"/>
        <a:ea typeface="方正清刻本悦宋简体"/>
        <a:cs typeface=""/>
      </a:majorFont>
      <a:minorFont>
        <a:latin typeface="华文细黑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787</Words>
  <PresentationFormat>宽屏</PresentationFormat>
  <Paragraphs>145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FZSuXinShiLiuKaiS-R-GB</vt:lpstr>
      <vt:lpstr>Herculanum</vt:lpstr>
      <vt:lpstr>方正盛世楷书简体</vt:lpstr>
      <vt:lpstr>方正宋刻本秀楷简体</vt:lpstr>
      <vt:lpstr>方正苏新诗柳楷简体</vt:lpstr>
      <vt:lpstr>华文细黑</vt:lpstr>
      <vt:lpstr>宋体</vt:lpstr>
      <vt:lpstr>幼圆</vt:lpstr>
      <vt:lpstr>Arial</vt:lpstr>
      <vt:lpstr>Calibri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2015-09-16T01:40:55Z</dcterms:created>
  <dcterms:modified xsi:type="dcterms:W3CDTF">2017-07-31T13:31:50Z</dcterms:modified>
</cp:coreProperties>
</file>