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6"/>
  </p:notesMasterIdLst>
  <p:sldIdLst>
    <p:sldId id="259" r:id="rId2"/>
    <p:sldId id="257" r:id="rId3"/>
    <p:sldId id="286" r:id="rId4"/>
    <p:sldId id="290" r:id="rId5"/>
    <p:sldId id="287" r:id="rId6"/>
    <p:sldId id="295" r:id="rId7"/>
    <p:sldId id="298" r:id="rId8"/>
    <p:sldId id="296" r:id="rId9"/>
    <p:sldId id="315" r:id="rId10"/>
    <p:sldId id="314" r:id="rId11"/>
    <p:sldId id="288" r:id="rId12"/>
    <p:sldId id="316" r:id="rId13"/>
    <p:sldId id="317" r:id="rId14"/>
    <p:sldId id="301" r:id="rId15"/>
    <p:sldId id="303" r:id="rId16"/>
    <p:sldId id="302" r:id="rId17"/>
    <p:sldId id="304" r:id="rId18"/>
    <p:sldId id="305" r:id="rId19"/>
    <p:sldId id="289" r:id="rId20"/>
    <p:sldId id="318" r:id="rId21"/>
    <p:sldId id="307" r:id="rId22"/>
    <p:sldId id="308" r:id="rId23"/>
    <p:sldId id="306" r:id="rId24"/>
    <p:sldId id="294"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41E19F-7122-4D40-BC8C-44A5F0CDEDDC}" type="datetimeFigureOut">
              <a:rPr lang="zh-CN" altLang="en-US" smtClean="0"/>
              <a:t>2018/4/10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C432F1-FF81-48CB-91BF-6E0FD22CEB25}" type="slidenum">
              <a:rPr lang="zh-CN" altLang="en-US" smtClean="0"/>
              <a:t>‹#›</a:t>
            </a:fld>
            <a:endParaRPr lang="zh-CN" altLang="en-US"/>
          </a:p>
        </p:txBody>
      </p:sp>
    </p:spTree>
    <p:extLst>
      <p:ext uri="{BB962C8B-B14F-4D97-AF65-F5344CB8AC3E}">
        <p14:creationId xmlns:p14="http://schemas.microsoft.com/office/powerpoint/2010/main" val="3014717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a:t>
            </a:fld>
            <a:endParaRPr lang="zh-CN" altLang="en-US"/>
          </a:p>
        </p:txBody>
      </p:sp>
    </p:spTree>
    <p:extLst>
      <p:ext uri="{BB962C8B-B14F-4D97-AF65-F5344CB8AC3E}">
        <p14:creationId xmlns:p14="http://schemas.microsoft.com/office/powerpoint/2010/main" val="11034966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10</a:t>
            </a:fld>
            <a:endParaRPr lang="zh-CN" altLang="en-US"/>
          </a:p>
        </p:txBody>
      </p:sp>
    </p:spTree>
    <p:extLst>
      <p:ext uri="{BB962C8B-B14F-4D97-AF65-F5344CB8AC3E}">
        <p14:creationId xmlns:p14="http://schemas.microsoft.com/office/powerpoint/2010/main" val="2097025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11</a:t>
            </a:fld>
            <a:endParaRPr lang="zh-CN" altLang="en-US"/>
          </a:p>
        </p:txBody>
      </p:sp>
    </p:spTree>
    <p:extLst>
      <p:ext uri="{BB962C8B-B14F-4D97-AF65-F5344CB8AC3E}">
        <p14:creationId xmlns:p14="http://schemas.microsoft.com/office/powerpoint/2010/main" val="11048667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12</a:t>
            </a:fld>
            <a:endParaRPr lang="zh-CN" altLang="en-US"/>
          </a:p>
        </p:txBody>
      </p:sp>
    </p:spTree>
    <p:extLst>
      <p:ext uri="{BB962C8B-B14F-4D97-AF65-F5344CB8AC3E}">
        <p14:creationId xmlns:p14="http://schemas.microsoft.com/office/powerpoint/2010/main" val="14177909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13</a:t>
            </a:fld>
            <a:endParaRPr lang="zh-CN" altLang="en-US"/>
          </a:p>
        </p:txBody>
      </p:sp>
    </p:spTree>
    <p:extLst>
      <p:ext uri="{BB962C8B-B14F-4D97-AF65-F5344CB8AC3E}">
        <p14:creationId xmlns:p14="http://schemas.microsoft.com/office/powerpoint/2010/main" val="41160327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14</a:t>
            </a:fld>
            <a:endParaRPr lang="zh-CN" altLang="en-US"/>
          </a:p>
        </p:txBody>
      </p:sp>
    </p:spTree>
    <p:extLst>
      <p:ext uri="{BB962C8B-B14F-4D97-AF65-F5344CB8AC3E}">
        <p14:creationId xmlns:p14="http://schemas.microsoft.com/office/powerpoint/2010/main" val="5584457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15</a:t>
            </a:fld>
            <a:endParaRPr lang="zh-CN" altLang="en-US"/>
          </a:p>
        </p:txBody>
      </p:sp>
    </p:spTree>
    <p:extLst>
      <p:ext uri="{BB962C8B-B14F-4D97-AF65-F5344CB8AC3E}">
        <p14:creationId xmlns:p14="http://schemas.microsoft.com/office/powerpoint/2010/main" val="37439121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16</a:t>
            </a:fld>
            <a:endParaRPr lang="zh-CN" altLang="en-US"/>
          </a:p>
        </p:txBody>
      </p:sp>
    </p:spTree>
    <p:extLst>
      <p:ext uri="{BB962C8B-B14F-4D97-AF65-F5344CB8AC3E}">
        <p14:creationId xmlns:p14="http://schemas.microsoft.com/office/powerpoint/2010/main" val="2543177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17</a:t>
            </a:fld>
            <a:endParaRPr lang="zh-CN" altLang="en-US"/>
          </a:p>
        </p:txBody>
      </p:sp>
    </p:spTree>
    <p:extLst>
      <p:ext uri="{BB962C8B-B14F-4D97-AF65-F5344CB8AC3E}">
        <p14:creationId xmlns:p14="http://schemas.microsoft.com/office/powerpoint/2010/main" val="3334066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18</a:t>
            </a:fld>
            <a:endParaRPr lang="zh-CN" altLang="en-US"/>
          </a:p>
        </p:txBody>
      </p:sp>
    </p:spTree>
    <p:extLst>
      <p:ext uri="{BB962C8B-B14F-4D97-AF65-F5344CB8AC3E}">
        <p14:creationId xmlns:p14="http://schemas.microsoft.com/office/powerpoint/2010/main" val="38646146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19</a:t>
            </a:fld>
            <a:endParaRPr lang="zh-CN" altLang="en-US"/>
          </a:p>
        </p:txBody>
      </p:sp>
    </p:spTree>
    <p:extLst>
      <p:ext uri="{BB962C8B-B14F-4D97-AF65-F5344CB8AC3E}">
        <p14:creationId xmlns:p14="http://schemas.microsoft.com/office/powerpoint/2010/main" val="3700868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a:t>
            </a:fld>
            <a:endParaRPr lang="zh-CN" altLang="en-US"/>
          </a:p>
        </p:txBody>
      </p:sp>
    </p:spTree>
    <p:extLst>
      <p:ext uri="{BB962C8B-B14F-4D97-AF65-F5344CB8AC3E}">
        <p14:creationId xmlns:p14="http://schemas.microsoft.com/office/powerpoint/2010/main" val="2710844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20</a:t>
            </a:fld>
            <a:endParaRPr lang="zh-CN" altLang="en-US"/>
          </a:p>
        </p:txBody>
      </p:sp>
    </p:spTree>
    <p:extLst>
      <p:ext uri="{BB962C8B-B14F-4D97-AF65-F5344CB8AC3E}">
        <p14:creationId xmlns:p14="http://schemas.microsoft.com/office/powerpoint/2010/main" val="1094993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21</a:t>
            </a:fld>
            <a:endParaRPr lang="zh-CN" altLang="en-US"/>
          </a:p>
        </p:txBody>
      </p:sp>
    </p:spTree>
    <p:extLst>
      <p:ext uri="{BB962C8B-B14F-4D97-AF65-F5344CB8AC3E}">
        <p14:creationId xmlns:p14="http://schemas.microsoft.com/office/powerpoint/2010/main" val="30942916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22</a:t>
            </a:fld>
            <a:endParaRPr lang="zh-CN" altLang="en-US"/>
          </a:p>
        </p:txBody>
      </p:sp>
    </p:spTree>
    <p:extLst>
      <p:ext uri="{BB962C8B-B14F-4D97-AF65-F5344CB8AC3E}">
        <p14:creationId xmlns:p14="http://schemas.microsoft.com/office/powerpoint/2010/main" val="8993802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23</a:t>
            </a:fld>
            <a:endParaRPr lang="zh-CN" altLang="en-US"/>
          </a:p>
        </p:txBody>
      </p:sp>
    </p:spTree>
    <p:extLst>
      <p:ext uri="{BB962C8B-B14F-4D97-AF65-F5344CB8AC3E}">
        <p14:creationId xmlns:p14="http://schemas.microsoft.com/office/powerpoint/2010/main" val="4744966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24</a:t>
            </a:fld>
            <a:endParaRPr lang="zh-CN" altLang="en-US"/>
          </a:p>
        </p:txBody>
      </p:sp>
    </p:spTree>
    <p:extLst>
      <p:ext uri="{BB962C8B-B14F-4D97-AF65-F5344CB8AC3E}">
        <p14:creationId xmlns:p14="http://schemas.microsoft.com/office/powerpoint/2010/main" val="754210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3</a:t>
            </a:fld>
            <a:endParaRPr lang="zh-CN" altLang="en-US"/>
          </a:p>
        </p:txBody>
      </p:sp>
    </p:spTree>
    <p:extLst>
      <p:ext uri="{BB962C8B-B14F-4D97-AF65-F5344CB8AC3E}">
        <p14:creationId xmlns:p14="http://schemas.microsoft.com/office/powerpoint/2010/main" val="3871313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4</a:t>
            </a:fld>
            <a:endParaRPr lang="zh-CN" altLang="en-US"/>
          </a:p>
        </p:txBody>
      </p:sp>
    </p:spTree>
    <p:extLst>
      <p:ext uri="{BB962C8B-B14F-4D97-AF65-F5344CB8AC3E}">
        <p14:creationId xmlns:p14="http://schemas.microsoft.com/office/powerpoint/2010/main" val="5640298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5</a:t>
            </a:fld>
            <a:endParaRPr lang="zh-CN" altLang="en-US"/>
          </a:p>
        </p:txBody>
      </p:sp>
    </p:spTree>
    <p:extLst>
      <p:ext uri="{BB962C8B-B14F-4D97-AF65-F5344CB8AC3E}">
        <p14:creationId xmlns:p14="http://schemas.microsoft.com/office/powerpoint/2010/main" val="12966426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6</a:t>
            </a:fld>
            <a:endParaRPr lang="zh-CN" altLang="en-US"/>
          </a:p>
        </p:txBody>
      </p:sp>
    </p:spTree>
    <p:extLst>
      <p:ext uri="{BB962C8B-B14F-4D97-AF65-F5344CB8AC3E}">
        <p14:creationId xmlns:p14="http://schemas.microsoft.com/office/powerpoint/2010/main" val="3681758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7</a:t>
            </a:fld>
            <a:endParaRPr lang="zh-CN" altLang="en-US"/>
          </a:p>
        </p:txBody>
      </p:sp>
    </p:spTree>
    <p:extLst>
      <p:ext uri="{BB962C8B-B14F-4D97-AF65-F5344CB8AC3E}">
        <p14:creationId xmlns:p14="http://schemas.microsoft.com/office/powerpoint/2010/main" val="2810200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8</a:t>
            </a:fld>
            <a:endParaRPr lang="zh-CN" altLang="en-US"/>
          </a:p>
        </p:txBody>
      </p:sp>
    </p:spTree>
    <p:extLst>
      <p:ext uri="{BB962C8B-B14F-4D97-AF65-F5344CB8AC3E}">
        <p14:creationId xmlns:p14="http://schemas.microsoft.com/office/powerpoint/2010/main" val="19923178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9</a:t>
            </a:fld>
            <a:endParaRPr lang="zh-CN" altLang="en-US"/>
          </a:p>
        </p:txBody>
      </p:sp>
    </p:spTree>
    <p:extLst>
      <p:ext uri="{BB962C8B-B14F-4D97-AF65-F5344CB8AC3E}">
        <p14:creationId xmlns:p14="http://schemas.microsoft.com/office/powerpoint/2010/main" val="26953092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2018/4/10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2018/4/10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2018/4/10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2018/4/10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2018/4/10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2018/4/10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2018/4/10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2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6.png"/><Relationship Id="rId7"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5.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9.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4" cstate="email"/>
          <a:stretch>
            <a:fillRect/>
          </a:stretch>
        </p:blipFill>
        <p:spPr bwMode="auto">
          <a:xfrm>
            <a:off x="2966093" y="839570"/>
            <a:ext cx="7135170" cy="477541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250"/>
                                        <p:tgtEl>
                                          <p:spTgt spid="6"/>
                                        </p:tgtEl>
                                      </p:cBhvr>
                                    </p:animEffect>
                                    <p:anim calcmode="lin" valueType="num">
                                      <p:cBhvr>
                                        <p:cTn id="8" dur="1250" fill="hold"/>
                                        <p:tgtEl>
                                          <p:spTgt spid="6"/>
                                        </p:tgtEl>
                                        <p:attrNameLst>
                                          <p:attrName>ppt_x</p:attrName>
                                        </p:attrNameLst>
                                      </p:cBhvr>
                                      <p:tavLst>
                                        <p:tav tm="0">
                                          <p:val>
                                            <p:strVal val="#ppt_x"/>
                                          </p:val>
                                        </p:tav>
                                        <p:tav tm="100000">
                                          <p:val>
                                            <p:strVal val="#ppt_x"/>
                                          </p:val>
                                        </p:tav>
                                      </p:tavLst>
                                    </p:anim>
                                    <p:anim calcmode="lin" valueType="num">
                                      <p:cBhvr>
                                        <p:cTn id="9" dur="12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537252" y="1478884"/>
            <a:ext cx="8966494" cy="2569818"/>
            <a:chOff x="1559096" y="1969215"/>
            <a:chExt cx="8966494" cy="2569818"/>
          </a:xfrm>
        </p:grpSpPr>
        <p:sp>
          <p:nvSpPr>
            <p:cNvPr id="4" name="Freeform 6"/>
            <p:cNvSpPr/>
            <p:nvPr/>
          </p:nvSpPr>
          <p:spPr bwMode="auto">
            <a:xfrm>
              <a:off x="8039816" y="1969215"/>
              <a:ext cx="2485774" cy="1077567"/>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FF0000">
                <a:alpha val="80000"/>
              </a:srgbClr>
            </a:solidFill>
            <a:ln>
              <a:noFill/>
            </a:ln>
            <a:effectLst/>
          </p:spPr>
          <p:txBody>
            <a:bodyPr vert="horz" wrap="square" lIns="91440" tIns="756000" rIns="91440" bIns="45720" numCol="1" anchor="t" anchorCtr="0" compatLnSpc="1"/>
            <a:lstStyle/>
            <a:p>
              <a:pPr algn="ctr">
                <a:lnSpc>
                  <a:spcPts val="1500"/>
                </a:lnSpc>
              </a:pPr>
              <a:r>
                <a:rPr lang="en-US" altLang="zh-CN" sz="6000" b="1" dirty="0">
                  <a:solidFill>
                    <a:schemeClr val="bg1"/>
                  </a:solidFill>
                  <a:latin typeface="微软雅黑" panose="020B0503020204020204" pitchFamily="34" charset="-122"/>
                  <a:ea typeface="微软雅黑" panose="020B0503020204020204" pitchFamily="34" charset="-122"/>
                </a:rPr>
                <a:t>01</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5" name="Freeform 7"/>
            <p:cNvSpPr/>
            <p:nvPr/>
          </p:nvSpPr>
          <p:spPr bwMode="auto">
            <a:xfrm>
              <a:off x="8039816" y="3256693"/>
              <a:ext cx="2485774" cy="1099512"/>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FFC000">
                <a:alpha val="80000"/>
              </a:srgbClr>
            </a:solidFill>
            <a:ln>
              <a:noFill/>
            </a:ln>
            <a:effectLst/>
          </p:spPr>
          <p:txBody>
            <a:bodyPr vert="horz" wrap="square" lIns="91440" tIns="612000" rIns="91440" bIns="45720" numCol="1" anchor="t" anchorCtr="0" compatLnSpc="1"/>
            <a:lstStyle/>
            <a:p>
              <a:pPr lvl="0" algn="ctr">
                <a:lnSpc>
                  <a:spcPts val="1500"/>
                </a:lnSpc>
              </a:pPr>
              <a:r>
                <a:rPr lang="en-US" altLang="zh-CN" sz="6000" b="1" dirty="0">
                  <a:solidFill>
                    <a:prstClr val="white"/>
                  </a:solidFill>
                  <a:latin typeface="微软雅黑" panose="020B0503020204020204" pitchFamily="34" charset="-122"/>
                  <a:ea typeface="微软雅黑" panose="020B0503020204020204" pitchFamily="34" charset="-122"/>
                  <a:cs typeface="UKIJ Qolyazma" pitchFamily="18" charset="0"/>
                </a:rPr>
                <a:t>02</a:t>
              </a:r>
              <a:endParaRPr lang="en-US" altLang="zh-CN" sz="2800" b="1" dirty="0">
                <a:solidFill>
                  <a:prstClr val="white"/>
                </a:solidFill>
                <a:latin typeface="微软雅黑" panose="020B0503020204020204" pitchFamily="34" charset="-122"/>
                <a:ea typeface="微软雅黑" panose="020B0503020204020204" pitchFamily="34" charset="-122"/>
                <a:cs typeface="UKIJ Qolyazma" pitchFamily="18" charset="0"/>
              </a:endParaRPr>
            </a:p>
            <a:p>
              <a:endParaRPr lang="zh-CN" altLang="en-US" sz="2000" b="1" dirty="0">
                <a:latin typeface="微软雅黑" panose="020B0503020204020204" pitchFamily="34" charset="-122"/>
                <a:ea typeface="微软雅黑" panose="020B0503020204020204" pitchFamily="34" charset="-122"/>
              </a:endParaRPr>
            </a:p>
          </p:txBody>
        </p:sp>
        <p:cxnSp>
          <p:nvCxnSpPr>
            <p:cNvPr id="6" name="直接连接符 5"/>
            <p:cNvCxnSpPr>
              <a:stCxn id="4" idx="6"/>
            </p:cNvCxnSpPr>
            <p:nvPr/>
          </p:nvCxnSpPr>
          <p:spPr>
            <a:xfrm flipH="1">
              <a:off x="1559096" y="3046782"/>
              <a:ext cx="648072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5" idx="0"/>
            </p:cNvCxnSpPr>
            <p:nvPr/>
          </p:nvCxnSpPr>
          <p:spPr>
            <a:xfrm flipH="1">
              <a:off x="1559096" y="3256693"/>
              <a:ext cx="648072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13"/>
            <p:cNvSpPr txBox="1"/>
            <p:nvPr/>
          </p:nvSpPr>
          <p:spPr>
            <a:xfrm flipH="1">
              <a:off x="1559096" y="2075793"/>
              <a:ext cx="2786907" cy="430887"/>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r>
                <a:rPr lang="zh-CN" altLang="en-US" dirty="0">
                  <a:solidFill>
                    <a:srgbClr val="C00000"/>
                  </a:solidFill>
                </a:rPr>
                <a:t>第一个百年目标</a:t>
              </a:r>
            </a:p>
          </p:txBody>
        </p:sp>
        <p:sp>
          <p:nvSpPr>
            <p:cNvPr id="9" name="TextBox 14"/>
            <p:cNvSpPr txBox="1"/>
            <p:nvPr/>
          </p:nvSpPr>
          <p:spPr>
            <a:xfrm>
              <a:off x="1559096" y="2486048"/>
              <a:ext cx="5976664" cy="369332"/>
            </a:xfrm>
            <a:prstGeom prst="rect">
              <a:avLst/>
            </a:prstGeom>
            <a:noFill/>
          </p:spPr>
          <p:txBody>
            <a:bodyPr wrap="square" rtlCol="0">
              <a:spAutoFit/>
            </a:bodyPr>
            <a:lstStyle/>
            <a:p>
              <a:pPr algn="just"/>
              <a:r>
                <a:rPr lang="zh-CN" altLang="en-US" dirty="0">
                  <a:latin typeface="微软雅黑" panose="020B0503020204020204" pitchFamily="34" charset="-122"/>
                  <a:ea typeface="微软雅黑" panose="020B0503020204020204" pitchFamily="34" charset="-122"/>
                </a:rPr>
                <a:t>是到中国共产党成立</a:t>
              </a:r>
              <a:r>
                <a:rPr lang="en-US" altLang="zh-CN" dirty="0">
                  <a:latin typeface="微软雅黑" panose="020B0503020204020204" pitchFamily="34" charset="-122"/>
                  <a:ea typeface="微软雅黑" panose="020B0503020204020204" pitchFamily="34" charset="-122"/>
                </a:rPr>
                <a:t>100</a:t>
              </a:r>
              <a:r>
                <a:rPr lang="zh-CN" altLang="en-US" dirty="0">
                  <a:latin typeface="微软雅黑" panose="020B0503020204020204" pitchFamily="34" charset="-122"/>
                  <a:ea typeface="微软雅黑" panose="020B0503020204020204" pitchFamily="34" charset="-122"/>
                </a:rPr>
                <a:t>年时全面建成小康社会。</a:t>
              </a:r>
            </a:p>
          </p:txBody>
        </p:sp>
        <p:sp>
          <p:nvSpPr>
            <p:cNvPr id="10" name="TextBox 15"/>
            <p:cNvSpPr txBox="1"/>
            <p:nvPr/>
          </p:nvSpPr>
          <p:spPr>
            <a:xfrm flipH="1">
              <a:off x="1559096" y="3351321"/>
              <a:ext cx="2786907" cy="430887"/>
            </a:xfrm>
            <a:prstGeom prst="rect">
              <a:avLst/>
            </a:prstGeom>
            <a:noFill/>
            <a:ln>
              <a:noFill/>
            </a:ln>
          </p:spPr>
          <p:txBody>
            <a:bodyPr wrap="square" lIns="91434" tIns="45717" rIns="91434" bIns="45717">
              <a:spAutoFit/>
            </a:bodyPr>
            <a:lstStyle>
              <a:defPPr>
                <a:defRPr lang="zh-CN"/>
              </a:defPPr>
              <a:lvl1pP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solidFill>
                    <a:srgbClr val="C00000"/>
                  </a:solidFill>
                </a:rPr>
                <a:t>第二个百年目标</a:t>
              </a:r>
            </a:p>
          </p:txBody>
        </p:sp>
        <p:sp>
          <p:nvSpPr>
            <p:cNvPr id="11" name="TextBox 16"/>
            <p:cNvSpPr txBox="1"/>
            <p:nvPr/>
          </p:nvSpPr>
          <p:spPr>
            <a:xfrm>
              <a:off x="1559096" y="3761576"/>
              <a:ext cx="5976664" cy="777457"/>
            </a:xfrm>
            <a:prstGeom prst="rect">
              <a:avLst/>
            </a:prstGeom>
            <a:noFill/>
          </p:spPr>
          <p:txBody>
            <a:bodyPr wrap="square" rtlCol="0">
              <a:spAutoFit/>
            </a:bodyPr>
            <a:lstStyle/>
            <a:p>
              <a:pPr>
                <a:lnSpc>
                  <a:spcPct val="130000"/>
                </a:lnSpc>
              </a:pPr>
              <a:r>
                <a:rPr lang="zh-CN" altLang="en-US" dirty="0">
                  <a:latin typeface="微软雅黑" panose="020B0503020204020204" pitchFamily="34" charset="-122"/>
                  <a:ea typeface="微软雅黑" panose="020B0503020204020204" pitchFamily="34" charset="-122"/>
                </a:rPr>
                <a:t>是到新中国成立</a:t>
              </a:r>
              <a:r>
                <a:rPr lang="en-US" altLang="zh-CN" dirty="0">
                  <a:latin typeface="微软雅黑" panose="020B0503020204020204" pitchFamily="34" charset="-122"/>
                  <a:ea typeface="微软雅黑" panose="020B0503020204020204" pitchFamily="34" charset="-122"/>
                </a:rPr>
                <a:t>100</a:t>
              </a:r>
              <a:r>
                <a:rPr lang="zh-CN" altLang="en-US" dirty="0">
                  <a:latin typeface="微软雅黑" panose="020B0503020204020204" pitchFamily="34" charset="-122"/>
                  <a:ea typeface="微软雅黑" panose="020B0503020204020204" pitchFamily="34" charset="-122"/>
                </a:rPr>
                <a:t>年时建成富强民主文明和谐的社会主义现代化国家。</a:t>
              </a:r>
            </a:p>
          </p:txBody>
        </p:sp>
      </p:grp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3446" y="0"/>
            <a:ext cx="10745046" cy="934810"/>
          </a:xfrm>
          <a:prstGeom prst="rect">
            <a:avLst/>
          </a:prstGeom>
        </p:spPr>
      </p:pic>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7315200" y="-1"/>
            <a:ext cx="4757530" cy="1699979"/>
          </a:xfrm>
          <a:prstGeom prst="rect">
            <a:avLst/>
          </a:prstGeom>
        </p:spPr>
      </p:pic>
      <p:sp>
        <p:nvSpPr>
          <p:cNvPr id="19" name="矩形 18"/>
          <p:cNvSpPr/>
          <p:nvPr/>
        </p:nvSpPr>
        <p:spPr>
          <a:xfrm>
            <a:off x="1537251" y="4223683"/>
            <a:ext cx="9221241" cy="2323713"/>
          </a:xfrm>
          <a:prstGeom prst="rect">
            <a:avLst/>
          </a:prstGeom>
        </p:spPr>
        <p:txBody>
          <a:bodyPr wrap="square">
            <a:spAutoFit/>
          </a:bodyPr>
          <a:lstStyle/>
          <a:p>
            <a:pPr algn="just">
              <a:lnSpc>
                <a:spcPct val="125000"/>
              </a:lnSpc>
            </a:pPr>
            <a:r>
              <a:rPr lang="zh-CN" altLang="en-US" sz="1600" dirty="0">
                <a:latin typeface="微软雅黑" panose="020B0503020204020204" pitchFamily="34" charset="-122"/>
                <a:ea typeface="微软雅黑" panose="020B0503020204020204" pitchFamily="34" charset="-122"/>
              </a:rPr>
              <a:t>两个百年奋斗目标，具体勾勒出了中国特色社会主义的宏伟蓝图，成为实现中国梦的里程碑式的标志。可以说，提出中国梦进一步强化了近代以来中华民族从传统向现代转型的自觉意识，表明了我们党对近代以来中国革命、建设道路所蕴含的价值方向的坚守，同时进一步强化了改革开放以来我国一直恪守的发展道路和奋斗目标，即建设中国特色社会主义、到</a:t>
            </a:r>
            <a:r>
              <a:rPr lang="en-US" altLang="zh-CN" sz="1600" dirty="0">
                <a:latin typeface="微软雅黑" panose="020B0503020204020204" pitchFamily="34" charset="-122"/>
                <a:ea typeface="微软雅黑" panose="020B0503020204020204" pitchFamily="34" charset="-122"/>
              </a:rPr>
              <a:t>21</a:t>
            </a:r>
            <a:r>
              <a:rPr lang="zh-CN" altLang="en-US" sz="1600" dirty="0">
                <a:latin typeface="微软雅黑" panose="020B0503020204020204" pitchFamily="34" charset="-122"/>
                <a:ea typeface="微软雅黑" panose="020B0503020204020204" pitchFamily="34" charset="-122"/>
              </a:rPr>
              <a:t>世纪中叶基本实现社会主义现代化。这是对历史和现实的深刻把握，是对中国社会发展规律的自觉尊重，是对中国社会发展方向的庄重申明。</a:t>
            </a:r>
            <a:endParaRPr lang="en-US" altLang="zh-CN" sz="1600" dirty="0">
              <a:latin typeface="微软雅黑" panose="020B0503020204020204" pitchFamily="34" charset="-122"/>
              <a:ea typeface="微软雅黑" panose="020B0503020204020204" pitchFamily="34" charset="-122"/>
            </a:endParaRPr>
          </a:p>
          <a:p>
            <a:pPr algn="just">
              <a:lnSpc>
                <a:spcPct val="125000"/>
              </a:lnSpc>
            </a:pPr>
            <a:r>
              <a:rPr lang="zh-CN" altLang="en-US" b="1" dirty="0">
                <a:solidFill>
                  <a:srgbClr val="C00000"/>
                </a:solidFill>
                <a:latin typeface="微软雅黑" panose="020B0503020204020204" pitchFamily="34" charset="-122"/>
                <a:ea typeface="微软雅黑" panose="020B0503020204020204" pitchFamily="34" charset="-122"/>
              </a:rPr>
              <a:t>中国梦，寄托着中华民族永不褪色的集体记忆和昂扬向上的意志情怀，昭示着中华民族崇高的目标理想和美好的未来。 </a:t>
            </a:r>
          </a:p>
        </p:txBody>
      </p:sp>
      <p:cxnSp>
        <p:nvCxnSpPr>
          <p:cNvPr id="21" name="直接连接符 20"/>
          <p:cNvCxnSpPr/>
          <p:nvPr/>
        </p:nvCxnSpPr>
        <p:spPr>
          <a:xfrm>
            <a:off x="1696278" y="4114962"/>
            <a:ext cx="895847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circle(in)">
                                      <p:cBhvr>
                                        <p:cTn id="11"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0" y="5978162"/>
            <a:ext cx="11887200" cy="2053982"/>
          </a:xfrm>
          <a:prstGeom prst="rect">
            <a:avLst/>
          </a:prstGeom>
        </p:spPr>
      </p:pic>
      <p:pic>
        <p:nvPicPr>
          <p:cNvPr id="5" name="Picture 2" descr="C:\Users\PC\Desktop\ppt\3\63.png"/>
          <p:cNvPicPr>
            <a:picLocks noChangeAspect="1" noChangeArrowheads="1"/>
          </p:cNvPicPr>
          <p:nvPr/>
        </p:nvPicPr>
        <p:blipFill rotWithShape="1">
          <a:blip r:embed="rId4" cstate="email"/>
          <a:srcRect l="16095" b="15539"/>
          <a:stretch>
            <a:fillRect/>
          </a:stretch>
        </p:blipFill>
        <p:spPr bwMode="auto">
          <a:xfrm flipH="1">
            <a:off x="8644494" y="3137171"/>
            <a:ext cx="3547506" cy="372083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3" descr="C:\Users\PC\Desktop\zqq\201513_0000_-----4.png"/>
          <p:cNvPicPr>
            <a:picLocks noChangeAspect="1" noChangeArrowheads="1"/>
          </p:cNvPicPr>
          <p:nvPr/>
        </p:nvPicPr>
        <p:blipFill>
          <a:blip r:embed="rId5" cstate="email"/>
          <a:srcRect/>
          <a:stretch>
            <a:fillRect/>
          </a:stretch>
        </p:blipFill>
        <p:spPr bwMode="auto">
          <a:xfrm>
            <a:off x="0" y="4366351"/>
            <a:ext cx="8127275" cy="249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4164" y="-324791"/>
            <a:ext cx="3820251" cy="2182737"/>
          </a:xfrm>
          <a:prstGeom prst="rect">
            <a:avLst/>
          </a:prstGeom>
        </p:spPr>
      </p:pic>
      <p:grpSp>
        <p:nvGrpSpPr>
          <p:cNvPr id="6" name="组合 5"/>
          <p:cNvGrpSpPr/>
          <p:nvPr/>
        </p:nvGrpSpPr>
        <p:grpSpPr>
          <a:xfrm>
            <a:off x="1804341" y="1528947"/>
            <a:ext cx="8278517" cy="2428873"/>
            <a:chOff x="1075961" y="1613746"/>
            <a:chExt cx="8278517" cy="2428873"/>
          </a:xfrm>
        </p:grpSpPr>
        <p:sp>
          <p:nvSpPr>
            <p:cNvPr id="7" name="文本框 71"/>
            <p:cNvSpPr txBox="1">
              <a:spLocks noChangeArrowheads="1"/>
            </p:cNvSpPr>
            <p:nvPr/>
          </p:nvSpPr>
          <p:spPr bwMode="auto">
            <a:xfrm>
              <a:off x="4701515" y="2368051"/>
              <a:ext cx="4652963" cy="923330"/>
            </a:xfrm>
            <a:prstGeom prst="rect">
              <a:avLst/>
            </a:prstGeom>
            <a:noFill/>
            <a:ln w="9525">
              <a:solidFill>
                <a:srgbClr val="C00000"/>
              </a:solidFill>
              <a:miter lim="800000"/>
            </a:ln>
            <a:effectLst>
              <a:outerShdw blurRad="50800" dist="50800" dir="5400000" algn="ctr" rotWithShape="0">
                <a:srgbClr val="000000">
                  <a:alpha val="80000"/>
                </a:srgbClr>
              </a:outerShdw>
            </a:effectLst>
          </p:spPr>
          <p:txBody>
            <a:bodyPr>
              <a:spAutoFit/>
            </a:bodyPr>
            <a:lstStyle/>
            <a:p>
              <a:pPr algn="ctr"/>
              <a:r>
                <a:rPr lang="zh-CN" altLang="en-US" sz="5400" b="1" dirty="0">
                  <a:solidFill>
                    <a:srgbClr val="FF0000"/>
                  </a:solidFill>
                  <a:latin typeface="微软雅黑" panose="020B0503020204020204" pitchFamily="34" charset="-122"/>
                  <a:ea typeface="微软雅黑" panose="020B0503020204020204" pitchFamily="34" charset="-122"/>
                </a:rPr>
                <a:t>聚力共圆梦想</a:t>
              </a:r>
            </a:p>
          </p:txBody>
        </p:sp>
        <p:grpSp>
          <p:nvGrpSpPr>
            <p:cNvPr id="9" name="组合 8"/>
            <p:cNvGrpSpPr/>
            <p:nvPr/>
          </p:nvGrpSpPr>
          <p:grpSpPr>
            <a:xfrm>
              <a:off x="1075961" y="1613746"/>
              <a:ext cx="3562018" cy="2428873"/>
              <a:chOff x="3738895" y="1060070"/>
              <a:chExt cx="4646990" cy="3168695"/>
            </a:xfrm>
          </p:grpSpPr>
          <p:sp>
            <p:nvSpPr>
              <p:cNvPr id="11" name="文本框 70"/>
              <p:cNvSpPr txBox="1">
                <a:spLocks noChangeArrowheads="1"/>
              </p:cNvSpPr>
              <p:nvPr/>
            </p:nvSpPr>
            <p:spPr bwMode="auto">
              <a:xfrm>
                <a:off x="4856997" y="1983904"/>
                <a:ext cx="2370926" cy="1325029"/>
              </a:xfrm>
              <a:prstGeom prst="rect">
                <a:avLst/>
              </a:prstGeom>
              <a:noFill/>
              <a:ln w="9525">
                <a:solidFill>
                  <a:srgbClr val="C00000"/>
                </a:solidFill>
                <a:miter lim="800000"/>
              </a:ln>
            </p:spPr>
            <p:txBody>
              <a:bodyPr>
                <a:spAutoFit/>
              </a:bodyPr>
              <a:lstStyle/>
              <a:p>
                <a:pPr algn="ctr" eaLnBrk="1" hangingPunct="1"/>
                <a:r>
                  <a:rPr lang="en-US" altLang="zh-CN" sz="6000" b="1" dirty="0">
                    <a:solidFill>
                      <a:srgbClr val="FF0000"/>
                    </a:solidFill>
                    <a:latin typeface="微软雅黑" panose="020B0503020204020204" pitchFamily="34" charset="-122"/>
                    <a:ea typeface="微软雅黑" panose="020B0503020204020204" pitchFamily="34" charset="-122"/>
                  </a:rPr>
                  <a:t>03</a:t>
                </a:r>
                <a:endParaRPr lang="zh-CN" altLang="en-US" sz="6000" b="1" dirty="0">
                  <a:solidFill>
                    <a:srgbClr val="FF0000"/>
                  </a:solidFill>
                  <a:latin typeface="微软雅黑" panose="020B0503020204020204" pitchFamily="34" charset="-122"/>
                  <a:ea typeface="微软雅黑" panose="020B0503020204020204" pitchFamily="34" charset="-122"/>
                </a:endParaRPr>
              </a:p>
            </p:txBody>
          </p:sp>
          <p:grpSp>
            <p:nvGrpSpPr>
              <p:cNvPr id="12" name="组合 6"/>
              <p:cNvGrpSpPr/>
              <p:nvPr/>
            </p:nvGrpSpPr>
            <p:grpSpPr bwMode="auto">
              <a:xfrm>
                <a:off x="3738895" y="1060070"/>
                <a:ext cx="4571326" cy="852084"/>
                <a:chOff x="0" y="0"/>
                <a:chExt cx="4572001" cy="852010"/>
              </a:xfrm>
            </p:grpSpPr>
            <p:grpSp>
              <p:nvGrpSpPr>
                <p:cNvPr id="27" name="组合 15"/>
                <p:cNvGrpSpPr/>
                <p:nvPr/>
              </p:nvGrpSpPr>
              <p:grpSpPr bwMode="auto">
                <a:xfrm>
                  <a:off x="1421435" y="0"/>
                  <a:ext cx="1693320" cy="852010"/>
                  <a:chOff x="0" y="0"/>
                  <a:chExt cx="3698748" cy="1861058"/>
                </a:xfrm>
              </p:grpSpPr>
              <p:sp>
                <p:nvSpPr>
                  <p:cNvPr id="30" name="菱形 2"/>
                  <p:cNvSpPr>
                    <a:spLocks noChangeArrowheads="1"/>
                  </p:cNvSpPr>
                  <p:nvPr/>
                </p:nvSpPr>
                <p:spPr bwMode="auto">
                  <a:xfrm>
                    <a:off x="1232916" y="0"/>
                    <a:ext cx="1244600" cy="1244600"/>
                  </a:xfrm>
                  <a:prstGeom prst="diamond">
                    <a:avLst/>
                  </a:prstGeom>
                  <a:noFill/>
                  <a:ln w="12700">
                    <a:solidFill>
                      <a:srgbClr val="C00000"/>
                    </a:solidFill>
                    <a:miter lim="800000"/>
                  </a:ln>
                </p:spPr>
                <p:txBody>
                  <a:bodyPr anchor="ctr"/>
                  <a:lstStyle/>
                  <a:p>
                    <a:pPr algn="ctr" eaLnBrk="1" hangingPunct="1"/>
                    <a:endParaRPr lang="zh-CN" altLang="en-US" sz="1200" dirty="0">
                      <a:solidFill>
                        <a:srgbClr val="FF0000"/>
                      </a:solidFill>
                      <a:ea typeface="微软雅黑" panose="020B0503020204020204" pitchFamily="34" charset="-122"/>
                    </a:endParaRPr>
                  </a:p>
                </p:txBody>
              </p:sp>
              <p:grpSp>
                <p:nvGrpSpPr>
                  <p:cNvPr id="31" name="组合 8"/>
                  <p:cNvGrpSpPr/>
                  <p:nvPr/>
                </p:nvGrpSpPr>
                <p:grpSpPr bwMode="auto">
                  <a:xfrm>
                    <a:off x="0" y="1244600"/>
                    <a:ext cx="1232916" cy="616458"/>
                    <a:chOff x="0" y="0"/>
                    <a:chExt cx="1232916" cy="616458"/>
                  </a:xfrm>
                </p:grpSpPr>
                <p:cxnSp>
                  <p:nvCxnSpPr>
                    <p:cNvPr id="38" name="直接连接符 4"/>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9" name="直接连接符 7"/>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32" name="组合 9"/>
                  <p:cNvGrpSpPr/>
                  <p:nvPr/>
                </p:nvGrpSpPr>
                <p:grpSpPr bwMode="auto">
                  <a:xfrm>
                    <a:off x="1232916" y="1244600"/>
                    <a:ext cx="1232916" cy="616458"/>
                    <a:chOff x="0" y="0"/>
                    <a:chExt cx="1232916" cy="616458"/>
                  </a:xfrm>
                </p:grpSpPr>
                <p:cxnSp>
                  <p:nvCxnSpPr>
                    <p:cNvPr id="36" name="直接连接符 10"/>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7" name="直接连接符 11"/>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33" name="组合 12"/>
                  <p:cNvGrpSpPr/>
                  <p:nvPr/>
                </p:nvGrpSpPr>
                <p:grpSpPr bwMode="auto">
                  <a:xfrm>
                    <a:off x="2465832" y="1244600"/>
                    <a:ext cx="1232916" cy="616458"/>
                    <a:chOff x="0" y="0"/>
                    <a:chExt cx="1232916" cy="616458"/>
                  </a:xfrm>
                </p:grpSpPr>
                <p:cxnSp>
                  <p:nvCxnSpPr>
                    <p:cNvPr id="34" name="直接连接符 13"/>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5" name="直接连接符 14"/>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cxnSp>
              <p:nvCxnSpPr>
                <p:cNvPr id="28" name="直接连接符 31"/>
                <p:cNvCxnSpPr>
                  <a:cxnSpLocks noChangeShapeType="1"/>
                </p:cNvCxnSpPr>
                <p:nvPr/>
              </p:nvCxnSpPr>
              <p:spPr bwMode="auto">
                <a:xfrm>
                  <a:off x="3114755" y="852010"/>
                  <a:ext cx="1457246" cy="0"/>
                </a:xfrm>
                <a:prstGeom prst="line">
                  <a:avLst/>
                </a:prstGeom>
                <a:noFill/>
                <a:ln w="6350" cap="rnd">
                  <a:solidFill>
                    <a:srgbClr val="C00000"/>
                  </a:solidFill>
                  <a:round/>
                </a:ln>
              </p:spPr>
            </p:cxnSp>
            <p:cxnSp>
              <p:nvCxnSpPr>
                <p:cNvPr id="29" name="直接连接符 33"/>
                <p:cNvCxnSpPr>
                  <a:cxnSpLocks noChangeShapeType="1"/>
                </p:cNvCxnSpPr>
                <p:nvPr/>
              </p:nvCxnSpPr>
              <p:spPr bwMode="auto">
                <a:xfrm>
                  <a:off x="0" y="852010"/>
                  <a:ext cx="1421435" cy="0"/>
                </a:xfrm>
                <a:prstGeom prst="line">
                  <a:avLst/>
                </a:prstGeom>
                <a:noFill/>
                <a:ln w="6350" cap="rnd">
                  <a:solidFill>
                    <a:srgbClr val="C00000"/>
                  </a:solidFill>
                  <a:round/>
                </a:ln>
              </p:spPr>
            </p:cxnSp>
          </p:grpSp>
          <p:grpSp>
            <p:nvGrpSpPr>
              <p:cNvPr id="13" name="组合 54"/>
              <p:cNvGrpSpPr/>
              <p:nvPr/>
            </p:nvGrpSpPr>
            <p:grpSpPr bwMode="auto">
              <a:xfrm flipV="1">
                <a:off x="3814559" y="3376681"/>
                <a:ext cx="4571326" cy="852084"/>
                <a:chOff x="0" y="0"/>
                <a:chExt cx="4572001" cy="852010"/>
              </a:xfrm>
            </p:grpSpPr>
            <p:grpSp>
              <p:nvGrpSpPr>
                <p:cNvPr id="14" name="组合 55"/>
                <p:cNvGrpSpPr/>
                <p:nvPr/>
              </p:nvGrpSpPr>
              <p:grpSpPr bwMode="auto">
                <a:xfrm>
                  <a:off x="1421435" y="0"/>
                  <a:ext cx="1693320" cy="852010"/>
                  <a:chOff x="0" y="0"/>
                  <a:chExt cx="3698748" cy="1861058"/>
                </a:xfrm>
              </p:grpSpPr>
              <p:sp>
                <p:nvSpPr>
                  <p:cNvPr id="17" name="菱形 58"/>
                  <p:cNvSpPr>
                    <a:spLocks noChangeArrowheads="1"/>
                  </p:cNvSpPr>
                  <p:nvPr/>
                </p:nvSpPr>
                <p:spPr bwMode="auto">
                  <a:xfrm>
                    <a:off x="1232916" y="0"/>
                    <a:ext cx="1244600" cy="1244600"/>
                  </a:xfrm>
                  <a:prstGeom prst="diamond">
                    <a:avLst/>
                  </a:prstGeom>
                  <a:noFill/>
                  <a:ln w="12700">
                    <a:solidFill>
                      <a:srgbClr val="C00000"/>
                    </a:solidFill>
                    <a:miter lim="800000"/>
                  </a:ln>
                </p:spPr>
                <p:txBody>
                  <a:bodyPr anchor="ctr"/>
                  <a:lstStyle/>
                  <a:p>
                    <a:pPr algn="ctr" eaLnBrk="1" hangingPunct="1"/>
                    <a:endParaRPr lang="zh-CN" altLang="en-US" sz="1200" dirty="0">
                      <a:solidFill>
                        <a:srgbClr val="FF0000"/>
                      </a:solidFill>
                      <a:ea typeface="微软雅黑" panose="020B0503020204020204" pitchFamily="34" charset="-122"/>
                    </a:endParaRPr>
                  </a:p>
                </p:txBody>
              </p:sp>
              <p:grpSp>
                <p:nvGrpSpPr>
                  <p:cNvPr id="18" name="组合 59"/>
                  <p:cNvGrpSpPr/>
                  <p:nvPr/>
                </p:nvGrpSpPr>
                <p:grpSpPr bwMode="auto">
                  <a:xfrm>
                    <a:off x="0" y="1244600"/>
                    <a:ext cx="1232916" cy="616458"/>
                    <a:chOff x="0" y="0"/>
                    <a:chExt cx="1232916" cy="616458"/>
                  </a:xfrm>
                </p:grpSpPr>
                <p:cxnSp>
                  <p:nvCxnSpPr>
                    <p:cNvPr id="25" name="直接连接符 66"/>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6" name="直接连接符 67"/>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19" name="组合 60"/>
                  <p:cNvGrpSpPr/>
                  <p:nvPr/>
                </p:nvGrpSpPr>
                <p:grpSpPr bwMode="auto">
                  <a:xfrm>
                    <a:off x="1232916" y="1244600"/>
                    <a:ext cx="1232916" cy="616458"/>
                    <a:chOff x="0" y="0"/>
                    <a:chExt cx="1232916" cy="616458"/>
                  </a:xfrm>
                </p:grpSpPr>
                <p:cxnSp>
                  <p:nvCxnSpPr>
                    <p:cNvPr id="23" name="直接连接符 64"/>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4" name="直接连接符 65"/>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20" name="组合 61"/>
                  <p:cNvGrpSpPr/>
                  <p:nvPr/>
                </p:nvGrpSpPr>
                <p:grpSpPr bwMode="auto">
                  <a:xfrm>
                    <a:off x="2465832" y="1244600"/>
                    <a:ext cx="1232916" cy="616458"/>
                    <a:chOff x="0" y="0"/>
                    <a:chExt cx="1232916" cy="616458"/>
                  </a:xfrm>
                </p:grpSpPr>
                <p:cxnSp>
                  <p:nvCxnSpPr>
                    <p:cNvPr id="21" name="直接连接符 62"/>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2" name="直接连接符 63"/>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cxnSp>
              <p:nvCxnSpPr>
                <p:cNvPr id="15" name="直接连接符 56"/>
                <p:cNvCxnSpPr>
                  <a:cxnSpLocks noChangeShapeType="1"/>
                </p:cNvCxnSpPr>
                <p:nvPr/>
              </p:nvCxnSpPr>
              <p:spPr bwMode="auto">
                <a:xfrm>
                  <a:off x="3114755" y="852010"/>
                  <a:ext cx="1457246" cy="0"/>
                </a:xfrm>
                <a:prstGeom prst="line">
                  <a:avLst/>
                </a:prstGeom>
                <a:noFill/>
                <a:ln w="6350" cap="rnd">
                  <a:solidFill>
                    <a:srgbClr val="C00000"/>
                  </a:solidFill>
                  <a:round/>
                </a:ln>
              </p:spPr>
            </p:cxnSp>
            <p:cxnSp>
              <p:nvCxnSpPr>
                <p:cNvPr id="16" name="直接连接符 57"/>
                <p:cNvCxnSpPr>
                  <a:cxnSpLocks noChangeShapeType="1"/>
                </p:cNvCxnSpPr>
                <p:nvPr/>
              </p:nvCxnSpPr>
              <p:spPr bwMode="auto">
                <a:xfrm>
                  <a:off x="0" y="852010"/>
                  <a:ext cx="1421435" cy="0"/>
                </a:xfrm>
                <a:prstGeom prst="line">
                  <a:avLst/>
                </a:prstGeom>
                <a:noFill/>
                <a:ln w="6350" cap="rnd">
                  <a:solidFill>
                    <a:srgbClr val="C00000"/>
                  </a:solidFill>
                  <a:round/>
                </a:ln>
              </p:spPr>
            </p:cxnSp>
          </p:grpSp>
        </p:grpSp>
      </p:gr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矩形: 圆角 101"/>
          <p:cNvSpPr/>
          <p:nvPr/>
        </p:nvSpPr>
        <p:spPr>
          <a:xfrm>
            <a:off x="6975144" y="3910805"/>
            <a:ext cx="4989513" cy="2361407"/>
          </a:xfrm>
          <a:prstGeom prst="roundRect">
            <a:avLst/>
          </a:prstGeom>
          <a:solidFill>
            <a:srgbClr val="C00000"/>
          </a:solidFill>
          <a:ln>
            <a:noFill/>
          </a:ln>
          <a:effectLst>
            <a:outerShdw blurRad="50800" dist="368300" dir="834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8" name="组合 77"/>
          <p:cNvGrpSpPr/>
          <p:nvPr/>
        </p:nvGrpSpPr>
        <p:grpSpPr>
          <a:xfrm>
            <a:off x="-576263" y="1306513"/>
            <a:ext cx="9167813" cy="5273675"/>
            <a:chOff x="-576263" y="1306513"/>
            <a:chExt cx="9167813" cy="5273675"/>
          </a:xfrm>
          <a:solidFill>
            <a:srgbClr val="FFC000"/>
          </a:solidFill>
        </p:grpSpPr>
        <p:sp>
          <p:nvSpPr>
            <p:cNvPr id="79" name="任意多边形 6"/>
            <p:cNvSpPr/>
            <p:nvPr/>
          </p:nvSpPr>
          <p:spPr bwMode="auto">
            <a:xfrm rot="-1774779">
              <a:off x="-530225" y="3316288"/>
              <a:ext cx="4924425" cy="847725"/>
            </a:xfrm>
            <a:custGeom>
              <a:avLst/>
              <a:gdLst>
                <a:gd name="T0" fmla="*/ 4924589 w 4924262"/>
                <a:gd name="T1" fmla="*/ 0 h 847481"/>
                <a:gd name="T2" fmla="*/ 4924589 w 4924262"/>
                <a:gd name="T3" fmla="*/ 847969 h 847481"/>
                <a:gd name="T4" fmla="*/ 0 w 4924262"/>
                <a:gd name="T5" fmla="*/ 847969 h 847481"/>
                <a:gd name="T6" fmla="*/ 481070 w 4924262"/>
                <a:gd name="T7" fmla="*/ 0 h 847481"/>
                <a:gd name="T8" fmla="*/ 4924589 w 4924262"/>
                <a:gd name="T9" fmla="*/ 0 h 847481"/>
                <a:gd name="T10" fmla="*/ 0 60000 65536"/>
                <a:gd name="T11" fmla="*/ 0 60000 65536"/>
                <a:gd name="T12" fmla="*/ 0 60000 65536"/>
                <a:gd name="T13" fmla="*/ 0 60000 65536"/>
                <a:gd name="T14" fmla="*/ 0 60000 65536"/>
                <a:gd name="T15" fmla="*/ 0 w 4924262"/>
                <a:gd name="T16" fmla="*/ 0 h 847481"/>
                <a:gd name="T17" fmla="*/ 4924262 w 4924262"/>
                <a:gd name="T18" fmla="*/ 847481 h 847481"/>
              </a:gdLst>
              <a:ahLst/>
              <a:cxnLst>
                <a:cxn ang="T10">
                  <a:pos x="T0" y="T1"/>
                </a:cxn>
                <a:cxn ang="T11">
                  <a:pos x="T2" y="T3"/>
                </a:cxn>
                <a:cxn ang="T12">
                  <a:pos x="T4" y="T5"/>
                </a:cxn>
                <a:cxn ang="T13">
                  <a:pos x="T6" y="T7"/>
                </a:cxn>
                <a:cxn ang="T14">
                  <a:pos x="T8" y="T9"/>
                </a:cxn>
              </a:cxnLst>
              <a:rect l="T15" t="T16" r="T17" b="T18"/>
              <a:pathLst>
                <a:path w="4924262" h="847481">
                  <a:moveTo>
                    <a:pt x="4924262" y="0"/>
                  </a:moveTo>
                  <a:lnTo>
                    <a:pt x="4924262" y="847481"/>
                  </a:lnTo>
                  <a:lnTo>
                    <a:pt x="0" y="847481"/>
                  </a:lnTo>
                  <a:lnTo>
                    <a:pt x="481038" y="0"/>
                  </a:lnTo>
                  <a:lnTo>
                    <a:pt x="4924262" y="0"/>
                  </a:lnTo>
                  <a:close/>
                </a:path>
              </a:pathLst>
            </a:custGeom>
            <a:grpFill/>
            <a:ln w="9525">
              <a:noFill/>
              <a:round/>
            </a:ln>
          </p:spPr>
          <p:txBody>
            <a:bodyPr/>
            <a:lstStyle/>
            <a:p>
              <a:endParaRPr lang="zh-CN" altLang="en-US" dirty="0">
                <a:ea typeface="微软雅黑" panose="020B0503020204020204" pitchFamily="34" charset="-122"/>
              </a:endParaRPr>
            </a:p>
          </p:txBody>
        </p:sp>
        <p:sp>
          <p:nvSpPr>
            <p:cNvPr id="80" name="任意多边形 7"/>
            <p:cNvSpPr/>
            <p:nvPr/>
          </p:nvSpPr>
          <p:spPr bwMode="auto">
            <a:xfrm rot="-1774779">
              <a:off x="-576263" y="4305300"/>
              <a:ext cx="5499101" cy="882650"/>
            </a:xfrm>
            <a:custGeom>
              <a:avLst/>
              <a:gdLst>
                <a:gd name="T0" fmla="*/ 5499109 w 5499093"/>
                <a:gd name="T1" fmla="*/ 0 h 883989"/>
                <a:gd name="T2" fmla="*/ 5499109 w 5499093"/>
                <a:gd name="T3" fmla="*/ 855611 h 883989"/>
                <a:gd name="T4" fmla="*/ 63984 w 5499093"/>
                <a:gd name="T5" fmla="*/ 881084 h 883989"/>
                <a:gd name="T6" fmla="*/ 0 w 5499093"/>
                <a:gd name="T7" fmla="*/ 881313 h 883989"/>
                <a:gd name="T8" fmla="*/ 495647 w 5499093"/>
                <a:gd name="T9" fmla="*/ 10742 h 883989"/>
                <a:gd name="T10" fmla="*/ 5499109 w 5499093"/>
                <a:gd name="T11" fmla="*/ 0 h 883989"/>
                <a:gd name="T12" fmla="*/ 0 60000 65536"/>
                <a:gd name="T13" fmla="*/ 0 60000 65536"/>
                <a:gd name="T14" fmla="*/ 0 60000 65536"/>
                <a:gd name="T15" fmla="*/ 0 60000 65536"/>
                <a:gd name="T16" fmla="*/ 0 60000 65536"/>
                <a:gd name="T17" fmla="*/ 0 60000 65536"/>
                <a:gd name="T18" fmla="*/ 0 w 5499093"/>
                <a:gd name="T19" fmla="*/ 0 h 883989"/>
                <a:gd name="T20" fmla="*/ 5499093 w 5499093"/>
                <a:gd name="T21" fmla="*/ 883989 h 883989"/>
              </a:gdLst>
              <a:ahLst/>
              <a:cxnLst>
                <a:cxn ang="T12">
                  <a:pos x="T0" y="T1"/>
                </a:cxn>
                <a:cxn ang="T13">
                  <a:pos x="T2" y="T3"/>
                </a:cxn>
                <a:cxn ang="T14">
                  <a:pos x="T4" y="T5"/>
                </a:cxn>
                <a:cxn ang="T15">
                  <a:pos x="T6" y="T7"/>
                </a:cxn>
                <a:cxn ang="T16">
                  <a:pos x="T8" y="T9"/>
                </a:cxn>
                <a:cxn ang="T17">
                  <a:pos x="T10" y="T11"/>
                </a:cxn>
              </a:cxnLst>
              <a:rect l="T18" t="T19" r="T20" b="T21"/>
              <a:pathLst>
                <a:path w="5499093" h="883989">
                  <a:moveTo>
                    <a:pt x="5499093" y="0"/>
                  </a:moveTo>
                  <a:lnTo>
                    <a:pt x="5499093" y="858209"/>
                  </a:lnTo>
                  <a:cubicBezTo>
                    <a:pt x="4104109" y="858209"/>
                    <a:pt x="1795002" y="876792"/>
                    <a:pt x="63984" y="883760"/>
                  </a:cubicBezTo>
                  <a:lnTo>
                    <a:pt x="0" y="883989"/>
                  </a:lnTo>
                  <a:lnTo>
                    <a:pt x="495645" y="10774"/>
                  </a:lnTo>
                  <a:lnTo>
                    <a:pt x="5499093" y="0"/>
                  </a:lnTo>
                  <a:close/>
                </a:path>
              </a:pathLst>
            </a:custGeom>
            <a:grpFill/>
            <a:ln w="9525">
              <a:noFill/>
              <a:round/>
            </a:ln>
          </p:spPr>
          <p:txBody>
            <a:bodyPr/>
            <a:lstStyle/>
            <a:p>
              <a:endParaRPr lang="zh-CN" altLang="en-US" dirty="0">
                <a:ea typeface="微软雅黑" panose="020B0503020204020204" pitchFamily="34" charset="-122"/>
              </a:endParaRPr>
            </a:p>
          </p:txBody>
        </p:sp>
        <p:sp>
          <p:nvSpPr>
            <p:cNvPr id="81" name="任意多边形 8"/>
            <p:cNvSpPr/>
            <p:nvPr/>
          </p:nvSpPr>
          <p:spPr bwMode="auto">
            <a:xfrm rot="-1774779">
              <a:off x="-274638" y="5195888"/>
              <a:ext cx="5681663" cy="858837"/>
            </a:xfrm>
            <a:custGeom>
              <a:avLst/>
              <a:gdLst>
                <a:gd name="T0" fmla="*/ 5681763 w 5681561"/>
                <a:gd name="T1" fmla="*/ 0 h 858209"/>
                <a:gd name="T2" fmla="*/ 5681763 w 5681561"/>
                <a:gd name="T3" fmla="*/ 859465 h 858209"/>
                <a:gd name="T4" fmla="*/ 1098692 w 5681561"/>
                <a:gd name="T5" fmla="*/ 859465 h 858209"/>
                <a:gd name="T6" fmla="*/ 0 w 5681561"/>
                <a:gd name="T7" fmla="*/ 234948 h 858209"/>
                <a:gd name="T8" fmla="*/ 126378 w 5681561"/>
                <a:gd name="T9" fmla="*/ 11979 h 858209"/>
                <a:gd name="T10" fmla="*/ 5681763 w 5681561"/>
                <a:gd name="T11" fmla="*/ 0 h 858209"/>
                <a:gd name="T12" fmla="*/ 0 60000 65536"/>
                <a:gd name="T13" fmla="*/ 0 60000 65536"/>
                <a:gd name="T14" fmla="*/ 0 60000 65536"/>
                <a:gd name="T15" fmla="*/ 0 60000 65536"/>
                <a:gd name="T16" fmla="*/ 0 60000 65536"/>
                <a:gd name="T17" fmla="*/ 0 60000 65536"/>
                <a:gd name="T18" fmla="*/ 0 w 5681561"/>
                <a:gd name="T19" fmla="*/ 0 h 858209"/>
                <a:gd name="T20" fmla="*/ 5681561 w 5681561"/>
                <a:gd name="T21" fmla="*/ 858209 h 858209"/>
              </a:gdLst>
              <a:ahLst/>
              <a:cxnLst>
                <a:cxn ang="T12">
                  <a:pos x="T0" y="T1"/>
                </a:cxn>
                <a:cxn ang="T13">
                  <a:pos x="T2" y="T3"/>
                </a:cxn>
                <a:cxn ang="T14">
                  <a:pos x="T4" y="T5"/>
                </a:cxn>
                <a:cxn ang="T15">
                  <a:pos x="T6" y="T7"/>
                </a:cxn>
                <a:cxn ang="T16">
                  <a:pos x="T8" y="T9"/>
                </a:cxn>
                <a:cxn ang="T17">
                  <a:pos x="T10" y="T11"/>
                </a:cxn>
              </a:cxnLst>
              <a:rect l="T18" t="T19" r="T20" b="T21"/>
              <a:pathLst>
                <a:path w="5681561" h="858209">
                  <a:moveTo>
                    <a:pt x="5681560" y="0"/>
                  </a:moveTo>
                  <a:lnTo>
                    <a:pt x="5681561" y="858209"/>
                  </a:lnTo>
                  <a:lnTo>
                    <a:pt x="1098652" y="858209"/>
                  </a:lnTo>
                  <a:lnTo>
                    <a:pt x="0" y="234604"/>
                  </a:lnTo>
                  <a:lnTo>
                    <a:pt x="126374" y="11961"/>
                  </a:lnTo>
                  <a:lnTo>
                    <a:pt x="5681560" y="0"/>
                  </a:lnTo>
                  <a:close/>
                </a:path>
              </a:pathLst>
            </a:custGeom>
            <a:grpFill/>
            <a:ln w="9525">
              <a:noFill/>
              <a:round/>
            </a:ln>
          </p:spPr>
          <p:txBody>
            <a:bodyPr/>
            <a:lstStyle/>
            <a:p>
              <a:endParaRPr lang="zh-CN" altLang="en-US" dirty="0">
                <a:ea typeface="微软雅黑" panose="020B0503020204020204" pitchFamily="34" charset="-122"/>
              </a:endParaRPr>
            </a:p>
          </p:txBody>
        </p:sp>
        <p:sp>
          <p:nvSpPr>
            <p:cNvPr id="82" name="任意多边形 9"/>
            <p:cNvSpPr/>
            <p:nvPr/>
          </p:nvSpPr>
          <p:spPr bwMode="auto">
            <a:xfrm rot="-1774779">
              <a:off x="1428750" y="5722938"/>
              <a:ext cx="4375150" cy="857250"/>
            </a:xfrm>
            <a:custGeom>
              <a:avLst/>
              <a:gdLst>
                <a:gd name="T0" fmla="*/ 4375290 w 4375011"/>
                <a:gd name="T1" fmla="*/ 0 h 858209"/>
                <a:gd name="T2" fmla="*/ 4375290 w 4375011"/>
                <a:gd name="T3" fmla="*/ 856292 h 858209"/>
                <a:gd name="T4" fmla="*/ 1512069 w 4375011"/>
                <a:gd name="T5" fmla="*/ 856292 h 858209"/>
                <a:gd name="T6" fmla="*/ 0 w 4375011"/>
                <a:gd name="T7" fmla="*/ 0 h 858209"/>
                <a:gd name="T8" fmla="*/ 4375290 w 4375011"/>
                <a:gd name="T9" fmla="*/ 0 h 858209"/>
                <a:gd name="T10" fmla="*/ 0 60000 65536"/>
                <a:gd name="T11" fmla="*/ 0 60000 65536"/>
                <a:gd name="T12" fmla="*/ 0 60000 65536"/>
                <a:gd name="T13" fmla="*/ 0 60000 65536"/>
                <a:gd name="T14" fmla="*/ 0 60000 65536"/>
                <a:gd name="T15" fmla="*/ 0 w 4375011"/>
                <a:gd name="T16" fmla="*/ 0 h 858209"/>
                <a:gd name="T17" fmla="*/ 4375011 w 4375011"/>
                <a:gd name="T18" fmla="*/ 858209 h 858209"/>
              </a:gdLst>
              <a:ahLst/>
              <a:cxnLst>
                <a:cxn ang="T10">
                  <a:pos x="T0" y="T1"/>
                </a:cxn>
                <a:cxn ang="T11">
                  <a:pos x="T2" y="T3"/>
                </a:cxn>
                <a:cxn ang="T12">
                  <a:pos x="T4" y="T5"/>
                </a:cxn>
                <a:cxn ang="T13">
                  <a:pos x="T6" y="T7"/>
                </a:cxn>
                <a:cxn ang="T14">
                  <a:pos x="T8" y="T9"/>
                </a:cxn>
              </a:cxnLst>
              <a:rect l="T15" t="T16" r="T17" b="T18"/>
              <a:pathLst>
                <a:path w="4375011" h="858209">
                  <a:moveTo>
                    <a:pt x="4375011" y="0"/>
                  </a:moveTo>
                  <a:lnTo>
                    <a:pt x="4375011" y="858209"/>
                  </a:lnTo>
                  <a:lnTo>
                    <a:pt x="1511972" y="858209"/>
                  </a:lnTo>
                  <a:lnTo>
                    <a:pt x="0" y="0"/>
                  </a:lnTo>
                  <a:lnTo>
                    <a:pt x="4375011" y="0"/>
                  </a:lnTo>
                  <a:close/>
                </a:path>
              </a:pathLst>
            </a:custGeom>
            <a:grpFill/>
            <a:ln w="9525">
              <a:noFill/>
              <a:round/>
            </a:ln>
          </p:spPr>
          <p:txBody>
            <a:bodyPr/>
            <a:lstStyle/>
            <a:p>
              <a:endParaRPr lang="zh-CN" altLang="en-US" dirty="0">
                <a:ea typeface="微软雅黑" panose="020B0503020204020204" pitchFamily="34" charset="-122"/>
              </a:endParaRPr>
            </a:p>
          </p:txBody>
        </p:sp>
        <p:sp>
          <p:nvSpPr>
            <p:cNvPr id="83" name="Freeform 47"/>
            <p:cNvSpPr/>
            <p:nvPr/>
          </p:nvSpPr>
          <p:spPr bwMode="auto">
            <a:xfrm rot="-1774779">
              <a:off x="4116388" y="1827213"/>
              <a:ext cx="992187" cy="1282700"/>
            </a:xfrm>
            <a:custGeom>
              <a:avLst/>
              <a:gdLst>
                <a:gd name="T0" fmla="*/ 2147483647 w 185"/>
                <a:gd name="T1" fmla="*/ 2147483647 h 239"/>
                <a:gd name="T2" fmla="*/ 0 w 185"/>
                <a:gd name="T3" fmla="*/ 0 h 239"/>
                <a:gd name="T4" fmla="*/ 0 w 185"/>
                <a:gd name="T5" fmla="*/ 2147483647 h 239"/>
                <a:gd name="T6" fmla="*/ 2147483647 w 185"/>
                <a:gd name="T7" fmla="*/ 2147483647 h 239"/>
                <a:gd name="T8" fmla="*/ 2147483647 w 185"/>
                <a:gd name="T9" fmla="*/ 2147483647 h 239"/>
                <a:gd name="T10" fmla="*/ 2147483647 w 185"/>
                <a:gd name="T11" fmla="*/ 2147483647 h 239"/>
                <a:gd name="T12" fmla="*/ 0 60000 65536"/>
                <a:gd name="T13" fmla="*/ 0 60000 65536"/>
                <a:gd name="T14" fmla="*/ 0 60000 65536"/>
                <a:gd name="T15" fmla="*/ 0 60000 65536"/>
                <a:gd name="T16" fmla="*/ 0 60000 65536"/>
                <a:gd name="T17" fmla="*/ 0 60000 65536"/>
                <a:gd name="T18" fmla="*/ 0 w 185"/>
                <a:gd name="T19" fmla="*/ 0 h 239"/>
                <a:gd name="T20" fmla="*/ 185 w 185"/>
                <a:gd name="T21" fmla="*/ 239 h 239"/>
              </a:gdLst>
              <a:ahLst/>
              <a:cxnLst>
                <a:cxn ang="T12">
                  <a:pos x="T0" y="T1"/>
                </a:cxn>
                <a:cxn ang="T13">
                  <a:pos x="T2" y="T3"/>
                </a:cxn>
                <a:cxn ang="T14">
                  <a:pos x="T4" y="T5"/>
                </a:cxn>
                <a:cxn ang="T15">
                  <a:pos x="T6" y="T7"/>
                </a:cxn>
                <a:cxn ang="T16">
                  <a:pos x="T8" y="T9"/>
                </a:cxn>
                <a:cxn ang="T17">
                  <a:pos x="T10" y="T11"/>
                </a:cxn>
              </a:cxnLst>
              <a:rect l="T18" t="T19" r="T20" b="T21"/>
              <a:pathLst>
                <a:path w="185" h="239">
                  <a:moveTo>
                    <a:pt x="185" y="146"/>
                  </a:moveTo>
                  <a:lnTo>
                    <a:pt x="0" y="0"/>
                  </a:lnTo>
                  <a:lnTo>
                    <a:pt x="0" y="158"/>
                  </a:lnTo>
                  <a:lnTo>
                    <a:pt x="185" y="239"/>
                  </a:lnTo>
                  <a:lnTo>
                    <a:pt x="185" y="146"/>
                  </a:lnTo>
                  <a:close/>
                </a:path>
              </a:pathLst>
            </a:custGeom>
            <a:grpFill/>
            <a:ln w="9525">
              <a:noFill/>
              <a:round/>
            </a:ln>
          </p:spPr>
          <p:txBody>
            <a:bodyPr anchor="ctr"/>
            <a:lstStyle/>
            <a:p>
              <a:endParaRPr lang="zh-CN" altLang="en-US" dirty="0">
                <a:ea typeface="微软雅黑" panose="020B0503020204020204" pitchFamily="34" charset="-122"/>
              </a:endParaRPr>
            </a:p>
          </p:txBody>
        </p:sp>
        <p:sp>
          <p:nvSpPr>
            <p:cNvPr id="84" name="Freeform 48"/>
            <p:cNvSpPr/>
            <p:nvPr/>
          </p:nvSpPr>
          <p:spPr bwMode="auto">
            <a:xfrm rot="-1774779">
              <a:off x="5345113" y="3986213"/>
              <a:ext cx="992187" cy="1298575"/>
            </a:xfrm>
            <a:custGeom>
              <a:avLst/>
              <a:gdLst>
                <a:gd name="T0" fmla="*/ 2147483647 w 185"/>
                <a:gd name="T1" fmla="*/ 2147483647 h 242"/>
                <a:gd name="T2" fmla="*/ 0 w 185"/>
                <a:gd name="T3" fmla="*/ 2147483647 h 242"/>
                <a:gd name="T4" fmla="*/ 0 w 185"/>
                <a:gd name="T5" fmla="*/ 2147483647 h 242"/>
                <a:gd name="T6" fmla="*/ 2147483647 w 185"/>
                <a:gd name="T7" fmla="*/ 0 h 242"/>
                <a:gd name="T8" fmla="*/ 2147483647 w 185"/>
                <a:gd name="T9" fmla="*/ 2147483647 h 242"/>
                <a:gd name="T10" fmla="*/ 2147483647 w 185"/>
                <a:gd name="T11" fmla="*/ 2147483647 h 242"/>
                <a:gd name="T12" fmla="*/ 0 60000 65536"/>
                <a:gd name="T13" fmla="*/ 0 60000 65536"/>
                <a:gd name="T14" fmla="*/ 0 60000 65536"/>
                <a:gd name="T15" fmla="*/ 0 60000 65536"/>
                <a:gd name="T16" fmla="*/ 0 60000 65536"/>
                <a:gd name="T17" fmla="*/ 0 60000 65536"/>
                <a:gd name="T18" fmla="*/ 0 w 185"/>
                <a:gd name="T19" fmla="*/ 0 h 242"/>
                <a:gd name="T20" fmla="*/ 185 w 185"/>
                <a:gd name="T21" fmla="*/ 242 h 242"/>
              </a:gdLst>
              <a:ahLst/>
              <a:cxnLst>
                <a:cxn ang="T12">
                  <a:pos x="T0" y="T1"/>
                </a:cxn>
                <a:cxn ang="T13">
                  <a:pos x="T2" y="T3"/>
                </a:cxn>
                <a:cxn ang="T14">
                  <a:pos x="T4" y="T5"/>
                </a:cxn>
                <a:cxn ang="T15">
                  <a:pos x="T6" y="T7"/>
                </a:cxn>
                <a:cxn ang="T16">
                  <a:pos x="T8" y="T9"/>
                </a:cxn>
                <a:cxn ang="T17">
                  <a:pos x="T10" y="T11"/>
                </a:cxn>
              </a:cxnLst>
              <a:rect l="T18" t="T19" r="T20" b="T21"/>
              <a:pathLst>
                <a:path w="185" h="242">
                  <a:moveTo>
                    <a:pt x="185" y="93"/>
                  </a:moveTo>
                  <a:lnTo>
                    <a:pt x="0" y="242"/>
                  </a:lnTo>
                  <a:lnTo>
                    <a:pt x="0" y="82"/>
                  </a:lnTo>
                  <a:lnTo>
                    <a:pt x="185" y="0"/>
                  </a:lnTo>
                  <a:lnTo>
                    <a:pt x="185" y="93"/>
                  </a:lnTo>
                  <a:close/>
                </a:path>
              </a:pathLst>
            </a:custGeom>
            <a:grpFill/>
            <a:ln w="9525">
              <a:noFill/>
              <a:round/>
            </a:ln>
          </p:spPr>
          <p:txBody>
            <a:bodyPr anchor="ctr"/>
            <a:lstStyle/>
            <a:p>
              <a:endParaRPr lang="zh-CN" altLang="en-US" dirty="0">
                <a:ea typeface="微软雅黑" panose="020B0503020204020204" pitchFamily="34" charset="-122"/>
              </a:endParaRPr>
            </a:p>
          </p:txBody>
        </p:sp>
        <p:sp>
          <p:nvSpPr>
            <p:cNvPr id="85" name="Freeform 49"/>
            <p:cNvSpPr/>
            <p:nvPr/>
          </p:nvSpPr>
          <p:spPr bwMode="auto">
            <a:xfrm rot="-1774779">
              <a:off x="4965700" y="3522663"/>
              <a:ext cx="992188" cy="885825"/>
            </a:xfrm>
            <a:custGeom>
              <a:avLst/>
              <a:gdLst>
                <a:gd name="T0" fmla="*/ 0 w 185"/>
                <a:gd name="T1" fmla="*/ 144110295 h 165"/>
                <a:gd name="T2" fmla="*/ 0 w 185"/>
                <a:gd name="T3" fmla="*/ 2147483647 h 165"/>
                <a:gd name="T4" fmla="*/ 2147483647 w 185"/>
                <a:gd name="T5" fmla="*/ 2147483647 h 165"/>
                <a:gd name="T6" fmla="*/ 2147483647 w 185"/>
                <a:gd name="T7" fmla="*/ 0 h 165"/>
                <a:gd name="T8" fmla="*/ 0 w 185"/>
                <a:gd name="T9" fmla="*/ 144110295 h 165"/>
                <a:gd name="T10" fmla="*/ 0 w 185"/>
                <a:gd name="T11" fmla="*/ 144110295 h 165"/>
                <a:gd name="T12" fmla="*/ 0 60000 65536"/>
                <a:gd name="T13" fmla="*/ 0 60000 65536"/>
                <a:gd name="T14" fmla="*/ 0 60000 65536"/>
                <a:gd name="T15" fmla="*/ 0 60000 65536"/>
                <a:gd name="T16" fmla="*/ 0 60000 65536"/>
                <a:gd name="T17" fmla="*/ 0 60000 65536"/>
                <a:gd name="T18" fmla="*/ 0 w 185"/>
                <a:gd name="T19" fmla="*/ 0 h 165"/>
                <a:gd name="T20" fmla="*/ 185 w 185"/>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85" h="165">
                  <a:moveTo>
                    <a:pt x="0" y="5"/>
                  </a:moveTo>
                  <a:lnTo>
                    <a:pt x="0" y="165"/>
                  </a:lnTo>
                  <a:lnTo>
                    <a:pt x="185" y="93"/>
                  </a:lnTo>
                  <a:lnTo>
                    <a:pt x="185" y="0"/>
                  </a:lnTo>
                  <a:lnTo>
                    <a:pt x="0" y="5"/>
                  </a:lnTo>
                  <a:close/>
                </a:path>
              </a:pathLst>
            </a:custGeom>
            <a:grpFill/>
            <a:ln w="9525">
              <a:noFill/>
              <a:round/>
            </a:ln>
          </p:spPr>
          <p:txBody>
            <a:bodyPr anchor="ctr"/>
            <a:lstStyle/>
            <a:p>
              <a:endParaRPr lang="zh-CN" altLang="en-US" dirty="0">
                <a:ea typeface="微软雅黑" panose="020B0503020204020204" pitchFamily="34" charset="-122"/>
              </a:endParaRPr>
            </a:p>
          </p:txBody>
        </p:sp>
        <p:sp>
          <p:nvSpPr>
            <p:cNvPr id="86" name="Freeform 50"/>
            <p:cNvSpPr/>
            <p:nvPr/>
          </p:nvSpPr>
          <p:spPr bwMode="auto">
            <a:xfrm rot="-1774779">
              <a:off x="4498975" y="2703513"/>
              <a:ext cx="992188" cy="879475"/>
            </a:xfrm>
            <a:custGeom>
              <a:avLst/>
              <a:gdLst>
                <a:gd name="T0" fmla="*/ 0 w 185"/>
                <a:gd name="T1" fmla="*/ 2147483647 h 164"/>
                <a:gd name="T2" fmla="*/ 0 w 185"/>
                <a:gd name="T3" fmla="*/ 0 h 164"/>
                <a:gd name="T4" fmla="*/ 2147483647 w 185"/>
                <a:gd name="T5" fmla="*/ 2041819101 h 164"/>
                <a:gd name="T6" fmla="*/ 2147483647 w 185"/>
                <a:gd name="T7" fmla="*/ 2147483647 h 164"/>
                <a:gd name="T8" fmla="*/ 0 w 185"/>
                <a:gd name="T9" fmla="*/ 2147483647 h 164"/>
                <a:gd name="T10" fmla="*/ 0 w 185"/>
                <a:gd name="T11" fmla="*/ 2147483647 h 164"/>
                <a:gd name="T12" fmla="*/ 0 60000 65536"/>
                <a:gd name="T13" fmla="*/ 0 60000 65536"/>
                <a:gd name="T14" fmla="*/ 0 60000 65536"/>
                <a:gd name="T15" fmla="*/ 0 60000 65536"/>
                <a:gd name="T16" fmla="*/ 0 60000 65536"/>
                <a:gd name="T17" fmla="*/ 0 60000 65536"/>
                <a:gd name="T18" fmla="*/ 0 w 185"/>
                <a:gd name="T19" fmla="*/ 0 h 164"/>
                <a:gd name="T20" fmla="*/ 185 w 185"/>
                <a:gd name="T21" fmla="*/ 164 h 164"/>
              </a:gdLst>
              <a:ahLst/>
              <a:cxnLst>
                <a:cxn ang="T12">
                  <a:pos x="T0" y="T1"/>
                </a:cxn>
                <a:cxn ang="T13">
                  <a:pos x="T2" y="T3"/>
                </a:cxn>
                <a:cxn ang="T14">
                  <a:pos x="T4" y="T5"/>
                </a:cxn>
                <a:cxn ang="T15">
                  <a:pos x="T6" y="T7"/>
                </a:cxn>
                <a:cxn ang="T16">
                  <a:pos x="T8" y="T9"/>
                </a:cxn>
                <a:cxn ang="T17">
                  <a:pos x="T10" y="T11"/>
                </a:cxn>
              </a:cxnLst>
              <a:rect l="T18" t="T19" r="T20" b="T21"/>
              <a:pathLst>
                <a:path w="185" h="164">
                  <a:moveTo>
                    <a:pt x="0" y="160"/>
                  </a:moveTo>
                  <a:lnTo>
                    <a:pt x="0" y="0"/>
                  </a:lnTo>
                  <a:lnTo>
                    <a:pt x="185" y="71"/>
                  </a:lnTo>
                  <a:lnTo>
                    <a:pt x="185" y="164"/>
                  </a:lnTo>
                  <a:lnTo>
                    <a:pt x="0" y="160"/>
                  </a:lnTo>
                  <a:close/>
                </a:path>
              </a:pathLst>
            </a:custGeom>
            <a:grpFill/>
            <a:ln w="9525">
              <a:noFill/>
              <a:round/>
            </a:ln>
          </p:spPr>
          <p:txBody>
            <a:bodyPr anchor="ctr"/>
            <a:lstStyle/>
            <a:p>
              <a:endParaRPr lang="zh-CN" altLang="en-US" dirty="0">
                <a:ea typeface="微软雅黑" panose="020B0503020204020204" pitchFamily="34" charset="-122"/>
              </a:endParaRPr>
            </a:p>
          </p:txBody>
        </p:sp>
        <p:sp>
          <p:nvSpPr>
            <p:cNvPr id="87" name="Freeform 51"/>
            <p:cNvSpPr/>
            <p:nvPr/>
          </p:nvSpPr>
          <p:spPr bwMode="auto">
            <a:xfrm rot="-1774779">
              <a:off x="4970463" y="1306513"/>
              <a:ext cx="2439987" cy="933450"/>
            </a:xfrm>
            <a:custGeom>
              <a:avLst/>
              <a:gdLst>
                <a:gd name="T0" fmla="*/ 2147483647 w 455"/>
                <a:gd name="T1" fmla="*/ 0 h 174"/>
                <a:gd name="T2" fmla="*/ 2147483647 w 455"/>
                <a:gd name="T3" fmla="*/ 2147483647 h 174"/>
                <a:gd name="T4" fmla="*/ 0 w 455"/>
                <a:gd name="T5" fmla="*/ 2147483647 h 174"/>
                <a:gd name="T6" fmla="*/ 0 w 455"/>
                <a:gd name="T7" fmla="*/ 2147483647 h 174"/>
                <a:gd name="T8" fmla="*/ 2147483647 w 455"/>
                <a:gd name="T9" fmla="*/ 2147483647 h 174"/>
                <a:gd name="T10" fmla="*/ 2147483647 w 455"/>
                <a:gd name="T11" fmla="*/ 2147483647 h 174"/>
                <a:gd name="T12" fmla="*/ 2147483647 w 455"/>
                <a:gd name="T13" fmla="*/ 0 h 174"/>
                <a:gd name="T14" fmla="*/ 0 60000 65536"/>
                <a:gd name="T15" fmla="*/ 0 60000 65536"/>
                <a:gd name="T16" fmla="*/ 0 60000 65536"/>
                <a:gd name="T17" fmla="*/ 0 60000 65536"/>
                <a:gd name="T18" fmla="*/ 0 60000 65536"/>
                <a:gd name="T19" fmla="*/ 0 60000 65536"/>
                <a:gd name="T20" fmla="*/ 0 60000 65536"/>
                <a:gd name="T21" fmla="*/ 0 w 455"/>
                <a:gd name="T22" fmla="*/ 0 h 174"/>
                <a:gd name="T23" fmla="*/ 455 w 455"/>
                <a:gd name="T24" fmla="*/ 174 h 1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5" h="174">
                  <a:moveTo>
                    <a:pt x="287" y="0"/>
                  </a:moveTo>
                  <a:lnTo>
                    <a:pt x="287" y="81"/>
                  </a:lnTo>
                  <a:lnTo>
                    <a:pt x="0" y="81"/>
                  </a:lnTo>
                  <a:lnTo>
                    <a:pt x="0" y="174"/>
                  </a:lnTo>
                  <a:lnTo>
                    <a:pt x="287" y="174"/>
                  </a:lnTo>
                  <a:lnTo>
                    <a:pt x="455" y="174"/>
                  </a:lnTo>
                  <a:lnTo>
                    <a:pt x="287" y="0"/>
                  </a:lnTo>
                  <a:close/>
                </a:path>
              </a:pathLst>
            </a:custGeom>
            <a:grpFill/>
            <a:ln w="9525">
              <a:noFill/>
              <a:round/>
            </a:ln>
          </p:spPr>
          <p:txBody>
            <a:bodyPr/>
            <a:lstStyle/>
            <a:p>
              <a:endParaRPr lang="zh-CN" altLang="en-US" dirty="0">
                <a:ea typeface="微软雅黑" panose="020B0503020204020204" pitchFamily="34" charset="-122"/>
              </a:endParaRPr>
            </a:p>
          </p:txBody>
        </p:sp>
        <p:sp>
          <p:nvSpPr>
            <p:cNvPr id="88" name="Freeform 52"/>
            <p:cNvSpPr/>
            <p:nvPr/>
          </p:nvSpPr>
          <p:spPr bwMode="auto">
            <a:xfrm rot="-1774779">
              <a:off x="6027738" y="3162300"/>
              <a:ext cx="2441575" cy="949325"/>
            </a:xfrm>
            <a:custGeom>
              <a:avLst/>
              <a:gdLst>
                <a:gd name="T0" fmla="*/ 2147483647 w 455"/>
                <a:gd name="T1" fmla="*/ 0 h 177"/>
                <a:gd name="T2" fmla="*/ 2147483647 w 455"/>
                <a:gd name="T3" fmla="*/ 0 h 177"/>
                <a:gd name="T4" fmla="*/ 0 w 455"/>
                <a:gd name="T5" fmla="*/ 0 h 177"/>
                <a:gd name="T6" fmla="*/ 0 w 455"/>
                <a:gd name="T7" fmla="*/ 2147483647 h 177"/>
                <a:gd name="T8" fmla="*/ 2147483647 w 455"/>
                <a:gd name="T9" fmla="*/ 2147483647 h 177"/>
                <a:gd name="T10" fmla="*/ 2147483647 w 455"/>
                <a:gd name="T11" fmla="*/ 2147483647 h 177"/>
                <a:gd name="T12" fmla="*/ 2147483647 w 455"/>
                <a:gd name="T13" fmla="*/ 0 h 177"/>
                <a:gd name="T14" fmla="*/ 0 60000 65536"/>
                <a:gd name="T15" fmla="*/ 0 60000 65536"/>
                <a:gd name="T16" fmla="*/ 0 60000 65536"/>
                <a:gd name="T17" fmla="*/ 0 60000 65536"/>
                <a:gd name="T18" fmla="*/ 0 60000 65536"/>
                <a:gd name="T19" fmla="*/ 0 60000 65536"/>
                <a:gd name="T20" fmla="*/ 0 60000 65536"/>
                <a:gd name="T21" fmla="*/ 0 w 455"/>
                <a:gd name="T22" fmla="*/ 0 h 177"/>
                <a:gd name="T23" fmla="*/ 455 w 455"/>
                <a:gd name="T24" fmla="*/ 177 h 1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5" h="177">
                  <a:moveTo>
                    <a:pt x="455" y="0"/>
                  </a:moveTo>
                  <a:lnTo>
                    <a:pt x="287" y="0"/>
                  </a:lnTo>
                  <a:lnTo>
                    <a:pt x="0" y="0"/>
                  </a:lnTo>
                  <a:lnTo>
                    <a:pt x="0" y="93"/>
                  </a:lnTo>
                  <a:lnTo>
                    <a:pt x="287" y="93"/>
                  </a:lnTo>
                  <a:lnTo>
                    <a:pt x="287" y="177"/>
                  </a:lnTo>
                  <a:lnTo>
                    <a:pt x="455" y="0"/>
                  </a:lnTo>
                  <a:close/>
                </a:path>
              </a:pathLst>
            </a:custGeom>
            <a:grpFill/>
            <a:ln w="9525">
              <a:noFill/>
              <a:round/>
            </a:ln>
          </p:spPr>
          <p:txBody>
            <a:bodyPr/>
            <a:lstStyle/>
            <a:p>
              <a:endParaRPr lang="zh-CN" altLang="en-US" dirty="0">
                <a:ea typeface="微软雅黑" panose="020B0503020204020204" pitchFamily="34" charset="-122"/>
              </a:endParaRPr>
            </a:p>
          </p:txBody>
        </p:sp>
        <p:sp>
          <p:nvSpPr>
            <p:cNvPr id="89" name="Freeform 53"/>
            <p:cNvSpPr/>
            <p:nvPr/>
          </p:nvSpPr>
          <p:spPr bwMode="auto">
            <a:xfrm rot="-1774779">
              <a:off x="5603875" y="2566988"/>
              <a:ext cx="2987675" cy="498475"/>
            </a:xfrm>
            <a:custGeom>
              <a:avLst/>
              <a:gdLst>
                <a:gd name="T0" fmla="*/ 2147483647 w 235"/>
                <a:gd name="T1" fmla="*/ 0 h 39"/>
                <a:gd name="T2" fmla="*/ 0 w 235"/>
                <a:gd name="T3" fmla="*/ 0 h 39"/>
                <a:gd name="T4" fmla="*/ 0 w 235"/>
                <a:gd name="T5" fmla="*/ 2147483647 h 39"/>
                <a:gd name="T6" fmla="*/ 2147483647 w 235"/>
                <a:gd name="T7" fmla="*/ 2147483647 h 39"/>
                <a:gd name="T8" fmla="*/ 2147483647 w 235"/>
                <a:gd name="T9" fmla="*/ 2147483647 h 39"/>
                <a:gd name="T10" fmla="*/ 2147483647 w 235"/>
                <a:gd name="T11" fmla="*/ 0 h 39"/>
                <a:gd name="T12" fmla="*/ 2147483647 w 235"/>
                <a:gd name="T13" fmla="*/ 0 h 39"/>
                <a:gd name="T14" fmla="*/ 0 60000 65536"/>
                <a:gd name="T15" fmla="*/ 0 60000 65536"/>
                <a:gd name="T16" fmla="*/ 0 60000 65536"/>
                <a:gd name="T17" fmla="*/ 0 60000 65536"/>
                <a:gd name="T18" fmla="*/ 0 60000 65536"/>
                <a:gd name="T19" fmla="*/ 0 60000 65536"/>
                <a:gd name="T20" fmla="*/ 0 60000 65536"/>
                <a:gd name="T21" fmla="*/ 0 w 235"/>
                <a:gd name="T22" fmla="*/ 0 h 39"/>
                <a:gd name="T23" fmla="*/ 235 w 235"/>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 h="39">
                  <a:moveTo>
                    <a:pt x="121" y="0"/>
                  </a:moveTo>
                  <a:cubicBezTo>
                    <a:pt x="81" y="0"/>
                    <a:pt x="41" y="0"/>
                    <a:pt x="0" y="0"/>
                  </a:cubicBezTo>
                  <a:cubicBezTo>
                    <a:pt x="0" y="13"/>
                    <a:pt x="0" y="26"/>
                    <a:pt x="0" y="39"/>
                  </a:cubicBezTo>
                  <a:cubicBezTo>
                    <a:pt x="41" y="39"/>
                    <a:pt x="81" y="39"/>
                    <a:pt x="121" y="39"/>
                  </a:cubicBezTo>
                  <a:cubicBezTo>
                    <a:pt x="147" y="39"/>
                    <a:pt x="172" y="39"/>
                    <a:pt x="197" y="39"/>
                  </a:cubicBezTo>
                  <a:cubicBezTo>
                    <a:pt x="235" y="0"/>
                    <a:pt x="235" y="0"/>
                    <a:pt x="235" y="0"/>
                  </a:cubicBezTo>
                  <a:cubicBezTo>
                    <a:pt x="197" y="0"/>
                    <a:pt x="159" y="0"/>
                    <a:pt x="121" y="0"/>
                  </a:cubicBezTo>
                  <a:close/>
                </a:path>
              </a:pathLst>
            </a:custGeom>
            <a:grpFill/>
            <a:ln w="9525">
              <a:noFill/>
              <a:round/>
            </a:ln>
          </p:spPr>
          <p:txBody>
            <a:bodyPr/>
            <a:lstStyle/>
            <a:p>
              <a:endParaRPr lang="zh-CN" altLang="en-US" dirty="0">
                <a:ea typeface="微软雅黑" panose="020B0503020204020204" pitchFamily="34" charset="-122"/>
              </a:endParaRPr>
            </a:p>
          </p:txBody>
        </p:sp>
        <p:sp>
          <p:nvSpPr>
            <p:cNvPr id="90" name="Freeform 54"/>
            <p:cNvSpPr/>
            <p:nvPr/>
          </p:nvSpPr>
          <p:spPr bwMode="auto">
            <a:xfrm rot="-1774779">
              <a:off x="5326063" y="2076450"/>
              <a:ext cx="2987675" cy="498475"/>
            </a:xfrm>
            <a:custGeom>
              <a:avLst/>
              <a:gdLst>
                <a:gd name="T0" fmla="*/ 2147483647 w 235"/>
                <a:gd name="T1" fmla="*/ 0 h 39"/>
                <a:gd name="T2" fmla="*/ 2147483647 w 235"/>
                <a:gd name="T3" fmla="*/ 0 h 39"/>
                <a:gd name="T4" fmla="*/ 2147483647 w 235"/>
                <a:gd name="T5" fmla="*/ 0 h 39"/>
                <a:gd name="T6" fmla="*/ 0 w 235"/>
                <a:gd name="T7" fmla="*/ 0 h 39"/>
                <a:gd name="T8" fmla="*/ 0 w 235"/>
                <a:gd name="T9" fmla="*/ 2147483647 h 39"/>
                <a:gd name="T10" fmla="*/ 2147483647 w 235"/>
                <a:gd name="T11" fmla="*/ 2147483647 h 39"/>
                <a:gd name="T12" fmla="*/ 2147483647 w 235"/>
                <a:gd name="T13" fmla="*/ 2147483647 h 39"/>
                <a:gd name="T14" fmla="*/ 2147483647 w 235"/>
                <a:gd name="T15" fmla="*/ 2147483647 h 39"/>
                <a:gd name="T16" fmla="*/ 2147483647 w 235"/>
                <a:gd name="T17" fmla="*/ 0 h 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5"/>
                <a:gd name="T28" fmla="*/ 0 h 39"/>
                <a:gd name="T29" fmla="*/ 235 w 235"/>
                <a:gd name="T30" fmla="*/ 39 h 3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5" h="39">
                  <a:moveTo>
                    <a:pt x="197" y="0"/>
                  </a:moveTo>
                  <a:cubicBezTo>
                    <a:pt x="172" y="0"/>
                    <a:pt x="147" y="0"/>
                    <a:pt x="121" y="0"/>
                  </a:cubicBezTo>
                  <a:cubicBezTo>
                    <a:pt x="121" y="0"/>
                    <a:pt x="121" y="0"/>
                    <a:pt x="121" y="0"/>
                  </a:cubicBezTo>
                  <a:cubicBezTo>
                    <a:pt x="81" y="0"/>
                    <a:pt x="41" y="0"/>
                    <a:pt x="0" y="0"/>
                  </a:cubicBezTo>
                  <a:cubicBezTo>
                    <a:pt x="0" y="13"/>
                    <a:pt x="0" y="26"/>
                    <a:pt x="0" y="39"/>
                  </a:cubicBezTo>
                  <a:cubicBezTo>
                    <a:pt x="41" y="39"/>
                    <a:pt x="81" y="39"/>
                    <a:pt x="121" y="39"/>
                  </a:cubicBezTo>
                  <a:cubicBezTo>
                    <a:pt x="121" y="39"/>
                    <a:pt x="121" y="39"/>
                    <a:pt x="121" y="39"/>
                  </a:cubicBezTo>
                  <a:cubicBezTo>
                    <a:pt x="159" y="39"/>
                    <a:pt x="197" y="39"/>
                    <a:pt x="235" y="39"/>
                  </a:cubicBezTo>
                  <a:lnTo>
                    <a:pt x="197" y="0"/>
                  </a:lnTo>
                  <a:close/>
                </a:path>
              </a:pathLst>
            </a:custGeom>
            <a:grpFill/>
            <a:ln w="9525">
              <a:noFill/>
              <a:round/>
            </a:ln>
          </p:spPr>
          <p:txBody>
            <a:bodyPr/>
            <a:lstStyle/>
            <a:p>
              <a:endParaRPr lang="zh-CN" altLang="en-US" dirty="0">
                <a:ea typeface="微软雅黑" panose="020B0503020204020204" pitchFamily="34" charset="-122"/>
              </a:endParaRPr>
            </a:p>
          </p:txBody>
        </p:sp>
        <p:sp>
          <p:nvSpPr>
            <p:cNvPr id="93" name="文本框 20"/>
            <p:cNvSpPr txBox="1">
              <a:spLocks noChangeArrowheads="1"/>
            </p:cNvSpPr>
            <p:nvPr/>
          </p:nvSpPr>
          <p:spPr bwMode="auto">
            <a:xfrm rot="19823527">
              <a:off x="1327150" y="3043745"/>
              <a:ext cx="2819400" cy="584775"/>
            </a:xfrm>
            <a:prstGeom prst="rect">
              <a:avLst/>
            </a:prstGeom>
            <a:grpFill/>
            <a:ln w="9525">
              <a:noFill/>
              <a:miter lim="800000"/>
            </a:ln>
          </p:spPr>
          <p:txBody>
            <a:bodyPr>
              <a:spAutoFit/>
            </a:bodyPr>
            <a:lstStyle/>
            <a:p>
              <a:pPr algn="ctr" eaLnBrk="1" hangingPunct="1"/>
              <a:r>
                <a:rPr lang="zh-CN" altLang="en-US" sz="3200" b="1" dirty="0">
                  <a:latin typeface="微软雅黑" panose="020B0503020204020204" pitchFamily="34" charset="-122"/>
                  <a:ea typeface="微软雅黑" panose="020B0503020204020204" pitchFamily="34" charset="-122"/>
                </a:rPr>
                <a:t>中国威胁论</a:t>
              </a:r>
            </a:p>
          </p:txBody>
        </p:sp>
        <p:sp>
          <p:nvSpPr>
            <p:cNvPr id="94" name="文本框 21"/>
            <p:cNvSpPr txBox="1">
              <a:spLocks noChangeArrowheads="1"/>
            </p:cNvSpPr>
            <p:nvPr/>
          </p:nvSpPr>
          <p:spPr bwMode="auto">
            <a:xfrm rot="19823527">
              <a:off x="1804988" y="3831939"/>
              <a:ext cx="2819400" cy="584775"/>
            </a:xfrm>
            <a:prstGeom prst="rect">
              <a:avLst/>
            </a:prstGeom>
            <a:grpFill/>
            <a:ln w="9525">
              <a:noFill/>
              <a:miter lim="800000"/>
            </a:ln>
          </p:spPr>
          <p:txBody>
            <a:bodyPr>
              <a:spAutoFit/>
            </a:bodyPr>
            <a:lstStyle/>
            <a:p>
              <a:pPr algn="ctr" eaLnBrk="1" hangingPunct="1"/>
              <a:r>
                <a:rPr lang="zh-CN" altLang="en-US" sz="3200" b="1" dirty="0">
                  <a:latin typeface="微软雅黑" panose="020B0503020204020204" pitchFamily="34" charset="-122"/>
                  <a:ea typeface="微软雅黑" panose="020B0503020204020204" pitchFamily="34" charset="-122"/>
                </a:rPr>
                <a:t>侵略战争</a:t>
              </a:r>
            </a:p>
          </p:txBody>
        </p:sp>
        <p:sp>
          <p:nvSpPr>
            <p:cNvPr id="95" name="文本框 22"/>
            <p:cNvSpPr txBox="1">
              <a:spLocks noChangeArrowheads="1"/>
            </p:cNvSpPr>
            <p:nvPr/>
          </p:nvSpPr>
          <p:spPr bwMode="auto">
            <a:xfrm rot="19823527">
              <a:off x="2282825" y="4689982"/>
              <a:ext cx="2819400" cy="584775"/>
            </a:xfrm>
            <a:prstGeom prst="rect">
              <a:avLst/>
            </a:prstGeom>
            <a:grpFill/>
            <a:ln w="9525">
              <a:noFill/>
              <a:miter lim="800000"/>
            </a:ln>
          </p:spPr>
          <p:txBody>
            <a:bodyPr>
              <a:spAutoFit/>
            </a:bodyPr>
            <a:lstStyle/>
            <a:p>
              <a:pPr algn="ctr" eaLnBrk="1" hangingPunct="1"/>
              <a:r>
                <a:rPr lang="zh-CN" altLang="en-US" sz="3200" b="1" dirty="0">
                  <a:latin typeface="微软雅黑" panose="020B0503020204020204" pitchFamily="34" charset="-122"/>
                  <a:ea typeface="微软雅黑" panose="020B0503020204020204" pitchFamily="34" charset="-122"/>
                </a:rPr>
                <a:t>中国崩溃论</a:t>
              </a:r>
            </a:p>
          </p:txBody>
        </p:sp>
        <p:sp>
          <p:nvSpPr>
            <p:cNvPr id="96" name="文本框 23"/>
            <p:cNvSpPr txBox="1">
              <a:spLocks noChangeArrowheads="1"/>
            </p:cNvSpPr>
            <p:nvPr/>
          </p:nvSpPr>
          <p:spPr bwMode="auto">
            <a:xfrm rot="19823527">
              <a:off x="2781300" y="5496432"/>
              <a:ext cx="2819400" cy="584775"/>
            </a:xfrm>
            <a:prstGeom prst="rect">
              <a:avLst/>
            </a:prstGeom>
            <a:grpFill/>
            <a:ln w="9525">
              <a:noFill/>
              <a:miter lim="800000"/>
            </a:ln>
          </p:spPr>
          <p:txBody>
            <a:bodyPr>
              <a:spAutoFit/>
            </a:bodyPr>
            <a:lstStyle/>
            <a:p>
              <a:pPr algn="ctr" eaLnBrk="1" hangingPunct="1"/>
              <a:r>
                <a:rPr lang="zh-CN" altLang="en-US" sz="3200" b="1" dirty="0">
                  <a:latin typeface="微软雅黑" panose="020B0503020204020204" pitchFamily="34" charset="-122"/>
                  <a:ea typeface="微软雅黑" panose="020B0503020204020204" pitchFamily="34" charset="-122"/>
                </a:rPr>
                <a:t>多存狐疑</a:t>
              </a:r>
            </a:p>
          </p:txBody>
        </p:sp>
      </p:grpSp>
      <p:sp>
        <p:nvSpPr>
          <p:cNvPr id="101" name="TextBox 1"/>
          <p:cNvSpPr txBox="1"/>
          <p:nvPr/>
        </p:nvSpPr>
        <p:spPr>
          <a:xfrm>
            <a:off x="7209724" y="4017668"/>
            <a:ext cx="4616508" cy="2062103"/>
          </a:xfrm>
          <a:prstGeom prst="rect">
            <a:avLst/>
          </a:prstGeom>
          <a:noFill/>
        </p:spPr>
        <p:txBody>
          <a:bodyPr wrap="square" rtlCol="0">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迄今为止的西方大国的崛起，无一不是通过</a:t>
            </a:r>
            <a:r>
              <a:rPr lang="zh-CN" altLang="en-US" sz="2000" b="1" dirty="0">
                <a:latin typeface="微软雅黑" panose="020B0503020204020204" pitchFamily="34" charset="-122"/>
                <a:ea typeface="微软雅黑" panose="020B0503020204020204" pitchFamily="34" charset="-122"/>
              </a:rPr>
              <a:t>殖民扩张和掠夺</a:t>
            </a:r>
            <a:r>
              <a:rPr lang="zh-CN" altLang="en-US" sz="1600" dirty="0">
                <a:solidFill>
                  <a:schemeClr val="bg1"/>
                </a:solidFill>
                <a:latin typeface="微软雅黑" panose="020B0503020204020204" pitchFamily="34" charset="-122"/>
                <a:ea typeface="微软雅黑" panose="020B0503020204020204" pitchFamily="34" charset="-122"/>
              </a:rPr>
              <a:t>为基本实现形式，战争通常是大国崛起的基本手段。基于这样的历史，西方一些国家对于中国的崛起多存狐疑，并表现出</a:t>
            </a:r>
            <a:r>
              <a:rPr lang="zh-CN" altLang="en-US" sz="2000" b="1" dirty="0">
                <a:latin typeface="微软雅黑" panose="020B0503020204020204" pitchFamily="34" charset="-122"/>
                <a:ea typeface="微软雅黑" panose="020B0503020204020204" pitchFamily="34" charset="-122"/>
              </a:rPr>
              <a:t>时而大唱中国威胁论、时而又唱中国崩溃论</a:t>
            </a:r>
            <a:r>
              <a:rPr lang="zh-CN" altLang="en-US" sz="1600" dirty="0">
                <a:solidFill>
                  <a:schemeClr val="bg1"/>
                </a:solidFill>
                <a:latin typeface="微软雅黑" panose="020B0503020204020204" pitchFamily="34" charset="-122"/>
                <a:ea typeface="微软雅黑" panose="020B0503020204020204" pitchFamily="34" charset="-122"/>
              </a:rPr>
              <a:t>的神经错乱般的胡言乱语，有的国家甚至仍抱着冷战时期的落后思维，企图围堵甚至遏制中国。</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103" name="图片 102"/>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3446" y="0"/>
            <a:ext cx="10745046" cy="1737360"/>
          </a:xfrm>
          <a:prstGeom prst="rect">
            <a:avLst/>
          </a:prstGeom>
        </p:spPr>
      </p:pic>
      <p:pic>
        <p:nvPicPr>
          <p:cNvPr id="104" name="图片 103"/>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7209724" y="0"/>
            <a:ext cx="4982276" cy="1862063"/>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barn(inVertical)">
                                      <p:cBhvr>
                                        <p:cTn id="7" dur="500"/>
                                        <p:tgtEl>
                                          <p:spTgt spid="7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02"/>
                                        </p:tgtEl>
                                        <p:attrNameLst>
                                          <p:attrName>style.visibility</p:attrName>
                                        </p:attrNameLst>
                                      </p:cBhvr>
                                      <p:to>
                                        <p:strVal val="visible"/>
                                      </p:to>
                                    </p:set>
                                    <p:anim calcmode="lin" valueType="num">
                                      <p:cBhvr additive="base">
                                        <p:cTn id="11" dur="500" fill="hold"/>
                                        <p:tgtEl>
                                          <p:spTgt spid="102"/>
                                        </p:tgtEl>
                                        <p:attrNameLst>
                                          <p:attrName>ppt_x</p:attrName>
                                        </p:attrNameLst>
                                      </p:cBhvr>
                                      <p:tavLst>
                                        <p:tav tm="0">
                                          <p:val>
                                            <p:strVal val="#ppt_x"/>
                                          </p:val>
                                        </p:tav>
                                        <p:tav tm="100000">
                                          <p:val>
                                            <p:strVal val="#ppt_x"/>
                                          </p:val>
                                        </p:tav>
                                      </p:tavLst>
                                    </p:anim>
                                    <p:anim calcmode="lin" valueType="num">
                                      <p:cBhvr additive="base">
                                        <p:cTn id="12" dur="500" fill="hold"/>
                                        <p:tgtEl>
                                          <p:spTgt spid="10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1"/>
                                        </p:tgtEl>
                                        <p:attrNameLst>
                                          <p:attrName>style.visibility</p:attrName>
                                        </p:attrNameLst>
                                      </p:cBhvr>
                                      <p:to>
                                        <p:strVal val="visible"/>
                                      </p:to>
                                    </p:set>
                                    <p:anim calcmode="lin" valueType="num">
                                      <p:cBhvr additive="base">
                                        <p:cTn id="15" dur="500" fill="hold"/>
                                        <p:tgtEl>
                                          <p:spTgt spid="101"/>
                                        </p:tgtEl>
                                        <p:attrNameLst>
                                          <p:attrName>ppt_x</p:attrName>
                                        </p:attrNameLst>
                                      </p:cBhvr>
                                      <p:tavLst>
                                        <p:tav tm="0">
                                          <p:val>
                                            <p:strVal val="#ppt_x"/>
                                          </p:val>
                                        </p:tav>
                                        <p:tav tm="100000">
                                          <p:val>
                                            <p:strVal val="#ppt_x"/>
                                          </p:val>
                                        </p:tav>
                                      </p:tavLst>
                                    </p:anim>
                                    <p:anim calcmode="lin" valueType="num">
                                      <p:cBhvr additive="base">
                                        <p:cTn id="16"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10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39976" y="2239618"/>
            <a:ext cx="9838842" cy="2902225"/>
            <a:chOff x="1239976" y="2239618"/>
            <a:chExt cx="9838842" cy="2902225"/>
          </a:xfrm>
        </p:grpSpPr>
        <p:grpSp>
          <p:nvGrpSpPr>
            <p:cNvPr id="25" name="组合 24"/>
            <p:cNvGrpSpPr/>
            <p:nvPr/>
          </p:nvGrpSpPr>
          <p:grpSpPr>
            <a:xfrm>
              <a:off x="1239976" y="2239618"/>
              <a:ext cx="9838842" cy="2902225"/>
              <a:chOff x="2574925" y="3349625"/>
              <a:chExt cx="6983413" cy="2409825"/>
            </a:xfrm>
          </p:grpSpPr>
          <p:sp>
            <p:nvSpPr>
              <p:cNvPr id="19" name="任意多边形 20"/>
              <p:cNvSpPr/>
              <p:nvPr/>
            </p:nvSpPr>
            <p:spPr bwMode="auto">
              <a:xfrm>
                <a:off x="2574925" y="3633788"/>
                <a:ext cx="3432175" cy="2070100"/>
              </a:xfrm>
              <a:custGeom>
                <a:avLst/>
                <a:gdLst>
                  <a:gd name="T0" fmla="*/ 3342029 w 3432175"/>
                  <a:gd name="T1" fmla="*/ 910646 h 2070100"/>
                  <a:gd name="T2" fmla="*/ 3409489 w 3432175"/>
                  <a:gd name="T3" fmla="*/ 955583 h 2070100"/>
                  <a:gd name="T4" fmla="*/ 3411185 w 3432175"/>
                  <a:gd name="T5" fmla="*/ 955917 h 2070100"/>
                  <a:gd name="T6" fmla="*/ 3409489 w 3432175"/>
                  <a:gd name="T7" fmla="*/ 955583 h 2070100"/>
                  <a:gd name="T8" fmla="*/ 3342029 w 3432175"/>
                  <a:gd name="T9" fmla="*/ 910646 h 2070100"/>
                  <a:gd name="T10" fmla="*/ 2439585 w 3432175"/>
                  <a:gd name="T11" fmla="*/ 0 h 2070100"/>
                  <a:gd name="T12" fmla="*/ 2439585 w 3432175"/>
                  <a:gd name="T13" fmla="*/ 0 h 2070100"/>
                  <a:gd name="T14" fmla="*/ 2456309 w 3432175"/>
                  <a:gd name="T15" fmla="*/ 24926 h 2070100"/>
                  <a:gd name="T16" fmla="*/ 2439585 w 3432175"/>
                  <a:gd name="T17" fmla="*/ 0 h 2070100"/>
                  <a:gd name="T18" fmla="*/ 104442 w 3432175"/>
                  <a:gd name="T19" fmla="*/ 0 h 2070100"/>
                  <a:gd name="T20" fmla="*/ 2225843 w 3432175"/>
                  <a:gd name="T21" fmla="*/ 0 h 2070100"/>
                  <a:gd name="T22" fmla="*/ 2398981 w 3432175"/>
                  <a:gd name="T23" fmla="*/ 0 h 2070100"/>
                  <a:gd name="T24" fmla="*/ 2418815 w 3432175"/>
                  <a:gd name="T25" fmla="*/ 69622 h 2070100"/>
                  <a:gd name="T26" fmla="*/ 2455989 w 3432175"/>
                  <a:gd name="T27" fmla="*/ 126739 h 2070100"/>
                  <a:gd name="T28" fmla="*/ 3342221 w 3432175"/>
                  <a:gd name="T29" fmla="*/ 1012459 h 2070100"/>
                  <a:gd name="T30" fmla="*/ 3409721 w 3432175"/>
                  <a:gd name="T31" fmla="*/ 1057396 h 2070100"/>
                  <a:gd name="T32" fmla="*/ 3432175 w 3432175"/>
                  <a:gd name="T33" fmla="*/ 1061805 h 2070100"/>
                  <a:gd name="T34" fmla="*/ 3432175 w 3432175"/>
                  <a:gd name="T35" fmla="*/ 1961907 h 2070100"/>
                  <a:gd name="T36" fmla="*/ 3327733 w 3432175"/>
                  <a:gd name="T37" fmla="*/ 2070100 h 2070100"/>
                  <a:gd name="T38" fmla="*/ 104442 w 3432175"/>
                  <a:gd name="T39" fmla="*/ 2070100 h 2070100"/>
                  <a:gd name="T40" fmla="*/ 0 w 3432175"/>
                  <a:gd name="T41" fmla="*/ 1961907 h 2070100"/>
                  <a:gd name="T42" fmla="*/ 0 w 3432175"/>
                  <a:gd name="T43" fmla="*/ 108194 h 2070100"/>
                  <a:gd name="T44" fmla="*/ 104442 w 3432175"/>
                  <a:gd name="T45" fmla="*/ 0 h 20701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432175"/>
                  <a:gd name="T70" fmla="*/ 0 h 2070100"/>
                  <a:gd name="T71" fmla="*/ 3432175 w 3432175"/>
                  <a:gd name="T72" fmla="*/ 2070100 h 207010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432175" h="2070100">
                    <a:moveTo>
                      <a:pt x="3342028" y="910646"/>
                    </a:moveTo>
                    <a:cubicBezTo>
                      <a:pt x="3362000" y="930618"/>
                      <a:pt x="3385012" y="945597"/>
                      <a:pt x="3409488" y="955583"/>
                    </a:cubicBezTo>
                    <a:lnTo>
                      <a:pt x="3411185" y="955917"/>
                    </a:lnTo>
                    <a:lnTo>
                      <a:pt x="3409488" y="955583"/>
                    </a:lnTo>
                    <a:cubicBezTo>
                      <a:pt x="3385011" y="945597"/>
                      <a:pt x="3362000" y="930618"/>
                      <a:pt x="3342028" y="910646"/>
                    </a:cubicBezTo>
                    <a:close/>
                    <a:moveTo>
                      <a:pt x="2439584" y="0"/>
                    </a:moveTo>
                    <a:lnTo>
                      <a:pt x="2439584" y="0"/>
                    </a:lnTo>
                    <a:lnTo>
                      <a:pt x="2456309" y="24926"/>
                    </a:lnTo>
                    <a:lnTo>
                      <a:pt x="2439584" y="0"/>
                    </a:lnTo>
                    <a:close/>
                    <a:moveTo>
                      <a:pt x="104442" y="0"/>
                    </a:moveTo>
                    <a:cubicBezTo>
                      <a:pt x="1073947" y="0"/>
                      <a:pt x="1751845" y="0"/>
                      <a:pt x="2225842" y="0"/>
                    </a:cubicBezTo>
                    <a:lnTo>
                      <a:pt x="2398980" y="0"/>
                    </a:lnTo>
                    <a:lnTo>
                      <a:pt x="2418814" y="69622"/>
                    </a:lnTo>
                    <a:cubicBezTo>
                      <a:pt x="2428579" y="92141"/>
                      <a:pt x="2441001" y="111760"/>
                      <a:pt x="2455988" y="126739"/>
                    </a:cubicBezTo>
                    <a:cubicBezTo>
                      <a:pt x="2455988" y="126739"/>
                      <a:pt x="2455988" y="126739"/>
                      <a:pt x="3342220" y="1012459"/>
                    </a:cubicBezTo>
                    <a:cubicBezTo>
                      <a:pt x="3362204" y="1032431"/>
                      <a:pt x="3385229" y="1047410"/>
                      <a:pt x="3409720" y="1057396"/>
                    </a:cubicBezTo>
                    <a:lnTo>
                      <a:pt x="3432175" y="1061805"/>
                    </a:lnTo>
                    <a:lnTo>
                      <a:pt x="3432175" y="1961907"/>
                    </a:lnTo>
                    <a:cubicBezTo>
                      <a:pt x="3432175" y="2023216"/>
                      <a:pt x="3385356" y="2070100"/>
                      <a:pt x="3327733" y="2070100"/>
                    </a:cubicBezTo>
                    <a:cubicBezTo>
                      <a:pt x="104442" y="2070100"/>
                      <a:pt x="104442" y="2070100"/>
                      <a:pt x="104442" y="2070100"/>
                    </a:cubicBezTo>
                    <a:cubicBezTo>
                      <a:pt x="46819" y="2070100"/>
                      <a:pt x="0" y="2023216"/>
                      <a:pt x="0" y="1961907"/>
                    </a:cubicBezTo>
                    <a:cubicBezTo>
                      <a:pt x="0" y="108194"/>
                      <a:pt x="0" y="108194"/>
                      <a:pt x="0" y="108194"/>
                    </a:cubicBezTo>
                    <a:cubicBezTo>
                      <a:pt x="0" y="46884"/>
                      <a:pt x="46819" y="0"/>
                      <a:pt x="104442" y="0"/>
                    </a:cubicBezTo>
                    <a:close/>
                  </a:path>
                </a:pathLst>
              </a:custGeom>
              <a:solidFill>
                <a:srgbClr val="FFC000"/>
              </a:solidFill>
              <a:ln w="9525">
                <a:noFill/>
                <a:round/>
              </a:ln>
            </p:spPr>
            <p:txBody>
              <a:bodyPr anchor="ctr"/>
              <a:lstStyle/>
              <a:p>
                <a:endParaRPr lang="zh-CN" altLang="en-US" dirty="0">
                  <a:ea typeface="微软雅黑" panose="020B0503020204020204" pitchFamily="34" charset="-122"/>
                </a:endParaRPr>
              </a:p>
            </p:txBody>
          </p:sp>
          <p:sp>
            <p:nvSpPr>
              <p:cNvPr id="5" name="任意多边形 6"/>
              <p:cNvSpPr/>
              <p:nvPr/>
            </p:nvSpPr>
            <p:spPr bwMode="auto">
              <a:xfrm>
                <a:off x="2574925" y="3375025"/>
                <a:ext cx="2403475" cy="163513"/>
              </a:xfrm>
              <a:custGeom>
                <a:avLst/>
                <a:gdLst>
                  <a:gd name="T0" fmla="*/ 0 w 2402894"/>
                  <a:gd name="T1" fmla="*/ 0 h 164148"/>
                  <a:gd name="T2" fmla="*/ 104492 w 2402894"/>
                  <a:gd name="T3" fmla="*/ 107357 h 164148"/>
                  <a:gd name="T4" fmla="*/ 2264890 w 2402894"/>
                  <a:gd name="T5" fmla="*/ 107357 h 164148"/>
                  <a:gd name="T6" fmla="*/ 2404055 w 2402894"/>
                  <a:gd name="T7" fmla="*/ 107357 h 164148"/>
                  <a:gd name="T8" fmla="*/ 2397550 w 2402894"/>
                  <a:gd name="T9" fmla="*/ 139847 h 164148"/>
                  <a:gd name="T10" fmla="*/ 2402163 w 2402894"/>
                  <a:gd name="T11" fmla="*/ 162880 h 164148"/>
                  <a:gd name="T12" fmla="*/ 2264890 w 2402894"/>
                  <a:gd name="T13" fmla="*/ 162880 h 164148"/>
                  <a:gd name="T14" fmla="*/ 104492 w 2402894"/>
                  <a:gd name="T15" fmla="*/ 162880 h 164148"/>
                  <a:gd name="T16" fmla="*/ 0 w 2402894"/>
                  <a:gd name="T17" fmla="*/ 55523 h 164148"/>
                  <a:gd name="T18" fmla="*/ 0 w 2402894"/>
                  <a:gd name="T19" fmla="*/ 0 h 1641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02894"/>
                  <a:gd name="T31" fmla="*/ 0 h 164148"/>
                  <a:gd name="T32" fmla="*/ 2402894 w 2402894"/>
                  <a:gd name="T33" fmla="*/ 164148 h 1641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02894" h="164148">
                    <a:moveTo>
                      <a:pt x="0" y="0"/>
                    </a:moveTo>
                    <a:cubicBezTo>
                      <a:pt x="0" y="61309"/>
                      <a:pt x="46819" y="108193"/>
                      <a:pt x="104442" y="108193"/>
                    </a:cubicBezTo>
                    <a:cubicBezTo>
                      <a:pt x="104442" y="108193"/>
                      <a:pt x="104442" y="108193"/>
                      <a:pt x="2263795" y="108193"/>
                    </a:cubicBezTo>
                    <a:lnTo>
                      <a:pt x="2402894" y="108193"/>
                    </a:lnTo>
                    <a:lnTo>
                      <a:pt x="2396392" y="140935"/>
                    </a:lnTo>
                    <a:lnTo>
                      <a:pt x="2401002" y="164148"/>
                    </a:lnTo>
                    <a:lnTo>
                      <a:pt x="2263795" y="164148"/>
                    </a:lnTo>
                    <a:cubicBezTo>
                      <a:pt x="104442" y="164148"/>
                      <a:pt x="104442" y="164148"/>
                      <a:pt x="104442" y="164148"/>
                    </a:cubicBezTo>
                    <a:cubicBezTo>
                      <a:pt x="46819" y="164148"/>
                      <a:pt x="0" y="117264"/>
                      <a:pt x="0" y="55955"/>
                    </a:cubicBezTo>
                    <a:lnTo>
                      <a:pt x="0" y="0"/>
                    </a:lnTo>
                    <a:close/>
                  </a:path>
                </a:pathLst>
              </a:custGeom>
              <a:solidFill>
                <a:srgbClr val="C00000"/>
              </a:solidFill>
              <a:ln w="9525">
                <a:noFill/>
                <a:round/>
              </a:ln>
            </p:spPr>
            <p:txBody>
              <a:bodyPr anchor="ctr"/>
              <a:lstStyle/>
              <a:p>
                <a:endParaRPr lang="zh-CN" altLang="en-US" dirty="0">
                  <a:ea typeface="微软雅黑" panose="020B0503020204020204" pitchFamily="34" charset="-122"/>
                </a:endParaRPr>
              </a:p>
            </p:txBody>
          </p:sp>
          <p:sp>
            <p:nvSpPr>
              <p:cNvPr id="8" name="任意多边形 9"/>
              <p:cNvSpPr/>
              <p:nvPr/>
            </p:nvSpPr>
            <p:spPr bwMode="auto">
              <a:xfrm>
                <a:off x="2574925" y="5595938"/>
                <a:ext cx="3432175" cy="163512"/>
              </a:xfrm>
              <a:custGeom>
                <a:avLst/>
                <a:gdLst>
                  <a:gd name="T0" fmla="*/ 0 w 3432175"/>
                  <a:gd name="T1" fmla="*/ 0 h 164148"/>
                  <a:gd name="T2" fmla="*/ 104442 w 3432175"/>
                  <a:gd name="T3" fmla="*/ 107356 h 164148"/>
                  <a:gd name="T4" fmla="*/ 3327733 w 3432175"/>
                  <a:gd name="T5" fmla="*/ 107356 h 164148"/>
                  <a:gd name="T6" fmla="*/ 3432175 w 3432175"/>
                  <a:gd name="T7" fmla="*/ 0 h 164148"/>
                  <a:gd name="T8" fmla="*/ 3432175 w 3432175"/>
                  <a:gd name="T9" fmla="*/ 55522 h 164148"/>
                  <a:gd name="T10" fmla="*/ 3327733 w 3432175"/>
                  <a:gd name="T11" fmla="*/ 162878 h 164148"/>
                  <a:gd name="T12" fmla="*/ 104442 w 3432175"/>
                  <a:gd name="T13" fmla="*/ 162878 h 164148"/>
                  <a:gd name="T14" fmla="*/ 0 w 3432175"/>
                  <a:gd name="T15" fmla="*/ 55522 h 164148"/>
                  <a:gd name="T16" fmla="*/ 0 w 3432175"/>
                  <a:gd name="T17" fmla="*/ 0 h 1641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32175"/>
                  <a:gd name="T28" fmla="*/ 0 h 164148"/>
                  <a:gd name="T29" fmla="*/ 3432175 w 3432175"/>
                  <a:gd name="T30" fmla="*/ 164148 h 1641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32175" h="164148">
                    <a:moveTo>
                      <a:pt x="0" y="0"/>
                    </a:moveTo>
                    <a:cubicBezTo>
                      <a:pt x="0" y="61309"/>
                      <a:pt x="46819" y="108193"/>
                      <a:pt x="104442" y="108193"/>
                    </a:cubicBezTo>
                    <a:cubicBezTo>
                      <a:pt x="104442" y="108193"/>
                      <a:pt x="104442" y="108193"/>
                      <a:pt x="3327733" y="108193"/>
                    </a:cubicBezTo>
                    <a:cubicBezTo>
                      <a:pt x="3385356" y="108193"/>
                      <a:pt x="3432175" y="61309"/>
                      <a:pt x="3432175" y="0"/>
                    </a:cubicBezTo>
                    <a:lnTo>
                      <a:pt x="3432175" y="55955"/>
                    </a:lnTo>
                    <a:cubicBezTo>
                      <a:pt x="3432175" y="117264"/>
                      <a:pt x="3385356" y="164148"/>
                      <a:pt x="3327733" y="164148"/>
                    </a:cubicBezTo>
                    <a:cubicBezTo>
                      <a:pt x="104442" y="164148"/>
                      <a:pt x="104442" y="164148"/>
                      <a:pt x="104442" y="164148"/>
                    </a:cubicBezTo>
                    <a:cubicBezTo>
                      <a:pt x="46819" y="164148"/>
                      <a:pt x="0" y="117264"/>
                      <a:pt x="0" y="55955"/>
                    </a:cubicBezTo>
                    <a:lnTo>
                      <a:pt x="0" y="0"/>
                    </a:lnTo>
                    <a:close/>
                  </a:path>
                </a:pathLst>
              </a:custGeom>
              <a:solidFill>
                <a:srgbClr val="C00000"/>
              </a:solidFill>
              <a:ln w="9525">
                <a:noFill/>
                <a:round/>
              </a:ln>
            </p:spPr>
            <p:txBody>
              <a:bodyPr anchor="ctr"/>
              <a:lstStyle/>
              <a:p>
                <a:endParaRPr lang="zh-CN" altLang="en-US" dirty="0">
                  <a:ea typeface="微软雅黑" panose="020B0503020204020204" pitchFamily="34" charset="-122"/>
                </a:endParaRPr>
              </a:p>
            </p:txBody>
          </p:sp>
          <p:sp>
            <p:nvSpPr>
              <p:cNvPr id="9" name="任意多边形 10"/>
              <p:cNvSpPr/>
              <p:nvPr/>
            </p:nvSpPr>
            <p:spPr bwMode="auto">
              <a:xfrm>
                <a:off x="6122988" y="5595938"/>
                <a:ext cx="3435350" cy="163512"/>
              </a:xfrm>
              <a:custGeom>
                <a:avLst/>
                <a:gdLst>
                  <a:gd name="T0" fmla="*/ 0 w 3435350"/>
                  <a:gd name="T1" fmla="*/ 0 h 164148"/>
                  <a:gd name="T2" fmla="*/ 108030 w 3435350"/>
                  <a:gd name="T3" fmla="*/ 107356 h 164148"/>
                  <a:gd name="T4" fmla="*/ 3327320 w 3435350"/>
                  <a:gd name="T5" fmla="*/ 107356 h 164148"/>
                  <a:gd name="T6" fmla="*/ 3435350 w 3435350"/>
                  <a:gd name="T7" fmla="*/ 0 h 164148"/>
                  <a:gd name="T8" fmla="*/ 3435350 w 3435350"/>
                  <a:gd name="T9" fmla="*/ 55522 h 164148"/>
                  <a:gd name="T10" fmla="*/ 3327320 w 3435350"/>
                  <a:gd name="T11" fmla="*/ 162878 h 164148"/>
                  <a:gd name="T12" fmla="*/ 108030 w 3435350"/>
                  <a:gd name="T13" fmla="*/ 162878 h 164148"/>
                  <a:gd name="T14" fmla="*/ 0 w 3435350"/>
                  <a:gd name="T15" fmla="*/ 55522 h 164148"/>
                  <a:gd name="T16" fmla="*/ 0 w 3435350"/>
                  <a:gd name="T17" fmla="*/ 0 h 1641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35350"/>
                  <a:gd name="T28" fmla="*/ 0 h 164148"/>
                  <a:gd name="T29" fmla="*/ 3435350 w 3435350"/>
                  <a:gd name="T30" fmla="*/ 164148 h 1641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35350" h="164148">
                    <a:moveTo>
                      <a:pt x="0" y="0"/>
                    </a:moveTo>
                    <a:cubicBezTo>
                      <a:pt x="0" y="61309"/>
                      <a:pt x="46813" y="108193"/>
                      <a:pt x="108030" y="108193"/>
                    </a:cubicBezTo>
                    <a:cubicBezTo>
                      <a:pt x="108030" y="108193"/>
                      <a:pt x="108030" y="108193"/>
                      <a:pt x="3327320" y="108193"/>
                    </a:cubicBezTo>
                    <a:cubicBezTo>
                      <a:pt x="3384936" y="108193"/>
                      <a:pt x="3435350" y="61309"/>
                      <a:pt x="3435350" y="0"/>
                    </a:cubicBezTo>
                    <a:lnTo>
                      <a:pt x="3435350" y="55955"/>
                    </a:lnTo>
                    <a:cubicBezTo>
                      <a:pt x="3435350" y="117264"/>
                      <a:pt x="3384936" y="164148"/>
                      <a:pt x="3327320" y="164148"/>
                    </a:cubicBezTo>
                    <a:cubicBezTo>
                      <a:pt x="108030" y="164148"/>
                      <a:pt x="108030" y="164148"/>
                      <a:pt x="108030" y="164148"/>
                    </a:cubicBezTo>
                    <a:cubicBezTo>
                      <a:pt x="46813" y="164148"/>
                      <a:pt x="0" y="117264"/>
                      <a:pt x="0" y="55955"/>
                    </a:cubicBezTo>
                    <a:lnTo>
                      <a:pt x="0" y="0"/>
                    </a:lnTo>
                    <a:close/>
                  </a:path>
                </a:pathLst>
              </a:custGeom>
              <a:solidFill>
                <a:srgbClr val="C00000"/>
              </a:solidFill>
              <a:ln w="9525">
                <a:noFill/>
                <a:round/>
              </a:ln>
            </p:spPr>
            <p:txBody>
              <a:bodyPr anchor="ctr"/>
              <a:lstStyle/>
              <a:p>
                <a:endParaRPr lang="zh-CN" altLang="en-US" dirty="0">
                  <a:ea typeface="微软雅黑" panose="020B0503020204020204" pitchFamily="34" charset="-122"/>
                </a:endParaRPr>
              </a:p>
            </p:txBody>
          </p:sp>
          <p:sp>
            <p:nvSpPr>
              <p:cNvPr id="14" name="任意多边形 15"/>
              <p:cNvSpPr/>
              <p:nvPr/>
            </p:nvSpPr>
            <p:spPr bwMode="auto">
              <a:xfrm>
                <a:off x="7140575" y="3375025"/>
                <a:ext cx="2417763" cy="163513"/>
              </a:xfrm>
              <a:custGeom>
                <a:avLst/>
                <a:gdLst>
                  <a:gd name="T0" fmla="*/ 2418095 w 2417431"/>
                  <a:gd name="T1" fmla="*/ 0 h 164148"/>
                  <a:gd name="T2" fmla="*/ 2418095 w 2417431"/>
                  <a:gd name="T3" fmla="*/ 55523 h 164148"/>
                  <a:gd name="T4" fmla="*/ 2310036 w 2417431"/>
                  <a:gd name="T5" fmla="*/ 162880 h 164148"/>
                  <a:gd name="T6" fmla="*/ 136261 w 2417431"/>
                  <a:gd name="T7" fmla="*/ 162880 h 164148"/>
                  <a:gd name="T8" fmla="*/ 1892 w 2417431"/>
                  <a:gd name="T9" fmla="*/ 162880 h 164148"/>
                  <a:gd name="T10" fmla="*/ 6503 w 2417431"/>
                  <a:gd name="T11" fmla="*/ 139847 h 164148"/>
                  <a:gd name="T12" fmla="*/ 0 w 2417431"/>
                  <a:gd name="T13" fmla="*/ 107357 h 164148"/>
                  <a:gd name="T14" fmla="*/ 136261 w 2417431"/>
                  <a:gd name="T15" fmla="*/ 107357 h 164148"/>
                  <a:gd name="T16" fmla="*/ 2310036 w 2417431"/>
                  <a:gd name="T17" fmla="*/ 107357 h 164148"/>
                  <a:gd name="T18" fmla="*/ 2418095 w 2417431"/>
                  <a:gd name="T19" fmla="*/ 0 h 1641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17431"/>
                  <a:gd name="T31" fmla="*/ 0 h 164148"/>
                  <a:gd name="T32" fmla="*/ 2417431 w 2417431"/>
                  <a:gd name="T33" fmla="*/ 164148 h 1641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17431" h="164148">
                    <a:moveTo>
                      <a:pt x="2417431" y="0"/>
                    </a:moveTo>
                    <a:lnTo>
                      <a:pt x="2417431" y="55955"/>
                    </a:lnTo>
                    <a:cubicBezTo>
                      <a:pt x="2417431" y="117264"/>
                      <a:pt x="2367017" y="164148"/>
                      <a:pt x="2309401" y="164148"/>
                    </a:cubicBezTo>
                    <a:cubicBezTo>
                      <a:pt x="1303373" y="164148"/>
                      <a:pt x="611729" y="164148"/>
                      <a:pt x="136223" y="164148"/>
                    </a:cubicBezTo>
                    <a:lnTo>
                      <a:pt x="1892" y="164148"/>
                    </a:lnTo>
                    <a:lnTo>
                      <a:pt x="6501" y="140935"/>
                    </a:lnTo>
                    <a:lnTo>
                      <a:pt x="0" y="108193"/>
                    </a:lnTo>
                    <a:lnTo>
                      <a:pt x="136223" y="108193"/>
                    </a:lnTo>
                    <a:cubicBezTo>
                      <a:pt x="611729" y="108193"/>
                      <a:pt x="1303373" y="108193"/>
                      <a:pt x="2309401" y="108193"/>
                    </a:cubicBezTo>
                    <a:cubicBezTo>
                      <a:pt x="2367017" y="108193"/>
                      <a:pt x="2417431" y="61309"/>
                      <a:pt x="2417431" y="0"/>
                    </a:cubicBezTo>
                    <a:close/>
                  </a:path>
                </a:pathLst>
              </a:custGeom>
              <a:solidFill>
                <a:srgbClr val="C00000"/>
              </a:solidFill>
              <a:ln w="9525">
                <a:noFill/>
                <a:round/>
              </a:ln>
            </p:spPr>
            <p:txBody>
              <a:bodyPr anchor="ctr"/>
              <a:lstStyle/>
              <a:p>
                <a:endParaRPr lang="zh-CN" altLang="en-US" dirty="0">
                  <a:ea typeface="微软雅黑" panose="020B0503020204020204" pitchFamily="34" charset="-122"/>
                </a:endParaRPr>
              </a:p>
            </p:txBody>
          </p:sp>
          <p:sp>
            <p:nvSpPr>
              <p:cNvPr id="15" name="任意多边形 16"/>
              <p:cNvSpPr/>
              <p:nvPr/>
            </p:nvSpPr>
            <p:spPr bwMode="auto">
              <a:xfrm>
                <a:off x="4967288" y="3349625"/>
                <a:ext cx="2182812" cy="1355725"/>
              </a:xfrm>
              <a:custGeom>
                <a:avLst/>
                <a:gdLst>
                  <a:gd name="T0" fmla="*/ 13794 w 2182678"/>
                  <a:gd name="T1" fmla="*/ 116192 h 1355631"/>
                  <a:gd name="T2" fmla="*/ 3944 w 2182678"/>
                  <a:gd name="T3" fmla="*/ 165795 h 1355631"/>
                  <a:gd name="T4" fmla="*/ 63869 w 2182678"/>
                  <a:gd name="T5" fmla="*/ 308224 h 1355631"/>
                  <a:gd name="T6" fmla="*/ 949696 w 2182678"/>
                  <a:gd name="T7" fmla="*/ 1194068 h 1355631"/>
                  <a:gd name="T8" fmla="*/ 1234551 w 2182678"/>
                  <a:gd name="T9" fmla="*/ 1194068 h 1355631"/>
                  <a:gd name="T10" fmla="*/ 2120378 w 2182678"/>
                  <a:gd name="T11" fmla="*/ 308224 h 1355631"/>
                  <a:gd name="T12" fmla="*/ 2165321 w 2182678"/>
                  <a:gd name="T13" fmla="*/ 241245 h 1355631"/>
                  <a:gd name="T14" fmla="*/ 2180164 w 2182678"/>
                  <a:gd name="T15" fmla="*/ 166492 h 1355631"/>
                  <a:gd name="T16" fmla="*/ 2182946 w 2182678"/>
                  <a:gd name="T17" fmla="*/ 217251 h 1355631"/>
                  <a:gd name="T18" fmla="*/ 2121248 w 2182678"/>
                  <a:gd name="T19" fmla="*/ 410051 h 1355631"/>
                  <a:gd name="T20" fmla="*/ 1234909 w 2182678"/>
                  <a:gd name="T21" fmla="*/ 1295895 h 1355631"/>
                  <a:gd name="T22" fmla="*/ 949888 w 2182678"/>
                  <a:gd name="T23" fmla="*/ 1295895 h 1355631"/>
                  <a:gd name="T24" fmla="*/ 63548 w 2182678"/>
                  <a:gd name="T25" fmla="*/ 410051 h 1355631"/>
                  <a:gd name="T26" fmla="*/ 12714 w 2182678"/>
                  <a:gd name="T27" fmla="*/ 118896 h 1355631"/>
                  <a:gd name="T28" fmla="*/ 13794 w 2182678"/>
                  <a:gd name="T29" fmla="*/ 116192 h 1355631"/>
                  <a:gd name="T30" fmla="*/ 2168167 w 2182678"/>
                  <a:gd name="T31" fmla="*/ 104681 h 1355631"/>
                  <a:gd name="T32" fmla="*/ 2169151 w 2182678"/>
                  <a:gd name="T33" fmla="*/ 107172 h 1355631"/>
                  <a:gd name="T34" fmla="*/ 2179836 w 2182678"/>
                  <a:gd name="T35" fmla="*/ 160502 h 1355631"/>
                  <a:gd name="T36" fmla="*/ 2180060 w 2182678"/>
                  <a:gd name="T37" fmla="*/ 164569 h 1355631"/>
                  <a:gd name="T38" fmla="*/ 2168167 w 2182678"/>
                  <a:gd name="T39" fmla="*/ 104681 h 1355631"/>
                  <a:gd name="T40" fmla="*/ 2097013 w 2182678"/>
                  <a:gd name="T41" fmla="*/ 0 h 1355631"/>
                  <a:gd name="T42" fmla="*/ 2097571 w 2182678"/>
                  <a:gd name="T43" fmla="*/ 491 h 1355631"/>
                  <a:gd name="T44" fmla="*/ 2124724 w 2182678"/>
                  <a:gd name="T45" fmla="*/ 24451 h 1355631"/>
                  <a:gd name="T46" fmla="*/ 2150808 w 2182678"/>
                  <a:gd name="T47" fmla="*/ 60682 h 1355631"/>
                  <a:gd name="T48" fmla="*/ 2158501 w 2182678"/>
                  <a:gd name="T49" fmla="*/ 80184 h 1355631"/>
                  <a:gd name="T50" fmla="*/ 2120378 w 2182678"/>
                  <a:gd name="T51" fmla="*/ 23367 h 1355631"/>
                  <a:gd name="T52" fmla="*/ 2106537 w 2182678"/>
                  <a:gd name="T53" fmla="*/ 9526 h 1355631"/>
                  <a:gd name="T54" fmla="*/ 2097013 w 2182678"/>
                  <a:gd name="T55" fmla="*/ 0 h 135563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182678"/>
                  <a:gd name="T85" fmla="*/ 0 h 1355631"/>
                  <a:gd name="T86" fmla="*/ 2182678 w 2182678"/>
                  <a:gd name="T87" fmla="*/ 1355631 h 135563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182678" h="1355631">
                    <a:moveTo>
                      <a:pt x="13792" y="116176"/>
                    </a:moveTo>
                    <a:lnTo>
                      <a:pt x="3944" y="165773"/>
                    </a:lnTo>
                    <a:cubicBezTo>
                      <a:pt x="3944" y="217005"/>
                      <a:pt x="23917" y="268238"/>
                      <a:pt x="63861" y="308182"/>
                    </a:cubicBezTo>
                    <a:cubicBezTo>
                      <a:pt x="63861" y="308182"/>
                      <a:pt x="63861" y="308182"/>
                      <a:pt x="949580" y="1193902"/>
                    </a:cubicBezTo>
                    <a:cubicBezTo>
                      <a:pt x="1029468" y="1273790"/>
                      <a:pt x="1157984" y="1273790"/>
                      <a:pt x="1234399" y="1193902"/>
                    </a:cubicBezTo>
                    <a:lnTo>
                      <a:pt x="2120119" y="308182"/>
                    </a:lnTo>
                    <a:cubicBezTo>
                      <a:pt x="2140091" y="288210"/>
                      <a:pt x="2155070" y="265416"/>
                      <a:pt x="2165056" y="241211"/>
                    </a:cubicBezTo>
                    <a:lnTo>
                      <a:pt x="2179897" y="166468"/>
                    </a:lnTo>
                    <a:lnTo>
                      <a:pt x="2182678" y="217221"/>
                    </a:lnTo>
                    <a:cubicBezTo>
                      <a:pt x="2181809" y="293636"/>
                      <a:pt x="2160957" y="370051"/>
                      <a:pt x="2120989" y="409995"/>
                    </a:cubicBezTo>
                    <a:lnTo>
                      <a:pt x="1234757" y="1295715"/>
                    </a:lnTo>
                    <a:cubicBezTo>
                      <a:pt x="1158297" y="1375603"/>
                      <a:pt x="1029707" y="1375603"/>
                      <a:pt x="949772" y="1295715"/>
                    </a:cubicBezTo>
                    <a:cubicBezTo>
                      <a:pt x="63540" y="409995"/>
                      <a:pt x="63540" y="409995"/>
                      <a:pt x="63540" y="409995"/>
                    </a:cubicBezTo>
                    <a:cubicBezTo>
                      <a:pt x="3589" y="350079"/>
                      <a:pt x="-15309" y="215919"/>
                      <a:pt x="12712" y="118880"/>
                    </a:cubicBezTo>
                    <a:lnTo>
                      <a:pt x="13792" y="116176"/>
                    </a:lnTo>
                    <a:close/>
                    <a:moveTo>
                      <a:pt x="2167902" y="104667"/>
                    </a:moveTo>
                    <a:lnTo>
                      <a:pt x="2168885" y="107158"/>
                    </a:lnTo>
                    <a:cubicBezTo>
                      <a:pt x="2173718" y="123982"/>
                      <a:pt x="2177275" y="141946"/>
                      <a:pt x="2179569" y="160480"/>
                    </a:cubicBezTo>
                    <a:lnTo>
                      <a:pt x="2179792" y="164547"/>
                    </a:lnTo>
                    <a:lnTo>
                      <a:pt x="2167902" y="104667"/>
                    </a:lnTo>
                    <a:close/>
                    <a:moveTo>
                      <a:pt x="2096756" y="0"/>
                    </a:moveTo>
                    <a:lnTo>
                      <a:pt x="2097313" y="491"/>
                    </a:lnTo>
                    <a:cubicBezTo>
                      <a:pt x="2124464" y="24447"/>
                      <a:pt x="2124464" y="24447"/>
                      <a:pt x="2124464" y="24447"/>
                    </a:cubicBezTo>
                    <a:cubicBezTo>
                      <a:pt x="2134456" y="34433"/>
                      <a:pt x="2143145" y="46699"/>
                      <a:pt x="2150544" y="60674"/>
                    </a:cubicBezTo>
                    <a:lnTo>
                      <a:pt x="2158237" y="80172"/>
                    </a:lnTo>
                    <a:lnTo>
                      <a:pt x="2120119" y="23363"/>
                    </a:lnTo>
                    <a:cubicBezTo>
                      <a:pt x="2120119" y="23363"/>
                      <a:pt x="2120119" y="23363"/>
                      <a:pt x="2106279" y="9524"/>
                    </a:cubicBezTo>
                    <a:lnTo>
                      <a:pt x="2096756" y="0"/>
                    </a:lnTo>
                    <a:close/>
                  </a:path>
                </a:pathLst>
              </a:custGeom>
              <a:solidFill>
                <a:srgbClr val="C00000"/>
              </a:solidFill>
              <a:ln w="9525">
                <a:noFill/>
                <a:round/>
              </a:ln>
            </p:spPr>
            <p:txBody>
              <a:bodyPr anchor="ctr"/>
              <a:lstStyle/>
              <a:p>
                <a:endParaRPr lang="zh-CN" altLang="en-US" dirty="0">
                  <a:ea typeface="微软雅黑" panose="020B0503020204020204" pitchFamily="34" charset="-122"/>
                </a:endParaRPr>
              </a:p>
            </p:txBody>
          </p:sp>
          <p:sp>
            <p:nvSpPr>
              <p:cNvPr id="20" name="任意多边形 21"/>
              <p:cNvSpPr/>
              <p:nvPr/>
            </p:nvSpPr>
            <p:spPr bwMode="auto">
              <a:xfrm>
                <a:off x="6122988" y="3633788"/>
                <a:ext cx="3435350" cy="2070100"/>
              </a:xfrm>
              <a:custGeom>
                <a:avLst/>
                <a:gdLst>
                  <a:gd name="T0" fmla="*/ 1017354 w 3435350"/>
                  <a:gd name="T1" fmla="*/ 0 h 2070100"/>
                  <a:gd name="T2" fmla="*/ 1170647 w 3435350"/>
                  <a:gd name="T3" fmla="*/ 0 h 2070100"/>
                  <a:gd name="T4" fmla="*/ 3327320 w 3435350"/>
                  <a:gd name="T5" fmla="*/ 0 h 2070100"/>
                  <a:gd name="T6" fmla="*/ 3435350 w 3435350"/>
                  <a:gd name="T7" fmla="*/ 108194 h 2070100"/>
                  <a:gd name="T8" fmla="*/ 3435350 w 3435350"/>
                  <a:gd name="T9" fmla="*/ 1961907 h 2070100"/>
                  <a:gd name="T10" fmla="*/ 3327320 w 3435350"/>
                  <a:gd name="T11" fmla="*/ 2070100 h 2070100"/>
                  <a:gd name="T12" fmla="*/ 108030 w 3435350"/>
                  <a:gd name="T13" fmla="*/ 2070100 h 2070100"/>
                  <a:gd name="T14" fmla="*/ 0 w 3435350"/>
                  <a:gd name="T15" fmla="*/ 1961907 h 2070100"/>
                  <a:gd name="T16" fmla="*/ 0 w 3435350"/>
                  <a:gd name="T17" fmla="*/ 1191033 h 2070100"/>
                  <a:gd name="T18" fmla="*/ 0 w 3435350"/>
                  <a:gd name="T19" fmla="*/ 1060089 h 2070100"/>
                  <a:gd name="T20" fmla="*/ 13598 w 3435350"/>
                  <a:gd name="T21" fmla="*/ 1057396 h 2070100"/>
                  <a:gd name="T22" fmla="*/ 79142 w 3435350"/>
                  <a:gd name="T23" fmla="*/ 1012459 h 2070100"/>
                  <a:gd name="T24" fmla="*/ 965374 w 3435350"/>
                  <a:gd name="T25" fmla="*/ 126739 h 2070100"/>
                  <a:gd name="T26" fmla="*/ 1010881 w 3435350"/>
                  <a:gd name="T27" fmla="*/ 44029 h 2070100"/>
                  <a:gd name="T28" fmla="*/ 1017354 w 3435350"/>
                  <a:gd name="T29" fmla="*/ 0 h 2070100"/>
                  <a:gd name="T30" fmla="*/ 981229 w 3435350"/>
                  <a:gd name="T31" fmla="*/ 0 h 2070100"/>
                  <a:gd name="T32" fmla="*/ 981229 w 3435350"/>
                  <a:gd name="T33" fmla="*/ 0 h 2070100"/>
                  <a:gd name="T34" fmla="*/ 964504 w 3435350"/>
                  <a:gd name="T35" fmla="*/ 24926 h 2070100"/>
                  <a:gd name="T36" fmla="*/ 981229 w 3435350"/>
                  <a:gd name="T37" fmla="*/ 0 h 20701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435350"/>
                  <a:gd name="T58" fmla="*/ 0 h 2070100"/>
                  <a:gd name="T59" fmla="*/ 3435350 w 3435350"/>
                  <a:gd name="T60" fmla="*/ 2070100 h 207010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435350" h="2070100">
                    <a:moveTo>
                      <a:pt x="1017354" y="0"/>
                    </a:moveTo>
                    <a:lnTo>
                      <a:pt x="1170647" y="0"/>
                    </a:lnTo>
                    <a:cubicBezTo>
                      <a:pt x="3327320" y="0"/>
                      <a:pt x="3327320" y="0"/>
                      <a:pt x="3327320" y="0"/>
                    </a:cubicBezTo>
                    <a:cubicBezTo>
                      <a:pt x="3384936" y="0"/>
                      <a:pt x="3435350" y="46884"/>
                      <a:pt x="3435350" y="108194"/>
                    </a:cubicBezTo>
                    <a:lnTo>
                      <a:pt x="3435350" y="1961907"/>
                    </a:lnTo>
                    <a:cubicBezTo>
                      <a:pt x="3435350" y="2023216"/>
                      <a:pt x="3384936" y="2070100"/>
                      <a:pt x="3327320" y="2070100"/>
                    </a:cubicBezTo>
                    <a:cubicBezTo>
                      <a:pt x="108030" y="2070100"/>
                      <a:pt x="108030" y="2070100"/>
                      <a:pt x="108030" y="2070100"/>
                    </a:cubicBezTo>
                    <a:cubicBezTo>
                      <a:pt x="46813" y="2070100"/>
                      <a:pt x="0" y="2023216"/>
                      <a:pt x="0" y="1961907"/>
                    </a:cubicBezTo>
                    <a:cubicBezTo>
                      <a:pt x="0" y="1657782"/>
                      <a:pt x="0" y="1403553"/>
                      <a:pt x="0" y="1191033"/>
                    </a:cubicBezTo>
                    <a:lnTo>
                      <a:pt x="0" y="1060089"/>
                    </a:lnTo>
                    <a:lnTo>
                      <a:pt x="13598" y="1057396"/>
                    </a:lnTo>
                    <a:cubicBezTo>
                      <a:pt x="37654" y="1047410"/>
                      <a:pt x="60027" y="1032431"/>
                      <a:pt x="79142" y="1012459"/>
                    </a:cubicBezTo>
                    <a:lnTo>
                      <a:pt x="965374" y="126739"/>
                    </a:lnTo>
                    <a:cubicBezTo>
                      <a:pt x="985358" y="106767"/>
                      <a:pt x="1000563" y="77677"/>
                      <a:pt x="1010881" y="44029"/>
                    </a:cubicBezTo>
                    <a:lnTo>
                      <a:pt x="1017354" y="0"/>
                    </a:lnTo>
                    <a:close/>
                    <a:moveTo>
                      <a:pt x="981229" y="0"/>
                    </a:moveTo>
                    <a:lnTo>
                      <a:pt x="981229" y="0"/>
                    </a:lnTo>
                    <a:lnTo>
                      <a:pt x="964504" y="24926"/>
                    </a:lnTo>
                    <a:lnTo>
                      <a:pt x="981229" y="0"/>
                    </a:lnTo>
                    <a:close/>
                  </a:path>
                </a:pathLst>
              </a:custGeom>
              <a:solidFill>
                <a:srgbClr val="FFC000"/>
              </a:solidFill>
              <a:ln w="9525">
                <a:noFill/>
                <a:round/>
              </a:ln>
            </p:spPr>
            <p:txBody>
              <a:bodyPr anchor="ctr"/>
              <a:lstStyle/>
              <a:p>
                <a:endParaRPr lang="zh-CN" altLang="en-US" dirty="0">
                  <a:ea typeface="微软雅黑" panose="020B0503020204020204" pitchFamily="34" charset="-122"/>
                </a:endParaRPr>
              </a:p>
            </p:txBody>
          </p:sp>
          <p:sp>
            <p:nvSpPr>
              <p:cNvPr id="16" name="TextBox 31"/>
              <p:cNvSpPr>
                <a:spLocks noChangeArrowheads="1"/>
              </p:cNvSpPr>
              <p:nvPr/>
            </p:nvSpPr>
            <p:spPr bwMode="auto">
              <a:xfrm>
                <a:off x="5053742" y="3505200"/>
                <a:ext cx="1989267" cy="744564"/>
              </a:xfrm>
              <a:prstGeom prst="roundRect">
                <a:avLst>
                  <a:gd name="adj" fmla="val 16667"/>
                </a:avLst>
              </a:prstGeom>
              <a:solidFill>
                <a:srgbClr val="C00000"/>
              </a:solidFill>
              <a:ln w="9525">
                <a:noFill/>
                <a:round/>
              </a:ln>
            </p:spPr>
            <p:txBody>
              <a:bodyPr wrap="none">
                <a:spAutoFit/>
              </a:bodyPr>
              <a:lstStyle/>
              <a:p>
                <a:pPr algn="ctr" eaLnBrk="1" hangingPunct="1"/>
                <a:r>
                  <a:rPr lang="zh-CN" altLang="en-US" sz="4000" b="1" dirty="0">
                    <a:solidFill>
                      <a:srgbClr val="FFFFFF"/>
                    </a:solidFill>
                    <a:latin typeface="微软雅黑" panose="020B0503020204020204" pitchFamily="34" charset="-122"/>
                    <a:ea typeface="微软雅黑" panose="020B0503020204020204" pitchFamily="34" charset="-122"/>
                  </a:rPr>
                  <a:t>历史将证明</a:t>
                </a:r>
                <a:endParaRPr lang="id-ID" altLang="en-US" sz="4000" b="1" dirty="0">
                  <a:solidFill>
                    <a:srgbClr val="FFFFFF"/>
                  </a:solidFill>
                  <a:latin typeface="微软雅黑" panose="020B0503020204020204" pitchFamily="34" charset="-122"/>
                  <a:ea typeface="微软雅黑" panose="020B0503020204020204" pitchFamily="34" charset="-122"/>
                </a:endParaRPr>
              </a:p>
            </p:txBody>
          </p:sp>
          <p:sp>
            <p:nvSpPr>
              <p:cNvPr id="24" name="Rectangle 40"/>
              <p:cNvSpPr>
                <a:spLocks noChangeArrowheads="1"/>
              </p:cNvSpPr>
              <p:nvPr/>
            </p:nvSpPr>
            <p:spPr bwMode="auto">
              <a:xfrm>
                <a:off x="2838864" y="4154542"/>
                <a:ext cx="2459417" cy="1351795"/>
              </a:xfrm>
              <a:prstGeom prst="rect">
                <a:avLst/>
              </a:prstGeom>
              <a:noFill/>
              <a:ln w="9525">
                <a:noFill/>
                <a:miter lim="800000"/>
              </a:ln>
            </p:spPr>
            <p:txBody>
              <a:bodyPr wrap="square">
                <a:spAutoFit/>
              </a:bodyPr>
              <a:lstStyle/>
              <a:p>
                <a:pPr>
                  <a:lnSpc>
                    <a:spcPct val="120000"/>
                  </a:lnSpc>
                </a:pPr>
                <a:r>
                  <a:rPr lang="zh-CN" altLang="en-US" b="1" dirty="0">
                    <a:solidFill>
                      <a:schemeClr val="bg1"/>
                    </a:solidFill>
                    <a:latin typeface="微软雅黑" panose="020B0503020204020204" pitchFamily="34" charset="-122"/>
                    <a:ea typeface="微软雅黑" panose="020B0503020204020204" pitchFamily="34" charset="-122"/>
                  </a:rPr>
                  <a:t>判断中国的崛起不能基于西方的历史观，而只能基于中国历史的发展，这样得出的结论才符合中国社会发展的基本逻辑。</a:t>
                </a:r>
                <a:endParaRPr lang="zh-CN" altLang="en-US" b="1" dirty="0">
                  <a:solidFill>
                    <a:schemeClr val="bg1"/>
                  </a:solidFill>
                </a:endParaRPr>
              </a:p>
            </p:txBody>
          </p:sp>
        </p:grpSp>
        <p:sp>
          <p:nvSpPr>
            <p:cNvPr id="26" name="Rectangle 40"/>
            <p:cNvSpPr>
              <a:spLocks noChangeArrowheads="1"/>
            </p:cNvSpPr>
            <p:nvPr/>
          </p:nvSpPr>
          <p:spPr bwMode="auto">
            <a:xfrm>
              <a:off x="7289135" y="3323683"/>
              <a:ext cx="3395457" cy="923330"/>
            </a:xfrm>
            <a:prstGeom prst="rect">
              <a:avLst/>
            </a:prstGeom>
            <a:noFill/>
            <a:ln w="9525">
              <a:noFill/>
              <a:miter lim="800000"/>
            </a:ln>
          </p:spPr>
          <p:txBody>
            <a:bodyPr wrap="square">
              <a:spAutoFit/>
            </a:bodyPr>
            <a:lstStyle/>
            <a:p>
              <a:r>
                <a:rPr lang="zh-CN" altLang="en-US" b="1" dirty="0">
                  <a:solidFill>
                    <a:schemeClr val="bg1"/>
                  </a:solidFill>
                  <a:latin typeface="微软雅黑" panose="020B0503020204020204" pitchFamily="34" charset="-122"/>
                  <a:ea typeface="微软雅黑" panose="020B0503020204020204" pitchFamily="34" charset="-122"/>
                </a:rPr>
                <a:t>历史还将表明，这些以西方历史观判断中国崛起而得出的结论和采取的行动，是错误的。</a:t>
              </a:r>
              <a:endParaRPr lang="zh-CN" altLang="en-US" b="1" dirty="0">
                <a:solidFill>
                  <a:schemeClr val="bg1"/>
                </a:solidFill>
              </a:endParaRPr>
            </a:p>
          </p:txBody>
        </p:sp>
      </p:grpSp>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3446" y="0"/>
            <a:ext cx="10745046" cy="1737360"/>
          </a:xfrm>
          <a:prstGeom prst="rect">
            <a:avLst/>
          </a:prstGeom>
        </p:spPr>
      </p:pic>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0210" y="-1174720"/>
            <a:ext cx="7152762" cy="4086799"/>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42019" y="1993758"/>
            <a:ext cx="5875338" cy="425767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3446" y="0"/>
            <a:ext cx="10745046" cy="173736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0210" y="-1174720"/>
            <a:ext cx="7152762" cy="4086799"/>
          </a:xfrm>
          <a:prstGeom prst="rect">
            <a:avLst/>
          </a:prstGeom>
        </p:spPr>
      </p:pic>
      <p:grpSp>
        <p:nvGrpSpPr>
          <p:cNvPr id="15" name="组合 32"/>
          <p:cNvGrpSpPr/>
          <p:nvPr/>
        </p:nvGrpSpPr>
        <p:grpSpPr bwMode="auto">
          <a:xfrm>
            <a:off x="3251200" y="1993758"/>
            <a:ext cx="2062163" cy="2062163"/>
            <a:chOff x="0" y="0"/>
            <a:chExt cx="2062480" cy="2062480"/>
          </a:xfrm>
          <a:solidFill>
            <a:srgbClr val="C00000"/>
          </a:solidFill>
        </p:grpSpPr>
        <p:sp>
          <p:nvSpPr>
            <p:cNvPr id="16" name="矩形 33"/>
            <p:cNvSpPr>
              <a:spLocks noChangeArrowheads="1"/>
            </p:cNvSpPr>
            <p:nvPr/>
          </p:nvSpPr>
          <p:spPr bwMode="auto">
            <a:xfrm>
              <a:off x="0" y="0"/>
              <a:ext cx="2062480" cy="2062480"/>
            </a:xfrm>
            <a:prstGeom prst="rect">
              <a:avLst/>
            </a:prstGeom>
            <a:grpFill/>
            <a:ln w="9525">
              <a:noFill/>
              <a:miter lim="800000"/>
            </a:ln>
          </p:spPr>
          <p:txBody>
            <a:bodyPr anchor="ctr"/>
            <a:lstStyle/>
            <a:p>
              <a:pPr algn="ctr" eaLnBrk="1" hangingPunct="1"/>
              <a:endParaRPr lang="zh-CN" altLang="en-US" dirty="0">
                <a:solidFill>
                  <a:srgbClr val="FFFFFF"/>
                </a:solidFill>
                <a:ea typeface="微软雅黑" panose="020B0503020204020204" pitchFamily="34" charset="-122"/>
              </a:endParaRPr>
            </a:p>
          </p:txBody>
        </p:sp>
        <p:sp>
          <p:nvSpPr>
            <p:cNvPr id="17" name="Freeform 252"/>
            <p:cNvSpPr>
              <a:spLocks noEditPoints="1"/>
            </p:cNvSpPr>
            <p:nvPr/>
          </p:nvSpPr>
          <p:spPr bwMode="auto">
            <a:xfrm>
              <a:off x="676592" y="695118"/>
              <a:ext cx="709295" cy="672244"/>
            </a:xfrm>
            <a:custGeom>
              <a:avLst/>
              <a:gdLst>
                <a:gd name="T0" fmla="*/ 1632556658 w 301"/>
                <a:gd name="T1" fmla="*/ 595315591 h 285"/>
                <a:gd name="T2" fmla="*/ 760748329 w 301"/>
                <a:gd name="T3" fmla="*/ 50073919 h 285"/>
                <a:gd name="T4" fmla="*/ 38869840 w 301"/>
                <a:gd name="T5" fmla="*/ 773354179 h 285"/>
                <a:gd name="T6" fmla="*/ 355387432 w 301"/>
                <a:gd name="T7" fmla="*/ 1212888346 h 285"/>
                <a:gd name="T8" fmla="*/ 199905716 w 301"/>
                <a:gd name="T9" fmla="*/ 1491072524 h 285"/>
                <a:gd name="T10" fmla="*/ 677454508 w 301"/>
                <a:gd name="T11" fmla="*/ 1318598375 h 285"/>
                <a:gd name="T12" fmla="*/ 910678150 w 301"/>
                <a:gd name="T13" fmla="*/ 1318598375 h 285"/>
                <a:gd name="T14" fmla="*/ 1632556658 w 301"/>
                <a:gd name="T15" fmla="*/ 595315591 h 285"/>
                <a:gd name="T16" fmla="*/ 444233075 w 301"/>
                <a:gd name="T17" fmla="*/ 795608984 h 285"/>
                <a:gd name="T18" fmla="*/ 333175432 w 301"/>
                <a:gd name="T19" fmla="*/ 684334959 h 285"/>
                <a:gd name="T20" fmla="*/ 444233075 w 301"/>
                <a:gd name="T21" fmla="*/ 573060786 h 285"/>
                <a:gd name="T22" fmla="*/ 555290718 w 301"/>
                <a:gd name="T23" fmla="*/ 684334959 h 285"/>
                <a:gd name="T24" fmla="*/ 444233075 w 301"/>
                <a:gd name="T25" fmla="*/ 795608984 h 285"/>
                <a:gd name="T26" fmla="*/ 838490329 w 301"/>
                <a:gd name="T27" fmla="*/ 795608984 h 285"/>
                <a:gd name="T28" fmla="*/ 727430330 w 301"/>
                <a:gd name="T29" fmla="*/ 684334959 h 285"/>
                <a:gd name="T30" fmla="*/ 838490329 w 301"/>
                <a:gd name="T31" fmla="*/ 573060786 h 285"/>
                <a:gd name="T32" fmla="*/ 955099793 w 301"/>
                <a:gd name="T33" fmla="*/ 684334959 h 285"/>
                <a:gd name="T34" fmla="*/ 838490329 w 301"/>
                <a:gd name="T35" fmla="*/ 795608984 h 285"/>
                <a:gd name="T36" fmla="*/ 1238299552 w 301"/>
                <a:gd name="T37" fmla="*/ 795608984 h 285"/>
                <a:gd name="T38" fmla="*/ 1127241614 w 301"/>
                <a:gd name="T39" fmla="*/ 684334959 h 285"/>
                <a:gd name="T40" fmla="*/ 1238299552 w 301"/>
                <a:gd name="T41" fmla="*/ 573060786 h 285"/>
                <a:gd name="T42" fmla="*/ 1349357194 w 301"/>
                <a:gd name="T43" fmla="*/ 684334959 h 285"/>
                <a:gd name="T44" fmla="*/ 1238299552 w 301"/>
                <a:gd name="T45" fmla="*/ 795608984 h 28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1"/>
                <a:gd name="T70" fmla="*/ 0 h 285"/>
                <a:gd name="T71" fmla="*/ 301 w 301"/>
                <a:gd name="T72" fmla="*/ 285 h 28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grpFill/>
            <a:ln w="9525">
              <a:noFill/>
              <a:round/>
            </a:ln>
          </p:spPr>
          <p:txBody>
            <a:bodyPr/>
            <a:lstStyle/>
            <a:p>
              <a:endParaRPr lang="zh-CN" altLang="en-US" dirty="0">
                <a:ea typeface="微软雅黑" panose="020B0503020204020204" pitchFamily="34" charset="-122"/>
              </a:endParaRPr>
            </a:p>
          </p:txBody>
        </p:sp>
      </p:grpSp>
      <p:grpSp>
        <p:nvGrpSpPr>
          <p:cNvPr id="18" name="组合 35"/>
          <p:cNvGrpSpPr/>
          <p:nvPr/>
        </p:nvGrpSpPr>
        <p:grpSpPr bwMode="auto">
          <a:xfrm>
            <a:off x="832407" y="4187683"/>
            <a:ext cx="2326718" cy="2063750"/>
            <a:chOff x="0" y="0"/>
            <a:chExt cx="2062480" cy="2062480"/>
          </a:xfrm>
          <a:solidFill>
            <a:srgbClr val="C00000"/>
          </a:solidFill>
        </p:grpSpPr>
        <p:sp>
          <p:nvSpPr>
            <p:cNvPr id="19" name="矩形 36"/>
            <p:cNvSpPr>
              <a:spLocks noChangeArrowheads="1"/>
            </p:cNvSpPr>
            <p:nvPr/>
          </p:nvSpPr>
          <p:spPr bwMode="auto">
            <a:xfrm>
              <a:off x="0" y="0"/>
              <a:ext cx="2062480" cy="2062480"/>
            </a:xfrm>
            <a:prstGeom prst="rect">
              <a:avLst/>
            </a:prstGeom>
            <a:grpFill/>
            <a:ln w="9525">
              <a:noFill/>
              <a:miter lim="800000"/>
            </a:ln>
          </p:spPr>
          <p:txBody>
            <a:bodyPr anchor="ctr"/>
            <a:lstStyle/>
            <a:p>
              <a:pPr algn="ctr" eaLnBrk="1" hangingPunct="1"/>
              <a:endParaRPr lang="zh-CN" altLang="en-US" dirty="0">
                <a:solidFill>
                  <a:srgbClr val="FFFFFF"/>
                </a:solidFill>
                <a:ea typeface="微软雅黑" panose="020B0503020204020204" pitchFamily="34" charset="-122"/>
              </a:endParaRPr>
            </a:p>
          </p:txBody>
        </p:sp>
        <p:sp>
          <p:nvSpPr>
            <p:cNvPr id="20" name="Freeform 337"/>
            <p:cNvSpPr>
              <a:spLocks noEditPoints="1"/>
            </p:cNvSpPr>
            <p:nvPr/>
          </p:nvSpPr>
          <p:spPr bwMode="auto">
            <a:xfrm>
              <a:off x="685964" y="686998"/>
              <a:ext cx="677536" cy="677536"/>
            </a:xfrm>
            <a:custGeom>
              <a:avLst/>
              <a:gdLst>
                <a:gd name="T0" fmla="*/ 796970497 w 288"/>
                <a:gd name="T1" fmla="*/ 0 h 288"/>
                <a:gd name="T2" fmla="*/ 0 w 288"/>
                <a:gd name="T3" fmla="*/ 796970497 h 288"/>
                <a:gd name="T4" fmla="*/ 796970497 w 288"/>
                <a:gd name="T5" fmla="*/ 1593940993 h 288"/>
                <a:gd name="T6" fmla="*/ 1593940993 w 288"/>
                <a:gd name="T7" fmla="*/ 796970497 h 288"/>
                <a:gd name="T8" fmla="*/ 796970497 w 288"/>
                <a:gd name="T9" fmla="*/ 0 h 288"/>
                <a:gd name="T10" fmla="*/ 846781134 w 288"/>
                <a:gd name="T11" fmla="*/ 1156713730 h 288"/>
                <a:gd name="T12" fmla="*/ 702884782 w 288"/>
                <a:gd name="T13" fmla="*/ 1156713730 h 288"/>
                <a:gd name="T14" fmla="*/ 398485248 w 288"/>
                <a:gd name="T15" fmla="*/ 1267404068 h 288"/>
                <a:gd name="T16" fmla="*/ 498106524 w 288"/>
                <a:gd name="T17" fmla="*/ 1090298762 h 288"/>
                <a:gd name="T18" fmla="*/ 298863900 w 288"/>
                <a:gd name="T19" fmla="*/ 813574827 h 288"/>
                <a:gd name="T20" fmla="*/ 752695420 w 288"/>
                <a:gd name="T21" fmla="*/ 359743380 h 288"/>
                <a:gd name="T22" fmla="*/ 1300612728 w 288"/>
                <a:gd name="T23" fmla="*/ 702884782 h 288"/>
                <a:gd name="T24" fmla="*/ 846781134 w 288"/>
                <a:gd name="T25" fmla="*/ 1156713730 h 2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8"/>
                <a:gd name="T40" fmla="*/ 0 h 288"/>
                <a:gd name="T41" fmla="*/ 288 w 288"/>
                <a:gd name="T42" fmla="*/ 288 h 2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53" y="209"/>
                  </a:moveTo>
                  <a:cubicBezTo>
                    <a:pt x="144" y="210"/>
                    <a:pt x="135" y="210"/>
                    <a:pt x="127" y="209"/>
                  </a:cubicBezTo>
                  <a:cubicBezTo>
                    <a:pt x="97" y="239"/>
                    <a:pt x="66" y="233"/>
                    <a:pt x="72" y="229"/>
                  </a:cubicBezTo>
                  <a:cubicBezTo>
                    <a:pt x="87" y="217"/>
                    <a:pt x="90" y="206"/>
                    <a:pt x="90" y="197"/>
                  </a:cubicBezTo>
                  <a:cubicBezTo>
                    <a:pt x="70" y="186"/>
                    <a:pt x="56" y="168"/>
                    <a:pt x="54" y="147"/>
                  </a:cubicBezTo>
                  <a:cubicBezTo>
                    <a:pt x="49" y="108"/>
                    <a:pt x="86" y="71"/>
                    <a:pt x="136" y="65"/>
                  </a:cubicBezTo>
                  <a:cubicBezTo>
                    <a:pt x="186" y="60"/>
                    <a:pt x="230" y="87"/>
                    <a:pt x="235" y="127"/>
                  </a:cubicBezTo>
                  <a:cubicBezTo>
                    <a:pt x="239" y="167"/>
                    <a:pt x="203" y="204"/>
                    <a:pt x="153" y="209"/>
                  </a:cubicBezTo>
                  <a:close/>
                </a:path>
              </a:pathLst>
            </a:custGeom>
            <a:grpFill/>
            <a:ln w="9525">
              <a:noFill/>
              <a:round/>
            </a:ln>
          </p:spPr>
          <p:txBody>
            <a:bodyPr/>
            <a:lstStyle/>
            <a:p>
              <a:endParaRPr lang="zh-CN" altLang="en-US" dirty="0">
                <a:ea typeface="微软雅黑" panose="020B0503020204020204" pitchFamily="34" charset="-122"/>
              </a:endParaRPr>
            </a:p>
          </p:txBody>
        </p:sp>
      </p:grpSp>
      <p:sp>
        <p:nvSpPr>
          <p:cNvPr id="26" name="TextBox 1"/>
          <p:cNvSpPr txBox="1"/>
          <p:nvPr/>
        </p:nvSpPr>
        <p:spPr>
          <a:xfrm>
            <a:off x="5470633" y="2179286"/>
            <a:ext cx="5528669" cy="1163395"/>
          </a:xfrm>
          <a:prstGeom prst="rect">
            <a:avLst/>
          </a:prstGeom>
          <a:noFill/>
        </p:spPr>
        <p:txBody>
          <a:bodyPr wrap="square" rtlCol="0">
            <a:spAutoFit/>
          </a:bodyPr>
          <a:lstStyle/>
          <a:p>
            <a:pPr marL="285750" indent="-285750" algn="just">
              <a:lnSpc>
                <a:spcPct val="120000"/>
              </a:lnSpc>
              <a:buFont typeface="Wingdings" panose="05000000000000000000" pitchFamily="2" charset="2"/>
              <a:buChar char="Ø"/>
            </a:pPr>
            <a:r>
              <a:rPr lang="zh-CN" altLang="en-US" b="1" dirty="0">
                <a:latin typeface="微软雅黑" panose="020B0503020204020204" pitchFamily="34" charset="-122"/>
                <a:ea typeface="微软雅黑" panose="020B0503020204020204" pitchFamily="34" charset="-122"/>
              </a:rPr>
              <a:t>中国的发展不是建立在掠夺和侵犯他国利益的基础上，而是与其他国家和民族</a:t>
            </a:r>
            <a:r>
              <a:rPr lang="zh-CN" altLang="en-US" sz="2000" b="1" dirty="0">
                <a:solidFill>
                  <a:srgbClr val="C00000"/>
                </a:solidFill>
                <a:latin typeface="微软雅黑" panose="020B0503020204020204" pitchFamily="34" charset="-122"/>
                <a:ea typeface="微软雅黑" panose="020B0503020204020204" pitchFamily="34" charset="-122"/>
              </a:rPr>
              <a:t>携手发展、和谐发展、共同发展、共享繁荣</a:t>
            </a:r>
            <a:r>
              <a:rPr lang="zh-CN" altLang="en-US" b="1" dirty="0">
                <a:solidFill>
                  <a:srgbClr val="C00000"/>
                </a:solidFill>
                <a:latin typeface="微软雅黑" panose="020B0503020204020204" pitchFamily="34" charset="-122"/>
                <a:ea typeface="微软雅黑" panose="020B0503020204020204" pitchFamily="34" charset="-122"/>
              </a:rPr>
              <a:t>。   </a:t>
            </a:r>
          </a:p>
        </p:txBody>
      </p:sp>
      <p:sp>
        <p:nvSpPr>
          <p:cNvPr id="2" name="矩形 1"/>
          <p:cNvSpPr/>
          <p:nvPr/>
        </p:nvSpPr>
        <p:spPr>
          <a:xfrm>
            <a:off x="5508279" y="3589146"/>
            <a:ext cx="5557283" cy="1569660"/>
          </a:xfrm>
          <a:prstGeom prst="rect">
            <a:avLst/>
          </a:prstGeom>
        </p:spPr>
        <p:txBody>
          <a:bodyPr wrap="square">
            <a:spAutoFit/>
          </a:bodyPr>
          <a:lstStyle/>
          <a:p>
            <a:pPr marL="285750" indent="-285750" algn="just">
              <a:lnSpc>
                <a:spcPct val="120000"/>
              </a:lnSpc>
              <a:buFont typeface="Wingdings" panose="05000000000000000000" pitchFamily="2" charset="2"/>
              <a:buChar char="Ø"/>
            </a:pPr>
            <a:r>
              <a:rPr lang="zh-CN" altLang="en-US" b="1" dirty="0">
                <a:latin typeface="微软雅黑" panose="020B0503020204020204" pitchFamily="34" charset="-122"/>
                <a:ea typeface="微软雅黑" panose="020B0503020204020204" pitchFamily="34" charset="-122"/>
              </a:rPr>
              <a:t>中国梦的实现，不同于以往的大国崛起，而是</a:t>
            </a:r>
            <a:r>
              <a:rPr lang="zh-CN" altLang="en-US" sz="2000" b="1" dirty="0">
                <a:solidFill>
                  <a:srgbClr val="C00000"/>
                </a:solidFill>
                <a:latin typeface="微软雅黑" panose="020B0503020204020204" pitchFamily="34" charset="-122"/>
                <a:ea typeface="微软雅黑" panose="020B0503020204020204" pitchFamily="34" charset="-122"/>
              </a:rPr>
              <a:t>基于中华民族爱好和平、珍惜和平、维护和平的优良传统、美好愿望和坚定意志。</a:t>
            </a:r>
            <a:endParaRPr lang="zh-CN" altLang="en-US" b="1" dirty="0">
              <a:solidFill>
                <a:srgbClr val="C00000"/>
              </a:solidFill>
              <a:latin typeface="微软雅黑" panose="020B0503020204020204" pitchFamily="34" charset="-122"/>
              <a:ea typeface="微软雅黑" panose="020B0503020204020204" pitchFamily="34" charset="-122"/>
            </a:endParaRPr>
          </a:p>
          <a:p>
            <a:pPr algn="just">
              <a:lnSpc>
                <a:spcPct val="120000"/>
              </a:lnSpc>
            </a:pP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27" name="矩形 26"/>
          <p:cNvSpPr/>
          <p:nvPr/>
        </p:nvSpPr>
        <p:spPr>
          <a:xfrm>
            <a:off x="5508279" y="5128878"/>
            <a:ext cx="5557283" cy="1200329"/>
          </a:xfrm>
          <a:prstGeom prst="rect">
            <a:avLst/>
          </a:prstGeom>
        </p:spPr>
        <p:txBody>
          <a:bodyPr wrap="square">
            <a:spAutoFit/>
          </a:bodyPr>
          <a:lstStyle/>
          <a:p>
            <a:pPr marL="285750" indent="-285750" algn="just">
              <a:lnSpc>
                <a:spcPct val="120000"/>
              </a:lnSpc>
              <a:buFont typeface="Wingdings" panose="05000000000000000000" pitchFamily="2" charset="2"/>
              <a:buChar char="Ø"/>
            </a:pPr>
            <a:r>
              <a:rPr lang="zh-CN" altLang="en-US" b="1" dirty="0">
                <a:latin typeface="微软雅黑" panose="020B0503020204020204" pitchFamily="34" charset="-122"/>
                <a:ea typeface="微软雅黑" panose="020B0503020204020204" pitchFamily="34" charset="-122"/>
              </a:rPr>
              <a:t>是</a:t>
            </a:r>
            <a:r>
              <a:rPr lang="zh-CN" altLang="en-US" sz="2000" b="1" dirty="0">
                <a:solidFill>
                  <a:srgbClr val="C00000"/>
                </a:solidFill>
                <a:latin typeface="微软雅黑" panose="020B0503020204020204" pitchFamily="34" charset="-122"/>
                <a:ea typeface="微软雅黑" panose="020B0503020204020204" pitchFamily="34" charset="-122"/>
              </a:rPr>
              <a:t>以和平发展、科学发展为基本路径和基本方式。</a:t>
            </a:r>
            <a:endParaRPr lang="zh-CN" altLang="en-US" b="1" dirty="0">
              <a:solidFill>
                <a:srgbClr val="C00000"/>
              </a:solidFill>
              <a:latin typeface="微软雅黑" panose="020B0503020204020204" pitchFamily="34" charset="-122"/>
              <a:ea typeface="微软雅黑" panose="020B0503020204020204" pitchFamily="34" charset="-122"/>
            </a:endParaRPr>
          </a:p>
          <a:p>
            <a:pPr algn="just">
              <a:lnSpc>
                <a:spcPct val="120000"/>
              </a:lnSpc>
            </a:pPr>
            <a:endParaRPr lang="zh-CN" altLang="en-US" sz="2000" b="1" dirty="0">
              <a:solidFill>
                <a:srgbClr val="C00000"/>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a:off x="804115" y="2007010"/>
            <a:ext cx="2381389" cy="1991539"/>
          </a:xfrm>
          <a:prstGeom prst="rect">
            <a:avLst/>
          </a:prstGeom>
        </p:spPr>
      </p:pic>
      <p:pic>
        <p:nvPicPr>
          <p:cNvPr id="22" name="图片 21"/>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a:off x="3264326" y="4195723"/>
            <a:ext cx="2049037" cy="2000457"/>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ppt_x"/>
                                          </p:val>
                                        </p:tav>
                                        <p:tav tm="100000">
                                          <p:val>
                                            <p:strVal val="#ppt_x"/>
                                          </p:val>
                                        </p:tav>
                                      </p:tavLst>
                                    </p:anim>
                                    <p:anim calcmode="lin" valueType="num">
                                      <p:cBhvr additive="base">
                                        <p:cTn id="1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3446" y="0"/>
            <a:ext cx="10745046" cy="1737360"/>
          </a:xfrm>
          <a:prstGeom prst="rect">
            <a:avLst/>
          </a:prstGeom>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7383719" y="-1003401"/>
            <a:ext cx="4676698" cy="2912080"/>
          </a:xfrm>
          <a:prstGeom prst="rect">
            <a:avLst/>
          </a:prstGeom>
        </p:spPr>
      </p:pic>
      <p:grpSp>
        <p:nvGrpSpPr>
          <p:cNvPr id="3" name="组合 2"/>
          <p:cNvGrpSpPr/>
          <p:nvPr/>
        </p:nvGrpSpPr>
        <p:grpSpPr>
          <a:xfrm>
            <a:off x="1185311" y="2310734"/>
            <a:ext cx="3704741" cy="3799203"/>
            <a:chOff x="1808163" y="2120900"/>
            <a:chExt cx="3113087" cy="3192463"/>
          </a:xfrm>
        </p:grpSpPr>
        <p:sp>
          <p:nvSpPr>
            <p:cNvPr id="43" name="任意多边形 6"/>
            <p:cNvSpPr/>
            <p:nvPr/>
          </p:nvSpPr>
          <p:spPr bwMode="auto">
            <a:xfrm rot="2700000">
              <a:off x="1917700" y="2236788"/>
              <a:ext cx="2908300" cy="2908300"/>
            </a:xfrm>
            <a:custGeom>
              <a:avLst/>
              <a:gdLst>
                <a:gd name="T0" fmla="*/ 2765529 w 2907621"/>
                <a:gd name="T1" fmla="*/ 2360947 h 2907623"/>
                <a:gd name="T2" fmla="*/ 2908980 w 2907621"/>
                <a:gd name="T3" fmla="*/ 2217497 h 2907623"/>
                <a:gd name="T4" fmla="*/ 2731101 w 2907621"/>
                <a:gd name="T5" fmla="*/ 2389793 h 2907623"/>
                <a:gd name="T6" fmla="*/ 2689163 w 2907621"/>
                <a:gd name="T7" fmla="*/ 2412657 h 2907623"/>
                <a:gd name="T8" fmla="*/ 2693236 w 2907621"/>
                <a:gd name="T9" fmla="*/ 2411552 h 2907623"/>
                <a:gd name="T10" fmla="*/ 2604085 w 2907621"/>
                <a:gd name="T11" fmla="*/ 2433319 h 2907623"/>
                <a:gd name="T12" fmla="*/ 2611035 w 2907621"/>
                <a:gd name="T13" fmla="*/ 2433820 h 2907623"/>
                <a:gd name="T14" fmla="*/ 2520021 w 2907621"/>
                <a:gd name="T15" fmla="*/ 2424863 h 2907623"/>
                <a:gd name="T16" fmla="*/ 2526635 w 2907621"/>
                <a:gd name="T17" fmla="*/ 2427748 h 2907623"/>
                <a:gd name="T18" fmla="*/ 2447734 w 2907621"/>
                <a:gd name="T19" fmla="*/ 2393334 h 2907623"/>
                <a:gd name="T20" fmla="*/ 2447736 w 2907621"/>
                <a:gd name="T21" fmla="*/ 2393336 h 2907623"/>
                <a:gd name="T22" fmla="*/ 1541370 w 2907621"/>
                <a:gd name="T23" fmla="*/ 1264867 h 2907623"/>
                <a:gd name="T24" fmla="*/ 1545444 w 2907621"/>
                <a:gd name="T25" fmla="*/ 1263764 h 2907623"/>
                <a:gd name="T26" fmla="*/ 1456295 w 2907621"/>
                <a:gd name="T27" fmla="*/ 1285531 h 2907623"/>
                <a:gd name="T28" fmla="*/ 1463244 w 2907621"/>
                <a:gd name="T29" fmla="*/ 1286031 h 2907623"/>
                <a:gd name="T30" fmla="*/ 1372231 w 2907621"/>
                <a:gd name="T31" fmla="*/ 1277074 h 2907623"/>
                <a:gd name="T32" fmla="*/ 1378843 w 2907621"/>
                <a:gd name="T33" fmla="*/ 1279957 h 2907623"/>
                <a:gd name="T34" fmla="*/ 2332604 w 2907621"/>
                <a:gd name="T35" fmla="*/ 140849 h 2907623"/>
                <a:gd name="T36" fmla="*/ 2332606 w 2907621"/>
                <a:gd name="T37" fmla="*/ 498293 h 2907623"/>
                <a:gd name="T38" fmla="*/ 1583311 w 2907621"/>
                <a:gd name="T39" fmla="*/ 1242004 h 2907623"/>
                <a:gd name="T40" fmla="*/ 1617739 w 2907621"/>
                <a:gd name="T41" fmla="*/ 1213158 h 2907623"/>
                <a:gd name="T42" fmla="*/ 2332604 w 2907621"/>
                <a:gd name="T43" fmla="*/ 140849 h 2907623"/>
                <a:gd name="T44" fmla="*/ 404556 w 2907621"/>
                <a:gd name="T45" fmla="*/ 2398249 h 2907623"/>
                <a:gd name="T46" fmla="*/ 0 w 2907621"/>
                <a:gd name="T47" fmla="*/ 0 h 2907623"/>
                <a:gd name="T48" fmla="*/ 545428 w 2907621"/>
                <a:gd name="T49" fmla="*/ 140850 h 2907623"/>
                <a:gd name="T50" fmla="*/ 1260295 w 2907621"/>
                <a:gd name="T51" fmla="*/ 1213158 h 2907623"/>
                <a:gd name="T52" fmla="*/ 1260303 w 2907621"/>
                <a:gd name="T53" fmla="*/ 1213165 h 2907623"/>
                <a:gd name="T54" fmla="*/ 1656781 w 2907621"/>
                <a:gd name="T55" fmla="*/ 1252199 h 2907623"/>
                <a:gd name="T56" fmla="*/ 2371649 w 2907621"/>
                <a:gd name="T57" fmla="*/ 179890 h 2907623"/>
                <a:gd name="T58" fmla="*/ 2908980 w 2907621"/>
                <a:gd name="T59" fmla="*/ 0 h 2907623"/>
                <a:gd name="T60" fmla="*/ 2804572 w 2907621"/>
                <a:gd name="T61" fmla="*/ 612814 h 2907623"/>
                <a:gd name="T62" fmla="*/ 2765529 w 2907621"/>
                <a:gd name="T63" fmla="*/ 573773 h 2907623"/>
                <a:gd name="T64" fmla="*/ 1693218 w 2907621"/>
                <a:gd name="T65" fmla="*/ 1288637 h 2907623"/>
                <a:gd name="T66" fmla="*/ 2408085 w 2907621"/>
                <a:gd name="T67" fmla="*/ 2360947 h 2907623"/>
                <a:gd name="T68" fmla="*/ 2408093 w 2907621"/>
                <a:gd name="T69" fmla="*/ 2360953 h 2907623"/>
                <a:gd name="T70" fmla="*/ 2804572 w 2907621"/>
                <a:gd name="T71" fmla="*/ 2399988 h 2907623"/>
                <a:gd name="T72" fmla="*/ 2908980 w 2907621"/>
                <a:gd name="T73" fmla="*/ 2908978 h 2907623"/>
                <a:gd name="T74" fmla="*/ 2389867 w 2907621"/>
                <a:gd name="T75" fmla="*/ 2814692 h 2907623"/>
                <a:gd name="T76" fmla="*/ 2350826 w 2907621"/>
                <a:gd name="T77" fmla="*/ 2418208 h 2907623"/>
                <a:gd name="T78" fmla="*/ 1278514 w 2907621"/>
                <a:gd name="T79" fmla="*/ 1703341 h 2907623"/>
                <a:gd name="T80" fmla="*/ 563648 w 2907621"/>
                <a:gd name="T81" fmla="*/ 2775649 h 2907623"/>
                <a:gd name="T82" fmla="*/ 0 w 2907621"/>
                <a:gd name="T83" fmla="*/ 2908978 h 2907623"/>
                <a:gd name="T84" fmla="*/ 130724 w 2907621"/>
                <a:gd name="T85" fmla="*/ 2342726 h 2907623"/>
                <a:gd name="T86" fmla="*/ 527209 w 2907621"/>
                <a:gd name="T87" fmla="*/ 2381767 h 2907623"/>
                <a:gd name="T88" fmla="*/ 1242075 w 2907621"/>
                <a:gd name="T89" fmla="*/ 1309459 h 2907623"/>
                <a:gd name="T90" fmla="*/ 488168 w 2907621"/>
                <a:gd name="T91" fmla="*/ 555553 h 2907623"/>
                <a:gd name="T92" fmla="*/ 0 w 2907621"/>
                <a:gd name="T93" fmla="*/ 686277 h 29076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907621"/>
                <a:gd name="T142" fmla="*/ 0 h 2907623"/>
                <a:gd name="T143" fmla="*/ 2907621 w 2907621"/>
                <a:gd name="T144" fmla="*/ 2907623 h 290762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907621" h="2907623">
                  <a:moveTo>
                    <a:pt x="2726838" y="2390397"/>
                  </a:moveTo>
                  <a:lnTo>
                    <a:pt x="2764237" y="2359847"/>
                  </a:lnTo>
                  <a:lnTo>
                    <a:pt x="2907621" y="2216464"/>
                  </a:lnTo>
                  <a:lnTo>
                    <a:pt x="2907621" y="2216465"/>
                  </a:lnTo>
                  <a:lnTo>
                    <a:pt x="2764238" y="2359848"/>
                  </a:lnTo>
                  <a:cubicBezTo>
                    <a:pt x="2753447" y="2370638"/>
                    <a:pt x="2741923" y="2380249"/>
                    <a:pt x="2729826" y="2388680"/>
                  </a:cubicBezTo>
                  <a:lnTo>
                    <a:pt x="2726838" y="2390397"/>
                  </a:lnTo>
                  <a:close/>
                  <a:moveTo>
                    <a:pt x="2687906" y="2411533"/>
                  </a:moveTo>
                  <a:lnTo>
                    <a:pt x="2713444" y="2398093"/>
                  </a:lnTo>
                  <a:lnTo>
                    <a:pt x="2691977" y="2410430"/>
                  </a:lnTo>
                  <a:lnTo>
                    <a:pt x="2687906" y="2411533"/>
                  </a:lnTo>
                  <a:close/>
                  <a:moveTo>
                    <a:pt x="2602869" y="2432186"/>
                  </a:moveTo>
                  <a:lnTo>
                    <a:pt x="2616474" y="2430883"/>
                  </a:lnTo>
                  <a:lnTo>
                    <a:pt x="2609815" y="2432686"/>
                  </a:lnTo>
                  <a:lnTo>
                    <a:pt x="2602869" y="2432186"/>
                  </a:lnTo>
                  <a:close/>
                  <a:moveTo>
                    <a:pt x="2518844" y="2423734"/>
                  </a:moveTo>
                  <a:lnTo>
                    <a:pt x="2529572" y="2426913"/>
                  </a:lnTo>
                  <a:lnTo>
                    <a:pt x="2525454" y="2426617"/>
                  </a:lnTo>
                  <a:lnTo>
                    <a:pt x="2518844" y="2423734"/>
                  </a:lnTo>
                  <a:close/>
                  <a:moveTo>
                    <a:pt x="2446592" y="2392220"/>
                  </a:moveTo>
                  <a:lnTo>
                    <a:pt x="2446596" y="2392222"/>
                  </a:lnTo>
                  <a:lnTo>
                    <a:pt x="2446593" y="2392221"/>
                  </a:lnTo>
                  <a:lnTo>
                    <a:pt x="2446592" y="2392220"/>
                  </a:lnTo>
                  <a:close/>
                  <a:moveTo>
                    <a:pt x="1540650" y="1264278"/>
                  </a:moveTo>
                  <a:lnTo>
                    <a:pt x="1566190" y="1250839"/>
                  </a:lnTo>
                  <a:lnTo>
                    <a:pt x="1544722" y="1263175"/>
                  </a:lnTo>
                  <a:lnTo>
                    <a:pt x="1540650" y="1264278"/>
                  </a:lnTo>
                  <a:close/>
                  <a:moveTo>
                    <a:pt x="1455614" y="1284932"/>
                  </a:moveTo>
                  <a:lnTo>
                    <a:pt x="1469219" y="1283628"/>
                  </a:lnTo>
                  <a:lnTo>
                    <a:pt x="1462560" y="1285432"/>
                  </a:lnTo>
                  <a:lnTo>
                    <a:pt x="1455614" y="1284932"/>
                  </a:lnTo>
                  <a:close/>
                  <a:moveTo>
                    <a:pt x="1371590" y="1276479"/>
                  </a:moveTo>
                  <a:lnTo>
                    <a:pt x="1382316" y="1279658"/>
                  </a:lnTo>
                  <a:lnTo>
                    <a:pt x="1378199" y="1279361"/>
                  </a:lnTo>
                  <a:lnTo>
                    <a:pt x="1371590" y="1276479"/>
                  </a:lnTo>
                  <a:close/>
                  <a:moveTo>
                    <a:pt x="2331515" y="140783"/>
                  </a:moveTo>
                  <a:lnTo>
                    <a:pt x="2331516" y="140784"/>
                  </a:lnTo>
                  <a:cubicBezTo>
                    <a:pt x="2430175" y="239443"/>
                    <a:pt x="2430175" y="399401"/>
                    <a:pt x="2331516" y="498061"/>
                  </a:cubicBezTo>
                  <a:lnTo>
                    <a:pt x="1616983" y="1212593"/>
                  </a:lnTo>
                  <a:cubicBezTo>
                    <a:pt x="1606193" y="1223384"/>
                    <a:pt x="1594668" y="1232995"/>
                    <a:pt x="1582571" y="1241425"/>
                  </a:cubicBezTo>
                  <a:lnTo>
                    <a:pt x="1579583" y="1243142"/>
                  </a:lnTo>
                  <a:lnTo>
                    <a:pt x="1616983" y="1212593"/>
                  </a:lnTo>
                  <a:lnTo>
                    <a:pt x="2331515" y="498060"/>
                  </a:lnTo>
                  <a:cubicBezTo>
                    <a:pt x="2430174" y="399401"/>
                    <a:pt x="2430174" y="239442"/>
                    <a:pt x="2331515" y="140783"/>
                  </a:cubicBezTo>
                  <a:close/>
                  <a:moveTo>
                    <a:pt x="130662" y="2341636"/>
                  </a:moveTo>
                  <a:cubicBezTo>
                    <a:pt x="204657" y="2415630"/>
                    <a:pt x="313133" y="2434128"/>
                    <a:pt x="404367" y="2397132"/>
                  </a:cubicBezTo>
                  <a:cubicBezTo>
                    <a:pt x="313132" y="2434129"/>
                    <a:pt x="204657" y="2415630"/>
                    <a:pt x="130662" y="2341636"/>
                  </a:cubicBezTo>
                  <a:close/>
                  <a:moveTo>
                    <a:pt x="0" y="0"/>
                  </a:moveTo>
                  <a:lnTo>
                    <a:pt x="685957" y="0"/>
                  </a:lnTo>
                  <a:lnTo>
                    <a:pt x="545173" y="140784"/>
                  </a:lnTo>
                  <a:cubicBezTo>
                    <a:pt x="446514" y="239443"/>
                    <a:pt x="446514" y="399401"/>
                    <a:pt x="545173" y="498061"/>
                  </a:cubicBezTo>
                  <a:lnTo>
                    <a:pt x="1259706" y="1212593"/>
                  </a:lnTo>
                  <a:lnTo>
                    <a:pt x="1273873" y="1224165"/>
                  </a:lnTo>
                  <a:lnTo>
                    <a:pt x="1259714" y="1212600"/>
                  </a:lnTo>
                  <a:lnTo>
                    <a:pt x="1298730" y="1251616"/>
                  </a:lnTo>
                  <a:cubicBezTo>
                    <a:pt x="1397389" y="1350275"/>
                    <a:pt x="1557348" y="1350275"/>
                    <a:pt x="1656007" y="1251616"/>
                  </a:cubicBezTo>
                  <a:lnTo>
                    <a:pt x="2370540" y="537083"/>
                  </a:lnTo>
                  <a:cubicBezTo>
                    <a:pt x="2469199" y="438424"/>
                    <a:pt x="2469199" y="278465"/>
                    <a:pt x="2370540" y="179806"/>
                  </a:cubicBezTo>
                  <a:lnTo>
                    <a:pt x="2190734" y="0"/>
                  </a:lnTo>
                  <a:lnTo>
                    <a:pt x="2907621" y="0"/>
                  </a:lnTo>
                  <a:lnTo>
                    <a:pt x="2907621" y="716887"/>
                  </a:lnTo>
                  <a:lnTo>
                    <a:pt x="2803262" y="612528"/>
                  </a:lnTo>
                  <a:lnTo>
                    <a:pt x="2803254" y="612521"/>
                  </a:lnTo>
                  <a:lnTo>
                    <a:pt x="2764237" y="573505"/>
                  </a:lnTo>
                  <a:cubicBezTo>
                    <a:pt x="2665578" y="474846"/>
                    <a:pt x="2505619" y="474846"/>
                    <a:pt x="2406960" y="573505"/>
                  </a:cubicBezTo>
                  <a:lnTo>
                    <a:pt x="1692427" y="1288037"/>
                  </a:lnTo>
                  <a:cubicBezTo>
                    <a:pt x="1593768" y="1386697"/>
                    <a:pt x="1593768" y="1546655"/>
                    <a:pt x="1692427" y="1645314"/>
                  </a:cubicBezTo>
                  <a:lnTo>
                    <a:pt x="2406960" y="2359847"/>
                  </a:lnTo>
                  <a:lnTo>
                    <a:pt x="2425865" y="2375290"/>
                  </a:lnTo>
                  <a:lnTo>
                    <a:pt x="2406969" y="2359854"/>
                  </a:lnTo>
                  <a:lnTo>
                    <a:pt x="2445985" y="2398870"/>
                  </a:lnTo>
                  <a:cubicBezTo>
                    <a:pt x="2544644" y="2497530"/>
                    <a:pt x="2704603" y="2497530"/>
                    <a:pt x="2803262" y="2398870"/>
                  </a:cubicBezTo>
                  <a:lnTo>
                    <a:pt x="2907621" y="2294511"/>
                  </a:lnTo>
                  <a:lnTo>
                    <a:pt x="2907621" y="2907623"/>
                  </a:lnTo>
                  <a:lnTo>
                    <a:pt x="2294508" y="2907623"/>
                  </a:lnTo>
                  <a:lnTo>
                    <a:pt x="2388750" y="2813381"/>
                  </a:lnTo>
                  <a:cubicBezTo>
                    <a:pt x="2487409" y="2714722"/>
                    <a:pt x="2487409" y="2554763"/>
                    <a:pt x="2388750" y="2456104"/>
                  </a:cubicBezTo>
                  <a:lnTo>
                    <a:pt x="2349727" y="2417081"/>
                  </a:lnTo>
                  <a:lnTo>
                    <a:pt x="1635194" y="1702548"/>
                  </a:lnTo>
                  <a:cubicBezTo>
                    <a:pt x="1536535" y="1603889"/>
                    <a:pt x="1376576" y="1603889"/>
                    <a:pt x="1277917" y="1702548"/>
                  </a:cubicBezTo>
                  <a:lnTo>
                    <a:pt x="563384" y="2417081"/>
                  </a:lnTo>
                  <a:cubicBezTo>
                    <a:pt x="464725" y="2515740"/>
                    <a:pt x="464725" y="2675698"/>
                    <a:pt x="563384" y="2774357"/>
                  </a:cubicBezTo>
                  <a:lnTo>
                    <a:pt x="696650" y="2907623"/>
                  </a:lnTo>
                  <a:lnTo>
                    <a:pt x="0" y="2907623"/>
                  </a:lnTo>
                  <a:lnTo>
                    <a:pt x="0" y="2210973"/>
                  </a:lnTo>
                  <a:lnTo>
                    <a:pt x="130662" y="2341636"/>
                  </a:lnTo>
                  <a:lnTo>
                    <a:pt x="169686" y="2380659"/>
                  </a:lnTo>
                  <a:cubicBezTo>
                    <a:pt x="268345" y="2479318"/>
                    <a:pt x="428303" y="2479318"/>
                    <a:pt x="526963" y="2380659"/>
                  </a:cubicBezTo>
                  <a:lnTo>
                    <a:pt x="1241495" y="1666126"/>
                  </a:lnTo>
                  <a:cubicBezTo>
                    <a:pt x="1340154" y="1567467"/>
                    <a:pt x="1340154" y="1407508"/>
                    <a:pt x="1241495" y="1308849"/>
                  </a:cubicBezTo>
                  <a:lnTo>
                    <a:pt x="1202472" y="1269826"/>
                  </a:lnTo>
                  <a:lnTo>
                    <a:pt x="487940" y="555294"/>
                  </a:lnTo>
                  <a:cubicBezTo>
                    <a:pt x="389281" y="456635"/>
                    <a:pt x="229322" y="456635"/>
                    <a:pt x="130663" y="555294"/>
                  </a:cubicBezTo>
                  <a:lnTo>
                    <a:pt x="0" y="685957"/>
                  </a:lnTo>
                  <a:lnTo>
                    <a:pt x="0" y="0"/>
                  </a:lnTo>
                  <a:close/>
                </a:path>
              </a:pathLst>
            </a:custGeom>
            <a:solidFill>
              <a:srgbClr val="C00000"/>
            </a:solidFill>
            <a:ln w="9525">
              <a:noFill/>
              <a:round/>
            </a:ln>
          </p:spPr>
          <p:txBody>
            <a:bodyPr anchor="ctr"/>
            <a:lstStyle/>
            <a:p>
              <a:endParaRPr lang="zh-CN" altLang="en-US" dirty="0">
                <a:ea typeface="微软雅黑" panose="020B0503020204020204" pitchFamily="34" charset="-122"/>
              </a:endParaRPr>
            </a:p>
          </p:txBody>
        </p:sp>
        <p:sp>
          <p:nvSpPr>
            <p:cNvPr id="44" name="Rounded Rectangle 22"/>
            <p:cNvSpPr>
              <a:spLocks noChangeArrowheads="1"/>
            </p:cNvSpPr>
            <p:nvPr/>
          </p:nvSpPr>
          <p:spPr bwMode="auto">
            <a:xfrm>
              <a:off x="3405188" y="3743325"/>
              <a:ext cx="1516062" cy="1516063"/>
            </a:xfrm>
            <a:prstGeom prst="roundRect">
              <a:avLst>
                <a:gd name="adj" fmla="val 16667"/>
              </a:avLst>
            </a:prstGeom>
            <a:noFill/>
            <a:ln w="9525">
              <a:noFill/>
              <a:round/>
            </a:ln>
          </p:spPr>
          <p:txBody>
            <a:bodyPr anchor="ctr"/>
            <a:lstStyle/>
            <a:p>
              <a:pPr algn="ctr" eaLnBrk="1" hangingPunct="1"/>
              <a:endParaRPr lang="id-ID" altLang="en-US" dirty="0">
                <a:ea typeface="微软雅黑" panose="020B0503020204020204" pitchFamily="34" charset="-122"/>
              </a:endParaRPr>
            </a:p>
          </p:txBody>
        </p:sp>
        <p:sp>
          <p:nvSpPr>
            <p:cNvPr id="45" name="Rounded Rectangle 7"/>
            <p:cNvSpPr>
              <a:spLocks noChangeArrowheads="1"/>
            </p:cNvSpPr>
            <p:nvPr/>
          </p:nvSpPr>
          <p:spPr bwMode="auto">
            <a:xfrm>
              <a:off x="1808163" y="2120900"/>
              <a:ext cx="1516062" cy="1516063"/>
            </a:xfrm>
            <a:prstGeom prst="roundRect">
              <a:avLst>
                <a:gd name="adj" fmla="val 16667"/>
              </a:avLst>
            </a:prstGeom>
            <a:noFill/>
            <a:ln w="9525">
              <a:noFill/>
              <a:round/>
            </a:ln>
          </p:spPr>
          <p:txBody>
            <a:bodyPr anchor="ctr"/>
            <a:lstStyle/>
            <a:p>
              <a:pPr algn="ctr" eaLnBrk="1" hangingPunct="1"/>
              <a:endParaRPr lang="id-ID" altLang="en-US" dirty="0">
                <a:solidFill>
                  <a:srgbClr val="FFFFFF"/>
                </a:solidFill>
                <a:ea typeface="微软雅黑" panose="020B0503020204020204" pitchFamily="34" charset="-122"/>
              </a:endParaRPr>
            </a:p>
          </p:txBody>
        </p:sp>
        <p:sp>
          <p:nvSpPr>
            <p:cNvPr id="46" name="Rounded Rectangle 12"/>
            <p:cNvSpPr>
              <a:spLocks noChangeArrowheads="1"/>
            </p:cNvSpPr>
            <p:nvPr/>
          </p:nvSpPr>
          <p:spPr bwMode="auto">
            <a:xfrm>
              <a:off x="3405188" y="2120900"/>
              <a:ext cx="1516062" cy="1516063"/>
            </a:xfrm>
            <a:prstGeom prst="roundRect">
              <a:avLst>
                <a:gd name="adj" fmla="val 16667"/>
              </a:avLst>
            </a:prstGeom>
            <a:noFill/>
            <a:ln w="9525">
              <a:noFill/>
              <a:round/>
            </a:ln>
          </p:spPr>
          <p:txBody>
            <a:bodyPr anchor="ctr"/>
            <a:lstStyle/>
            <a:p>
              <a:pPr algn="ctr" eaLnBrk="1" hangingPunct="1"/>
              <a:endParaRPr lang="id-ID" altLang="en-US" dirty="0">
                <a:solidFill>
                  <a:srgbClr val="FFFFFF"/>
                </a:solidFill>
                <a:ea typeface="微软雅黑" panose="020B0503020204020204" pitchFamily="34" charset="-122"/>
              </a:endParaRPr>
            </a:p>
          </p:txBody>
        </p:sp>
        <p:sp>
          <p:nvSpPr>
            <p:cNvPr id="47" name="Rounded Rectangle 17"/>
            <p:cNvSpPr>
              <a:spLocks noChangeArrowheads="1"/>
            </p:cNvSpPr>
            <p:nvPr/>
          </p:nvSpPr>
          <p:spPr bwMode="auto">
            <a:xfrm>
              <a:off x="1808163" y="3743325"/>
              <a:ext cx="1516062" cy="1516063"/>
            </a:xfrm>
            <a:prstGeom prst="roundRect">
              <a:avLst>
                <a:gd name="adj" fmla="val 16667"/>
              </a:avLst>
            </a:prstGeom>
            <a:noFill/>
            <a:ln w="9525">
              <a:noFill/>
              <a:round/>
            </a:ln>
          </p:spPr>
          <p:txBody>
            <a:bodyPr anchor="ctr"/>
            <a:lstStyle/>
            <a:p>
              <a:pPr algn="ctr" eaLnBrk="1" hangingPunct="1"/>
              <a:endParaRPr lang="id-ID" altLang="en-US" dirty="0">
                <a:ea typeface="微软雅黑" panose="020B0503020204020204" pitchFamily="34" charset="-122"/>
              </a:endParaRPr>
            </a:p>
          </p:txBody>
        </p:sp>
        <p:sp>
          <p:nvSpPr>
            <p:cNvPr id="48" name="任意多边形 11"/>
            <p:cNvSpPr/>
            <p:nvPr/>
          </p:nvSpPr>
          <p:spPr bwMode="auto">
            <a:xfrm>
              <a:off x="1808163" y="3382963"/>
              <a:ext cx="1516062" cy="307975"/>
            </a:xfrm>
            <a:custGeom>
              <a:avLst/>
              <a:gdLst>
                <a:gd name="T0" fmla="*/ 0 w 1515768"/>
                <a:gd name="T1" fmla="*/ 0 h 307820"/>
                <a:gd name="T2" fmla="*/ 252731 w 1515768"/>
                <a:gd name="T3" fmla="*/ 252887 h 307820"/>
                <a:gd name="T4" fmla="*/ 1263625 w 1515768"/>
                <a:gd name="T5" fmla="*/ 252887 h 307820"/>
                <a:gd name="T6" fmla="*/ 1516356 w 1515768"/>
                <a:gd name="T7" fmla="*/ 0 h 307820"/>
                <a:gd name="T8" fmla="*/ 1516356 w 1515768"/>
                <a:gd name="T9" fmla="*/ 55243 h 307820"/>
                <a:gd name="T10" fmla="*/ 1263625 w 1515768"/>
                <a:gd name="T11" fmla="*/ 308130 h 307820"/>
                <a:gd name="T12" fmla="*/ 252731 w 1515768"/>
                <a:gd name="T13" fmla="*/ 308130 h 307820"/>
                <a:gd name="T14" fmla="*/ 0 w 1515768"/>
                <a:gd name="T15" fmla="*/ 55243 h 307820"/>
                <a:gd name="T16" fmla="*/ 0 w 1515768"/>
                <a:gd name="T17" fmla="*/ 0 h 3078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15768"/>
                <a:gd name="T28" fmla="*/ 0 h 307820"/>
                <a:gd name="T29" fmla="*/ 1515768 w 1515768"/>
                <a:gd name="T30" fmla="*/ 307820 h 3078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15768" h="307820">
                  <a:moveTo>
                    <a:pt x="0" y="0"/>
                  </a:moveTo>
                  <a:cubicBezTo>
                    <a:pt x="0" y="139525"/>
                    <a:pt x="113108" y="252633"/>
                    <a:pt x="252633" y="252633"/>
                  </a:cubicBezTo>
                  <a:lnTo>
                    <a:pt x="1263135" y="252633"/>
                  </a:lnTo>
                  <a:cubicBezTo>
                    <a:pt x="1402660" y="252633"/>
                    <a:pt x="1515768" y="139525"/>
                    <a:pt x="1515768" y="0"/>
                  </a:cubicBezTo>
                  <a:lnTo>
                    <a:pt x="1515768" y="55187"/>
                  </a:lnTo>
                  <a:cubicBezTo>
                    <a:pt x="1515768" y="194712"/>
                    <a:pt x="1402660" y="307820"/>
                    <a:pt x="1263135" y="307820"/>
                  </a:cubicBezTo>
                  <a:lnTo>
                    <a:pt x="252633" y="307820"/>
                  </a:lnTo>
                  <a:cubicBezTo>
                    <a:pt x="113108" y="307820"/>
                    <a:pt x="0" y="194712"/>
                    <a:pt x="0" y="55187"/>
                  </a:cubicBezTo>
                  <a:lnTo>
                    <a:pt x="0" y="0"/>
                  </a:lnTo>
                  <a:close/>
                </a:path>
              </a:pathLst>
            </a:custGeom>
            <a:solidFill>
              <a:srgbClr val="C00000"/>
            </a:solidFill>
            <a:ln w="9525">
              <a:noFill/>
              <a:round/>
            </a:ln>
          </p:spPr>
          <p:txBody>
            <a:bodyPr anchor="ctr"/>
            <a:lstStyle/>
            <a:p>
              <a:endParaRPr lang="zh-CN" altLang="en-US" dirty="0">
                <a:ea typeface="微软雅黑" panose="020B0503020204020204" pitchFamily="34" charset="-122"/>
              </a:endParaRPr>
            </a:p>
          </p:txBody>
        </p:sp>
        <p:sp>
          <p:nvSpPr>
            <p:cNvPr id="50" name="任意多边形 13"/>
            <p:cNvSpPr/>
            <p:nvPr/>
          </p:nvSpPr>
          <p:spPr bwMode="auto">
            <a:xfrm>
              <a:off x="3405188" y="2428875"/>
              <a:ext cx="1516062" cy="1262063"/>
            </a:xfrm>
            <a:custGeom>
              <a:avLst/>
              <a:gdLst>
                <a:gd name="T0" fmla="*/ 1516355 w 1515768"/>
                <a:gd name="T1" fmla="*/ 0 h 1263145"/>
                <a:gd name="T2" fmla="*/ 1516356 w 1515768"/>
                <a:gd name="T3" fmla="*/ 10 h 1263145"/>
                <a:gd name="T4" fmla="*/ 1516356 w 1515768"/>
                <a:gd name="T5" fmla="*/ 1008781 h 1263145"/>
                <a:gd name="T6" fmla="*/ 1263625 w 1515768"/>
                <a:gd name="T7" fmla="*/ 1260982 h 1263145"/>
                <a:gd name="T8" fmla="*/ 252731 w 1515768"/>
                <a:gd name="T9" fmla="*/ 1260982 h 1263145"/>
                <a:gd name="T10" fmla="*/ 0 w 1515768"/>
                <a:gd name="T11" fmla="*/ 1008781 h 1263145"/>
                <a:gd name="T12" fmla="*/ 0 w 1515768"/>
                <a:gd name="T13" fmla="*/ 953699 h 1263145"/>
                <a:gd name="T14" fmla="*/ 5134 w 1515768"/>
                <a:gd name="T15" fmla="*/ 1004516 h 1263145"/>
                <a:gd name="T16" fmla="*/ 252730 w 1515768"/>
                <a:gd name="T17" fmla="*/ 1205889 h 1263145"/>
                <a:gd name="T18" fmla="*/ 1263624 w 1515768"/>
                <a:gd name="T19" fmla="*/ 1205889 h 1263145"/>
                <a:gd name="T20" fmla="*/ 1516355 w 1515768"/>
                <a:gd name="T21" fmla="*/ 953689 h 1263145"/>
                <a:gd name="T22" fmla="*/ 1516355 w 1515768"/>
                <a:gd name="T23" fmla="*/ 0 h 12631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15768"/>
                <a:gd name="T37" fmla="*/ 0 h 1263145"/>
                <a:gd name="T38" fmla="*/ 1515768 w 1515768"/>
                <a:gd name="T39" fmla="*/ 1263145 h 12631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15768" h="1263145">
                  <a:moveTo>
                    <a:pt x="1515767" y="0"/>
                  </a:moveTo>
                  <a:lnTo>
                    <a:pt x="1515768" y="10"/>
                  </a:lnTo>
                  <a:lnTo>
                    <a:pt x="1515768" y="1010512"/>
                  </a:lnTo>
                  <a:cubicBezTo>
                    <a:pt x="1515768" y="1150037"/>
                    <a:pt x="1402660" y="1263145"/>
                    <a:pt x="1263135" y="1263145"/>
                  </a:cubicBezTo>
                  <a:lnTo>
                    <a:pt x="252633" y="1263145"/>
                  </a:lnTo>
                  <a:cubicBezTo>
                    <a:pt x="113108" y="1263145"/>
                    <a:pt x="0" y="1150037"/>
                    <a:pt x="0" y="1010512"/>
                  </a:cubicBezTo>
                  <a:lnTo>
                    <a:pt x="0" y="955335"/>
                  </a:lnTo>
                  <a:lnTo>
                    <a:pt x="5132" y="1006239"/>
                  </a:lnTo>
                  <a:cubicBezTo>
                    <a:pt x="28689" y="1121360"/>
                    <a:pt x="130548" y="1207958"/>
                    <a:pt x="252632" y="1207958"/>
                  </a:cubicBezTo>
                  <a:lnTo>
                    <a:pt x="1263134" y="1207958"/>
                  </a:lnTo>
                  <a:cubicBezTo>
                    <a:pt x="1402659" y="1207958"/>
                    <a:pt x="1515767" y="1094850"/>
                    <a:pt x="1515767" y="955325"/>
                  </a:cubicBezTo>
                  <a:lnTo>
                    <a:pt x="1515767" y="0"/>
                  </a:lnTo>
                  <a:close/>
                </a:path>
              </a:pathLst>
            </a:custGeom>
            <a:solidFill>
              <a:srgbClr val="C00000"/>
            </a:solidFill>
            <a:ln w="9525">
              <a:noFill/>
              <a:round/>
            </a:ln>
          </p:spPr>
          <p:txBody>
            <a:bodyPr anchor="ctr"/>
            <a:lstStyle/>
            <a:p>
              <a:endParaRPr lang="zh-CN" altLang="en-US" dirty="0">
                <a:ea typeface="微软雅黑" panose="020B0503020204020204" pitchFamily="34" charset="-122"/>
              </a:endParaRPr>
            </a:p>
          </p:txBody>
        </p:sp>
        <p:sp>
          <p:nvSpPr>
            <p:cNvPr id="52" name="任意多边形 15"/>
            <p:cNvSpPr/>
            <p:nvPr/>
          </p:nvSpPr>
          <p:spPr bwMode="auto">
            <a:xfrm>
              <a:off x="1808163" y="5005388"/>
              <a:ext cx="1516062" cy="307975"/>
            </a:xfrm>
            <a:custGeom>
              <a:avLst/>
              <a:gdLst>
                <a:gd name="T0" fmla="*/ 0 w 1515768"/>
                <a:gd name="T1" fmla="*/ 0 h 307820"/>
                <a:gd name="T2" fmla="*/ 252731 w 1515768"/>
                <a:gd name="T3" fmla="*/ 252887 h 307820"/>
                <a:gd name="T4" fmla="*/ 1263625 w 1515768"/>
                <a:gd name="T5" fmla="*/ 252887 h 307820"/>
                <a:gd name="T6" fmla="*/ 1516356 w 1515768"/>
                <a:gd name="T7" fmla="*/ 0 h 307820"/>
                <a:gd name="T8" fmla="*/ 1516356 w 1515768"/>
                <a:gd name="T9" fmla="*/ 55243 h 307820"/>
                <a:gd name="T10" fmla="*/ 1263625 w 1515768"/>
                <a:gd name="T11" fmla="*/ 308130 h 307820"/>
                <a:gd name="T12" fmla="*/ 252731 w 1515768"/>
                <a:gd name="T13" fmla="*/ 308130 h 307820"/>
                <a:gd name="T14" fmla="*/ 0 w 1515768"/>
                <a:gd name="T15" fmla="*/ 55243 h 307820"/>
                <a:gd name="T16" fmla="*/ 0 w 1515768"/>
                <a:gd name="T17" fmla="*/ 0 h 3078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15768"/>
                <a:gd name="T28" fmla="*/ 0 h 307820"/>
                <a:gd name="T29" fmla="*/ 1515768 w 1515768"/>
                <a:gd name="T30" fmla="*/ 307820 h 3078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15768" h="307820">
                  <a:moveTo>
                    <a:pt x="0" y="0"/>
                  </a:moveTo>
                  <a:cubicBezTo>
                    <a:pt x="0" y="139525"/>
                    <a:pt x="113108" y="252633"/>
                    <a:pt x="252633" y="252633"/>
                  </a:cubicBezTo>
                  <a:lnTo>
                    <a:pt x="1263135" y="252633"/>
                  </a:lnTo>
                  <a:cubicBezTo>
                    <a:pt x="1402660" y="252633"/>
                    <a:pt x="1515768" y="139525"/>
                    <a:pt x="1515768" y="0"/>
                  </a:cubicBezTo>
                  <a:lnTo>
                    <a:pt x="1515768" y="55187"/>
                  </a:lnTo>
                  <a:cubicBezTo>
                    <a:pt x="1515768" y="194712"/>
                    <a:pt x="1402660" y="307820"/>
                    <a:pt x="1263135" y="307820"/>
                  </a:cubicBezTo>
                  <a:lnTo>
                    <a:pt x="252633" y="307820"/>
                  </a:lnTo>
                  <a:cubicBezTo>
                    <a:pt x="113108" y="307820"/>
                    <a:pt x="0" y="194712"/>
                    <a:pt x="0" y="55187"/>
                  </a:cubicBezTo>
                  <a:lnTo>
                    <a:pt x="0" y="0"/>
                  </a:lnTo>
                  <a:close/>
                </a:path>
              </a:pathLst>
            </a:custGeom>
            <a:solidFill>
              <a:srgbClr val="C00000"/>
            </a:solidFill>
            <a:ln w="9525">
              <a:noFill/>
              <a:round/>
            </a:ln>
          </p:spPr>
          <p:txBody>
            <a:bodyPr anchor="ctr"/>
            <a:lstStyle/>
            <a:p>
              <a:endParaRPr lang="zh-CN" altLang="en-US" dirty="0">
                <a:ea typeface="微软雅黑" panose="020B0503020204020204" pitchFamily="34" charset="-122"/>
              </a:endParaRPr>
            </a:p>
          </p:txBody>
        </p:sp>
        <p:sp>
          <p:nvSpPr>
            <p:cNvPr id="54" name="任意多边形 17"/>
            <p:cNvSpPr/>
            <p:nvPr/>
          </p:nvSpPr>
          <p:spPr bwMode="auto">
            <a:xfrm>
              <a:off x="3405188" y="4051300"/>
              <a:ext cx="1516062" cy="1262063"/>
            </a:xfrm>
            <a:custGeom>
              <a:avLst/>
              <a:gdLst>
                <a:gd name="T0" fmla="*/ 1516355 w 1515768"/>
                <a:gd name="T1" fmla="*/ 0 h 1263145"/>
                <a:gd name="T2" fmla="*/ 1516356 w 1515768"/>
                <a:gd name="T3" fmla="*/ 10 h 1263145"/>
                <a:gd name="T4" fmla="*/ 1516356 w 1515768"/>
                <a:gd name="T5" fmla="*/ 1008781 h 1263145"/>
                <a:gd name="T6" fmla="*/ 1263625 w 1515768"/>
                <a:gd name="T7" fmla="*/ 1260982 h 1263145"/>
                <a:gd name="T8" fmla="*/ 252731 w 1515768"/>
                <a:gd name="T9" fmla="*/ 1260982 h 1263145"/>
                <a:gd name="T10" fmla="*/ 0 w 1515768"/>
                <a:gd name="T11" fmla="*/ 1008781 h 1263145"/>
                <a:gd name="T12" fmla="*/ 0 w 1515768"/>
                <a:gd name="T13" fmla="*/ 953699 h 1263145"/>
                <a:gd name="T14" fmla="*/ 5134 w 1515768"/>
                <a:gd name="T15" fmla="*/ 1004517 h 1263145"/>
                <a:gd name="T16" fmla="*/ 252730 w 1515768"/>
                <a:gd name="T17" fmla="*/ 1205889 h 1263145"/>
                <a:gd name="T18" fmla="*/ 1263624 w 1515768"/>
                <a:gd name="T19" fmla="*/ 1205889 h 1263145"/>
                <a:gd name="T20" fmla="*/ 1516355 w 1515768"/>
                <a:gd name="T21" fmla="*/ 953689 h 1263145"/>
                <a:gd name="T22" fmla="*/ 1516355 w 1515768"/>
                <a:gd name="T23" fmla="*/ 0 h 12631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15768"/>
                <a:gd name="T37" fmla="*/ 0 h 1263145"/>
                <a:gd name="T38" fmla="*/ 1515768 w 1515768"/>
                <a:gd name="T39" fmla="*/ 1263145 h 12631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15768" h="1263145">
                  <a:moveTo>
                    <a:pt x="1515767" y="0"/>
                  </a:moveTo>
                  <a:lnTo>
                    <a:pt x="1515768" y="10"/>
                  </a:lnTo>
                  <a:lnTo>
                    <a:pt x="1515768" y="1010512"/>
                  </a:lnTo>
                  <a:cubicBezTo>
                    <a:pt x="1515768" y="1150037"/>
                    <a:pt x="1402660" y="1263145"/>
                    <a:pt x="1263135" y="1263145"/>
                  </a:cubicBezTo>
                  <a:lnTo>
                    <a:pt x="252633" y="1263145"/>
                  </a:lnTo>
                  <a:cubicBezTo>
                    <a:pt x="113108" y="1263145"/>
                    <a:pt x="0" y="1150037"/>
                    <a:pt x="0" y="1010512"/>
                  </a:cubicBezTo>
                  <a:lnTo>
                    <a:pt x="0" y="955335"/>
                  </a:lnTo>
                  <a:lnTo>
                    <a:pt x="5132" y="1006240"/>
                  </a:lnTo>
                  <a:cubicBezTo>
                    <a:pt x="28689" y="1121360"/>
                    <a:pt x="130548" y="1207958"/>
                    <a:pt x="252632" y="1207958"/>
                  </a:cubicBezTo>
                  <a:lnTo>
                    <a:pt x="1263134" y="1207958"/>
                  </a:lnTo>
                  <a:cubicBezTo>
                    <a:pt x="1402659" y="1207958"/>
                    <a:pt x="1515767" y="1094850"/>
                    <a:pt x="1515767" y="955325"/>
                  </a:cubicBezTo>
                  <a:lnTo>
                    <a:pt x="1515767" y="0"/>
                  </a:lnTo>
                  <a:close/>
                </a:path>
              </a:pathLst>
            </a:custGeom>
            <a:solidFill>
              <a:srgbClr val="C00000"/>
            </a:solidFill>
            <a:ln w="9525">
              <a:noFill/>
              <a:round/>
            </a:ln>
          </p:spPr>
          <p:txBody>
            <a:bodyPr anchor="ctr"/>
            <a:lstStyle/>
            <a:p>
              <a:endParaRPr lang="zh-CN" altLang="en-US" dirty="0">
                <a:ea typeface="微软雅黑" panose="020B0503020204020204" pitchFamily="34" charset="-122"/>
              </a:endParaRPr>
            </a:p>
          </p:txBody>
        </p:sp>
      </p:grpSp>
      <p:grpSp>
        <p:nvGrpSpPr>
          <p:cNvPr id="2" name="组合 1"/>
          <p:cNvGrpSpPr/>
          <p:nvPr/>
        </p:nvGrpSpPr>
        <p:grpSpPr>
          <a:xfrm>
            <a:off x="5610891" y="1751937"/>
            <a:ext cx="5944640" cy="4175029"/>
            <a:chOff x="2902659" y="539048"/>
            <a:chExt cx="6980360" cy="4175029"/>
          </a:xfrm>
        </p:grpSpPr>
        <p:sp>
          <p:nvSpPr>
            <p:cNvPr id="58" name="五边形 3"/>
            <p:cNvSpPr/>
            <p:nvPr/>
          </p:nvSpPr>
          <p:spPr bwMode="auto">
            <a:xfrm>
              <a:off x="2902659" y="539048"/>
              <a:ext cx="6980360" cy="558797"/>
            </a:xfrm>
            <a:prstGeom prst="homePlate">
              <a:avLst>
                <a:gd name="adj" fmla="val 0"/>
              </a:avLst>
            </a:prstGeom>
            <a:solidFill>
              <a:srgbClr val="FFC000"/>
            </a:solid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lstStyle/>
            <a:p>
              <a:endParaRPr lang="zh-CN" altLang="en-US">
                <a:latin typeface="Arial" panose="020B0604020202020204" pitchFamily="34" charset="0"/>
              </a:endParaRPr>
            </a:p>
          </p:txBody>
        </p:sp>
        <p:sp>
          <p:nvSpPr>
            <p:cNvPr id="59" name="TextBox 1"/>
            <p:cNvSpPr txBox="1"/>
            <p:nvPr/>
          </p:nvSpPr>
          <p:spPr>
            <a:xfrm>
              <a:off x="3051490" y="1264286"/>
              <a:ext cx="6653834" cy="3449791"/>
            </a:xfrm>
            <a:prstGeom prst="rect">
              <a:avLst/>
            </a:prstGeom>
            <a:noFill/>
          </p:spPr>
          <p:txBody>
            <a:bodyPr wrap="square" rtlCol="0">
              <a:spAutoFit/>
            </a:bodyPr>
            <a:lstStyle/>
            <a:p>
              <a:pPr algn="just">
                <a:lnSpc>
                  <a:spcPct val="125000"/>
                </a:lnSpc>
              </a:pPr>
              <a:r>
                <a:rPr lang="zh-CN" altLang="en-US" sz="1600" dirty="0">
                  <a:latin typeface="微软雅黑" panose="020B0503020204020204" pitchFamily="34" charset="-122"/>
                  <a:ea typeface="微软雅黑" panose="020B0503020204020204" pitchFamily="34" charset="-122"/>
                </a:rPr>
                <a:t>穷则独善其身、达则兼济天下，是中华民族基本的文化心理，也是中华民族的优良传统和优秀品德。这种传统基于中华民族与其他民族和谐共生、相互包容、互为一体的整体性思维和世界观。正是基于这样的思维和世界观，中华民族从来不敢忘记对世界发展的责任，并时刻以这样的责任要求自己、鞭策自己。也正是基于这样的思维和世界观，在过去</a:t>
              </a:r>
              <a:r>
                <a:rPr lang="en-US" altLang="zh-CN" sz="1600" dirty="0">
                  <a:latin typeface="微软雅黑" panose="020B0503020204020204" pitchFamily="34" charset="-122"/>
                  <a:ea typeface="微软雅黑" panose="020B0503020204020204" pitchFamily="34" charset="-122"/>
                </a:rPr>
                <a:t>2000</a:t>
              </a:r>
              <a:r>
                <a:rPr lang="zh-CN" altLang="en-US" sz="1600" dirty="0">
                  <a:latin typeface="微软雅黑" panose="020B0503020204020204" pitchFamily="34" charset="-122"/>
                  <a:ea typeface="微软雅黑" panose="020B0503020204020204" pitchFamily="34" charset="-122"/>
                </a:rPr>
                <a:t>年的绝大部分岁月里，中国的综合国力一直是世界的领先者，中华民族一直对世界其他民族做着自己巨大的独有的贡献。对于中国的贡献，英国哲学家培根、罗素，历史学家汤因比，科学家李约瑟等西方有识之士，都给予高度评价。只是在最近不到</a:t>
              </a:r>
              <a:r>
                <a:rPr lang="en-US" altLang="zh-CN" sz="1600" dirty="0">
                  <a:latin typeface="微软雅黑" panose="020B0503020204020204" pitchFamily="34" charset="-122"/>
                  <a:ea typeface="微软雅黑" panose="020B0503020204020204" pitchFamily="34" charset="-122"/>
                </a:rPr>
                <a:t>200</a:t>
              </a:r>
              <a:r>
                <a:rPr lang="zh-CN" altLang="en-US" sz="1600" dirty="0">
                  <a:latin typeface="微软雅黑" panose="020B0503020204020204" pitchFamily="34" charset="-122"/>
                  <a:ea typeface="微软雅黑" panose="020B0503020204020204" pitchFamily="34" charset="-122"/>
                </a:rPr>
                <a:t>年的时间里中华民族对世界的贡献被西方野蛮的侵略和掠夺打断，中华民族陷入积贫积弱的境地，而落在西方国家的后边。 </a:t>
              </a:r>
            </a:p>
          </p:txBody>
        </p:sp>
        <p:sp>
          <p:nvSpPr>
            <p:cNvPr id="60" name="矩形 59"/>
            <p:cNvSpPr/>
            <p:nvPr/>
          </p:nvSpPr>
          <p:spPr>
            <a:xfrm>
              <a:off x="3093159" y="605039"/>
              <a:ext cx="5891356" cy="434286"/>
            </a:xfrm>
            <a:prstGeom prst="rect">
              <a:avLst/>
            </a:prstGeom>
          </p:spPr>
          <p:txBody>
            <a:bodyPr wrap="none">
              <a:spAutoFit/>
            </a:bodyPr>
            <a:lstStyle/>
            <a:p>
              <a:r>
                <a:rPr lang="zh-CN" altLang="en-US" sz="2220" b="1" dirty="0">
                  <a:solidFill>
                    <a:srgbClr val="C00000"/>
                  </a:solidFill>
                  <a:latin typeface="微软雅黑" panose="020B0503020204020204" pitchFamily="34" charset="-122"/>
                  <a:ea typeface="微软雅黑" panose="020B0503020204020204" pitchFamily="34" charset="-122"/>
                </a:rPr>
                <a:t>对人类有所贡献是中国梦的要义和基本内涵：</a:t>
              </a:r>
              <a:endParaRPr lang="zh-CN" altLang="en-US" sz="2220" b="1" dirty="0">
                <a:solidFill>
                  <a:srgbClr val="C00000"/>
                </a:solidFill>
              </a:endParaRPr>
            </a:p>
          </p:txBody>
        </p:sp>
      </p:grpSp>
      <p:pic>
        <p:nvPicPr>
          <p:cNvPr id="24" name="图片 23"/>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a:off x="3154129" y="2373477"/>
            <a:ext cx="1752762" cy="1649215"/>
          </a:xfrm>
          <a:prstGeom prst="rect">
            <a:avLst/>
          </a:prstGeom>
        </p:spPr>
      </p:pic>
      <p:pic>
        <p:nvPicPr>
          <p:cNvPr id="26" name="图片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24063" y="2331028"/>
            <a:ext cx="1686043" cy="1691663"/>
          </a:xfrm>
          <a:prstGeom prst="rect">
            <a:avLst/>
          </a:prstGeom>
        </p:spPr>
      </p:pic>
      <p:pic>
        <p:nvPicPr>
          <p:cNvPr id="28" name="图片 27"/>
          <p:cNvPicPr>
            <a:picLocks noChangeAspect="1"/>
          </p:cNvPicPr>
          <p:nvPr/>
        </p:nvPicPr>
        <p:blipFill rotWithShape="1">
          <a:blip r:embed="rId7" cstate="print">
            <a:extLst>
              <a:ext uri="{28A0092B-C50C-407E-A947-70E740481C1C}">
                <a14:useLocalDpi xmlns:a14="http://schemas.microsoft.com/office/drawing/2010/main" val="0"/>
              </a:ext>
            </a:extLst>
          </a:blip>
          <a:srcRect/>
          <a:stretch>
            <a:fillRect/>
          </a:stretch>
        </p:blipFill>
        <p:spPr>
          <a:xfrm>
            <a:off x="3177044" y="4298250"/>
            <a:ext cx="1729847" cy="1652202"/>
          </a:xfrm>
          <a:prstGeom prst="rect">
            <a:avLst/>
          </a:prstGeom>
        </p:spPr>
      </p:pic>
      <p:pic>
        <p:nvPicPr>
          <p:cNvPr id="30" name="图片 29"/>
          <p:cNvPicPr>
            <a:picLocks noChangeAspect="1"/>
          </p:cNvPicPr>
          <p:nvPr/>
        </p:nvPicPr>
        <p:blipFill rotWithShape="1">
          <a:blip r:embed="rId8" cstate="print">
            <a:extLst>
              <a:ext uri="{28A0092B-C50C-407E-A947-70E740481C1C}">
                <a14:useLocalDpi xmlns:a14="http://schemas.microsoft.com/office/drawing/2010/main" val="0"/>
              </a:ext>
            </a:extLst>
          </a:blip>
          <a:srcRect/>
          <a:stretch>
            <a:fillRect/>
          </a:stretch>
        </p:blipFill>
        <p:spPr>
          <a:xfrm>
            <a:off x="1100778" y="4352306"/>
            <a:ext cx="1888728" cy="1558701"/>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4" descr="http://img3.jike.com/get?name=T1s4YoB7EQ1RCvBVdK"/>
          <p:cNvPicPr>
            <a:picLocks noChangeAspect="1" noChangeArrowheads="1"/>
          </p:cNvPicPr>
          <p:nvPr/>
        </p:nvPicPr>
        <p:blipFill>
          <a:blip r:embed="rId3" cstate="email"/>
          <a:srcRect/>
          <a:stretch>
            <a:fillRect/>
          </a:stretch>
        </p:blipFill>
        <p:spPr bwMode="auto">
          <a:xfrm>
            <a:off x="7425953" y="1674547"/>
            <a:ext cx="3720068" cy="2076475"/>
          </a:xfrm>
          <a:prstGeom prst="rect">
            <a:avLst/>
          </a:prstGeom>
          <a:noFill/>
          <a:effectLst>
            <a:glow>
              <a:schemeClr val="accent1">
                <a:alpha val="40000"/>
              </a:schemeClr>
            </a:glow>
            <a:softEdge rad="190500"/>
          </a:effectLst>
          <a:extLst>
            <a:ext uri="{909E8E84-426E-40DD-AFC4-6F175D3DCCD1}">
              <a14:hiddenFill xmlns:a14="http://schemas.microsoft.com/office/drawing/2010/main">
                <a:solidFill>
                  <a:srgbClr val="FFFFFF"/>
                </a:solidFill>
              </a14:hiddenFill>
            </a:ext>
          </a:extLst>
        </p:spPr>
      </p:pic>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13446" y="0"/>
            <a:ext cx="10745046" cy="1737360"/>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20210" y="-1174720"/>
            <a:ext cx="7152762" cy="4086799"/>
          </a:xfrm>
          <a:prstGeom prst="rect">
            <a:avLst/>
          </a:prstGeom>
        </p:spPr>
      </p:pic>
      <p:sp>
        <p:nvSpPr>
          <p:cNvPr id="7" name="矩形 36"/>
          <p:cNvSpPr>
            <a:spLocks noChangeArrowheads="1"/>
          </p:cNvSpPr>
          <p:nvPr/>
        </p:nvSpPr>
        <p:spPr bwMode="auto">
          <a:xfrm rot="2575587">
            <a:off x="3961340" y="1233547"/>
            <a:ext cx="633887" cy="633887"/>
          </a:xfrm>
          <a:prstGeom prst="rect">
            <a:avLst/>
          </a:prstGeom>
          <a:solidFill>
            <a:srgbClr val="FFECB3"/>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cxnSp>
        <p:nvCxnSpPr>
          <p:cNvPr id="8" name="直接连接符 7"/>
          <p:cNvCxnSpPr/>
          <p:nvPr/>
        </p:nvCxnSpPr>
        <p:spPr>
          <a:xfrm>
            <a:off x="903553" y="1576769"/>
            <a:ext cx="9854939" cy="17814"/>
          </a:xfrm>
          <a:prstGeom prst="line">
            <a:avLst/>
          </a:prstGeom>
          <a:ln w="9525" cap="flat" cmpd="sng" algn="ctr">
            <a:solidFill>
              <a:schemeClr val="accent4"/>
            </a:solidFill>
            <a:prstDash val="lg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3" name="矩形 5"/>
          <p:cNvSpPr>
            <a:spLocks noChangeArrowheads="1"/>
          </p:cNvSpPr>
          <p:nvPr/>
        </p:nvSpPr>
        <p:spPr bwMode="auto">
          <a:xfrm>
            <a:off x="4179020" y="5953653"/>
            <a:ext cx="3287606" cy="101412"/>
          </a:xfrm>
          <a:prstGeom prst="rect">
            <a:avLst/>
          </a:prstGeom>
          <a:solidFill>
            <a:srgbClr val="C00000"/>
          </a:solidFill>
          <a:ln>
            <a:noFill/>
          </a:ln>
        </p:spPr>
        <p:txBody>
          <a:bodyPr anchor="ctr"/>
          <a:lstStyle/>
          <a:p>
            <a:pPr algn="ctr" fontAlgn="base">
              <a:spcBef>
                <a:spcPct val="0"/>
              </a:spcBef>
              <a:spcAft>
                <a:spcPct val="0"/>
              </a:spcAft>
              <a:buFont typeface="Arial" panose="020B0604020202020204" pitchFamily="34" charset="0"/>
              <a:buNone/>
            </a:pPr>
            <a:endParaRPr lang="zh-CN" altLang="zh-CN" dirty="0">
              <a:solidFill>
                <a:srgbClr val="FFFFFF"/>
              </a:solidFill>
              <a:latin typeface="宋体" panose="02010600030101010101" pitchFamily="2" charset="-122"/>
              <a:sym typeface="宋体" panose="02010600030101010101" pitchFamily="2" charset="-122"/>
            </a:endParaRPr>
          </a:p>
        </p:txBody>
      </p:sp>
      <p:sp>
        <p:nvSpPr>
          <p:cNvPr id="14" name="矩形 32"/>
          <p:cNvSpPr>
            <a:spLocks noChangeArrowheads="1"/>
          </p:cNvSpPr>
          <p:nvPr/>
        </p:nvSpPr>
        <p:spPr bwMode="auto">
          <a:xfrm>
            <a:off x="903552" y="2220922"/>
            <a:ext cx="7023427" cy="598612"/>
          </a:xfrm>
          <a:prstGeom prst="rect">
            <a:avLst/>
          </a:prstGeom>
          <a:solidFill>
            <a:srgbClr val="C00000"/>
          </a:solidFill>
          <a:ln>
            <a:noFill/>
          </a:ln>
        </p:spPr>
        <p:txBody>
          <a:bodyPr anchor="ctr"/>
          <a:lstStyle/>
          <a:p>
            <a:pPr algn="dist" fontAlgn="base">
              <a:spcBef>
                <a:spcPct val="0"/>
              </a:spcBef>
              <a:spcAft>
                <a:spcPct val="0"/>
              </a:spcAft>
              <a:buFont typeface="Arial" panose="020B0604020202020204" pitchFamily="34" charset="0"/>
              <a:buNone/>
            </a:pPr>
            <a:r>
              <a:rPr lang="zh-CN" altLang="en-US" sz="2800" b="1" dirty="0">
                <a:solidFill>
                  <a:srgbClr val="FFFF00"/>
                </a:solidFill>
                <a:latin typeface="微软雅黑" panose="020B0503020204020204" pitchFamily="34" charset="-122"/>
                <a:ea typeface="微软雅黑" panose="020B0503020204020204" pitchFamily="34" charset="-122"/>
              </a:rPr>
              <a:t>中华民族也没有忘却对世界做出贡献的责任。</a:t>
            </a:r>
            <a:endParaRPr lang="zh-CN" altLang="en-US" sz="2800" dirty="0">
              <a:solidFill>
                <a:schemeClr val="bg1"/>
              </a:solidFill>
              <a:latin typeface="微软雅黑" panose="020B0503020204020204" pitchFamily="34" charset="-122"/>
              <a:ea typeface="微软雅黑" panose="020B0503020204020204" pitchFamily="34" charset="-122"/>
              <a:sym typeface="Segoe UI Emoji" panose="020B0502040204020203" pitchFamily="2" charset="0"/>
            </a:endParaRPr>
          </a:p>
        </p:txBody>
      </p:sp>
      <p:cxnSp>
        <p:nvCxnSpPr>
          <p:cNvPr id="17" name="直接连接符 16"/>
          <p:cNvCxnSpPr/>
          <p:nvPr/>
        </p:nvCxnSpPr>
        <p:spPr>
          <a:xfrm>
            <a:off x="7420060" y="3858755"/>
            <a:ext cx="3579244" cy="27353"/>
          </a:xfrm>
          <a:prstGeom prst="line">
            <a:avLst/>
          </a:prstGeom>
          <a:noFill/>
          <a:ln w="38100" cap="flat" cmpd="sng" algn="ctr">
            <a:solidFill>
              <a:sysClr val="window" lastClr="FFFFFF">
                <a:lumMod val="50000"/>
              </a:sysClr>
            </a:solidFill>
            <a:prstDash val="dash"/>
            <a:miter lim="800000"/>
          </a:ln>
          <a:effectLst/>
        </p:spPr>
      </p:cxnSp>
      <p:cxnSp>
        <p:nvCxnSpPr>
          <p:cNvPr id="18" name="直接连接符 17"/>
          <p:cNvCxnSpPr/>
          <p:nvPr/>
        </p:nvCxnSpPr>
        <p:spPr>
          <a:xfrm flipH="1">
            <a:off x="846608" y="1576769"/>
            <a:ext cx="56944" cy="4596186"/>
          </a:xfrm>
          <a:prstGeom prst="line">
            <a:avLst/>
          </a:prstGeom>
          <a:noFill/>
          <a:ln w="38100" cap="flat" cmpd="sng" algn="ctr">
            <a:solidFill>
              <a:sysClr val="window" lastClr="FFFFFF">
                <a:lumMod val="50000"/>
              </a:sysClr>
            </a:solidFill>
            <a:prstDash val="dash"/>
            <a:miter lim="800000"/>
          </a:ln>
          <a:effectLst/>
        </p:spPr>
      </p:cxnSp>
      <p:cxnSp>
        <p:nvCxnSpPr>
          <p:cNvPr id="19" name="直接连接符 18"/>
          <p:cNvCxnSpPr/>
          <p:nvPr/>
        </p:nvCxnSpPr>
        <p:spPr>
          <a:xfrm>
            <a:off x="7420060" y="690880"/>
            <a:ext cx="0" cy="6167120"/>
          </a:xfrm>
          <a:prstGeom prst="line">
            <a:avLst/>
          </a:prstGeom>
          <a:noFill/>
          <a:ln w="38100" cap="flat" cmpd="sng" algn="ctr">
            <a:solidFill>
              <a:srgbClr val="FFC000"/>
            </a:solidFill>
            <a:prstDash val="dash"/>
            <a:miter lim="800000"/>
          </a:ln>
          <a:effectLst/>
        </p:spPr>
      </p:cxnSp>
      <p:cxnSp>
        <p:nvCxnSpPr>
          <p:cNvPr id="20" name="直接连接符 19"/>
          <p:cNvCxnSpPr/>
          <p:nvPr/>
        </p:nvCxnSpPr>
        <p:spPr>
          <a:xfrm>
            <a:off x="872647" y="6151093"/>
            <a:ext cx="10242765" cy="40851"/>
          </a:xfrm>
          <a:prstGeom prst="line">
            <a:avLst/>
          </a:prstGeom>
          <a:noFill/>
          <a:ln w="38100" cap="flat" cmpd="sng" algn="ctr">
            <a:solidFill>
              <a:srgbClr val="FFC000"/>
            </a:solidFill>
            <a:prstDash val="dash"/>
            <a:miter lim="800000"/>
          </a:ln>
          <a:effectLst/>
        </p:spPr>
      </p:cxnSp>
      <p:sp>
        <p:nvSpPr>
          <p:cNvPr id="21" name="矩形 1"/>
          <p:cNvSpPr>
            <a:spLocks noChangeArrowheads="1"/>
          </p:cNvSpPr>
          <p:nvPr/>
        </p:nvSpPr>
        <p:spPr bwMode="auto">
          <a:xfrm>
            <a:off x="909444" y="1584788"/>
            <a:ext cx="5309164" cy="598611"/>
          </a:xfrm>
          <a:prstGeom prst="rect">
            <a:avLst/>
          </a:prstGeom>
          <a:solidFill>
            <a:srgbClr val="C00000"/>
          </a:solidFill>
          <a:ln>
            <a:noFill/>
          </a:ln>
        </p:spPr>
        <p:txBody>
          <a:bodyPr anchor="ctr"/>
          <a:lstStyle/>
          <a:p>
            <a:pPr algn="dist" fontAlgn="base">
              <a:spcBef>
                <a:spcPct val="0"/>
              </a:spcBef>
              <a:spcAft>
                <a:spcPct val="0"/>
              </a:spcAft>
              <a:buFont typeface="Arial" panose="020B0604020202020204" pitchFamily="34" charset="0"/>
              <a:buNone/>
            </a:pPr>
            <a:r>
              <a:rPr lang="zh-CN" altLang="en-US" sz="2800" b="1" dirty="0">
                <a:solidFill>
                  <a:srgbClr val="FFFF00"/>
                </a:solidFill>
                <a:latin typeface="微软雅黑" panose="020B0503020204020204" pitchFamily="34" charset="-122"/>
                <a:ea typeface="微软雅黑" panose="020B0503020204020204" pitchFamily="34" charset="-122"/>
              </a:rPr>
              <a:t>即使在不发达的社会发展阶段，</a:t>
            </a:r>
            <a:endParaRPr lang="zh-CN" altLang="en-US" sz="2800" dirty="0">
              <a:solidFill>
                <a:srgbClr val="FFFFFF"/>
              </a:solidFill>
              <a:latin typeface="微软雅黑" panose="020B0503020204020204" pitchFamily="34" charset="-122"/>
              <a:ea typeface="微软雅黑" panose="020B0503020204020204" pitchFamily="34" charset="-122"/>
              <a:sym typeface="Segoe UI Emoji" panose="020B0502040204020203" pitchFamily="2" charset="0"/>
            </a:endParaRPr>
          </a:p>
        </p:txBody>
      </p:sp>
      <p:pic>
        <p:nvPicPr>
          <p:cNvPr id="28" name="Picture 6" descr="http://img1.jike.com/get?name=T1U9L3BsL41RCvBVdK"/>
          <p:cNvPicPr>
            <a:picLocks noChangeAspect="1" noChangeArrowheads="1"/>
          </p:cNvPicPr>
          <p:nvPr/>
        </p:nvPicPr>
        <p:blipFill>
          <a:blip r:embed="rId6" cstate="email"/>
          <a:srcRect/>
          <a:stretch>
            <a:fillRect/>
          </a:stretch>
        </p:blipFill>
        <p:spPr bwMode="auto">
          <a:xfrm>
            <a:off x="7513191" y="3886108"/>
            <a:ext cx="3602221" cy="2118251"/>
          </a:xfrm>
          <a:prstGeom prst="rect">
            <a:avLst/>
          </a:prstGeom>
          <a:noFill/>
          <a:effectLst>
            <a:glow>
              <a:schemeClr val="accent1">
                <a:alpha val="40000"/>
              </a:schemeClr>
            </a:glow>
            <a:softEdge rad="190500"/>
          </a:effectLst>
          <a:extLst>
            <a:ext uri="{909E8E84-426E-40DD-AFC4-6F175D3DCCD1}">
              <a14:hiddenFill xmlns:a14="http://schemas.microsoft.com/office/drawing/2010/main">
                <a:solidFill>
                  <a:srgbClr val="FFFFFF"/>
                </a:solidFill>
              </a14:hiddenFill>
            </a:ext>
          </a:extLst>
        </p:spPr>
      </p:pic>
      <p:sp>
        <p:nvSpPr>
          <p:cNvPr id="31" name="TextBox 15"/>
          <p:cNvSpPr txBox="1"/>
          <p:nvPr/>
        </p:nvSpPr>
        <p:spPr>
          <a:xfrm>
            <a:off x="902358" y="2946353"/>
            <a:ext cx="6399672" cy="2937727"/>
          </a:xfrm>
          <a:prstGeom prst="rect">
            <a:avLst/>
          </a:prstGeom>
          <a:noFill/>
        </p:spPr>
        <p:txBody>
          <a:bodyPr wrap="square" rtlCol="0">
            <a:spAutoFit/>
          </a:bodyPr>
          <a:lstStyle/>
          <a:p>
            <a:pPr>
              <a:lnSpc>
                <a:spcPct val="130000"/>
              </a:lnSpc>
            </a:pPr>
            <a:r>
              <a:rPr lang="en-US" altLang="zh-CN" sz="1780" dirty="0">
                <a:latin typeface="微软雅黑" panose="020B0503020204020204" pitchFamily="34" charset="-122"/>
                <a:ea typeface="微软雅黑" panose="020B0503020204020204" pitchFamily="34" charset="-122"/>
              </a:rPr>
              <a:t>1956</a:t>
            </a:r>
            <a:r>
              <a:rPr lang="zh-CN" altLang="en-US" sz="1780" dirty="0">
                <a:latin typeface="微软雅黑" panose="020B0503020204020204" pitchFamily="34" charset="-122"/>
                <a:ea typeface="微软雅黑" panose="020B0503020204020204" pitchFamily="34" charset="-122"/>
              </a:rPr>
              <a:t>年，毛泽东说：“辛亥革命，到今年，不过四十五年，中国的面目完全变了。再过四十五年，就是两千零一年，也就是进到二十一世纪的时候，中国的面目更要大变。中国将变为一个强大的社会主义工业国。中国应当这样。因为中国是一个具有九百六十万平方公里土地和六万万人口的国家，中国应当对人类有较大的贡献。而这种贡献，在过去一个长时期内，则是太少了。这使我们感到惭愧。”对人类做出贡献的思想意识，一直激励着中国共产党人带领人民群众不懈奋斗。</a:t>
            </a:r>
          </a:p>
        </p:txBody>
      </p:sp>
    </p:spTree>
  </p:cSld>
  <p:clrMapOvr>
    <a:masterClrMapping/>
  </p:clrMapOvr>
  <p:transition spd="slow" advTm="2000">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3446" y="0"/>
            <a:ext cx="10745046" cy="173736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0210" y="-1174720"/>
            <a:ext cx="7152762" cy="4086799"/>
          </a:xfrm>
          <a:prstGeom prst="rect">
            <a:avLst/>
          </a:prstGeom>
        </p:spPr>
      </p:pic>
      <p:grpSp>
        <p:nvGrpSpPr>
          <p:cNvPr id="22" name="组合 21"/>
          <p:cNvGrpSpPr/>
          <p:nvPr/>
        </p:nvGrpSpPr>
        <p:grpSpPr>
          <a:xfrm>
            <a:off x="1986167" y="1870777"/>
            <a:ext cx="7966215" cy="4698824"/>
            <a:chOff x="1986167" y="1499716"/>
            <a:chExt cx="7966215" cy="4698824"/>
          </a:xfrm>
        </p:grpSpPr>
        <p:sp>
          <p:nvSpPr>
            <p:cNvPr id="4" name="Rectangular Callout 3"/>
            <p:cNvSpPr/>
            <p:nvPr/>
          </p:nvSpPr>
          <p:spPr>
            <a:xfrm>
              <a:off x="1986167" y="1499716"/>
              <a:ext cx="7966215" cy="1031750"/>
            </a:xfrm>
            <a:prstGeom prst="wedgeRectCallout">
              <a:avLst>
                <a:gd name="adj1" fmla="val -55714"/>
                <a:gd name="adj2" fmla="val -32861"/>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00" dirty="0">
                <a:solidFill>
                  <a:prstClr val="white"/>
                </a:solidFill>
              </a:endParaRPr>
            </a:p>
          </p:txBody>
        </p:sp>
        <p:sp>
          <p:nvSpPr>
            <p:cNvPr id="21" name="TextBox 1"/>
            <p:cNvSpPr txBox="1"/>
            <p:nvPr/>
          </p:nvSpPr>
          <p:spPr>
            <a:xfrm>
              <a:off x="2199031" y="1781616"/>
              <a:ext cx="7342366" cy="467949"/>
            </a:xfrm>
            <a:prstGeom prst="rect">
              <a:avLst/>
            </a:prstGeom>
            <a:noFill/>
          </p:spPr>
          <p:txBody>
            <a:bodyPr wrap="square" rtlCol="0">
              <a:spAutoFit/>
            </a:bodyPr>
            <a:lstStyle/>
            <a:p>
              <a:pPr>
                <a:lnSpc>
                  <a:spcPct val="120000"/>
                </a:lnSpc>
              </a:pPr>
              <a:r>
                <a:rPr lang="zh-CN" altLang="en-US" sz="2220" b="1" dirty="0">
                  <a:solidFill>
                    <a:srgbClr val="FFC000"/>
                  </a:solidFill>
                  <a:latin typeface="微软雅黑" panose="020B0503020204020204" pitchFamily="34" charset="-122"/>
                  <a:ea typeface="微软雅黑" panose="020B0503020204020204" pitchFamily="34" charset="-122"/>
                </a:rPr>
                <a:t>邓小平把这种思想设计为三步走的现代化发展战略</a:t>
              </a:r>
            </a:p>
          </p:txBody>
        </p:sp>
        <p:grpSp>
          <p:nvGrpSpPr>
            <p:cNvPr id="3" name="组合 2"/>
            <p:cNvGrpSpPr/>
            <p:nvPr/>
          </p:nvGrpSpPr>
          <p:grpSpPr>
            <a:xfrm>
              <a:off x="1986167" y="2625050"/>
              <a:ext cx="7966215" cy="3573490"/>
              <a:chOff x="2463245" y="2893571"/>
              <a:chExt cx="7966215" cy="3573490"/>
            </a:xfrm>
          </p:grpSpPr>
          <p:sp>
            <p:nvSpPr>
              <p:cNvPr id="5" name="Rectangular Callout 13"/>
              <p:cNvSpPr/>
              <p:nvPr/>
            </p:nvSpPr>
            <p:spPr>
              <a:xfrm>
                <a:off x="2463245" y="2893571"/>
                <a:ext cx="7966215" cy="3573490"/>
              </a:xfrm>
              <a:prstGeom prst="wedgeRectCallout">
                <a:avLst>
                  <a:gd name="adj1" fmla="val 56680"/>
                  <a:gd name="adj2" fmla="val -33489"/>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200" dirty="0">
                  <a:solidFill>
                    <a:prstClr val="white"/>
                  </a:solidFill>
                </a:endParaRPr>
              </a:p>
            </p:txBody>
          </p:sp>
          <p:sp>
            <p:nvSpPr>
              <p:cNvPr id="2" name="矩形 1"/>
              <p:cNvSpPr/>
              <p:nvPr/>
            </p:nvSpPr>
            <p:spPr>
              <a:xfrm>
                <a:off x="2676109" y="3237076"/>
                <a:ext cx="7540486" cy="3083921"/>
              </a:xfrm>
              <a:prstGeom prst="rect">
                <a:avLst/>
              </a:prstGeom>
            </p:spPr>
            <p:txBody>
              <a:bodyPr wrap="square">
                <a:spAutoFit/>
              </a:bodyPr>
              <a:lstStyle/>
              <a:p>
                <a:pPr algn="just">
                  <a:lnSpc>
                    <a:spcPct val="120000"/>
                  </a:lnSpc>
                </a:pPr>
                <a:r>
                  <a:rPr lang="en-US" altLang="zh-CN" dirty="0">
                    <a:latin typeface="微软雅黑" panose="020B0503020204020204" pitchFamily="34" charset="-122"/>
                    <a:ea typeface="微软雅黑" panose="020B0503020204020204" pitchFamily="34" charset="-122"/>
                  </a:rPr>
                  <a:t>1985</a:t>
                </a:r>
                <a:r>
                  <a:rPr lang="zh-CN" altLang="en-US" dirty="0">
                    <a:latin typeface="微软雅黑" panose="020B0503020204020204" pitchFamily="34" charset="-122"/>
                    <a:ea typeface="微软雅黑" panose="020B0503020204020204" pitchFamily="34" charset="-122"/>
                  </a:rPr>
                  <a:t>年，他说：“现在人们说中国发生了明显的变化。我对一些外宾说，这只是小变化。翻两番，达到小康水平，可以说是中变化。到下世纪中叶，能够接近世界发达国家的水平，那才是大变化。到那时，社会主义中国的分量和作用就不同了，我们就可以对人类有较大的贡献。”</a:t>
                </a:r>
                <a:r>
                  <a:rPr lang="en-US" altLang="zh-CN" dirty="0">
                    <a:latin typeface="微软雅黑" panose="020B0503020204020204" pitchFamily="34" charset="-122"/>
                    <a:ea typeface="微软雅黑" panose="020B0503020204020204" pitchFamily="34" charset="-122"/>
                  </a:rPr>
                  <a:t>1987</a:t>
                </a:r>
                <a:r>
                  <a:rPr lang="zh-CN" altLang="en-US" dirty="0">
                    <a:latin typeface="微软雅黑" panose="020B0503020204020204" pitchFamily="34" charset="-122"/>
                    <a:ea typeface="微软雅黑" panose="020B0503020204020204" pitchFamily="34" charset="-122"/>
                  </a:rPr>
                  <a:t>年，邓小平又强调，</a:t>
                </a:r>
                <a:r>
                  <a:rPr lang="zh-CN" altLang="en-US" b="1" dirty="0">
                    <a:latin typeface="微软雅黑" panose="020B0503020204020204" pitchFamily="34" charset="-122"/>
                    <a:ea typeface="微软雅黑" panose="020B0503020204020204" pitchFamily="34" charset="-122"/>
                  </a:rPr>
                  <a:t>到</a:t>
                </a:r>
                <a:r>
                  <a:rPr lang="en-US" altLang="zh-CN" b="1" dirty="0">
                    <a:latin typeface="微软雅黑" panose="020B0503020204020204" pitchFamily="34" charset="-122"/>
                    <a:ea typeface="微软雅黑" panose="020B0503020204020204" pitchFamily="34" charset="-122"/>
                  </a:rPr>
                  <a:t>21</a:t>
                </a:r>
                <a:r>
                  <a:rPr lang="zh-CN" altLang="en-US" b="1" dirty="0">
                    <a:latin typeface="微软雅黑" panose="020B0503020204020204" pitchFamily="34" charset="-122"/>
                    <a:ea typeface="微软雅黑" panose="020B0503020204020204" pitchFamily="34" charset="-122"/>
                  </a:rPr>
                  <a:t>世纪中叶达到中等发达国家的水平，为人类做更多的事情</a:t>
                </a:r>
                <a:r>
                  <a:rPr lang="zh-CN" altLang="en-US"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“我们就是有这么一个雄心壮志”</a:t>
                </a:r>
                <a:r>
                  <a:rPr lang="zh-CN" altLang="en-US" dirty="0">
                    <a:latin typeface="微软雅黑" panose="020B0503020204020204" pitchFamily="34" charset="-122"/>
                    <a:ea typeface="微软雅黑" panose="020B0503020204020204" pitchFamily="34" charset="-122"/>
                  </a:rPr>
                  <a:t>。邓小平把中华民族为人类做贡献的价值理想与中国现代化建设的发展战略紧密联系在一起，融入建设中国特色社会主义的共同理想。正是这种理想追求激励中国人民逐步走向一个负责任的大国强国。</a:t>
                </a:r>
              </a:p>
            </p:txBody>
          </p:sp>
        </p:grpSp>
      </p:gr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3446" y="0"/>
            <a:ext cx="10745046" cy="173736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0210" y="-1174720"/>
            <a:ext cx="7152762" cy="4086799"/>
          </a:xfrm>
          <a:prstGeom prst="rect">
            <a:avLst/>
          </a:prstGeom>
        </p:spPr>
      </p:pic>
      <p:sp>
        <p:nvSpPr>
          <p:cNvPr id="9" name="矩形 8"/>
          <p:cNvSpPr/>
          <p:nvPr/>
        </p:nvSpPr>
        <p:spPr>
          <a:xfrm>
            <a:off x="1" y="3176588"/>
            <a:ext cx="12192000" cy="10080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4" name="Rectangle 28"/>
          <p:cNvSpPr>
            <a:spLocks noChangeArrowheads="1"/>
          </p:cNvSpPr>
          <p:nvPr/>
        </p:nvSpPr>
        <p:spPr bwMode="auto">
          <a:xfrm>
            <a:off x="1133062" y="5130180"/>
            <a:ext cx="9925878" cy="137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b="1" dirty="0">
                <a:latin typeface="微软雅黑" panose="020B0503020204020204" pitchFamily="34" charset="-122"/>
                <a:ea typeface="微软雅黑" panose="020B0503020204020204" pitchFamily="34" charset="-122"/>
              </a:rPr>
              <a:t>中国梦，不应仅理解为中国自身利益的实现和中国的强大崛起，而忽略了中华民族要对人类有所贡献、已经对人类做出了巨大贡献、正在为人类做着巨大贡献和未来将为人类做出更大贡献的深刻内涵。</a:t>
            </a:r>
            <a:r>
              <a:rPr lang="zh-CN" altLang="en-US" sz="1555" dirty="0">
                <a:latin typeface="微软雅黑" panose="020B0503020204020204" pitchFamily="34" charset="-122"/>
                <a:ea typeface="微软雅黑" panose="020B0503020204020204" pitchFamily="34" charset="-122"/>
              </a:rPr>
              <a:t>基于这样的认识，才能进一步形成中华民族自尊自信、理性科学、务实进取、开放宽容的健康的国民心态，才能进一步形成令世界其他民族仰慕的成熟的大国心态，使每一个中华儿女享受到做中国人的荣耀和尊严。 </a:t>
            </a:r>
          </a:p>
        </p:txBody>
      </p:sp>
      <p:sp>
        <p:nvSpPr>
          <p:cNvPr id="26" name="Rectangle 28"/>
          <p:cNvSpPr>
            <a:spLocks noChangeArrowheads="1"/>
          </p:cNvSpPr>
          <p:nvPr/>
        </p:nvSpPr>
        <p:spPr bwMode="auto">
          <a:xfrm>
            <a:off x="1125854" y="4507761"/>
            <a:ext cx="9780685" cy="39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b="1" dirty="0">
                <a:solidFill>
                  <a:srgbClr val="C00000"/>
                </a:solidFill>
                <a:latin typeface="微软雅黑" panose="020B0503020204020204" pitchFamily="34" charset="-122"/>
                <a:ea typeface="微软雅黑" panose="020B0503020204020204" pitchFamily="34" charset="-122"/>
              </a:rPr>
              <a:t>习近平总书记提出的中国梦接续了毛泽东、邓小平强调的中华民族要为人类做较大贡献的思想。</a:t>
            </a:r>
          </a:p>
        </p:txBody>
      </p:sp>
      <p:pic>
        <p:nvPicPr>
          <p:cNvPr id="27" name="图片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3182" y="1865534"/>
            <a:ext cx="3135243" cy="2037908"/>
          </a:xfrm>
          <a:prstGeom prst="rect">
            <a:avLst/>
          </a:prstGeom>
        </p:spPr>
      </p:pic>
      <p:pic>
        <p:nvPicPr>
          <p:cNvPr id="28" name="图片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83346" y="1911753"/>
            <a:ext cx="3173748" cy="1991689"/>
          </a:xfrm>
          <a:prstGeom prst="rect">
            <a:avLst/>
          </a:prstGeom>
        </p:spPr>
      </p:pic>
      <p:pic>
        <p:nvPicPr>
          <p:cNvPr id="31" name="图片 30"/>
          <p:cNvPicPr>
            <a:picLocks noChangeAspect="1"/>
          </p:cNvPicPr>
          <p:nvPr/>
        </p:nvPicPr>
        <p:blipFill rotWithShape="1">
          <a:blip r:embed="rId7" cstate="print">
            <a:extLst>
              <a:ext uri="{28A0092B-C50C-407E-A947-70E740481C1C}">
                <a14:useLocalDpi xmlns:a14="http://schemas.microsoft.com/office/drawing/2010/main" val="0"/>
              </a:ext>
            </a:extLst>
          </a:blip>
          <a:srcRect b="-300"/>
          <a:stretch>
            <a:fillRect/>
          </a:stretch>
        </p:blipFill>
        <p:spPr>
          <a:xfrm>
            <a:off x="8041293" y="1896469"/>
            <a:ext cx="3166754" cy="2022255"/>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4"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0" y="5978162"/>
            <a:ext cx="11887200" cy="2053982"/>
          </a:xfrm>
          <a:prstGeom prst="rect">
            <a:avLst/>
          </a:prstGeom>
        </p:spPr>
      </p:pic>
      <p:pic>
        <p:nvPicPr>
          <p:cNvPr id="5" name="Picture 2" descr="C:\Users\PC\Desktop\ppt\3\63.png"/>
          <p:cNvPicPr>
            <a:picLocks noChangeAspect="1" noChangeArrowheads="1"/>
          </p:cNvPicPr>
          <p:nvPr/>
        </p:nvPicPr>
        <p:blipFill rotWithShape="1">
          <a:blip r:embed="rId4" cstate="email"/>
          <a:srcRect l="16095" b="15539"/>
          <a:stretch>
            <a:fillRect/>
          </a:stretch>
        </p:blipFill>
        <p:spPr bwMode="auto">
          <a:xfrm flipH="1">
            <a:off x="8644494" y="3137171"/>
            <a:ext cx="3547506" cy="372083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3" descr="C:\Users\PC\Desktop\zqq\201513_0000_-----4.png"/>
          <p:cNvPicPr>
            <a:picLocks noChangeAspect="1" noChangeArrowheads="1"/>
          </p:cNvPicPr>
          <p:nvPr/>
        </p:nvPicPr>
        <p:blipFill>
          <a:blip r:embed="rId5" cstate="email"/>
          <a:srcRect/>
          <a:stretch>
            <a:fillRect/>
          </a:stretch>
        </p:blipFill>
        <p:spPr bwMode="auto">
          <a:xfrm>
            <a:off x="0" y="4366351"/>
            <a:ext cx="8127275" cy="249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4164" y="-324791"/>
            <a:ext cx="3820251" cy="2182737"/>
          </a:xfrm>
          <a:prstGeom prst="rect">
            <a:avLst/>
          </a:prstGeom>
        </p:spPr>
      </p:pic>
      <p:grpSp>
        <p:nvGrpSpPr>
          <p:cNvPr id="6" name="组合 5"/>
          <p:cNvGrpSpPr/>
          <p:nvPr/>
        </p:nvGrpSpPr>
        <p:grpSpPr>
          <a:xfrm>
            <a:off x="1804341" y="1528947"/>
            <a:ext cx="8278517" cy="2428873"/>
            <a:chOff x="1075961" y="1613746"/>
            <a:chExt cx="8278517" cy="2428873"/>
          </a:xfrm>
        </p:grpSpPr>
        <p:sp>
          <p:nvSpPr>
            <p:cNvPr id="7" name="文本框 71"/>
            <p:cNvSpPr txBox="1">
              <a:spLocks noChangeArrowheads="1"/>
            </p:cNvSpPr>
            <p:nvPr/>
          </p:nvSpPr>
          <p:spPr bwMode="auto">
            <a:xfrm>
              <a:off x="4701515" y="2368051"/>
              <a:ext cx="4652963" cy="923330"/>
            </a:xfrm>
            <a:prstGeom prst="rect">
              <a:avLst/>
            </a:prstGeom>
            <a:noFill/>
            <a:ln w="9525">
              <a:solidFill>
                <a:srgbClr val="C00000"/>
              </a:solidFill>
              <a:miter lim="800000"/>
            </a:ln>
            <a:effectLst>
              <a:outerShdw blurRad="50800" dist="50800" dir="5400000" algn="ctr" rotWithShape="0">
                <a:srgbClr val="000000">
                  <a:alpha val="80000"/>
                </a:srgbClr>
              </a:outerShdw>
            </a:effectLst>
          </p:spPr>
          <p:txBody>
            <a:bodyPr>
              <a:spAutoFit/>
            </a:bodyPr>
            <a:lstStyle/>
            <a:p>
              <a:pPr algn="ctr"/>
              <a:r>
                <a:rPr lang="zh-CN" altLang="en-US" sz="5400" b="1" dirty="0">
                  <a:solidFill>
                    <a:srgbClr val="FF0000"/>
                  </a:solidFill>
                  <a:latin typeface="微软雅黑" panose="020B0503020204020204" pitchFamily="34" charset="-122"/>
                  <a:ea typeface="微软雅黑" panose="020B0503020204020204" pitchFamily="34" charset="-122"/>
                </a:rPr>
                <a:t>中国梦人民梦</a:t>
              </a:r>
            </a:p>
          </p:txBody>
        </p:sp>
        <p:grpSp>
          <p:nvGrpSpPr>
            <p:cNvPr id="9" name="组合 8"/>
            <p:cNvGrpSpPr/>
            <p:nvPr/>
          </p:nvGrpSpPr>
          <p:grpSpPr>
            <a:xfrm>
              <a:off x="1075961" y="1613746"/>
              <a:ext cx="3562018" cy="2428873"/>
              <a:chOff x="3738895" y="1060070"/>
              <a:chExt cx="4646990" cy="3168695"/>
            </a:xfrm>
          </p:grpSpPr>
          <p:sp>
            <p:nvSpPr>
              <p:cNvPr id="11" name="文本框 70"/>
              <p:cNvSpPr txBox="1">
                <a:spLocks noChangeArrowheads="1"/>
              </p:cNvSpPr>
              <p:nvPr/>
            </p:nvSpPr>
            <p:spPr bwMode="auto">
              <a:xfrm>
                <a:off x="4856997" y="1983904"/>
                <a:ext cx="2370926" cy="1325029"/>
              </a:xfrm>
              <a:prstGeom prst="rect">
                <a:avLst/>
              </a:prstGeom>
              <a:noFill/>
              <a:ln w="9525">
                <a:solidFill>
                  <a:srgbClr val="C00000"/>
                </a:solidFill>
                <a:miter lim="800000"/>
              </a:ln>
            </p:spPr>
            <p:txBody>
              <a:bodyPr>
                <a:spAutoFit/>
              </a:bodyPr>
              <a:lstStyle/>
              <a:p>
                <a:pPr algn="ctr" eaLnBrk="1" hangingPunct="1"/>
                <a:r>
                  <a:rPr lang="en-US" altLang="zh-CN" sz="6000" b="1" dirty="0">
                    <a:solidFill>
                      <a:srgbClr val="FF0000"/>
                    </a:solidFill>
                    <a:latin typeface="微软雅黑" panose="020B0503020204020204" pitchFamily="34" charset="-122"/>
                    <a:ea typeface="微软雅黑" panose="020B0503020204020204" pitchFamily="34" charset="-122"/>
                  </a:rPr>
                  <a:t>04</a:t>
                </a:r>
                <a:endParaRPr lang="zh-CN" altLang="en-US" sz="6000" b="1" dirty="0">
                  <a:solidFill>
                    <a:srgbClr val="FF0000"/>
                  </a:solidFill>
                  <a:latin typeface="微软雅黑" panose="020B0503020204020204" pitchFamily="34" charset="-122"/>
                  <a:ea typeface="微软雅黑" panose="020B0503020204020204" pitchFamily="34" charset="-122"/>
                </a:endParaRPr>
              </a:p>
            </p:txBody>
          </p:sp>
          <p:grpSp>
            <p:nvGrpSpPr>
              <p:cNvPr id="12" name="组合 6"/>
              <p:cNvGrpSpPr/>
              <p:nvPr/>
            </p:nvGrpSpPr>
            <p:grpSpPr bwMode="auto">
              <a:xfrm>
                <a:off x="3738895" y="1060070"/>
                <a:ext cx="4571326" cy="852084"/>
                <a:chOff x="0" y="0"/>
                <a:chExt cx="4572001" cy="852010"/>
              </a:xfrm>
            </p:grpSpPr>
            <p:grpSp>
              <p:nvGrpSpPr>
                <p:cNvPr id="27" name="组合 15"/>
                <p:cNvGrpSpPr/>
                <p:nvPr/>
              </p:nvGrpSpPr>
              <p:grpSpPr bwMode="auto">
                <a:xfrm>
                  <a:off x="1421435" y="0"/>
                  <a:ext cx="1693320" cy="852010"/>
                  <a:chOff x="0" y="0"/>
                  <a:chExt cx="3698748" cy="1861058"/>
                </a:xfrm>
              </p:grpSpPr>
              <p:sp>
                <p:nvSpPr>
                  <p:cNvPr id="30" name="菱形 2"/>
                  <p:cNvSpPr>
                    <a:spLocks noChangeArrowheads="1"/>
                  </p:cNvSpPr>
                  <p:nvPr/>
                </p:nvSpPr>
                <p:spPr bwMode="auto">
                  <a:xfrm>
                    <a:off x="1232916" y="0"/>
                    <a:ext cx="1244600" cy="1244600"/>
                  </a:xfrm>
                  <a:prstGeom prst="diamond">
                    <a:avLst/>
                  </a:prstGeom>
                  <a:noFill/>
                  <a:ln w="12700">
                    <a:solidFill>
                      <a:srgbClr val="C00000"/>
                    </a:solidFill>
                    <a:miter lim="800000"/>
                  </a:ln>
                </p:spPr>
                <p:txBody>
                  <a:bodyPr anchor="ctr"/>
                  <a:lstStyle/>
                  <a:p>
                    <a:pPr algn="ctr" eaLnBrk="1" hangingPunct="1"/>
                    <a:endParaRPr lang="zh-CN" altLang="en-US" sz="1200" dirty="0">
                      <a:solidFill>
                        <a:srgbClr val="FF0000"/>
                      </a:solidFill>
                      <a:ea typeface="微软雅黑" panose="020B0503020204020204" pitchFamily="34" charset="-122"/>
                    </a:endParaRPr>
                  </a:p>
                </p:txBody>
              </p:sp>
              <p:grpSp>
                <p:nvGrpSpPr>
                  <p:cNvPr id="31" name="组合 8"/>
                  <p:cNvGrpSpPr/>
                  <p:nvPr/>
                </p:nvGrpSpPr>
                <p:grpSpPr bwMode="auto">
                  <a:xfrm>
                    <a:off x="0" y="1244600"/>
                    <a:ext cx="1232916" cy="616458"/>
                    <a:chOff x="0" y="0"/>
                    <a:chExt cx="1232916" cy="616458"/>
                  </a:xfrm>
                </p:grpSpPr>
                <p:cxnSp>
                  <p:nvCxnSpPr>
                    <p:cNvPr id="38" name="直接连接符 4"/>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9" name="直接连接符 7"/>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32" name="组合 9"/>
                  <p:cNvGrpSpPr/>
                  <p:nvPr/>
                </p:nvGrpSpPr>
                <p:grpSpPr bwMode="auto">
                  <a:xfrm>
                    <a:off x="1232916" y="1244600"/>
                    <a:ext cx="1232916" cy="616458"/>
                    <a:chOff x="0" y="0"/>
                    <a:chExt cx="1232916" cy="616458"/>
                  </a:xfrm>
                </p:grpSpPr>
                <p:cxnSp>
                  <p:nvCxnSpPr>
                    <p:cNvPr id="36" name="直接连接符 10"/>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7" name="直接连接符 11"/>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33" name="组合 12"/>
                  <p:cNvGrpSpPr/>
                  <p:nvPr/>
                </p:nvGrpSpPr>
                <p:grpSpPr bwMode="auto">
                  <a:xfrm>
                    <a:off x="2465832" y="1244600"/>
                    <a:ext cx="1232916" cy="616458"/>
                    <a:chOff x="0" y="0"/>
                    <a:chExt cx="1232916" cy="616458"/>
                  </a:xfrm>
                </p:grpSpPr>
                <p:cxnSp>
                  <p:nvCxnSpPr>
                    <p:cNvPr id="34" name="直接连接符 13"/>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5" name="直接连接符 14"/>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cxnSp>
              <p:nvCxnSpPr>
                <p:cNvPr id="28" name="直接连接符 31"/>
                <p:cNvCxnSpPr>
                  <a:cxnSpLocks noChangeShapeType="1"/>
                </p:cNvCxnSpPr>
                <p:nvPr/>
              </p:nvCxnSpPr>
              <p:spPr bwMode="auto">
                <a:xfrm>
                  <a:off x="3114755" y="852010"/>
                  <a:ext cx="1457246" cy="0"/>
                </a:xfrm>
                <a:prstGeom prst="line">
                  <a:avLst/>
                </a:prstGeom>
                <a:noFill/>
                <a:ln w="6350" cap="rnd">
                  <a:solidFill>
                    <a:srgbClr val="C00000"/>
                  </a:solidFill>
                  <a:round/>
                </a:ln>
              </p:spPr>
            </p:cxnSp>
            <p:cxnSp>
              <p:nvCxnSpPr>
                <p:cNvPr id="29" name="直接连接符 33"/>
                <p:cNvCxnSpPr>
                  <a:cxnSpLocks noChangeShapeType="1"/>
                </p:cNvCxnSpPr>
                <p:nvPr/>
              </p:nvCxnSpPr>
              <p:spPr bwMode="auto">
                <a:xfrm>
                  <a:off x="0" y="852010"/>
                  <a:ext cx="1421435" cy="0"/>
                </a:xfrm>
                <a:prstGeom prst="line">
                  <a:avLst/>
                </a:prstGeom>
                <a:noFill/>
                <a:ln w="6350" cap="rnd">
                  <a:solidFill>
                    <a:srgbClr val="C00000"/>
                  </a:solidFill>
                  <a:round/>
                </a:ln>
              </p:spPr>
            </p:cxnSp>
          </p:grpSp>
          <p:grpSp>
            <p:nvGrpSpPr>
              <p:cNvPr id="13" name="组合 54"/>
              <p:cNvGrpSpPr/>
              <p:nvPr/>
            </p:nvGrpSpPr>
            <p:grpSpPr bwMode="auto">
              <a:xfrm flipV="1">
                <a:off x="3814559" y="3376681"/>
                <a:ext cx="4571326" cy="852084"/>
                <a:chOff x="0" y="0"/>
                <a:chExt cx="4572001" cy="852010"/>
              </a:xfrm>
            </p:grpSpPr>
            <p:grpSp>
              <p:nvGrpSpPr>
                <p:cNvPr id="14" name="组合 55"/>
                <p:cNvGrpSpPr/>
                <p:nvPr/>
              </p:nvGrpSpPr>
              <p:grpSpPr bwMode="auto">
                <a:xfrm>
                  <a:off x="1421435" y="0"/>
                  <a:ext cx="1693320" cy="852010"/>
                  <a:chOff x="0" y="0"/>
                  <a:chExt cx="3698748" cy="1861058"/>
                </a:xfrm>
              </p:grpSpPr>
              <p:sp>
                <p:nvSpPr>
                  <p:cNvPr id="17" name="菱形 58"/>
                  <p:cNvSpPr>
                    <a:spLocks noChangeArrowheads="1"/>
                  </p:cNvSpPr>
                  <p:nvPr/>
                </p:nvSpPr>
                <p:spPr bwMode="auto">
                  <a:xfrm>
                    <a:off x="1232916" y="0"/>
                    <a:ext cx="1244600" cy="1244600"/>
                  </a:xfrm>
                  <a:prstGeom prst="diamond">
                    <a:avLst/>
                  </a:prstGeom>
                  <a:noFill/>
                  <a:ln w="12700">
                    <a:solidFill>
                      <a:srgbClr val="C00000"/>
                    </a:solidFill>
                    <a:miter lim="800000"/>
                  </a:ln>
                </p:spPr>
                <p:txBody>
                  <a:bodyPr anchor="ctr"/>
                  <a:lstStyle/>
                  <a:p>
                    <a:pPr algn="ctr" eaLnBrk="1" hangingPunct="1"/>
                    <a:endParaRPr lang="zh-CN" altLang="en-US" sz="1200" dirty="0">
                      <a:solidFill>
                        <a:srgbClr val="FF0000"/>
                      </a:solidFill>
                      <a:ea typeface="微软雅黑" panose="020B0503020204020204" pitchFamily="34" charset="-122"/>
                    </a:endParaRPr>
                  </a:p>
                </p:txBody>
              </p:sp>
              <p:grpSp>
                <p:nvGrpSpPr>
                  <p:cNvPr id="18" name="组合 59"/>
                  <p:cNvGrpSpPr/>
                  <p:nvPr/>
                </p:nvGrpSpPr>
                <p:grpSpPr bwMode="auto">
                  <a:xfrm>
                    <a:off x="0" y="1244600"/>
                    <a:ext cx="1232916" cy="616458"/>
                    <a:chOff x="0" y="0"/>
                    <a:chExt cx="1232916" cy="616458"/>
                  </a:xfrm>
                </p:grpSpPr>
                <p:cxnSp>
                  <p:nvCxnSpPr>
                    <p:cNvPr id="25" name="直接连接符 66"/>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6" name="直接连接符 67"/>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19" name="组合 60"/>
                  <p:cNvGrpSpPr/>
                  <p:nvPr/>
                </p:nvGrpSpPr>
                <p:grpSpPr bwMode="auto">
                  <a:xfrm>
                    <a:off x="1232916" y="1244600"/>
                    <a:ext cx="1232916" cy="616458"/>
                    <a:chOff x="0" y="0"/>
                    <a:chExt cx="1232916" cy="616458"/>
                  </a:xfrm>
                </p:grpSpPr>
                <p:cxnSp>
                  <p:nvCxnSpPr>
                    <p:cNvPr id="23" name="直接连接符 64"/>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4" name="直接连接符 65"/>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20" name="组合 61"/>
                  <p:cNvGrpSpPr/>
                  <p:nvPr/>
                </p:nvGrpSpPr>
                <p:grpSpPr bwMode="auto">
                  <a:xfrm>
                    <a:off x="2465832" y="1244600"/>
                    <a:ext cx="1232916" cy="616458"/>
                    <a:chOff x="0" y="0"/>
                    <a:chExt cx="1232916" cy="616458"/>
                  </a:xfrm>
                </p:grpSpPr>
                <p:cxnSp>
                  <p:nvCxnSpPr>
                    <p:cNvPr id="21" name="直接连接符 62"/>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2" name="直接连接符 63"/>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cxnSp>
              <p:nvCxnSpPr>
                <p:cNvPr id="15" name="直接连接符 56"/>
                <p:cNvCxnSpPr>
                  <a:cxnSpLocks noChangeShapeType="1"/>
                </p:cNvCxnSpPr>
                <p:nvPr/>
              </p:nvCxnSpPr>
              <p:spPr bwMode="auto">
                <a:xfrm>
                  <a:off x="3114755" y="852010"/>
                  <a:ext cx="1457246" cy="0"/>
                </a:xfrm>
                <a:prstGeom prst="line">
                  <a:avLst/>
                </a:prstGeom>
                <a:noFill/>
                <a:ln w="6350" cap="rnd">
                  <a:solidFill>
                    <a:srgbClr val="C00000"/>
                  </a:solidFill>
                  <a:round/>
                </a:ln>
              </p:spPr>
            </p:cxnSp>
            <p:cxnSp>
              <p:nvCxnSpPr>
                <p:cNvPr id="16" name="直接连接符 57"/>
                <p:cNvCxnSpPr>
                  <a:cxnSpLocks noChangeShapeType="1"/>
                </p:cNvCxnSpPr>
                <p:nvPr/>
              </p:nvCxnSpPr>
              <p:spPr bwMode="auto">
                <a:xfrm>
                  <a:off x="0" y="852010"/>
                  <a:ext cx="1421435" cy="0"/>
                </a:xfrm>
                <a:prstGeom prst="line">
                  <a:avLst/>
                </a:prstGeom>
                <a:noFill/>
                <a:ln w="6350" cap="rnd">
                  <a:solidFill>
                    <a:srgbClr val="C00000"/>
                  </a:solidFill>
                  <a:round/>
                </a:ln>
              </p:spPr>
            </p:cxnSp>
          </p:grpSp>
        </p:grpSp>
      </p:gr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PC\Desktop\ppt\3\63.png"/>
          <p:cNvPicPr>
            <a:picLocks noChangeAspect="1" noChangeArrowheads="1"/>
          </p:cNvPicPr>
          <p:nvPr/>
        </p:nvPicPr>
        <p:blipFill rotWithShape="1">
          <a:blip r:embed="rId3" cstate="email"/>
          <a:srcRect l="16095" b="15539"/>
          <a:stretch>
            <a:fillRect/>
          </a:stretch>
        </p:blipFill>
        <p:spPr bwMode="auto">
          <a:xfrm flipH="1">
            <a:off x="8644494" y="3137171"/>
            <a:ext cx="3547506" cy="3720830"/>
          </a:xfrm>
          <a:prstGeom prst="rect">
            <a:avLst/>
          </a:prstGeom>
          <a:noFill/>
          <a:extLst>
            <a:ext uri="{909E8E84-426E-40DD-AFC4-6F175D3DCCD1}">
              <a14:hiddenFill xmlns:a14="http://schemas.microsoft.com/office/drawing/2010/main">
                <a:solidFill>
                  <a:srgbClr val="FFFFFF"/>
                </a:solidFill>
              </a14:hiddenFill>
            </a:ext>
          </a:extLst>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4164" y="-324791"/>
            <a:ext cx="3820251" cy="2182737"/>
          </a:xfrm>
          <a:prstGeom prst="rect">
            <a:avLst/>
          </a:prstGeom>
        </p:spPr>
      </p:pic>
      <p:grpSp>
        <p:nvGrpSpPr>
          <p:cNvPr id="11" name="组合 10"/>
          <p:cNvGrpSpPr/>
          <p:nvPr/>
        </p:nvGrpSpPr>
        <p:grpSpPr>
          <a:xfrm>
            <a:off x="1150937" y="1348221"/>
            <a:ext cx="9621838" cy="3687973"/>
            <a:chOff x="822325" y="1379538"/>
            <a:chExt cx="10242550" cy="3925887"/>
          </a:xfrm>
        </p:grpSpPr>
        <p:grpSp>
          <p:nvGrpSpPr>
            <p:cNvPr id="12" name="组合 3"/>
            <p:cNvGrpSpPr/>
            <p:nvPr/>
          </p:nvGrpSpPr>
          <p:grpSpPr bwMode="auto">
            <a:xfrm>
              <a:off x="1085850" y="2235200"/>
              <a:ext cx="9877425" cy="2460625"/>
              <a:chOff x="0" y="0"/>
              <a:chExt cx="9876025" cy="2460626"/>
            </a:xfrm>
          </p:grpSpPr>
          <p:sp>
            <p:nvSpPr>
              <p:cNvPr id="24" name="文本框 58"/>
              <p:cNvSpPr txBox="1">
                <a:spLocks noChangeArrowheads="1"/>
              </p:cNvSpPr>
              <p:nvPr/>
            </p:nvSpPr>
            <p:spPr bwMode="auto">
              <a:xfrm>
                <a:off x="544360" y="477993"/>
                <a:ext cx="1395482" cy="688027"/>
              </a:xfrm>
              <a:prstGeom prst="rect">
                <a:avLst/>
              </a:prstGeom>
              <a:noFill/>
              <a:ln w="9525">
                <a:solidFill>
                  <a:srgbClr val="C00000"/>
                </a:solidFill>
                <a:miter lim="800000"/>
              </a:ln>
            </p:spPr>
            <p:txBody>
              <a:bodyPr>
                <a:spAutoFit/>
              </a:bodyPr>
              <a:lstStyle/>
              <a:p>
                <a:pPr algn="ctr" eaLnBrk="1" hangingPunct="1"/>
                <a:r>
                  <a:rPr lang="en-US" altLang="zh-CN" sz="3600" b="1">
                    <a:solidFill>
                      <a:srgbClr val="FF0000"/>
                    </a:solidFill>
                    <a:latin typeface="微软雅黑" panose="020B0503020204020204" pitchFamily="34" charset="-122"/>
                    <a:ea typeface="微软雅黑" panose="020B0503020204020204" pitchFamily="34" charset="-122"/>
                  </a:rPr>
                  <a:t>01</a:t>
                </a:r>
                <a:endParaRPr lang="zh-CN" altLang="en-US" sz="3600" b="1">
                  <a:solidFill>
                    <a:srgbClr val="FF0000"/>
                  </a:solidFill>
                  <a:latin typeface="微软雅黑" panose="020B0503020204020204" pitchFamily="34" charset="-122"/>
                  <a:ea typeface="微软雅黑" panose="020B0503020204020204" pitchFamily="34" charset="-122"/>
                </a:endParaRPr>
              </a:p>
            </p:txBody>
          </p:sp>
          <p:sp>
            <p:nvSpPr>
              <p:cNvPr id="25" name="文本框 59"/>
              <p:cNvSpPr txBox="1">
                <a:spLocks noChangeArrowheads="1"/>
              </p:cNvSpPr>
              <p:nvPr/>
            </p:nvSpPr>
            <p:spPr bwMode="auto">
              <a:xfrm>
                <a:off x="0" y="1347207"/>
                <a:ext cx="2493001" cy="491448"/>
              </a:xfrm>
              <a:prstGeom prst="rect">
                <a:avLst/>
              </a:prstGeom>
              <a:noFill/>
              <a:ln w="9525">
                <a:solidFill>
                  <a:srgbClr val="C00000"/>
                </a:solidFill>
                <a:miter lim="800000"/>
              </a:ln>
            </p:spPr>
            <p:txBody>
              <a:bodyPr>
                <a:spAutoFit/>
              </a:bodyPr>
              <a:lstStyle/>
              <a:p>
                <a:pPr algn="ctr" defTabSz="1015365" fontAlgn="auto">
                  <a:spcBef>
                    <a:spcPts val="0"/>
                  </a:spcBef>
                  <a:spcAft>
                    <a:spcPts val="0"/>
                  </a:spcAft>
                  <a:defRPr/>
                </a:pPr>
                <a:r>
                  <a:rPr lang="zh-CN" altLang="en-US" sz="2400" b="1" kern="0" dirty="0">
                    <a:solidFill>
                      <a:prstClr val="black">
                        <a:lumMod val="85000"/>
                        <a:lumOff val="15000"/>
                      </a:prstClr>
                    </a:solidFill>
                    <a:latin typeface="微软雅黑" panose="020B0503020204020204" pitchFamily="34" charset="-122"/>
                    <a:ea typeface="微软雅黑" panose="020B0503020204020204" pitchFamily="34" charset="-122"/>
                  </a:rPr>
                  <a:t>中国梦的阐述</a:t>
                </a:r>
              </a:p>
            </p:txBody>
          </p:sp>
          <p:sp>
            <p:nvSpPr>
              <p:cNvPr id="26" name="菱形 55"/>
              <p:cNvSpPr>
                <a:spLocks noChangeArrowheads="1"/>
              </p:cNvSpPr>
              <p:nvPr/>
            </p:nvSpPr>
            <p:spPr bwMode="auto">
              <a:xfrm>
                <a:off x="11788" y="0"/>
                <a:ext cx="2460626" cy="2460626"/>
              </a:xfrm>
              <a:prstGeom prst="diamond">
                <a:avLst/>
              </a:prstGeom>
              <a:noFill/>
              <a:ln w="12700">
                <a:solidFill>
                  <a:srgbClr val="C00000"/>
                </a:solidFill>
                <a:miter lim="800000"/>
              </a:ln>
            </p:spPr>
            <p:txBody>
              <a:bodyPr anchor="ctr"/>
              <a:lstStyle/>
              <a:p>
                <a:pPr algn="ctr" eaLnBrk="1" hangingPunct="1"/>
                <a:endParaRPr lang="zh-CN" altLang="en-US" sz="2800" dirty="0">
                  <a:solidFill>
                    <a:srgbClr val="FF0000"/>
                  </a:solidFill>
                  <a:ea typeface="微软雅黑" panose="020B0503020204020204" pitchFamily="34" charset="-122"/>
                </a:endParaRPr>
              </a:p>
            </p:txBody>
          </p:sp>
          <p:sp>
            <p:nvSpPr>
              <p:cNvPr id="27" name="文本框 50"/>
              <p:cNvSpPr txBox="1">
                <a:spLocks noChangeArrowheads="1"/>
              </p:cNvSpPr>
              <p:nvPr/>
            </p:nvSpPr>
            <p:spPr bwMode="auto">
              <a:xfrm>
                <a:off x="3016774" y="477993"/>
                <a:ext cx="1395482" cy="688027"/>
              </a:xfrm>
              <a:prstGeom prst="rect">
                <a:avLst/>
              </a:prstGeom>
              <a:noFill/>
              <a:ln w="9525">
                <a:solidFill>
                  <a:srgbClr val="C00000"/>
                </a:solidFill>
                <a:miter lim="800000"/>
              </a:ln>
            </p:spPr>
            <p:txBody>
              <a:bodyPr>
                <a:spAutoFit/>
              </a:bodyPr>
              <a:lstStyle/>
              <a:p>
                <a:pPr algn="ctr" eaLnBrk="1" hangingPunct="1"/>
                <a:r>
                  <a:rPr lang="en-US" altLang="zh-CN" sz="3600" b="1" dirty="0">
                    <a:solidFill>
                      <a:srgbClr val="FF0000"/>
                    </a:solidFill>
                    <a:latin typeface="微软雅黑" panose="020B0503020204020204" pitchFamily="34" charset="-122"/>
                    <a:ea typeface="微软雅黑" panose="020B0503020204020204" pitchFamily="34" charset="-122"/>
                  </a:rPr>
                  <a:t>02</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sp>
            <p:nvSpPr>
              <p:cNvPr id="28" name="文本框 51"/>
              <p:cNvSpPr txBox="1">
                <a:spLocks noChangeArrowheads="1"/>
              </p:cNvSpPr>
              <p:nvPr/>
            </p:nvSpPr>
            <p:spPr bwMode="auto">
              <a:xfrm>
                <a:off x="2472414" y="1347207"/>
                <a:ext cx="2493001" cy="491448"/>
              </a:xfrm>
              <a:prstGeom prst="rect">
                <a:avLst/>
              </a:prstGeom>
              <a:noFill/>
              <a:ln w="9525">
                <a:solidFill>
                  <a:srgbClr val="C00000"/>
                </a:solidFill>
                <a:miter lim="800000"/>
              </a:ln>
            </p:spPr>
            <p:txBody>
              <a:bodyPr>
                <a:spAutoFit/>
              </a:bodyPr>
              <a:lstStyle/>
              <a:p>
                <a:pPr algn="ctr" defTabSz="1015365" fontAlgn="auto">
                  <a:spcBef>
                    <a:spcPts val="0"/>
                  </a:spcBef>
                  <a:spcAft>
                    <a:spcPts val="0"/>
                  </a:spcAft>
                  <a:defRPr/>
                </a:pPr>
                <a:r>
                  <a:rPr lang="zh-CN" altLang="en-US" sz="2400" b="1" kern="0" dirty="0">
                    <a:solidFill>
                      <a:prstClr val="black">
                        <a:lumMod val="85000"/>
                        <a:lumOff val="15000"/>
                      </a:prstClr>
                    </a:solidFill>
                    <a:latin typeface="微软雅黑" panose="020B0503020204020204" pitchFamily="34" charset="-122"/>
                    <a:ea typeface="微软雅黑" panose="020B0503020204020204" pitchFamily="34" charset="-122"/>
                  </a:rPr>
                  <a:t>中国梦的定义</a:t>
                </a:r>
              </a:p>
            </p:txBody>
          </p:sp>
          <p:sp>
            <p:nvSpPr>
              <p:cNvPr id="29" name="菱形 52"/>
              <p:cNvSpPr>
                <a:spLocks noChangeArrowheads="1"/>
              </p:cNvSpPr>
              <p:nvPr/>
            </p:nvSpPr>
            <p:spPr bwMode="auto">
              <a:xfrm>
                <a:off x="2484202" y="0"/>
                <a:ext cx="2460626" cy="2460626"/>
              </a:xfrm>
              <a:prstGeom prst="diamond">
                <a:avLst/>
              </a:prstGeom>
              <a:noFill/>
              <a:ln w="12700">
                <a:solidFill>
                  <a:srgbClr val="C00000"/>
                </a:solidFill>
                <a:miter lim="800000"/>
              </a:ln>
            </p:spPr>
            <p:txBody>
              <a:bodyPr anchor="ctr"/>
              <a:lstStyle/>
              <a:p>
                <a:pPr algn="ctr" eaLnBrk="1" hangingPunct="1"/>
                <a:endParaRPr lang="zh-CN" altLang="en-US" sz="2800" dirty="0">
                  <a:solidFill>
                    <a:srgbClr val="FF0000"/>
                  </a:solidFill>
                  <a:ea typeface="微软雅黑" panose="020B0503020204020204" pitchFamily="34" charset="-122"/>
                </a:endParaRPr>
              </a:p>
            </p:txBody>
          </p:sp>
          <p:sp>
            <p:nvSpPr>
              <p:cNvPr id="30" name="文本框 62"/>
              <p:cNvSpPr txBox="1">
                <a:spLocks noChangeArrowheads="1"/>
              </p:cNvSpPr>
              <p:nvPr/>
            </p:nvSpPr>
            <p:spPr bwMode="auto">
              <a:xfrm>
                <a:off x="5475557" y="477993"/>
                <a:ext cx="1395482" cy="688027"/>
              </a:xfrm>
              <a:prstGeom prst="rect">
                <a:avLst/>
              </a:prstGeom>
              <a:noFill/>
              <a:ln w="9525">
                <a:solidFill>
                  <a:srgbClr val="C00000"/>
                </a:solidFill>
                <a:miter lim="800000"/>
              </a:ln>
            </p:spPr>
            <p:txBody>
              <a:bodyPr>
                <a:spAutoFit/>
              </a:bodyPr>
              <a:lstStyle/>
              <a:p>
                <a:pPr algn="ctr" eaLnBrk="1" hangingPunct="1"/>
                <a:r>
                  <a:rPr lang="en-US" altLang="zh-CN" sz="3600" b="1" dirty="0">
                    <a:solidFill>
                      <a:srgbClr val="FF0000"/>
                    </a:solidFill>
                    <a:latin typeface="微软雅黑" panose="020B0503020204020204" pitchFamily="34" charset="-122"/>
                    <a:ea typeface="微软雅黑" panose="020B0503020204020204" pitchFamily="34" charset="-122"/>
                  </a:rPr>
                  <a:t>03</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sp>
            <p:nvSpPr>
              <p:cNvPr id="31" name="文本框 65"/>
              <p:cNvSpPr txBox="1">
                <a:spLocks noChangeArrowheads="1"/>
              </p:cNvSpPr>
              <p:nvPr/>
            </p:nvSpPr>
            <p:spPr bwMode="auto">
              <a:xfrm>
                <a:off x="4931197" y="1347207"/>
                <a:ext cx="2493001" cy="491448"/>
              </a:xfrm>
              <a:prstGeom prst="rect">
                <a:avLst/>
              </a:prstGeom>
              <a:noFill/>
              <a:ln w="9525">
                <a:solidFill>
                  <a:srgbClr val="C00000"/>
                </a:solidFill>
                <a:miter lim="800000"/>
              </a:ln>
            </p:spPr>
            <p:txBody>
              <a:bodyPr>
                <a:spAutoFit/>
              </a:bodyPr>
              <a:lstStyle/>
              <a:p>
                <a:pPr algn="ctr" defTabSz="1015365" fontAlgn="auto">
                  <a:spcBef>
                    <a:spcPts val="0"/>
                  </a:spcBef>
                  <a:spcAft>
                    <a:spcPts val="0"/>
                  </a:spcAft>
                  <a:defRPr/>
                </a:pPr>
                <a:r>
                  <a:rPr lang="zh-CN" altLang="en-US" sz="2400" b="1" kern="0" dirty="0">
                    <a:solidFill>
                      <a:prstClr val="black">
                        <a:lumMod val="85000"/>
                        <a:lumOff val="15000"/>
                      </a:prstClr>
                    </a:solidFill>
                    <a:latin typeface="微软雅黑" panose="020B0503020204020204" pitchFamily="34" charset="-122"/>
                    <a:ea typeface="微软雅黑" panose="020B0503020204020204" pitchFamily="34" charset="-122"/>
                  </a:rPr>
                  <a:t>聚力共圆梦想</a:t>
                </a:r>
              </a:p>
            </p:txBody>
          </p:sp>
          <p:sp>
            <p:nvSpPr>
              <p:cNvPr id="32" name="菱形 66"/>
              <p:cNvSpPr>
                <a:spLocks noChangeArrowheads="1"/>
              </p:cNvSpPr>
              <p:nvPr/>
            </p:nvSpPr>
            <p:spPr bwMode="auto">
              <a:xfrm>
                <a:off x="4942985" y="0"/>
                <a:ext cx="2460626" cy="2460626"/>
              </a:xfrm>
              <a:prstGeom prst="diamond">
                <a:avLst/>
              </a:prstGeom>
              <a:noFill/>
              <a:ln w="12700">
                <a:solidFill>
                  <a:srgbClr val="C00000"/>
                </a:solidFill>
                <a:miter lim="800000"/>
              </a:ln>
            </p:spPr>
            <p:txBody>
              <a:bodyPr anchor="ctr"/>
              <a:lstStyle/>
              <a:p>
                <a:pPr algn="ctr" eaLnBrk="1" hangingPunct="1"/>
                <a:endParaRPr lang="zh-CN" altLang="en-US" sz="2800" dirty="0">
                  <a:solidFill>
                    <a:srgbClr val="FF0000"/>
                  </a:solidFill>
                  <a:ea typeface="微软雅黑" panose="020B0503020204020204" pitchFamily="34" charset="-122"/>
                </a:endParaRPr>
              </a:p>
            </p:txBody>
          </p:sp>
          <p:sp>
            <p:nvSpPr>
              <p:cNvPr id="33" name="文本框 75"/>
              <p:cNvSpPr txBox="1">
                <a:spLocks noChangeArrowheads="1"/>
              </p:cNvSpPr>
              <p:nvPr/>
            </p:nvSpPr>
            <p:spPr bwMode="auto">
              <a:xfrm>
                <a:off x="7927384" y="477993"/>
                <a:ext cx="1395482" cy="688027"/>
              </a:xfrm>
              <a:prstGeom prst="rect">
                <a:avLst/>
              </a:prstGeom>
              <a:noFill/>
              <a:ln w="9525">
                <a:solidFill>
                  <a:srgbClr val="C00000"/>
                </a:solidFill>
                <a:miter lim="800000"/>
              </a:ln>
            </p:spPr>
            <p:txBody>
              <a:bodyPr>
                <a:spAutoFit/>
              </a:bodyPr>
              <a:lstStyle/>
              <a:p>
                <a:pPr algn="ctr" eaLnBrk="1" hangingPunct="1"/>
                <a:r>
                  <a:rPr lang="en-US" altLang="zh-CN" sz="3600" b="1" dirty="0">
                    <a:solidFill>
                      <a:srgbClr val="FF0000"/>
                    </a:solidFill>
                    <a:latin typeface="微软雅黑" panose="020B0503020204020204" pitchFamily="34" charset="-122"/>
                    <a:ea typeface="微软雅黑" panose="020B0503020204020204" pitchFamily="34" charset="-122"/>
                  </a:rPr>
                  <a:t>04</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sp>
            <p:nvSpPr>
              <p:cNvPr id="34" name="文本框 76"/>
              <p:cNvSpPr txBox="1">
                <a:spLocks noChangeArrowheads="1"/>
              </p:cNvSpPr>
              <p:nvPr/>
            </p:nvSpPr>
            <p:spPr bwMode="auto">
              <a:xfrm>
                <a:off x="7383024" y="1347207"/>
                <a:ext cx="2493001" cy="491448"/>
              </a:xfrm>
              <a:prstGeom prst="rect">
                <a:avLst/>
              </a:prstGeom>
              <a:noFill/>
              <a:ln w="9525">
                <a:solidFill>
                  <a:srgbClr val="C00000"/>
                </a:solidFill>
                <a:miter lim="800000"/>
              </a:ln>
            </p:spPr>
            <p:txBody>
              <a:bodyPr>
                <a:spAutoFit/>
              </a:bodyPr>
              <a:lstStyle/>
              <a:p>
                <a:pPr algn="ctr" defTabSz="1015365" fontAlgn="auto">
                  <a:spcBef>
                    <a:spcPts val="0"/>
                  </a:spcBef>
                  <a:spcAft>
                    <a:spcPts val="0"/>
                  </a:spcAft>
                  <a:defRPr/>
                </a:pPr>
                <a:r>
                  <a:rPr lang="zh-CN" altLang="en-US" sz="2400" b="1" kern="0" dirty="0">
                    <a:solidFill>
                      <a:prstClr val="black">
                        <a:lumMod val="85000"/>
                        <a:lumOff val="15000"/>
                      </a:prstClr>
                    </a:solidFill>
                    <a:latin typeface="微软雅黑" panose="020B0503020204020204" pitchFamily="34" charset="-122"/>
                    <a:ea typeface="微软雅黑" panose="020B0503020204020204" pitchFamily="34" charset="-122"/>
                  </a:rPr>
                  <a:t>中国梦人民梦</a:t>
                </a:r>
              </a:p>
            </p:txBody>
          </p:sp>
          <p:sp>
            <p:nvSpPr>
              <p:cNvPr id="35" name="菱形 79"/>
              <p:cNvSpPr>
                <a:spLocks noChangeArrowheads="1"/>
              </p:cNvSpPr>
              <p:nvPr/>
            </p:nvSpPr>
            <p:spPr bwMode="auto">
              <a:xfrm>
                <a:off x="7394812" y="0"/>
                <a:ext cx="2460626" cy="2460626"/>
              </a:xfrm>
              <a:prstGeom prst="diamond">
                <a:avLst/>
              </a:prstGeom>
              <a:noFill/>
              <a:ln w="12700">
                <a:solidFill>
                  <a:srgbClr val="C00000"/>
                </a:solidFill>
                <a:miter lim="800000"/>
              </a:ln>
            </p:spPr>
            <p:txBody>
              <a:bodyPr anchor="ctr"/>
              <a:lstStyle/>
              <a:p>
                <a:pPr algn="ctr" eaLnBrk="1" hangingPunct="1"/>
                <a:endParaRPr lang="zh-CN" altLang="en-US" sz="2800" dirty="0">
                  <a:solidFill>
                    <a:srgbClr val="FF0000"/>
                  </a:solidFill>
                  <a:ea typeface="微软雅黑" panose="020B0503020204020204" pitchFamily="34" charset="-122"/>
                </a:endParaRPr>
              </a:p>
            </p:txBody>
          </p:sp>
          <p:grpSp>
            <p:nvGrpSpPr>
              <p:cNvPr id="36" name="组合 6"/>
              <p:cNvGrpSpPr/>
              <p:nvPr/>
            </p:nvGrpSpPr>
            <p:grpSpPr bwMode="auto">
              <a:xfrm>
                <a:off x="510728" y="1190205"/>
                <a:ext cx="1450046" cy="80216"/>
                <a:chOff x="0" y="0"/>
                <a:chExt cx="1450046" cy="80216"/>
              </a:xfrm>
            </p:grpSpPr>
            <p:sp>
              <p:nvSpPr>
                <p:cNvPr id="52" name="椭圆 38"/>
                <p:cNvSpPr>
                  <a:spLocks noChangeArrowheads="1"/>
                </p:cNvSpPr>
                <p:nvPr/>
              </p:nvSpPr>
              <p:spPr bwMode="auto">
                <a:xfrm flipV="1">
                  <a:off x="691265" y="0"/>
                  <a:ext cx="80216" cy="80216"/>
                </a:xfrm>
                <a:prstGeom prst="ellipse">
                  <a:avLst/>
                </a:prstGeom>
                <a:solidFill>
                  <a:schemeClr val="bg1"/>
                </a:solidFill>
                <a:ln w="9525">
                  <a:solidFill>
                    <a:srgbClr val="C00000"/>
                  </a:solidFill>
                  <a:round/>
                </a:ln>
              </p:spPr>
              <p:txBody>
                <a:bodyPr anchor="ctr"/>
                <a:lstStyle/>
                <a:p>
                  <a:pPr algn="ctr" eaLnBrk="1" hangingPunct="1"/>
                  <a:endParaRPr lang="zh-CN" altLang="en-US" dirty="0">
                    <a:solidFill>
                      <a:srgbClr val="FF0000"/>
                    </a:solidFill>
                    <a:ea typeface="微软雅黑" panose="020B0503020204020204" pitchFamily="34" charset="-122"/>
                  </a:endParaRPr>
                </a:p>
              </p:txBody>
            </p:sp>
            <p:grpSp>
              <p:nvGrpSpPr>
                <p:cNvPr id="53" name="组合 5"/>
                <p:cNvGrpSpPr/>
                <p:nvPr/>
              </p:nvGrpSpPr>
              <p:grpSpPr bwMode="auto">
                <a:xfrm>
                  <a:off x="0" y="43553"/>
                  <a:ext cx="1450046" cy="0"/>
                  <a:chOff x="0" y="0"/>
                  <a:chExt cx="1450046" cy="0"/>
                </a:xfrm>
              </p:grpSpPr>
              <p:cxnSp>
                <p:nvCxnSpPr>
                  <p:cNvPr id="54" name="直接连接符 36"/>
                  <p:cNvCxnSpPr>
                    <a:cxnSpLocks noChangeShapeType="1"/>
                  </p:cNvCxnSpPr>
                  <p:nvPr/>
                </p:nvCxnSpPr>
                <p:spPr bwMode="auto">
                  <a:xfrm>
                    <a:off x="0" y="0"/>
                    <a:ext cx="548346" cy="0"/>
                  </a:xfrm>
                  <a:prstGeom prst="line">
                    <a:avLst/>
                  </a:prstGeom>
                  <a:noFill/>
                  <a:ln w="6350" cap="rnd">
                    <a:solidFill>
                      <a:srgbClr val="C00000"/>
                    </a:solidFill>
                    <a:round/>
                  </a:ln>
                </p:spPr>
              </p:cxnSp>
              <p:cxnSp>
                <p:nvCxnSpPr>
                  <p:cNvPr id="55" name="直接连接符 42"/>
                  <p:cNvCxnSpPr>
                    <a:cxnSpLocks noChangeShapeType="1"/>
                  </p:cNvCxnSpPr>
                  <p:nvPr/>
                </p:nvCxnSpPr>
                <p:spPr bwMode="auto">
                  <a:xfrm>
                    <a:off x="901700" y="0"/>
                    <a:ext cx="548346" cy="0"/>
                  </a:xfrm>
                  <a:prstGeom prst="line">
                    <a:avLst/>
                  </a:prstGeom>
                  <a:noFill/>
                  <a:ln w="6350" cap="rnd">
                    <a:solidFill>
                      <a:srgbClr val="C00000"/>
                    </a:solidFill>
                    <a:round/>
                  </a:ln>
                </p:spPr>
              </p:cxnSp>
            </p:grpSp>
          </p:grpSp>
          <p:grpSp>
            <p:nvGrpSpPr>
              <p:cNvPr id="37" name="组合 45"/>
              <p:cNvGrpSpPr/>
              <p:nvPr/>
            </p:nvGrpSpPr>
            <p:grpSpPr bwMode="auto">
              <a:xfrm>
                <a:off x="2975319" y="1190205"/>
                <a:ext cx="1450046" cy="80216"/>
                <a:chOff x="0" y="0"/>
                <a:chExt cx="1450046" cy="80216"/>
              </a:xfrm>
            </p:grpSpPr>
            <p:sp>
              <p:nvSpPr>
                <p:cNvPr id="48" name="椭圆 46"/>
                <p:cNvSpPr>
                  <a:spLocks noChangeArrowheads="1"/>
                </p:cNvSpPr>
                <p:nvPr/>
              </p:nvSpPr>
              <p:spPr bwMode="auto">
                <a:xfrm flipV="1">
                  <a:off x="691265" y="0"/>
                  <a:ext cx="80216" cy="80216"/>
                </a:xfrm>
                <a:prstGeom prst="ellipse">
                  <a:avLst/>
                </a:prstGeom>
                <a:solidFill>
                  <a:schemeClr val="bg1"/>
                </a:solidFill>
                <a:ln w="9525">
                  <a:solidFill>
                    <a:srgbClr val="C00000"/>
                  </a:solidFill>
                  <a:round/>
                </a:ln>
              </p:spPr>
              <p:txBody>
                <a:bodyPr anchor="ctr"/>
                <a:lstStyle/>
                <a:p>
                  <a:pPr algn="ctr" eaLnBrk="1" hangingPunct="1"/>
                  <a:endParaRPr lang="zh-CN" altLang="en-US" dirty="0">
                    <a:solidFill>
                      <a:srgbClr val="FF0000"/>
                    </a:solidFill>
                    <a:ea typeface="微软雅黑" panose="020B0503020204020204" pitchFamily="34" charset="-122"/>
                  </a:endParaRPr>
                </a:p>
              </p:txBody>
            </p:sp>
            <p:grpSp>
              <p:nvGrpSpPr>
                <p:cNvPr id="49" name="组合 47"/>
                <p:cNvGrpSpPr/>
                <p:nvPr/>
              </p:nvGrpSpPr>
              <p:grpSpPr bwMode="auto">
                <a:xfrm>
                  <a:off x="0" y="43553"/>
                  <a:ext cx="1450046" cy="0"/>
                  <a:chOff x="0" y="0"/>
                  <a:chExt cx="1450046" cy="0"/>
                </a:xfrm>
              </p:grpSpPr>
              <p:cxnSp>
                <p:nvCxnSpPr>
                  <p:cNvPr id="50" name="直接连接符 48"/>
                  <p:cNvCxnSpPr>
                    <a:cxnSpLocks noChangeShapeType="1"/>
                  </p:cNvCxnSpPr>
                  <p:nvPr/>
                </p:nvCxnSpPr>
                <p:spPr bwMode="auto">
                  <a:xfrm>
                    <a:off x="0" y="0"/>
                    <a:ext cx="548346" cy="0"/>
                  </a:xfrm>
                  <a:prstGeom prst="line">
                    <a:avLst/>
                  </a:prstGeom>
                  <a:noFill/>
                  <a:ln w="6350" cap="rnd">
                    <a:solidFill>
                      <a:srgbClr val="C00000"/>
                    </a:solidFill>
                    <a:round/>
                  </a:ln>
                </p:spPr>
              </p:cxnSp>
              <p:cxnSp>
                <p:nvCxnSpPr>
                  <p:cNvPr id="51" name="直接连接符 63"/>
                  <p:cNvCxnSpPr>
                    <a:cxnSpLocks noChangeShapeType="1"/>
                  </p:cNvCxnSpPr>
                  <p:nvPr/>
                </p:nvCxnSpPr>
                <p:spPr bwMode="auto">
                  <a:xfrm>
                    <a:off x="901700" y="0"/>
                    <a:ext cx="548346" cy="0"/>
                  </a:xfrm>
                  <a:prstGeom prst="line">
                    <a:avLst/>
                  </a:prstGeom>
                  <a:noFill/>
                  <a:ln w="6350" cap="rnd">
                    <a:solidFill>
                      <a:srgbClr val="C00000"/>
                    </a:solidFill>
                    <a:round/>
                  </a:ln>
                </p:spPr>
              </p:cxnSp>
            </p:grpSp>
          </p:grpSp>
          <p:grpSp>
            <p:nvGrpSpPr>
              <p:cNvPr id="38" name="组合 64"/>
              <p:cNvGrpSpPr/>
              <p:nvPr/>
            </p:nvGrpSpPr>
            <p:grpSpPr bwMode="auto">
              <a:xfrm>
                <a:off x="5439910" y="1190205"/>
                <a:ext cx="1450046" cy="80216"/>
                <a:chOff x="0" y="0"/>
                <a:chExt cx="1450046" cy="80216"/>
              </a:xfrm>
            </p:grpSpPr>
            <p:sp>
              <p:nvSpPr>
                <p:cNvPr id="44" name="椭圆 70"/>
                <p:cNvSpPr>
                  <a:spLocks noChangeArrowheads="1"/>
                </p:cNvSpPr>
                <p:nvPr/>
              </p:nvSpPr>
              <p:spPr bwMode="auto">
                <a:xfrm flipV="1">
                  <a:off x="691265" y="0"/>
                  <a:ext cx="80216" cy="80216"/>
                </a:xfrm>
                <a:prstGeom prst="ellipse">
                  <a:avLst/>
                </a:prstGeom>
                <a:solidFill>
                  <a:schemeClr val="bg1"/>
                </a:solidFill>
                <a:ln w="9525">
                  <a:solidFill>
                    <a:srgbClr val="C00000"/>
                  </a:solidFill>
                  <a:round/>
                </a:ln>
              </p:spPr>
              <p:txBody>
                <a:bodyPr anchor="ctr"/>
                <a:lstStyle/>
                <a:p>
                  <a:pPr algn="ctr" eaLnBrk="1" hangingPunct="1"/>
                  <a:endParaRPr lang="zh-CN" altLang="en-US" dirty="0">
                    <a:solidFill>
                      <a:srgbClr val="FF0000"/>
                    </a:solidFill>
                    <a:ea typeface="微软雅黑" panose="020B0503020204020204" pitchFamily="34" charset="-122"/>
                  </a:endParaRPr>
                </a:p>
              </p:txBody>
            </p:sp>
            <p:grpSp>
              <p:nvGrpSpPr>
                <p:cNvPr id="45" name="组合 71"/>
                <p:cNvGrpSpPr/>
                <p:nvPr/>
              </p:nvGrpSpPr>
              <p:grpSpPr bwMode="auto">
                <a:xfrm>
                  <a:off x="0" y="43553"/>
                  <a:ext cx="1450046" cy="0"/>
                  <a:chOff x="0" y="0"/>
                  <a:chExt cx="1450046" cy="0"/>
                </a:xfrm>
              </p:grpSpPr>
              <p:cxnSp>
                <p:nvCxnSpPr>
                  <p:cNvPr id="46" name="直接连接符 77"/>
                  <p:cNvCxnSpPr>
                    <a:cxnSpLocks noChangeShapeType="1"/>
                  </p:cNvCxnSpPr>
                  <p:nvPr/>
                </p:nvCxnSpPr>
                <p:spPr bwMode="auto">
                  <a:xfrm>
                    <a:off x="0" y="0"/>
                    <a:ext cx="548346" cy="0"/>
                  </a:xfrm>
                  <a:prstGeom prst="line">
                    <a:avLst/>
                  </a:prstGeom>
                  <a:noFill/>
                  <a:ln w="6350" cap="rnd">
                    <a:solidFill>
                      <a:srgbClr val="C00000"/>
                    </a:solidFill>
                    <a:round/>
                  </a:ln>
                </p:spPr>
              </p:cxnSp>
              <p:cxnSp>
                <p:nvCxnSpPr>
                  <p:cNvPr id="47" name="直接连接符 78"/>
                  <p:cNvCxnSpPr>
                    <a:cxnSpLocks noChangeShapeType="1"/>
                  </p:cNvCxnSpPr>
                  <p:nvPr/>
                </p:nvCxnSpPr>
                <p:spPr bwMode="auto">
                  <a:xfrm>
                    <a:off x="901700" y="0"/>
                    <a:ext cx="548346" cy="0"/>
                  </a:xfrm>
                  <a:prstGeom prst="line">
                    <a:avLst/>
                  </a:prstGeom>
                  <a:noFill/>
                  <a:ln w="6350" cap="rnd">
                    <a:solidFill>
                      <a:srgbClr val="C00000"/>
                    </a:solidFill>
                    <a:round/>
                  </a:ln>
                </p:spPr>
              </p:cxnSp>
            </p:grpSp>
          </p:grpSp>
          <p:grpSp>
            <p:nvGrpSpPr>
              <p:cNvPr id="39" name="组合 85"/>
              <p:cNvGrpSpPr/>
              <p:nvPr/>
            </p:nvGrpSpPr>
            <p:grpSpPr bwMode="auto">
              <a:xfrm>
                <a:off x="7904501" y="1190205"/>
                <a:ext cx="1450046" cy="80216"/>
                <a:chOff x="0" y="0"/>
                <a:chExt cx="1450046" cy="80216"/>
              </a:xfrm>
            </p:grpSpPr>
            <p:sp>
              <p:nvSpPr>
                <p:cNvPr id="40" name="椭圆 86"/>
                <p:cNvSpPr>
                  <a:spLocks noChangeArrowheads="1"/>
                </p:cNvSpPr>
                <p:nvPr/>
              </p:nvSpPr>
              <p:spPr bwMode="auto">
                <a:xfrm flipV="1">
                  <a:off x="691265" y="0"/>
                  <a:ext cx="80216" cy="80216"/>
                </a:xfrm>
                <a:prstGeom prst="ellipse">
                  <a:avLst/>
                </a:prstGeom>
                <a:solidFill>
                  <a:schemeClr val="bg1"/>
                </a:solidFill>
                <a:ln w="9525">
                  <a:solidFill>
                    <a:srgbClr val="C00000"/>
                  </a:solidFill>
                  <a:round/>
                </a:ln>
              </p:spPr>
              <p:txBody>
                <a:bodyPr anchor="ctr"/>
                <a:lstStyle/>
                <a:p>
                  <a:pPr algn="ctr" eaLnBrk="1" hangingPunct="1"/>
                  <a:endParaRPr lang="zh-CN" altLang="en-US" dirty="0">
                    <a:solidFill>
                      <a:srgbClr val="FF0000"/>
                    </a:solidFill>
                    <a:ea typeface="微软雅黑" panose="020B0503020204020204" pitchFamily="34" charset="-122"/>
                  </a:endParaRPr>
                </a:p>
              </p:txBody>
            </p:sp>
            <p:grpSp>
              <p:nvGrpSpPr>
                <p:cNvPr id="41" name="组合 87"/>
                <p:cNvGrpSpPr/>
                <p:nvPr/>
              </p:nvGrpSpPr>
              <p:grpSpPr bwMode="auto">
                <a:xfrm>
                  <a:off x="0" y="43553"/>
                  <a:ext cx="1450046" cy="0"/>
                  <a:chOff x="0" y="0"/>
                  <a:chExt cx="1450046" cy="0"/>
                </a:xfrm>
              </p:grpSpPr>
              <p:cxnSp>
                <p:nvCxnSpPr>
                  <p:cNvPr id="42" name="直接连接符 88"/>
                  <p:cNvCxnSpPr>
                    <a:cxnSpLocks noChangeShapeType="1"/>
                  </p:cNvCxnSpPr>
                  <p:nvPr/>
                </p:nvCxnSpPr>
                <p:spPr bwMode="auto">
                  <a:xfrm>
                    <a:off x="0" y="0"/>
                    <a:ext cx="548346" cy="0"/>
                  </a:xfrm>
                  <a:prstGeom prst="line">
                    <a:avLst/>
                  </a:prstGeom>
                  <a:noFill/>
                  <a:ln w="6350" cap="rnd">
                    <a:solidFill>
                      <a:srgbClr val="C00000"/>
                    </a:solidFill>
                    <a:round/>
                  </a:ln>
                </p:spPr>
              </p:cxnSp>
              <p:cxnSp>
                <p:nvCxnSpPr>
                  <p:cNvPr id="43" name="直接连接符 89"/>
                  <p:cNvCxnSpPr>
                    <a:cxnSpLocks noChangeShapeType="1"/>
                  </p:cNvCxnSpPr>
                  <p:nvPr/>
                </p:nvCxnSpPr>
                <p:spPr bwMode="auto">
                  <a:xfrm>
                    <a:off x="901700" y="0"/>
                    <a:ext cx="548346" cy="0"/>
                  </a:xfrm>
                  <a:prstGeom prst="line">
                    <a:avLst/>
                  </a:prstGeom>
                  <a:noFill/>
                  <a:ln w="6350" cap="rnd">
                    <a:solidFill>
                      <a:srgbClr val="C00000"/>
                    </a:solidFill>
                    <a:round/>
                  </a:ln>
                </p:spPr>
              </p:cxnSp>
            </p:grpSp>
          </p:grpSp>
        </p:grpSp>
        <p:grpSp>
          <p:nvGrpSpPr>
            <p:cNvPr id="13" name="组合 2"/>
            <p:cNvGrpSpPr/>
            <p:nvPr/>
          </p:nvGrpSpPr>
          <p:grpSpPr bwMode="auto">
            <a:xfrm>
              <a:off x="822325" y="1379538"/>
              <a:ext cx="10242550" cy="3925887"/>
              <a:chOff x="0" y="0"/>
              <a:chExt cx="10241333" cy="3927266"/>
            </a:xfrm>
          </p:grpSpPr>
          <p:sp>
            <p:nvSpPr>
              <p:cNvPr id="14" name="文本框 90"/>
              <p:cNvSpPr txBox="1">
                <a:spLocks noChangeArrowheads="1"/>
              </p:cNvSpPr>
              <p:nvPr/>
            </p:nvSpPr>
            <p:spPr bwMode="auto">
              <a:xfrm>
                <a:off x="3928649" y="0"/>
                <a:ext cx="2493001" cy="557169"/>
              </a:xfrm>
              <a:prstGeom prst="rect">
                <a:avLst/>
              </a:prstGeom>
              <a:noFill/>
              <a:ln w="9525">
                <a:solidFill>
                  <a:srgbClr val="C00000"/>
                </a:solidFill>
                <a:miter lim="800000"/>
              </a:ln>
            </p:spPr>
            <p:txBody>
              <a:bodyPr>
                <a:spAutoFit/>
              </a:bodyPr>
              <a:lstStyle/>
              <a:p>
                <a:pPr algn="ctr" eaLnBrk="1" hangingPunct="1"/>
                <a:r>
                  <a:rPr lang="en-US" altLang="zh-CN" sz="2800" b="1" dirty="0">
                    <a:solidFill>
                      <a:srgbClr val="FF0000"/>
                    </a:solidFill>
                    <a:latin typeface="微软雅黑" panose="020B0503020204020204" pitchFamily="34" charset="-122"/>
                    <a:ea typeface="微软雅黑" panose="020B0503020204020204" pitchFamily="34" charset="-122"/>
                  </a:rPr>
                  <a:t>CONTENTS</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grpSp>
            <p:nvGrpSpPr>
              <p:cNvPr id="15" name="组合 106"/>
              <p:cNvGrpSpPr/>
              <p:nvPr/>
            </p:nvGrpSpPr>
            <p:grpSpPr bwMode="auto">
              <a:xfrm>
                <a:off x="0" y="3851066"/>
                <a:ext cx="10241331" cy="76200"/>
                <a:chOff x="0" y="0"/>
                <a:chExt cx="4645994" cy="76200"/>
              </a:xfrm>
            </p:grpSpPr>
            <p:cxnSp>
              <p:nvCxnSpPr>
                <p:cNvPr id="22" name="直接连接符 107"/>
                <p:cNvCxnSpPr>
                  <a:cxnSpLocks noChangeShapeType="1"/>
                </p:cNvCxnSpPr>
                <p:nvPr/>
              </p:nvCxnSpPr>
              <p:spPr bwMode="auto">
                <a:xfrm>
                  <a:off x="0" y="0"/>
                  <a:ext cx="4645994" cy="0"/>
                </a:xfrm>
                <a:prstGeom prst="line">
                  <a:avLst/>
                </a:prstGeom>
                <a:noFill/>
                <a:ln w="6350" cap="rnd">
                  <a:solidFill>
                    <a:srgbClr val="C00000"/>
                  </a:solidFill>
                  <a:round/>
                </a:ln>
              </p:spPr>
            </p:cxnSp>
            <p:cxnSp>
              <p:nvCxnSpPr>
                <p:cNvPr id="23" name="直接连接符 108"/>
                <p:cNvCxnSpPr>
                  <a:cxnSpLocks noChangeShapeType="1"/>
                </p:cNvCxnSpPr>
                <p:nvPr/>
              </p:nvCxnSpPr>
              <p:spPr bwMode="auto">
                <a:xfrm>
                  <a:off x="0" y="76200"/>
                  <a:ext cx="4645994" cy="0"/>
                </a:xfrm>
                <a:prstGeom prst="line">
                  <a:avLst/>
                </a:prstGeom>
                <a:noFill/>
                <a:ln w="6350" cap="rnd">
                  <a:solidFill>
                    <a:srgbClr val="C00000"/>
                  </a:solidFill>
                  <a:round/>
                </a:ln>
              </p:spPr>
            </p:cxnSp>
          </p:grpSp>
          <p:grpSp>
            <p:nvGrpSpPr>
              <p:cNvPr id="16" name="组合 74"/>
              <p:cNvGrpSpPr/>
              <p:nvPr/>
            </p:nvGrpSpPr>
            <p:grpSpPr bwMode="auto">
              <a:xfrm>
                <a:off x="1" y="201464"/>
                <a:ext cx="3649356" cy="76200"/>
                <a:chOff x="0" y="0"/>
                <a:chExt cx="4645994" cy="76200"/>
              </a:xfrm>
            </p:grpSpPr>
            <p:cxnSp>
              <p:nvCxnSpPr>
                <p:cNvPr id="20" name="直接连接符 80"/>
                <p:cNvCxnSpPr>
                  <a:cxnSpLocks noChangeShapeType="1"/>
                </p:cNvCxnSpPr>
                <p:nvPr/>
              </p:nvCxnSpPr>
              <p:spPr bwMode="auto">
                <a:xfrm>
                  <a:off x="0" y="0"/>
                  <a:ext cx="4645994" cy="0"/>
                </a:xfrm>
                <a:prstGeom prst="line">
                  <a:avLst/>
                </a:prstGeom>
                <a:noFill/>
                <a:ln w="6350" cap="rnd">
                  <a:solidFill>
                    <a:srgbClr val="C00000"/>
                  </a:solidFill>
                  <a:round/>
                </a:ln>
              </p:spPr>
            </p:cxnSp>
            <p:cxnSp>
              <p:nvCxnSpPr>
                <p:cNvPr id="21" name="直接连接符 81"/>
                <p:cNvCxnSpPr>
                  <a:cxnSpLocks noChangeShapeType="1"/>
                </p:cNvCxnSpPr>
                <p:nvPr/>
              </p:nvCxnSpPr>
              <p:spPr bwMode="auto">
                <a:xfrm>
                  <a:off x="0" y="76200"/>
                  <a:ext cx="4645994" cy="0"/>
                </a:xfrm>
                <a:prstGeom prst="line">
                  <a:avLst/>
                </a:prstGeom>
                <a:noFill/>
                <a:ln w="6350" cap="rnd">
                  <a:solidFill>
                    <a:srgbClr val="C00000"/>
                  </a:solidFill>
                  <a:round/>
                </a:ln>
              </p:spPr>
            </p:cxnSp>
          </p:grpSp>
          <p:grpSp>
            <p:nvGrpSpPr>
              <p:cNvPr id="17" name="组合 82"/>
              <p:cNvGrpSpPr/>
              <p:nvPr/>
            </p:nvGrpSpPr>
            <p:grpSpPr bwMode="auto">
              <a:xfrm>
                <a:off x="6591977" y="201464"/>
                <a:ext cx="3649356" cy="76200"/>
                <a:chOff x="0" y="0"/>
                <a:chExt cx="4645994" cy="76200"/>
              </a:xfrm>
            </p:grpSpPr>
            <p:cxnSp>
              <p:nvCxnSpPr>
                <p:cNvPr id="18" name="直接连接符 83"/>
                <p:cNvCxnSpPr>
                  <a:cxnSpLocks noChangeShapeType="1"/>
                </p:cNvCxnSpPr>
                <p:nvPr/>
              </p:nvCxnSpPr>
              <p:spPr bwMode="auto">
                <a:xfrm>
                  <a:off x="0" y="0"/>
                  <a:ext cx="4645994" cy="0"/>
                </a:xfrm>
                <a:prstGeom prst="line">
                  <a:avLst/>
                </a:prstGeom>
                <a:noFill/>
                <a:ln w="6350" cap="rnd">
                  <a:solidFill>
                    <a:srgbClr val="C00000"/>
                  </a:solidFill>
                  <a:round/>
                </a:ln>
              </p:spPr>
            </p:cxnSp>
            <p:cxnSp>
              <p:nvCxnSpPr>
                <p:cNvPr id="19" name="直接连接符 84"/>
                <p:cNvCxnSpPr>
                  <a:cxnSpLocks noChangeShapeType="1"/>
                </p:cNvCxnSpPr>
                <p:nvPr/>
              </p:nvCxnSpPr>
              <p:spPr bwMode="auto">
                <a:xfrm>
                  <a:off x="0" y="76200"/>
                  <a:ext cx="4645994" cy="0"/>
                </a:xfrm>
                <a:prstGeom prst="line">
                  <a:avLst/>
                </a:prstGeom>
                <a:noFill/>
                <a:ln w="6350" cap="rnd">
                  <a:solidFill>
                    <a:srgbClr val="C00000"/>
                  </a:solidFill>
                  <a:round/>
                </a:ln>
              </p:spPr>
            </p:cxnSp>
          </p:grpSp>
        </p:grpSp>
      </p:gr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3446" y="0"/>
            <a:ext cx="10745046" cy="1737360"/>
          </a:xfrm>
          <a:prstGeom prst="rect">
            <a:avLst/>
          </a:prstGeom>
        </p:spPr>
      </p:pic>
      <p:sp>
        <p:nvSpPr>
          <p:cNvPr id="94" name="矩形 93"/>
          <p:cNvSpPr/>
          <p:nvPr/>
        </p:nvSpPr>
        <p:spPr>
          <a:xfrm>
            <a:off x="1175666" y="1195934"/>
            <a:ext cx="6955750" cy="830997"/>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有的人把中国梦简单地等同于美国梦。</a:t>
            </a:r>
            <a:endParaRPr lang="en-US" altLang="zh-CN" sz="2400" b="1" dirty="0">
              <a:solidFill>
                <a:srgbClr val="C00000"/>
              </a:solidFill>
              <a:latin typeface="微软雅黑" panose="020B0503020204020204" pitchFamily="34" charset="-122"/>
              <a:ea typeface="微软雅黑" panose="020B0503020204020204" pitchFamily="34" charset="-122"/>
            </a:endParaRPr>
          </a:p>
          <a:p>
            <a:r>
              <a:rPr lang="zh-CN" altLang="en-US" sz="2400" b="1" dirty="0">
                <a:solidFill>
                  <a:srgbClr val="C00000"/>
                </a:solidFill>
                <a:latin typeface="微软雅黑" panose="020B0503020204020204" pitchFamily="34" charset="-122"/>
                <a:ea typeface="微软雅黑" panose="020B0503020204020204" pitchFamily="34" charset="-122"/>
              </a:rPr>
              <a:t>其实，中国梦与美国梦之间有着根本的不同之处。</a:t>
            </a:r>
          </a:p>
        </p:txBody>
      </p:sp>
      <p:grpSp>
        <p:nvGrpSpPr>
          <p:cNvPr id="6" name="组合 5"/>
          <p:cNvGrpSpPr/>
          <p:nvPr/>
        </p:nvGrpSpPr>
        <p:grpSpPr>
          <a:xfrm>
            <a:off x="1778382" y="2026931"/>
            <a:ext cx="8701104" cy="4347991"/>
            <a:chOff x="1778382" y="2370716"/>
            <a:chExt cx="8701104" cy="4347991"/>
          </a:xfrm>
        </p:grpSpPr>
        <p:grpSp>
          <p:nvGrpSpPr>
            <p:cNvPr id="43" name="组合 42"/>
            <p:cNvGrpSpPr/>
            <p:nvPr/>
          </p:nvGrpSpPr>
          <p:grpSpPr>
            <a:xfrm>
              <a:off x="1778382" y="2370716"/>
              <a:ext cx="4055166" cy="4347991"/>
              <a:chOff x="1001536" y="1498578"/>
              <a:chExt cx="5158544" cy="5531045"/>
            </a:xfrm>
          </p:grpSpPr>
          <p:grpSp>
            <p:nvGrpSpPr>
              <p:cNvPr id="44" name="Group 10"/>
              <p:cNvGrpSpPr/>
              <p:nvPr/>
            </p:nvGrpSpPr>
            <p:grpSpPr bwMode="auto">
              <a:xfrm>
                <a:off x="2050754" y="1498578"/>
                <a:ext cx="2635250" cy="2317750"/>
                <a:chOff x="159" y="-2"/>
                <a:chExt cx="3320" cy="2920"/>
              </a:xfrm>
            </p:grpSpPr>
            <p:grpSp>
              <p:nvGrpSpPr>
                <p:cNvPr id="75" name="Group 7"/>
                <p:cNvGrpSpPr/>
                <p:nvPr/>
              </p:nvGrpSpPr>
              <p:grpSpPr bwMode="auto">
                <a:xfrm>
                  <a:off x="159" y="-2"/>
                  <a:ext cx="3320" cy="2920"/>
                  <a:chOff x="159" y="-2"/>
                  <a:chExt cx="3320" cy="2920"/>
                </a:xfrm>
              </p:grpSpPr>
              <p:sp>
                <p:nvSpPr>
                  <p:cNvPr id="78" name="AutoShape 5"/>
                  <p:cNvSpPr/>
                  <p:nvPr/>
                </p:nvSpPr>
                <p:spPr bwMode="auto">
                  <a:xfrm>
                    <a:off x="159" y="-2"/>
                    <a:ext cx="3320" cy="2920"/>
                  </a:xfrm>
                  <a:custGeom>
                    <a:avLst/>
                    <a:gdLst>
                      <a:gd name="T0" fmla="*/ 7803 w 21600"/>
                      <a:gd name="T1" fmla="*/ 9352 h 21600"/>
                      <a:gd name="T2" fmla="*/ 10661 w 21600"/>
                      <a:gd name="T3" fmla="*/ 1160 h 21600"/>
                      <a:gd name="T4" fmla="*/ 20819 w 21600"/>
                      <a:gd name="T5" fmla="*/ 8268 h 21600"/>
                      <a:gd name="T6" fmla="*/ 20388 w 21600"/>
                      <a:gd name="T7" fmla="*/ 8010 h 21600"/>
                      <a:gd name="T8" fmla="*/ 20124 w 21600"/>
                      <a:gd name="T9" fmla="*/ 7915 h 21600"/>
                      <a:gd name="T10" fmla="*/ 19327 w 21600"/>
                      <a:gd name="T11" fmla="*/ 7896 h 21600"/>
                      <a:gd name="T12" fmla="*/ 14937 w 21600"/>
                      <a:gd name="T13" fmla="*/ 6285 h 21600"/>
                      <a:gd name="T14" fmla="*/ 14947 w 21600"/>
                      <a:gd name="T15" fmla="*/ 6205 h 21600"/>
                      <a:gd name="T16" fmla="*/ 15016 w 21600"/>
                      <a:gd name="T17" fmla="*/ 5267 h 21600"/>
                      <a:gd name="T18" fmla="*/ 15017 w 21600"/>
                      <a:gd name="T19" fmla="*/ 5189 h 21600"/>
                      <a:gd name="T20" fmla="*/ 14273 w 21600"/>
                      <a:gd name="T21" fmla="*/ 1757 h 21600"/>
                      <a:gd name="T22" fmla="*/ 13800 w 21600"/>
                      <a:gd name="T23" fmla="*/ 696 h 21600"/>
                      <a:gd name="T24" fmla="*/ 13559 w 21600"/>
                      <a:gd name="T25" fmla="*/ 375 h 21600"/>
                      <a:gd name="T26" fmla="*/ 13270 w 21600"/>
                      <a:gd name="T27" fmla="*/ 163 h 21600"/>
                      <a:gd name="T28" fmla="*/ 12059 w 21600"/>
                      <a:gd name="T29" fmla="*/ 53 h 21600"/>
                      <a:gd name="T30" fmla="*/ 10982 w 21600"/>
                      <a:gd name="T31" fmla="*/ 628 h 21600"/>
                      <a:gd name="T32" fmla="*/ 10842 w 21600"/>
                      <a:gd name="T33" fmla="*/ 795 h 21600"/>
                      <a:gd name="T34" fmla="*/ 10677 w 21600"/>
                      <a:gd name="T35" fmla="*/ 1118 h 21600"/>
                      <a:gd name="T36" fmla="*/ 10671 w 21600"/>
                      <a:gd name="T37" fmla="*/ 1133 h 21600"/>
                      <a:gd name="T38" fmla="*/ 10660 w 21600"/>
                      <a:gd name="T39" fmla="*/ 1160 h 21600"/>
                      <a:gd name="T40" fmla="*/ 10655 w 21600"/>
                      <a:gd name="T41" fmla="*/ 1174 h 21600"/>
                      <a:gd name="T42" fmla="*/ 10645 w 21600"/>
                      <a:gd name="T43" fmla="*/ 1211 h 21600"/>
                      <a:gd name="T44" fmla="*/ 10602 w 21600"/>
                      <a:gd name="T45" fmla="*/ 1368 h 21600"/>
                      <a:gd name="T46" fmla="*/ 10546 w 21600"/>
                      <a:gd name="T47" fmla="*/ 1834 h 21600"/>
                      <a:gd name="T48" fmla="*/ 10614 w 21600"/>
                      <a:gd name="T49" fmla="*/ 4220 h 21600"/>
                      <a:gd name="T50" fmla="*/ 8876 w 21600"/>
                      <a:gd name="T51" fmla="*/ 7534 h 21600"/>
                      <a:gd name="T52" fmla="*/ 7820 w 21600"/>
                      <a:gd name="T53" fmla="*/ 9330 h 21600"/>
                      <a:gd name="T54" fmla="*/ 7628 w 21600"/>
                      <a:gd name="T55" fmla="*/ 9532 h 21600"/>
                      <a:gd name="T56" fmla="*/ 7416 w 21600"/>
                      <a:gd name="T57" fmla="*/ 9715 h 21600"/>
                      <a:gd name="T58" fmla="*/ 918 w 21600"/>
                      <a:gd name="T59" fmla="*/ 9808 h 21600"/>
                      <a:gd name="T60" fmla="*/ 0 w 21600"/>
                      <a:gd name="T61" fmla="*/ 10460 h 21600"/>
                      <a:gd name="T62" fmla="*/ 86 w 21600"/>
                      <a:gd name="T63" fmla="*/ 11679 h 21600"/>
                      <a:gd name="T64" fmla="*/ 1722 w 21600"/>
                      <a:gd name="T65" fmla="*/ 21600 h 21600"/>
                      <a:gd name="T66" fmla="*/ 7590 w 21600"/>
                      <a:gd name="T67" fmla="*/ 20480 h 21600"/>
                      <a:gd name="T68" fmla="*/ 7726 w 21600"/>
                      <a:gd name="T69" fmla="*/ 19770 h 21600"/>
                      <a:gd name="T70" fmla="*/ 8033 w 21600"/>
                      <a:gd name="T71" fmla="*/ 20026 h 21600"/>
                      <a:gd name="T72" fmla="*/ 8986 w 21600"/>
                      <a:gd name="T73" fmla="*/ 20494 h 21600"/>
                      <a:gd name="T74" fmla="*/ 9185 w 21600"/>
                      <a:gd name="T75" fmla="*/ 20520 h 21600"/>
                      <a:gd name="T76" fmla="*/ 9253 w 21600"/>
                      <a:gd name="T77" fmla="*/ 20525 h 21600"/>
                      <a:gd name="T78" fmla="*/ 17186 w 21600"/>
                      <a:gd name="T79" fmla="*/ 20533 h 21600"/>
                      <a:gd name="T80" fmla="*/ 17401 w 21600"/>
                      <a:gd name="T81" fmla="*/ 20525 h 21600"/>
                      <a:gd name="T82" fmla="*/ 17490 w 21600"/>
                      <a:gd name="T83" fmla="*/ 20514 h 21600"/>
                      <a:gd name="T84" fmla="*/ 17571 w 21600"/>
                      <a:gd name="T85" fmla="*/ 20496 h 21600"/>
                      <a:gd name="T86" fmla="*/ 19082 w 21600"/>
                      <a:gd name="T87" fmla="*/ 19335 h 21600"/>
                      <a:gd name="T88" fmla="*/ 19702 w 21600"/>
                      <a:gd name="T89" fmla="*/ 17791 h 21600"/>
                      <a:gd name="T90" fmla="*/ 19652 w 21600"/>
                      <a:gd name="T91" fmla="*/ 17319 h 21600"/>
                      <a:gd name="T92" fmla="*/ 19625 w 21600"/>
                      <a:gd name="T93" fmla="*/ 17189 h 21600"/>
                      <a:gd name="T94" fmla="*/ 19604 w 21600"/>
                      <a:gd name="T95" fmla="*/ 17071 h 21600"/>
                      <a:gd name="T96" fmla="*/ 20182 w 21600"/>
                      <a:gd name="T97" fmla="*/ 16093 h 21600"/>
                      <a:gd name="T98" fmla="*/ 20343 w 21600"/>
                      <a:gd name="T99" fmla="*/ 15227 h 21600"/>
                      <a:gd name="T100" fmla="*/ 20310 w 21600"/>
                      <a:gd name="T101" fmla="*/ 14276 h 21600"/>
                      <a:gd name="T102" fmla="*/ 20454 w 21600"/>
                      <a:gd name="T103" fmla="*/ 14069 h 21600"/>
                      <a:gd name="T104" fmla="*/ 21006 w 21600"/>
                      <a:gd name="T105" fmla="*/ 12540 h 21600"/>
                      <a:gd name="T106" fmla="*/ 20918 w 21600"/>
                      <a:gd name="T107" fmla="*/ 11937 h 21600"/>
                      <a:gd name="T108" fmla="*/ 20924 w 21600"/>
                      <a:gd name="T109" fmla="*/ 11783 h 21600"/>
                      <a:gd name="T110" fmla="*/ 21133 w 21600"/>
                      <a:gd name="T111" fmla="*/ 11440 h 21600"/>
                      <a:gd name="T112" fmla="*/ 21600 w 21600"/>
                      <a:gd name="T113" fmla="*/ 9890 h 21600"/>
                      <a:gd name="T114" fmla="*/ 21530 w 21600"/>
                      <a:gd name="T115" fmla="*/ 93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00" h="21600">
                        <a:moveTo>
                          <a:pt x="7803" y="9352"/>
                        </a:moveTo>
                        <a:lnTo>
                          <a:pt x="7804" y="9352"/>
                        </a:lnTo>
                        <a:lnTo>
                          <a:pt x="7803" y="9353"/>
                        </a:lnTo>
                        <a:cubicBezTo>
                          <a:pt x="7803" y="9353"/>
                          <a:pt x="7803" y="9352"/>
                          <a:pt x="7803" y="9352"/>
                        </a:cubicBezTo>
                        <a:close/>
                        <a:moveTo>
                          <a:pt x="10661" y="1160"/>
                        </a:moveTo>
                        <a:lnTo>
                          <a:pt x="10660" y="1161"/>
                        </a:lnTo>
                        <a:lnTo>
                          <a:pt x="10660" y="1160"/>
                        </a:lnTo>
                        <a:cubicBezTo>
                          <a:pt x="10660" y="1160"/>
                          <a:pt x="10661" y="1160"/>
                          <a:pt x="10661" y="1160"/>
                        </a:cubicBezTo>
                        <a:close/>
                        <a:moveTo>
                          <a:pt x="21530" y="9337"/>
                        </a:moveTo>
                        <a:cubicBezTo>
                          <a:pt x="21449" y="9032"/>
                          <a:pt x="21308" y="8784"/>
                          <a:pt x="21158" y="8598"/>
                        </a:cubicBezTo>
                        <a:lnTo>
                          <a:pt x="21158" y="8599"/>
                        </a:lnTo>
                        <a:cubicBezTo>
                          <a:pt x="21046" y="8459"/>
                          <a:pt x="20928" y="8352"/>
                          <a:pt x="20819" y="8268"/>
                        </a:cubicBezTo>
                        <a:lnTo>
                          <a:pt x="20820" y="8268"/>
                        </a:lnTo>
                        <a:lnTo>
                          <a:pt x="20819" y="8267"/>
                        </a:lnTo>
                        <a:cubicBezTo>
                          <a:pt x="20655" y="8141"/>
                          <a:pt x="20503" y="8062"/>
                          <a:pt x="20389" y="8011"/>
                        </a:cubicBezTo>
                        <a:lnTo>
                          <a:pt x="20388" y="8010"/>
                        </a:lnTo>
                        <a:cubicBezTo>
                          <a:pt x="20285" y="7964"/>
                          <a:pt x="20285" y="7964"/>
                          <a:pt x="20285" y="7964"/>
                        </a:cubicBezTo>
                        <a:lnTo>
                          <a:pt x="20272" y="7958"/>
                        </a:lnTo>
                        <a:lnTo>
                          <a:pt x="20257" y="7954"/>
                        </a:lnTo>
                        <a:cubicBezTo>
                          <a:pt x="20206" y="7939"/>
                          <a:pt x="20148" y="7922"/>
                          <a:pt x="20124" y="7915"/>
                        </a:cubicBezTo>
                        <a:cubicBezTo>
                          <a:pt x="20107" y="7910"/>
                          <a:pt x="20100" y="7910"/>
                          <a:pt x="20094" y="7909"/>
                        </a:cubicBezTo>
                        <a:cubicBezTo>
                          <a:pt x="20082" y="7907"/>
                          <a:pt x="20075" y="7906"/>
                          <a:pt x="20068" y="7906"/>
                        </a:cubicBezTo>
                        <a:cubicBezTo>
                          <a:pt x="20042" y="7904"/>
                          <a:pt x="20010" y="7903"/>
                          <a:pt x="19964" y="7902"/>
                        </a:cubicBezTo>
                        <a:cubicBezTo>
                          <a:pt x="19829" y="7898"/>
                          <a:pt x="19591" y="7896"/>
                          <a:pt x="19327" y="7896"/>
                        </a:cubicBezTo>
                        <a:lnTo>
                          <a:pt x="15077" y="7896"/>
                        </a:lnTo>
                        <a:cubicBezTo>
                          <a:pt x="14918" y="7897"/>
                          <a:pt x="14776" y="7874"/>
                          <a:pt x="14691" y="7846"/>
                        </a:cubicBezTo>
                        <a:cubicBezTo>
                          <a:pt x="14758" y="7484"/>
                          <a:pt x="14827" y="7077"/>
                          <a:pt x="14885" y="6662"/>
                        </a:cubicBezTo>
                        <a:cubicBezTo>
                          <a:pt x="14914" y="6453"/>
                          <a:pt x="14929" y="6343"/>
                          <a:pt x="14937" y="6285"/>
                        </a:cubicBezTo>
                        <a:cubicBezTo>
                          <a:pt x="14941" y="6256"/>
                          <a:pt x="14943" y="6239"/>
                          <a:pt x="14944" y="6229"/>
                        </a:cubicBezTo>
                        <a:lnTo>
                          <a:pt x="14946" y="6218"/>
                        </a:lnTo>
                        <a:lnTo>
                          <a:pt x="14947" y="6206"/>
                        </a:lnTo>
                        <a:lnTo>
                          <a:pt x="14947" y="6205"/>
                        </a:lnTo>
                        <a:cubicBezTo>
                          <a:pt x="14982" y="5769"/>
                          <a:pt x="15011" y="5412"/>
                          <a:pt x="15011" y="5412"/>
                        </a:cubicBezTo>
                        <a:lnTo>
                          <a:pt x="15011" y="5405"/>
                        </a:lnTo>
                        <a:lnTo>
                          <a:pt x="15012" y="5398"/>
                        </a:lnTo>
                        <a:cubicBezTo>
                          <a:pt x="15012" y="5397"/>
                          <a:pt x="15014" y="5339"/>
                          <a:pt x="15016" y="5267"/>
                        </a:cubicBezTo>
                        <a:lnTo>
                          <a:pt x="15017" y="5261"/>
                        </a:lnTo>
                        <a:lnTo>
                          <a:pt x="15017" y="5255"/>
                        </a:lnTo>
                        <a:cubicBezTo>
                          <a:pt x="15017" y="5255"/>
                          <a:pt x="15017" y="5255"/>
                          <a:pt x="15017" y="5190"/>
                        </a:cubicBezTo>
                        <a:lnTo>
                          <a:pt x="15017" y="5189"/>
                        </a:lnTo>
                        <a:cubicBezTo>
                          <a:pt x="15016" y="4713"/>
                          <a:pt x="14947" y="4231"/>
                          <a:pt x="14851" y="3754"/>
                        </a:cubicBezTo>
                        <a:lnTo>
                          <a:pt x="14851" y="3753"/>
                        </a:lnTo>
                        <a:cubicBezTo>
                          <a:pt x="14704" y="3038"/>
                          <a:pt x="14487" y="2333"/>
                          <a:pt x="14274" y="1758"/>
                        </a:cubicBezTo>
                        <a:lnTo>
                          <a:pt x="14273" y="1757"/>
                        </a:lnTo>
                        <a:lnTo>
                          <a:pt x="14274" y="1758"/>
                        </a:lnTo>
                        <a:cubicBezTo>
                          <a:pt x="14167" y="1470"/>
                          <a:pt x="14061" y="1215"/>
                          <a:pt x="13959" y="1000"/>
                        </a:cubicBezTo>
                        <a:lnTo>
                          <a:pt x="13959" y="999"/>
                        </a:lnTo>
                        <a:cubicBezTo>
                          <a:pt x="13907" y="892"/>
                          <a:pt x="13856" y="792"/>
                          <a:pt x="13800" y="696"/>
                        </a:cubicBezTo>
                        <a:lnTo>
                          <a:pt x="13799" y="696"/>
                        </a:lnTo>
                        <a:cubicBezTo>
                          <a:pt x="13771" y="648"/>
                          <a:pt x="13741" y="599"/>
                          <a:pt x="13704" y="548"/>
                        </a:cubicBezTo>
                        <a:lnTo>
                          <a:pt x="13704" y="547"/>
                        </a:lnTo>
                        <a:cubicBezTo>
                          <a:pt x="13670" y="500"/>
                          <a:pt x="13623" y="439"/>
                          <a:pt x="13559" y="375"/>
                        </a:cubicBezTo>
                        <a:lnTo>
                          <a:pt x="13559" y="374"/>
                        </a:lnTo>
                        <a:lnTo>
                          <a:pt x="13558" y="373"/>
                        </a:lnTo>
                        <a:cubicBezTo>
                          <a:pt x="13461" y="277"/>
                          <a:pt x="13361" y="211"/>
                          <a:pt x="13271" y="163"/>
                        </a:cubicBezTo>
                        <a:lnTo>
                          <a:pt x="13270" y="163"/>
                        </a:lnTo>
                        <a:cubicBezTo>
                          <a:pt x="13135" y="92"/>
                          <a:pt x="13006" y="54"/>
                          <a:pt x="12890" y="32"/>
                        </a:cubicBezTo>
                        <a:lnTo>
                          <a:pt x="12889" y="31"/>
                        </a:lnTo>
                        <a:cubicBezTo>
                          <a:pt x="12771" y="9"/>
                          <a:pt x="12656" y="0"/>
                          <a:pt x="12545" y="0"/>
                        </a:cubicBezTo>
                        <a:cubicBezTo>
                          <a:pt x="12381" y="0"/>
                          <a:pt x="12219" y="19"/>
                          <a:pt x="12059" y="53"/>
                        </a:cubicBezTo>
                        <a:lnTo>
                          <a:pt x="12058" y="53"/>
                        </a:lnTo>
                        <a:cubicBezTo>
                          <a:pt x="11819" y="105"/>
                          <a:pt x="11576" y="191"/>
                          <a:pt x="11340" y="336"/>
                        </a:cubicBezTo>
                        <a:lnTo>
                          <a:pt x="11339" y="337"/>
                        </a:lnTo>
                        <a:cubicBezTo>
                          <a:pt x="11221" y="410"/>
                          <a:pt x="11099" y="503"/>
                          <a:pt x="10982" y="628"/>
                        </a:cubicBezTo>
                        <a:lnTo>
                          <a:pt x="10982" y="629"/>
                        </a:lnTo>
                        <a:cubicBezTo>
                          <a:pt x="10885" y="734"/>
                          <a:pt x="10885" y="734"/>
                          <a:pt x="10885" y="734"/>
                        </a:cubicBezTo>
                        <a:lnTo>
                          <a:pt x="10859" y="761"/>
                        </a:lnTo>
                        <a:lnTo>
                          <a:pt x="10842" y="795"/>
                        </a:lnTo>
                        <a:cubicBezTo>
                          <a:pt x="10757" y="961"/>
                          <a:pt x="10688" y="1095"/>
                          <a:pt x="10684" y="1104"/>
                        </a:cubicBezTo>
                        <a:cubicBezTo>
                          <a:pt x="10682" y="1108"/>
                          <a:pt x="10680" y="1110"/>
                          <a:pt x="10679" y="1113"/>
                        </a:cubicBezTo>
                        <a:cubicBezTo>
                          <a:pt x="10679" y="1113"/>
                          <a:pt x="10678" y="1114"/>
                          <a:pt x="10678" y="1115"/>
                        </a:cubicBezTo>
                        <a:cubicBezTo>
                          <a:pt x="10678" y="1116"/>
                          <a:pt x="10677" y="1117"/>
                          <a:pt x="10677" y="1118"/>
                        </a:cubicBezTo>
                        <a:cubicBezTo>
                          <a:pt x="10677" y="1118"/>
                          <a:pt x="10676" y="1119"/>
                          <a:pt x="10676" y="1119"/>
                        </a:cubicBezTo>
                        <a:lnTo>
                          <a:pt x="10676" y="1121"/>
                        </a:lnTo>
                        <a:cubicBezTo>
                          <a:pt x="10675" y="1122"/>
                          <a:pt x="10675" y="1123"/>
                          <a:pt x="10674" y="1123"/>
                        </a:cubicBezTo>
                        <a:cubicBezTo>
                          <a:pt x="10673" y="1127"/>
                          <a:pt x="10672" y="1130"/>
                          <a:pt x="10671" y="1133"/>
                        </a:cubicBezTo>
                        <a:lnTo>
                          <a:pt x="10669" y="1136"/>
                        </a:lnTo>
                        <a:lnTo>
                          <a:pt x="10669" y="1137"/>
                        </a:lnTo>
                        <a:lnTo>
                          <a:pt x="10667" y="1142"/>
                        </a:lnTo>
                        <a:cubicBezTo>
                          <a:pt x="10666" y="1146"/>
                          <a:pt x="10663" y="1152"/>
                          <a:pt x="10660" y="1160"/>
                        </a:cubicBezTo>
                        <a:lnTo>
                          <a:pt x="10660" y="1161"/>
                        </a:lnTo>
                        <a:lnTo>
                          <a:pt x="10657" y="1168"/>
                        </a:lnTo>
                        <a:lnTo>
                          <a:pt x="10656" y="1171"/>
                        </a:lnTo>
                        <a:lnTo>
                          <a:pt x="10655" y="1174"/>
                        </a:lnTo>
                        <a:lnTo>
                          <a:pt x="10654" y="1177"/>
                        </a:lnTo>
                        <a:lnTo>
                          <a:pt x="10652" y="1184"/>
                        </a:lnTo>
                        <a:lnTo>
                          <a:pt x="10649" y="1195"/>
                        </a:lnTo>
                        <a:cubicBezTo>
                          <a:pt x="10648" y="1199"/>
                          <a:pt x="10647" y="1203"/>
                          <a:pt x="10645" y="1211"/>
                        </a:cubicBezTo>
                        <a:cubicBezTo>
                          <a:pt x="10644" y="1214"/>
                          <a:pt x="10643" y="1218"/>
                          <a:pt x="10643" y="1223"/>
                        </a:cubicBezTo>
                        <a:cubicBezTo>
                          <a:pt x="10634" y="1254"/>
                          <a:pt x="10622" y="1292"/>
                          <a:pt x="10610" y="1335"/>
                        </a:cubicBezTo>
                        <a:lnTo>
                          <a:pt x="10605" y="1351"/>
                        </a:lnTo>
                        <a:lnTo>
                          <a:pt x="10602" y="1368"/>
                        </a:lnTo>
                        <a:cubicBezTo>
                          <a:pt x="10602" y="1368"/>
                          <a:pt x="10602" y="1368"/>
                          <a:pt x="10588" y="1447"/>
                        </a:cubicBezTo>
                        <a:lnTo>
                          <a:pt x="10587" y="1448"/>
                        </a:lnTo>
                        <a:lnTo>
                          <a:pt x="10587" y="1449"/>
                        </a:lnTo>
                        <a:cubicBezTo>
                          <a:pt x="10564" y="1583"/>
                          <a:pt x="10553" y="1709"/>
                          <a:pt x="10546" y="1834"/>
                        </a:cubicBezTo>
                        <a:cubicBezTo>
                          <a:pt x="10539" y="1960"/>
                          <a:pt x="10536" y="2088"/>
                          <a:pt x="10536" y="2220"/>
                        </a:cubicBezTo>
                        <a:cubicBezTo>
                          <a:pt x="10537" y="2598"/>
                          <a:pt x="10557" y="3011"/>
                          <a:pt x="10577" y="3385"/>
                        </a:cubicBezTo>
                        <a:cubicBezTo>
                          <a:pt x="10586" y="3572"/>
                          <a:pt x="10596" y="3748"/>
                          <a:pt x="10603" y="3900"/>
                        </a:cubicBezTo>
                        <a:cubicBezTo>
                          <a:pt x="10609" y="4029"/>
                          <a:pt x="10613" y="4142"/>
                          <a:pt x="10614" y="4220"/>
                        </a:cubicBezTo>
                        <a:cubicBezTo>
                          <a:pt x="10611" y="4227"/>
                          <a:pt x="10608" y="4233"/>
                          <a:pt x="10606" y="4239"/>
                        </a:cubicBezTo>
                        <a:cubicBezTo>
                          <a:pt x="10603" y="4244"/>
                          <a:pt x="10597" y="4257"/>
                          <a:pt x="10582" y="4289"/>
                        </a:cubicBezTo>
                        <a:cubicBezTo>
                          <a:pt x="10523" y="4413"/>
                          <a:pt x="10438" y="4586"/>
                          <a:pt x="10335" y="4789"/>
                        </a:cubicBezTo>
                        <a:cubicBezTo>
                          <a:pt x="9975" y="5502"/>
                          <a:pt x="9399" y="6588"/>
                          <a:pt x="8876" y="7534"/>
                        </a:cubicBezTo>
                        <a:cubicBezTo>
                          <a:pt x="8614" y="8007"/>
                          <a:pt x="8365" y="8446"/>
                          <a:pt x="8165" y="8783"/>
                        </a:cubicBezTo>
                        <a:cubicBezTo>
                          <a:pt x="8065" y="8951"/>
                          <a:pt x="7977" y="9094"/>
                          <a:pt x="7910" y="9197"/>
                        </a:cubicBezTo>
                        <a:cubicBezTo>
                          <a:pt x="7877" y="9248"/>
                          <a:pt x="7848" y="9290"/>
                          <a:pt x="7829" y="9317"/>
                        </a:cubicBezTo>
                        <a:cubicBezTo>
                          <a:pt x="7824" y="9324"/>
                          <a:pt x="7822" y="9328"/>
                          <a:pt x="7820" y="9330"/>
                        </a:cubicBezTo>
                        <a:lnTo>
                          <a:pt x="7811" y="9343"/>
                        </a:lnTo>
                        <a:lnTo>
                          <a:pt x="7810" y="9344"/>
                        </a:lnTo>
                        <a:cubicBezTo>
                          <a:pt x="7799" y="9355"/>
                          <a:pt x="7781" y="9374"/>
                          <a:pt x="7756" y="9400"/>
                        </a:cubicBezTo>
                        <a:cubicBezTo>
                          <a:pt x="7722" y="9435"/>
                          <a:pt x="7677" y="9481"/>
                          <a:pt x="7628" y="9532"/>
                        </a:cubicBezTo>
                        <a:cubicBezTo>
                          <a:pt x="7617" y="9543"/>
                          <a:pt x="7588" y="9567"/>
                          <a:pt x="7517" y="9628"/>
                        </a:cubicBezTo>
                        <a:lnTo>
                          <a:pt x="7519" y="9627"/>
                        </a:lnTo>
                        <a:lnTo>
                          <a:pt x="7517" y="9628"/>
                        </a:lnTo>
                        <a:cubicBezTo>
                          <a:pt x="7450" y="9686"/>
                          <a:pt x="7425" y="9707"/>
                          <a:pt x="7416" y="9715"/>
                        </a:cubicBezTo>
                        <a:cubicBezTo>
                          <a:pt x="7365" y="9755"/>
                          <a:pt x="7319" y="9789"/>
                          <a:pt x="7285" y="9814"/>
                        </a:cubicBezTo>
                        <a:cubicBezTo>
                          <a:pt x="7274" y="9814"/>
                          <a:pt x="7263" y="9814"/>
                          <a:pt x="7250" y="9813"/>
                        </a:cubicBezTo>
                        <a:cubicBezTo>
                          <a:pt x="7124" y="9810"/>
                          <a:pt x="6900" y="9808"/>
                          <a:pt x="6644" y="9808"/>
                        </a:cubicBezTo>
                        <a:lnTo>
                          <a:pt x="918" y="9808"/>
                        </a:lnTo>
                        <a:cubicBezTo>
                          <a:pt x="698" y="9809"/>
                          <a:pt x="499" y="9855"/>
                          <a:pt x="333" y="9945"/>
                        </a:cubicBezTo>
                        <a:cubicBezTo>
                          <a:pt x="251" y="9992"/>
                          <a:pt x="175" y="10050"/>
                          <a:pt x="112" y="10132"/>
                        </a:cubicBezTo>
                        <a:cubicBezTo>
                          <a:pt x="80" y="10174"/>
                          <a:pt x="53" y="10222"/>
                          <a:pt x="32" y="10277"/>
                        </a:cubicBezTo>
                        <a:cubicBezTo>
                          <a:pt x="12" y="10333"/>
                          <a:pt x="0" y="10396"/>
                          <a:pt x="0" y="10460"/>
                        </a:cubicBezTo>
                        <a:cubicBezTo>
                          <a:pt x="0" y="10472"/>
                          <a:pt x="1" y="10485"/>
                          <a:pt x="1" y="10498"/>
                        </a:cubicBezTo>
                        <a:lnTo>
                          <a:pt x="1" y="10496"/>
                        </a:lnTo>
                        <a:lnTo>
                          <a:pt x="1" y="10498"/>
                        </a:lnTo>
                        <a:cubicBezTo>
                          <a:pt x="17" y="10711"/>
                          <a:pt x="55" y="11243"/>
                          <a:pt x="86" y="11679"/>
                        </a:cubicBezTo>
                        <a:lnTo>
                          <a:pt x="720" y="20555"/>
                        </a:lnTo>
                        <a:cubicBezTo>
                          <a:pt x="741" y="20849"/>
                          <a:pt x="864" y="21109"/>
                          <a:pt x="1042" y="21295"/>
                        </a:cubicBezTo>
                        <a:cubicBezTo>
                          <a:pt x="1220" y="21481"/>
                          <a:pt x="1458" y="21600"/>
                          <a:pt x="1717" y="21600"/>
                        </a:cubicBezTo>
                        <a:lnTo>
                          <a:pt x="1722" y="21600"/>
                        </a:lnTo>
                        <a:lnTo>
                          <a:pt x="1723" y="21600"/>
                        </a:lnTo>
                        <a:lnTo>
                          <a:pt x="6646" y="21562"/>
                        </a:lnTo>
                        <a:cubicBezTo>
                          <a:pt x="6906" y="21560"/>
                          <a:pt x="7143" y="21436"/>
                          <a:pt x="7313" y="21241"/>
                        </a:cubicBezTo>
                        <a:cubicBezTo>
                          <a:pt x="7483" y="21047"/>
                          <a:pt x="7590" y="20777"/>
                          <a:pt x="7590" y="20480"/>
                        </a:cubicBezTo>
                        <a:lnTo>
                          <a:pt x="7590" y="20286"/>
                        </a:lnTo>
                        <a:cubicBezTo>
                          <a:pt x="7590" y="20087"/>
                          <a:pt x="7592" y="19905"/>
                          <a:pt x="7595" y="19769"/>
                        </a:cubicBezTo>
                        <a:cubicBezTo>
                          <a:pt x="7639" y="19769"/>
                          <a:pt x="7678" y="19769"/>
                          <a:pt x="7710" y="19770"/>
                        </a:cubicBezTo>
                        <a:cubicBezTo>
                          <a:pt x="7716" y="19770"/>
                          <a:pt x="7721" y="19770"/>
                          <a:pt x="7726" y="19770"/>
                        </a:cubicBezTo>
                        <a:cubicBezTo>
                          <a:pt x="7745" y="19786"/>
                          <a:pt x="7767" y="19805"/>
                          <a:pt x="7794" y="19828"/>
                        </a:cubicBezTo>
                        <a:lnTo>
                          <a:pt x="7793" y="19827"/>
                        </a:lnTo>
                        <a:lnTo>
                          <a:pt x="7794" y="19828"/>
                        </a:lnTo>
                        <a:cubicBezTo>
                          <a:pt x="7854" y="19879"/>
                          <a:pt x="7935" y="19948"/>
                          <a:pt x="8033" y="20026"/>
                        </a:cubicBezTo>
                        <a:lnTo>
                          <a:pt x="8033" y="20027"/>
                        </a:lnTo>
                        <a:cubicBezTo>
                          <a:pt x="8315" y="20250"/>
                          <a:pt x="8591" y="20367"/>
                          <a:pt x="8796" y="20433"/>
                        </a:cubicBezTo>
                        <a:lnTo>
                          <a:pt x="8797" y="20433"/>
                        </a:lnTo>
                        <a:cubicBezTo>
                          <a:pt x="8986" y="20494"/>
                          <a:pt x="8986" y="20494"/>
                          <a:pt x="8986" y="20494"/>
                        </a:cubicBezTo>
                        <a:lnTo>
                          <a:pt x="9007" y="20500"/>
                        </a:lnTo>
                        <a:lnTo>
                          <a:pt x="9028" y="20503"/>
                        </a:lnTo>
                        <a:cubicBezTo>
                          <a:pt x="9072" y="20508"/>
                          <a:pt x="9114" y="20512"/>
                          <a:pt x="9146" y="20516"/>
                        </a:cubicBezTo>
                        <a:cubicBezTo>
                          <a:pt x="9162" y="20518"/>
                          <a:pt x="9175" y="20519"/>
                          <a:pt x="9185" y="20520"/>
                        </a:cubicBezTo>
                        <a:cubicBezTo>
                          <a:pt x="9195" y="20521"/>
                          <a:pt x="9200" y="20522"/>
                          <a:pt x="9204" y="20522"/>
                        </a:cubicBezTo>
                        <a:lnTo>
                          <a:pt x="9199" y="20522"/>
                        </a:lnTo>
                        <a:lnTo>
                          <a:pt x="9204" y="20522"/>
                        </a:lnTo>
                        <a:cubicBezTo>
                          <a:pt x="9223" y="20524"/>
                          <a:pt x="9235" y="20525"/>
                          <a:pt x="9253" y="20525"/>
                        </a:cubicBezTo>
                        <a:cubicBezTo>
                          <a:pt x="9260" y="20525"/>
                          <a:pt x="9582" y="20527"/>
                          <a:pt x="9967" y="20529"/>
                        </a:cubicBezTo>
                        <a:cubicBezTo>
                          <a:pt x="9967" y="20529"/>
                          <a:pt x="12800" y="20543"/>
                          <a:pt x="15200" y="20543"/>
                        </a:cubicBezTo>
                        <a:cubicBezTo>
                          <a:pt x="15800" y="20543"/>
                          <a:pt x="16329" y="20542"/>
                          <a:pt x="16717" y="20539"/>
                        </a:cubicBezTo>
                        <a:cubicBezTo>
                          <a:pt x="16911" y="20538"/>
                          <a:pt x="17069" y="20536"/>
                          <a:pt x="17186" y="20533"/>
                        </a:cubicBezTo>
                        <a:cubicBezTo>
                          <a:pt x="17245" y="20532"/>
                          <a:pt x="17293" y="20531"/>
                          <a:pt x="17335" y="20529"/>
                        </a:cubicBezTo>
                        <a:lnTo>
                          <a:pt x="17338" y="20529"/>
                        </a:lnTo>
                        <a:lnTo>
                          <a:pt x="17336" y="20529"/>
                        </a:lnTo>
                        <a:cubicBezTo>
                          <a:pt x="17356" y="20528"/>
                          <a:pt x="17377" y="20527"/>
                          <a:pt x="17401" y="20525"/>
                        </a:cubicBezTo>
                        <a:lnTo>
                          <a:pt x="17400" y="20525"/>
                        </a:lnTo>
                        <a:lnTo>
                          <a:pt x="17402" y="20525"/>
                        </a:lnTo>
                        <a:cubicBezTo>
                          <a:pt x="17412" y="20524"/>
                          <a:pt x="17429" y="20523"/>
                          <a:pt x="17449" y="20520"/>
                        </a:cubicBezTo>
                        <a:cubicBezTo>
                          <a:pt x="17459" y="20519"/>
                          <a:pt x="17473" y="20517"/>
                          <a:pt x="17490" y="20514"/>
                        </a:cubicBezTo>
                        <a:lnTo>
                          <a:pt x="17491" y="20514"/>
                        </a:lnTo>
                        <a:lnTo>
                          <a:pt x="17492" y="20514"/>
                        </a:lnTo>
                        <a:cubicBezTo>
                          <a:pt x="17505" y="20512"/>
                          <a:pt x="17534" y="20506"/>
                          <a:pt x="17569" y="20496"/>
                        </a:cubicBezTo>
                        <a:lnTo>
                          <a:pt x="17571" y="20496"/>
                        </a:lnTo>
                        <a:cubicBezTo>
                          <a:pt x="17728" y="20451"/>
                          <a:pt x="17948" y="20359"/>
                          <a:pt x="18205" y="20177"/>
                        </a:cubicBezTo>
                        <a:lnTo>
                          <a:pt x="18207" y="20176"/>
                        </a:lnTo>
                        <a:lnTo>
                          <a:pt x="18205" y="20177"/>
                        </a:lnTo>
                        <a:cubicBezTo>
                          <a:pt x="18462" y="19996"/>
                          <a:pt x="18757" y="19728"/>
                          <a:pt x="19082" y="19335"/>
                        </a:cubicBezTo>
                        <a:cubicBezTo>
                          <a:pt x="19284" y="19091"/>
                          <a:pt x="19440" y="18843"/>
                          <a:pt x="19547" y="18577"/>
                        </a:cubicBezTo>
                        <a:cubicBezTo>
                          <a:pt x="19600" y="18444"/>
                          <a:pt x="19640" y="18309"/>
                          <a:pt x="19666" y="18174"/>
                        </a:cubicBezTo>
                        <a:cubicBezTo>
                          <a:pt x="19691" y="18041"/>
                          <a:pt x="19702" y="17914"/>
                          <a:pt x="19702" y="17795"/>
                        </a:cubicBezTo>
                        <a:lnTo>
                          <a:pt x="19702" y="17791"/>
                        </a:lnTo>
                        <a:lnTo>
                          <a:pt x="19702" y="17789"/>
                        </a:lnTo>
                        <a:lnTo>
                          <a:pt x="19702" y="17787"/>
                        </a:lnTo>
                        <a:cubicBezTo>
                          <a:pt x="19702" y="17589"/>
                          <a:pt x="19673" y="17425"/>
                          <a:pt x="19652" y="17320"/>
                        </a:cubicBezTo>
                        <a:lnTo>
                          <a:pt x="19652" y="17319"/>
                        </a:lnTo>
                        <a:cubicBezTo>
                          <a:pt x="19642" y="17268"/>
                          <a:pt x="19633" y="17227"/>
                          <a:pt x="19628" y="17206"/>
                        </a:cubicBezTo>
                        <a:lnTo>
                          <a:pt x="19629" y="17207"/>
                        </a:lnTo>
                        <a:cubicBezTo>
                          <a:pt x="19627" y="17202"/>
                          <a:pt x="19627" y="17199"/>
                          <a:pt x="19627" y="17197"/>
                        </a:cubicBezTo>
                        <a:lnTo>
                          <a:pt x="19625" y="17189"/>
                        </a:lnTo>
                        <a:lnTo>
                          <a:pt x="19625" y="17188"/>
                        </a:lnTo>
                        <a:lnTo>
                          <a:pt x="19624" y="17186"/>
                        </a:lnTo>
                        <a:lnTo>
                          <a:pt x="19624" y="17181"/>
                        </a:lnTo>
                        <a:lnTo>
                          <a:pt x="19604" y="17071"/>
                        </a:lnTo>
                        <a:cubicBezTo>
                          <a:pt x="19693" y="16977"/>
                          <a:pt x="19769" y="16877"/>
                          <a:pt x="19839" y="16774"/>
                        </a:cubicBezTo>
                        <a:lnTo>
                          <a:pt x="19839" y="16773"/>
                        </a:lnTo>
                        <a:cubicBezTo>
                          <a:pt x="19975" y="16571"/>
                          <a:pt x="20091" y="16344"/>
                          <a:pt x="20181" y="16094"/>
                        </a:cubicBezTo>
                        <a:lnTo>
                          <a:pt x="20182" y="16093"/>
                        </a:lnTo>
                        <a:lnTo>
                          <a:pt x="20182" y="16094"/>
                        </a:lnTo>
                        <a:cubicBezTo>
                          <a:pt x="20227" y="15968"/>
                          <a:pt x="20266" y="15835"/>
                          <a:pt x="20295" y="15692"/>
                        </a:cubicBezTo>
                        <a:cubicBezTo>
                          <a:pt x="20324" y="15550"/>
                          <a:pt x="20343" y="15395"/>
                          <a:pt x="20343" y="15228"/>
                        </a:cubicBezTo>
                        <a:lnTo>
                          <a:pt x="20343" y="15227"/>
                        </a:lnTo>
                        <a:cubicBezTo>
                          <a:pt x="20343" y="15137"/>
                          <a:pt x="20338" y="15042"/>
                          <a:pt x="20323" y="14943"/>
                        </a:cubicBezTo>
                        <a:cubicBezTo>
                          <a:pt x="20295" y="14750"/>
                          <a:pt x="20245" y="14580"/>
                          <a:pt x="20190" y="14432"/>
                        </a:cubicBezTo>
                        <a:cubicBezTo>
                          <a:pt x="20195" y="14425"/>
                          <a:pt x="20200" y="14417"/>
                          <a:pt x="20205" y="14410"/>
                        </a:cubicBezTo>
                        <a:cubicBezTo>
                          <a:pt x="20233" y="14369"/>
                          <a:pt x="20270" y="14322"/>
                          <a:pt x="20310" y="14276"/>
                        </a:cubicBezTo>
                        <a:lnTo>
                          <a:pt x="20321" y="14264"/>
                        </a:lnTo>
                        <a:lnTo>
                          <a:pt x="20330" y="14251"/>
                        </a:lnTo>
                        <a:cubicBezTo>
                          <a:pt x="20330" y="14251"/>
                          <a:pt x="20330" y="14251"/>
                          <a:pt x="20454" y="14070"/>
                        </a:cubicBezTo>
                        <a:lnTo>
                          <a:pt x="20454" y="14069"/>
                        </a:lnTo>
                        <a:cubicBezTo>
                          <a:pt x="20598" y="13860"/>
                          <a:pt x="20739" y="13613"/>
                          <a:pt x="20853" y="13325"/>
                        </a:cubicBezTo>
                        <a:cubicBezTo>
                          <a:pt x="20953" y="13075"/>
                          <a:pt x="21006" y="12808"/>
                          <a:pt x="21006" y="12545"/>
                        </a:cubicBezTo>
                        <a:lnTo>
                          <a:pt x="21006" y="12541"/>
                        </a:lnTo>
                        <a:lnTo>
                          <a:pt x="21006" y="12540"/>
                        </a:lnTo>
                        <a:cubicBezTo>
                          <a:pt x="21006" y="12380"/>
                          <a:pt x="20987" y="12227"/>
                          <a:pt x="20953" y="12086"/>
                        </a:cubicBezTo>
                        <a:lnTo>
                          <a:pt x="20952" y="12081"/>
                        </a:lnTo>
                        <a:lnTo>
                          <a:pt x="20954" y="12086"/>
                        </a:lnTo>
                        <a:cubicBezTo>
                          <a:pt x="20918" y="11937"/>
                          <a:pt x="20918" y="11937"/>
                          <a:pt x="20918" y="11937"/>
                        </a:cubicBezTo>
                        <a:lnTo>
                          <a:pt x="20911" y="11907"/>
                        </a:lnTo>
                        <a:lnTo>
                          <a:pt x="20902" y="11888"/>
                        </a:lnTo>
                        <a:lnTo>
                          <a:pt x="20902" y="11882"/>
                        </a:lnTo>
                        <a:cubicBezTo>
                          <a:pt x="20902" y="11864"/>
                          <a:pt x="20908" y="11824"/>
                          <a:pt x="20924" y="11783"/>
                        </a:cubicBezTo>
                        <a:cubicBezTo>
                          <a:pt x="20940" y="11741"/>
                          <a:pt x="20964" y="11698"/>
                          <a:pt x="20992" y="11665"/>
                        </a:cubicBezTo>
                        <a:lnTo>
                          <a:pt x="21006" y="11649"/>
                        </a:lnTo>
                        <a:lnTo>
                          <a:pt x="21017" y="11630"/>
                        </a:lnTo>
                        <a:cubicBezTo>
                          <a:pt x="21017" y="11630"/>
                          <a:pt x="21017" y="11630"/>
                          <a:pt x="21133" y="11440"/>
                        </a:cubicBezTo>
                        <a:cubicBezTo>
                          <a:pt x="21295" y="11172"/>
                          <a:pt x="21441" y="10846"/>
                          <a:pt x="21531" y="10466"/>
                        </a:cubicBezTo>
                        <a:cubicBezTo>
                          <a:pt x="21576" y="10276"/>
                          <a:pt x="21600" y="10084"/>
                          <a:pt x="21600" y="9894"/>
                        </a:cubicBezTo>
                        <a:lnTo>
                          <a:pt x="21600" y="9891"/>
                        </a:lnTo>
                        <a:lnTo>
                          <a:pt x="21600" y="9890"/>
                        </a:lnTo>
                        <a:lnTo>
                          <a:pt x="21600" y="9889"/>
                        </a:lnTo>
                        <a:lnTo>
                          <a:pt x="21600" y="9887"/>
                        </a:lnTo>
                        <a:cubicBezTo>
                          <a:pt x="21600" y="9696"/>
                          <a:pt x="21576" y="9510"/>
                          <a:pt x="21530" y="9337"/>
                        </a:cubicBezTo>
                        <a:close/>
                        <a:moveTo>
                          <a:pt x="21530" y="9337"/>
                        </a:moveTo>
                      </a:path>
                    </a:pathLst>
                  </a:custGeom>
                  <a:solidFill>
                    <a:srgbClr val="C00000"/>
                  </a:solidFill>
                  <a:ln>
                    <a:noFill/>
                  </a:ln>
                </p:spPr>
                <p:txBody>
                  <a:bodyPr lIns="0" tIns="0" rIns="0" bIns="0"/>
                  <a:lstStyle/>
                  <a:p>
                    <a:endParaRPr lang="en-US" sz="900" dirty="0">
                      <a:solidFill>
                        <a:prstClr val="black"/>
                      </a:solidFill>
                      <a:latin typeface="微软雅黑" panose="020B0503020204020204" pitchFamily="34" charset="-122"/>
                      <a:ea typeface="微软雅黑" panose="020B0503020204020204" pitchFamily="34" charset="-122"/>
                    </a:endParaRPr>
                  </a:p>
                </p:txBody>
              </p:sp>
              <p:sp>
                <p:nvSpPr>
                  <p:cNvPr id="79" name="AutoShape 6"/>
                  <p:cNvSpPr/>
                  <p:nvPr/>
                </p:nvSpPr>
                <p:spPr bwMode="auto">
                  <a:xfrm>
                    <a:off x="1235" y="136"/>
                    <a:ext cx="2083" cy="2508"/>
                  </a:xfrm>
                  <a:custGeom>
                    <a:avLst/>
                    <a:gdLst>
                      <a:gd name="T0" fmla="*/ 55 w 21277"/>
                      <a:gd name="T1" fmla="*/ 11590 h 21400"/>
                      <a:gd name="T2" fmla="*/ 1979 w 21277"/>
                      <a:gd name="T3" fmla="*/ 10441 h 21400"/>
                      <a:gd name="T4" fmla="*/ 6760 w 21277"/>
                      <a:gd name="T5" fmla="*/ 4007 h 21400"/>
                      <a:gd name="T6" fmla="*/ 6760 w 21277"/>
                      <a:gd name="T7" fmla="*/ 606 h 21400"/>
                      <a:gd name="T8" fmla="*/ 9124 w 21277"/>
                      <a:gd name="T9" fmla="*/ 147 h 21400"/>
                      <a:gd name="T10" fmla="*/ 10937 w 21277"/>
                      <a:gd name="T11" fmla="*/ 5018 h 21400"/>
                      <a:gd name="T12" fmla="*/ 10058 w 21277"/>
                      <a:gd name="T13" fmla="*/ 9108 h 21400"/>
                      <a:gd name="T14" fmla="*/ 20061 w 21277"/>
                      <a:gd name="T15" fmla="*/ 9108 h 21400"/>
                      <a:gd name="T16" fmla="*/ 21215 w 21277"/>
                      <a:gd name="T17" fmla="*/ 10625 h 21400"/>
                      <a:gd name="T18" fmla="*/ 19511 w 21277"/>
                      <a:gd name="T19" fmla="*/ 12325 h 21400"/>
                      <a:gd name="T20" fmla="*/ 20226 w 21277"/>
                      <a:gd name="T21" fmla="*/ 13750 h 21400"/>
                      <a:gd name="T22" fmla="*/ 18632 w 21277"/>
                      <a:gd name="T23" fmla="*/ 15267 h 21400"/>
                      <a:gd name="T24" fmla="*/ 19292 w 21277"/>
                      <a:gd name="T25" fmla="*/ 16278 h 21400"/>
                      <a:gd name="T26" fmla="*/ 18357 w 21277"/>
                      <a:gd name="T27" fmla="*/ 17840 h 21400"/>
                      <a:gd name="T28" fmla="*/ 17643 w 21277"/>
                      <a:gd name="T29" fmla="*/ 18300 h 21400"/>
                      <a:gd name="T30" fmla="*/ 18192 w 21277"/>
                      <a:gd name="T31" fmla="*/ 18851 h 21400"/>
                      <a:gd name="T32" fmla="*/ 17698 w 21277"/>
                      <a:gd name="T33" fmla="*/ 20368 h 21400"/>
                      <a:gd name="T34" fmla="*/ 15994 w 21277"/>
                      <a:gd name="T35" fmla="*/ 21379 h 21400"/>
                      <a:gd name="T36" fmla="*/ 3298 w 21277"/>
                      <a:gd name="T37" fmla="*/ 21379 h 21400"/>
                      <a:gd name="T38" fmla="*/ 2144 w 21277"/>
                      <a:gd name="T39" fmla="*/ 21011 h 21400"/>
                      <a:gd name="T40" fmla="*/ 989 w 21277"/>
                      <a:gd name="T41" fmla="*/ 20506 h 21400"/>
                      <a:gd name="T42" fmla="*/ 0 w 21277"/>
                      <a:gd name="T43" fmla="*/ 20506 h 21400"/>
                      <a:gd name="T44" fmla="*/ 55 w 21277"/>
                      <a:gd name="T45" fmla="*/ 11590 h 21400"/>
                      <a:gd name="T46" fmla="*/ 55 w 21277"/>
                      <a:gd name="T47" fmla="*/ 11590 h 2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277" h="21400">
                        <a:moveTo>
                          <a:pt x="55" y="11590"/>
                        </a:moveTo>
                        <a:cubicBezTo>
                          <a:pt x="55" y="11590"/>
                          <a:pt x="1264" y="11039"/>
                          <a:pt x="1979" y="10441"/>
                        </a:cubicBezTo>
                        <a:cubicBezTo>
                          <a:pt x="2693" y="9844"/>
                          <a:pt x="6650" y="4375"/>
                          <a:pt x="6760" y="4007"/>
                        </a:cubicBezTo>
                        <a:cubicBezTo>
                          <a:pt x="6870" y="3639"/>
                          <a:pt x="6486" y="1158"/>
                          <a:pt x="6760" y="606"/>
                        </a:cubicBezTo>
                        <a:cubicBezTo>
                          <a:pt x="7035" y="55"/>
                          <a:pt x="8684" y="-175"/>
                          <a:pt x="9124" y="147"/>
                        </a:cubicBezTo>
                        <a:cubicBezTo>
                          <a:pt x="9563" y="468"/>
                          <a:pt x="11047" y="3364"/>
                          <a:pt x="10937" y="5018"/>
                        </a:cubicBezTo>
                        <a:cubicBezTo>
                          <a:pt x="10827" y="6673"/>
                          <a:pt x="10058" y="9108"/>
                          <a:pt x="10058" y="9108"/>
                        </a:cubicBezTo>
                        <a:lnTo>
                          <a:pt x="20061" y="9108"/>
                        </a:lnTo>
                        <a:cubicBezTo>
                          <a:pt x="20061" y="9108"/>
                          <a:pt x="21600" y="9430"/>
                          <a:pt x="21215" y="10625"/>
                        </a:cubicBezTo>
                        <a:cubicBezTo>
                          <a:pt x="20830" y="11820"/>
                          <a:pt x="19511" y="12325"/>
                          <a:pt x="19511" y="12325"/>
                        </a:cubicBezTo>
                        <a:cubicBezTo>
                          <a:pt x="19511" y="12325"/>
                          <a:pt x="20721" y="12831"/>
                          <a:pt x="20226" y="13750"/>
                        </a:cubicBezTo>
                        <a:cubicBezTo>
                          <a:pt x="19731" y="14669"/>
                          <a:pt x="18632" y="15267"/>
                          <a:pt x="18632" y="15267"/>
                        </a:cubicBezTo>
                        <a:cubicBezTo>
                          <a:pt x="18632" y="15267"/>
                          <a:pt x="19182" y="15726"/>
                          <a:pt x="19292" y="16278"/>
                        </a:cubicBezTo>
                        <a:cubicBezTo>
                          <a:pt x="19401" y="16829"/>
                          <a:pt x="18797" y="17657"/>
                          <a:pt x="18357" y="17840"/>
                        </a:cubicBezTo>
                        <a:cubicBezTo>
                          <a:pt x="17918" y="18024"/>
                          <a:pt x="17643" y="18300"/>
                          <a:pt x="17643" y="18300"/>
                        </a:cubicBezTo>
                        <a:cubicBezTo>
                          <a:pt x="17643" y="18300"/>
                          <a:pt x="18137" y="18530"/>
                          <a:pt x="18192" y="18851"/>
                        </a:cubicBezTo>
                        <a:cubicBezTo>
                          <a:pt x="18247" y="19173"/>
                          <a:pt x="18577" y="19587"/>
                          <a:pt x="17698" y="20368"/>
                        </a:cubicBezTo>
                        <a:cubicBezTo>
                          <a:pt x="16818" y="21149"/>
                          <a:pt x="16214" y="21333"/>
                          <a:pt x="15994" y="21379"/>
                        </a:cubicBezTo>
                        <a:cubicBezTo>
                          <a:pt x="15774" y="21425"/>
                          <a:pt x="3298" y="21379"/>
                          <a:pt x="3298" y="21379"/>
                        </a:cubicBezTo>
                        <a:cubicBezTo>
                          <a:pt x="3298" y="21379"/>
                          <a:pt x="2693" y="21333"/>
                          <a:pt x="2144" y="21011"/>
                        </a:cubicBezTo>
                        <a:cubicBezTo>
                          <a:pt x="1594" y="20690"/>
                          <a:pt x="1429" y="20506"/>
                          <a:pt x="989" y="20506"/>
                        </a:cubicBezTo>
                        <a:cubicBezTo>
                          <a:pt x="550" y="20506"/>
                          <a:pt x="0" y="20506"/>
                          <a:pt x="0" y="20506"/>
                        </a:cubicBezTo>
                        <a:cubicBezTo>
                          <a:pt x="0" y="20506"/>
                          <a:pt x="55" y="11590"/>
                          <a:pt x="55" y="11590"/>
                        </a:cubicBezTo>
                        <a:close/>
                        <a:moveTo>
                          <a:pt x="55" y="11590"/>
                        </a:moveTo>
                      </a:path>
                    </a:pathLst>
                  </a:custGeom>
                  <a:solidFill>
                    <a:srgbClr val="F0F7F7"/>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sp>
              <p:nvSpPr>
                <p:cNvPr id="76" name="AutoShape 8"/>
                <p:cNvSpPr/>
                <p:nvPr/>
              </p:nvSpPr>
              <p:spPr bwMode="auto">
                <a:xfrm>
                  <a:off x="240" y="1432"/>
                  <a:ext cx="893" cy="1325"/>
                </a:xfrm>
                <a:custGeom>
                  <a:avLst/>
                  <a:gdLst>
                    <a:gd name="T0" fmla="*/ 0 w 21600"/>
                    <a:gd name="T1" fmla="*/ 0 h 21600"/>
                    <a:gd name="T2" fmla="*/ 2602 w 21600"/>
                    <a:gd name="T3" fmla="*/ 21600 h 21600"/>
                    <a:gd name="T4" fmla="*/ 21600 w 21600"/>
                    <a:gd name="T5" fmla="*/ 21512 h 21600"/>
                    <a:gd name="T6" fmla="*/ 21600 w 21600"/>
                    <a:gd name="T7" fmla="*/ 0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602" y="21600"/>
                      </a:lnTo>
                      <a:lnTo>
                        <a:pt x="21600" y="21512"/>
                      </a:lnTo>
                      <a:lnTo>
                        <a:pt x="21600" y="0"/>
                      </a:lnTo>
                      <a:cubicBezTo>
                        <a:pt x="21600" y="0"/>
                        <a:pt x="0" y="0"/>
                        <a:pt x="0" y="0"/>
                      </a:cubicBezTo>
                      <a:close/>
                      <a:moveTo>
                        <a:pt x="0" y="0"/>
                      </a:moveTo>
                    </a:path>
                  </a:pathLst>
                </a:custGeom>
                <a:solidFill>
                  <a:schemeClr val="accent5">
                    <a:lumMod val="60000"/>
                    <a:lumOff val="40000"/>
                  </a:schemeClr>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sp>
              <p:nvSpPr>
                <p:cNvPr id="77" name="AutoShape 9"/>
                <p:cNvSpPr/>
                <p:nvPr/>
              </p:nvSpPr>
              <p:spPr bwMode="auto">
                <a:xfrm>
                  <a:off x="315" y="1711"/>
                  <a:ext cx="629" cy="910"/>
                </a:xfrm>
                <a:custGeom>
                  <a:avLst/>
                  <a:gdLst>
                    <a:gd name="T0" fmla="*/ 0 w 21600"/>
                    <a:gd name="T1" fmla="*/ 0 h 21600"/>
                    <a:gd name="T2" fmla="*/ 2400 w 21600"/>
                    <a:gd name="T3" fmla="*/ 21600 h 21600"/>
                    <a:gd name="T4" fmla="*/ 21046 w 21600"/>
                    <a:gd name="T5" fmla="*/ 21600 h 21600"/>
                    <a:gd name="T6" fmla="*/ 21600 w 21600"/>
                    <a:gd name="T7" fmla="*/ 1406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400" y="21600"/>
                      </a:lnTo>
                      <a:lnTo>
                        <a:pt x="21046" y="21600"/>
                      </a:lnTo>
                      <a:lnTo>
                        <a:pt x="21600" y="1406"/>
                      </a:lnTo>
                      <a:cubicBezTo>
                        <a:pt x="21600" y="1406"/>
                        <a:pt x="0" y="0"/>
                        <a:pt x="0" y="0"/>
                      </a:cubicBezTo>
                      <a:close/>
                      <a:moveTo>
                        <a:pt x="0" y="0"/>
                      </a:moveTo>
                    </a:path>
                  </a:pathLst>
                </a:custGeom>
                <a:solidFill>
                  <a:schemeClr val="accent5">
                    <a:lumMod val="40000"/>
                    <a:lumOff val="60000"/>
                  </a:schemeClr>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sp>
            <p:nvSpPr>
              <p:cNvPr id="45" name="AutoShape 11"/>
              <p:cNvSpPr/>
              <p:nvPr/>
            </p:nvSpPr>
            <p:spPr bwMode="auto">
              <a:xfrm>
                <a:off x="2430167" y="3382147"/>
                <a:ext cx="179388" cy="179388"/>
              </a:xfrm>
              <a:custGeom>
                <a:avLst/>
                <a:gdLst>
                  <a:gd name="T0" fmla="*/ 13372 w 21600"/>
                  <a:gd name="T1" fmla="*/ 15429 h 21600"/>
                  <a:gd name="T2" fmla="*/ 11828 w 21600"/>
                  <a:gd name="T3" fmla="*/ 13885 h 21600"/>
                  <a:gd name="T4" fmla="*/ 13372 w 21600"/>
                  <a:gd name="T5" fmla="*/ 12343 h 21600"/>
                  <a:gd name="T6" fmla="*/ 14914 w 21600"/>
                  <a:gd name="T7" fmla="*/ 13885 h 21600"/>
                  <a:gd name="T8" fmla="*/ 13372 w 21600"/>
                  <a:gd name="T9" fmla="*/ 15429 h 21600"/>
                  <a:gd name="T10" fmla="*/ 8228 w 21600"/>
                  <a:gd name="T11" fmla="*/ 9772 h 21600"/>
                  <a:gd name="T12" fmla="*/ 6686 w 21600"/>
                  <a:gd name="T13" fmla="*/ 8228 h 21600"/>
                  <a:gd name="T14" fmla="*/ 8228 w 21600"/>
                  <a:gd name="T15" fmla="*/ 6686 h 21600"/>
                  <a:gd name="T16" fmla="*/ 9772 w 21600"/>
                  <a:gd name="T17" fmla="*/ 8228 h 21600"/>
                  <a:gd name="T18" fmla="*/ 8228 w 21600"/>
                  <a:gd name="T19" fmla="*/ 9772 h 21600"/>
                  <a:gd name="T20" fmla="*/ 10799 w 21600"/>
                  <a:gd name="T21" fmla="*/ 0 h 21600"/>
                  <a:gd name="T22" fmla="*/ 0 w 21600"/>
                  <a:gd name="T23" fmla="*/ 10799 h 21600"/>
                  <a:gd name="T24" fmla="*/ 10799 w 21600"/>
                  <a:gd name="T25" fmla="*/ 21600 h 21600"/>
                  <a:gd name="T26" fmla="*/ 21600 w 21600"/>
                  <a:gd name="T27" fmla="*/ 10799 h 21600"/>
                  <a:gd name="T28" fmla="*/ 10799 w 21600"/>
                  <a:gd name="T29" fmla="*/ 0 h 21600"/>
                  <a:gd name="T30" fmla="*/ 10799 w 21600"/>
                  <a:gd name="T3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372" y="15429"/>
                    </a:moveTo>
                    <a:cubicBezTo>
                      <a:pt x="12519" y="15429"/>
                      <a:pt x="11828" y="14738"/>
                      <a:pt x="11828" y="13885"/>
                    </a:cubicBezTo>
                    <a:cubicBezTo>
                      <a:pt x="11828" y="13033"/>
                      <a:pt x="12519" y="12343"/>
                      <a:pt x="13372" y="12343"/>
                    </a:cubicBezTo>
                    <a:cubicBezTo>
                      <a:pt x="14223" y="12343"/>
                      <a:pt x="14914" y="13033"/>
                      <a:pt x="14914" y="13885"/>
                    </a:cubicBezTo>
                    <a:cubicBezTo>
                      <a:pt x="14914" y="14738"/>
                      <a:pt x="14223" y="15429"/>
                      <a:pt x="13372" y="15429"/>
                    </a:cubicBezTo>
                    <a:close/>
                    <a:moveTo>
                      <a:pt x="8228" y="9772"/>
                    </a:moveTo>
                    <a:cubicBezTo>
                      <a:pt x="7376" y="9772"/>
                      <a:pt x="6686" y="9081"/>
                      <a:pt x="6686" y="8228"/>
                    </a:cubicBezTo>
                    <a:cubicBezTo>
                      <a:pt x="6686" y="7376"/>
                      <a:pt x="7376" y="6686"/>
                      <a:pt x="8228" y="6686"/>
                    </a:cubicBezTo>
                    <a:cubicBezTo>
                      <a:pt x="9081" y="6686"/>
                      <a:pt x="9772" y="7376"/>
                      <a:pt x="9772" y="8228"/>
                    </a:cubicBezTo>
                    <a:cubicBezTo>
                      <a:pt x="9772" y="9081"/>
                      <a:pt x="9081" y="9772"/>
                      <a:pt x="8228" y="9772"/>
                    </a:cubicBezTo>
                    <a:close/>
                    <a:moveTo>
                      <a:pt x="10799" y="0"/>
                    </a:moveTo>
                    <a:cubicBezTo>
                      <a:pt x="4835" y="0"/>
                      <a:pt x="0" y="4835"/>
                      <a:pt x="0" y="10799"/>
                    </a:cubicBezTo>
                    <a:cubicBezTo>
                      <a:pt x="0" y="16765"/>
                      <a:pt x="4835" y="21600"/>
                      <a:pt x="10799" y="21600"/>
                    </a:cubicBezTo>
                    <a:cubicBezTo>
                      <a:pt x="16765" y="21600"/>
                      <a:pt x="21600" y="16765"/>
                      <a:pt x="21600" y="10799"/>
                    </a:cubicBezTo>
                    <a:cubicBezTo>
                      <a:pt x="21600" y="4835"/>
                      <a:pt x="16765" y="0"/>
                      <a:pt x="10799" y="0"/>
                    </a:cubicBezTo>
                    <a:close/>
                    <a:moveTo>
                      <a:pt x="10799" y="0"/>
                    </a:moveTo>
                  </a:path>
                </a:pathLst>
              </a:custGeom>
              <a:solidFill>
                <a:srgbClr val="ECF1F4"/>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nvGrpSpPr>
              <p:cNvPr id="69" name="组合 68"/>
              <p:cNvGrpSpPr/>
              <p:nvPr/>
            </p:nvGrpSpPr>
            <p:grpSpPr>
              <a:xfrm>
                <a:off x="1354299" y="4104850"/>
                <a:ext cx="4431608" cy="525169"/>
                <a:chOff x="1887201" y="4141385"/>
                <a:chExt cx="4431608" cy="525169"/>
              </a:xfrm>
            </p:grpSpPr>
            <p:sp>
              <p:nvSpPr>
                <p:cNvPr id="73" name="矩形 72"/>
                <p:cNvSpPr/>
                <p:nvPr/>
              </p:nvSpPr>
              <p:spPr>
                <a:xfrm>
                  <a:off x="1887201" y="4141385"/>
                  <a:ext cx="239252" cy="5251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sp>
              <p:nvSpPr>
                <p:cNvPr id="74" name="矩形 73"/>
                <p:cNvSpPr/>
                <p:nvPr/>
              </p:nvSpPr>
              <p:spPr>
                <a:xfrm>
                  <a:off x="2105799" y="4141385"/>
                  <a:ext cx="4213010" cy="5251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70" name="文本框 69"/>
              <p:cNvSpPr txBox="1"/>
              <p:nvPr/>
            </p:nvSpPr>
            <p:spPr>
              <a:xfrm>
                <a:off x="2744417" y="4088889"/>
                <a:ext cx="1539981" cy="508977"/>
              </a:xfrm>
              <a:prstGeom prst="rect">
                <a:avLst/>
              </a:prstGeom>
              <a:noFill/>
            </p:spPr>
            <p:txBody>
              <a:bodyPr wrap="non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集体主义</a:t>
                </a:r>
              </a:p>
            </p:txBody>
          </p:sp>
          <p:sp>
            <p:nvSpPr>
              <p:cNvPr id="71" name="文本框 70"/>
              <p:cNvSpPr txBox="1"/>
              <p:nvPr/>
            </p:nvSpPr>
            <p:spPr>
              <a:xfrm>
                <a:off x="2778192" y="2650037"/>
                <a:ext cx="1605233" cy="665584"/>
              </a:xfrm>
              <a:prstGeom prst="rect">
                <a:avLst/>
              </a:prstGeom>
              <a:noFill/>
            </p:spPr>
            <p:txBody>
              <a:bodyPr wrap="non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中国梦</a:t>
                </a:r>
              </a:p>
            </p:txBody>
          </p:sp>
          <p:sp>
            <p:nvSpPr>
              <p:cNvPr id="72" name="文本框 71"/>
              <p:cNvSpPr txBox="1"/>
              <p:nvPr/>
            </p:nvSpPr>
            <p:spPr>
              <a:xfrm>
                <a:off x="1001536" y="4954566"/>
                <a:ext cx="5158544" cy="2075057"/>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中国梦是通过集体即全体中华儿女的共同奋斗实现中华民族共同的理想，个人的梦想是共同理想的具体表现和组成部分。中国梦的思想基础和灵魂是集体主义。中国梦有着深刻的文化背景、历史积淀和现实依据。</a:t>
                </a:r>
              </a:p>
            </p:txBody>
          </p:sp>
        </p:grpSp>
        <p:grpSp>
          <p:nvGrpSpPr>
            <p:cNvPr id="80" name="组合 79"/>
            <p:cNvGrpSpPr/>
            <p:nvPr/>
          </p:nvGrpSpPr>
          <p:grpSpPr>
            <a:xfrm>
              <a:off x="6460348" y="2448806"/>
              <a:ext cx="4019138" cy="3337741"/>
              <a:chOff x="6992045" y="1612900"/>
              <a:chExt cx="5112714" cy="4245913"/>
            </a:xfrm>
          </p:grpSpPr>
          <p:grpSp>
            <p:nvGrpSpPr>
              <p:cNvPr id="81" name="Group 18"/>
              <p:cNvGrpSpPr/>
              <p:nvPr/>
            </p:nvGrpSpPr>
            <p:grpSpPr bwMode="auto">
              <a:xfrm rot="10800000" flipH="1">
                <a:off x="7730352" y="1612900"/>
                <a:ext cx="2635250" cy="2317750"/>
                <a:chOff x="0" y="0"/>
                <a:chExt cx="3320" cy="2920"/>
              </a:xfrm>
            </p:grpSpPr>
            <p:grpSp>
              <p:nvGrpSpPr>
                <p:cNvPr id="89" name="Group 15"/>
                <p:cNvGrpSpPr/>
                <p:nvPr/>
              </p:nvGrpSpPr>
              <p:grpSpPr bwMode="auto">
                <a:xfrm>
                  <a:off x="0" y="0"/>
                  <a:ext cx="3320" cy="2920"/>
                  <a:chOff x="0" y="0"/>
                  <a:chExt cx="3320" cy="2920"/>
                </a:xfrm>
              </p:grpSpPr>
              <p:sp>
                <p:nvSpPr>
                  <p:cNvPr id="92" name="AutoShape 13"/>
                  <p:cNvSpPr/>
                  <p:nvPr/>
                </p:nvSpPr>
                <p:spPr bwMode="auto">
                  <a:xfrm>
                    <a:off x="0" y="0"/>
                    <a:ext cx="3320" cy="2920"/>
                  </a:xfrm>
                  <a:custGeom>
                    <a:avLst/>
                    <a:gdLst>
                      <a:gd name="T0" fmla="*/ 7803 w 21600"/>
                      <a:gd name="T1" fmla="*/ 9352 h 21600"/>
                      <a:gd name="T2" fmla="*/ 10661 w 21600"/>
                      <a:gd name="T3" fmla="*/ 1160 h 21600"/>
                      <a:gd name="T4" fmla="*/ 20819 w 21600"/>
                      <a:gd name="T5" fmla="*/ 8268 h 21600"/>
                      <a:gd name="T6" fmla="*/ 20388 w 21600"/>
                      <a:gd name="T7" fmla="*/ 8010 h 21600"/>
                      <a:gd name="T8" fmla="*/ 20124 w 21600"/>
                      <a:gd name="T9" fmla="*/ 7915 h 21600"/>
                      <a:gd name="T10" fmla="*/ 19327 w 21600"/>
                      <a:gd name="T11" fmla="*/ 7896 h 21600"/>
                      <a:gd name="T12" fmla="*/ 14937 w 21600"/>
                      <a:gd name="T13" fmla="*/ 6285 h 21600"/>
                      <a:gd name="T14" fmla="*/ 14947 w 21600"/>
                      <a:gd name="T15" fmla="*/ 6205 h 21600"/>
                      <a:gd name="T16" fmla="*/ 15016 w 21600"/>
                      <a:gd name="T17" fmla="*/ 5267 h 21600"/>
                      <a:gd name="T18" fmla="*/ 15017 w 21600"/>
                      <a:gd name="T19" fmla="*/ 5189 h 21600"/>
                      <a:gd name="T20" fmla="*/ 14273 w 21600"/>
                      <a:gd name="T21" fmla="*/ 1757 h 21600"/>
                      <a:gd name="T22" fmla="*/ 13800 w 21600"/>
                      <a:gd name="T23" fmla="*/ 696 h 21600"/>
                      <a:gd name="T24" fmla="*/ 13559 w 21600"/>
                      <a:gd name="T25" fmla="*/ 375 h 21600"/>
                      <a:gd name="T26" fmla="*/ 13270 w 21600"/>
                      <a:gd name="T27" fmla="*/ 163 h 21600"/>
                      <a:gd name="T28" fmla="*/ 12059 w 21600"/>
                      <a:gd name="T29" fmla="*/ 53 h 21600"/>
                      <a:gd name="T30" fmla="*/ 10982 w 21600"/>
                      <a:gd name="T31" fmla="*/ 628 h 21600"/>
                      <a:gd name="T32" fmla="*/ 10842 w 21600"/>
                      <a:gd name="T33" fmla="*/ 795 h 21600"/>
                      <a:gd name="T34" fmla="*/ 10677 w 21600"/>
                      <a:gd name="T35" fmla="*/ 1118 h 21600"/>
                      <a:gd name="T36" fmla="*/ 10671 w 21600"/>
                      <a:gd name="T37" fmla="*/ 1133 h 21600"/>
                      <a:gd name="T38" fmla="*/ 10660 w 21600"/>
                      <a:gd name="T39" fmla="*/ 1160 h 21600"/>
                      <a:gd name="T40" fmla="*/ 10655 w 21600"/>
                      <a:gd name="T41" fmla="*/ 1174 h 21600"/>
                      <a:gd name="T42" fmla="*/ 10645 w 21600"/>
                      <a:gd name="T43" fmla="*/ 1211 h 21600"/>
                      <a:gd name="T44" fmla="*/ 10602 w 21600"/>
                      <a:gd name="T45" fmla="*/ 1368 h 21600"/>
                      <a:gd name="T46" fmla="*/ 10546 w 21600"/>
                      <a:gd name="T47" fmla="*/ 1834 h 21600"/>
                      <a:gd name="T48" fmla="*/ 10614 w 21600"/>
                      <a:gd name="T49" fmla="*/ 4220 h 21600"/>
                      <a:gd name="T50" fmla="*/ 8876 w 21600"/>
                      <a:gd name="T51" fmla="*/ 7534 h 21600"/>
                      <a:gd name="T52" fmla="*/ 7820 w 21600"/>
                      <a:gd name="T53" fmla="*/ 9330 h 21600"/>
                      <a:gd name="T54" fmla="*/ 7628 w 21600"/>
                      <a:gd name="T55" fmla="*/ 9532 h 21600"/>
                      <a:gd name="T56" fmla="*/ 7416 w 21600"/>
                      <a:gd name="T57" fmla="*/ 9715 h 21600"/>
                      <a:gd name="T58" fmla="*/ 918 w 21600"/>
                      <a:gd name="T59" fmla="*/ 9808 h 21600"/>
                      <a:gd name="T60" fmla="*/ 0 w 21600"/>
                      <a:gd name="T61" fmla="*/ 10460 h 21600"/>
                      <a:gd name="T62" fmla="*/ 86 w 21600"/>
                      <a:gd name="T63" fmla="*/ 11679 h 21600"/>
                      <a:gd name="T64" fmla="*/ 1722 w 21600"/>
                      <a:gd name="T65" fmla="*/ 21600 h 21600"/>
                      <a:gd name="T66" fmla="*/ 7590 w 21600"/>
                      <a:gd name="T67" fmla="*/ 20480 h 21600"/>
                      <a:gd name="T68" fmla="*/ 7726 w 21600"/>
                      <a:gd name="T69" fmla="*/ 19770 h 21600"/>
                      <a:gd name="T70" fmla="*/ 8033 w 21600"/>
                      <a:gd name="T71" fmla="*/ 20026 h 21600"/>
                      <a:gd name="T72" fmla="*/ 8986 w 21600"/>
                      <a:gd name="T73" fmla="*/ 20494 h 21600"/>
                      <a:gd name="T74" fmla="*/ 9185 w 21600"/>
                      <a:gd name="T75" fmla="*/ 20520 h 21600"/>
                      <a:gd name="T76" fmla="*/ 9253 w 21600"/>
                      <a:gd name="T77" fmla="*/ 20525 h 21600"/>
                      <a:gd name="T78" fmla="*/ 17186 w 21600"/>
                      <a:gd name="T79" fmla="*/ 20533 h 21600"/>
                      <a:gd name="T80" fmla="*/ 17401 w 21600"/>
                      <a:gd name="T81" fmla="*/ 20525 h 21600"/>
                      <a:gd name="T82" fmla="*/ 17490 w 21600"/>
                      <a:gd name="T83" fmla="*/ 20514 h 21600"/>
                      <a:gd name="T84" fmla="*/ 17571 w 21600"/>
                      <a:gd name="T85" fmla="*/ 20496 h 21600"/>
                      <a:gd name="T86" fmla="*/ 19082 w 21600"/>
                      <a:gd name="T87" fmla="*/ 19335 h 21600"/>
                      <a:gd name="T88" fmla="*/ 19702 w 21600"/>
                      <a:gd name="T89" fmla="*/ 17791 h 21600"/>
                      <a:gd name="T90" fmla="*/ 19652 w 21600"/>
                      <a:gd name="T91" fmla="*/ 17319 h 21600"/>
                      <a:gd name="T92" fmla="*/ 19625 w 21600"/>
                      <a:gd name="T93" fmla="*/ 17189 h 21600"/>
                      <a:gd name="T94" fmla="*/ 19604 w 21600"/>
                      <a:gd name="T95" fmla="*/ 17071 h 21600"/>
                      <a:gd name="T96" fmla="*/ 20182 w 21600"/>
                      <a:gd name="T97" fmla="*/ 16093 h 21600"/>
                      <a:gd name="T98" fmla="*/ 20343 w 21600"/>
                      <a:gd name="T99" fmla="*/ 15227 h 21600"/>
                      <a:gd name="T100" fmla="*/ 20310 w 21600"/>
                      <a:gd name="T101" fmla="*/ 14276 h 21600"/>
                      <a:gd name="T102" fmla="*/ 20454 w 21600"/>
                      <a:gd name="T103" fmla="*/ 14069 h 21600"/>
                      <a:gd name="T104" fmla="*/ 21006 w 21600"/>
                      <a:gd name="T105" fmla="*/ 12540 h 21600"/>
                      <a:gd name="T106" fmla="*/ 20918 w 21600"/>
                      <a:gd name="T107" fmla="*/ 11937 h 21600"/>
                      <a:gd name="T108" fmla="*/ 20924 w 21600"/>
                      <a:gd name="T109" fmla="*/ 11783 h 21600"/>
                      <a:gd name="T110" fmla="*/ 21133 w 21600"/>
                      <a:gd name="T111" fmla="*/ 11440 h 21600"/>
                      <a:gd name="T112" fmla="*/ 21600 w 21600"/>
                      <a:gd name="T113" fmla="*/ 9890 h 21600"/>
                      <a:gd name="T114" fmla="*/ 21530 w 21600"/>
                      <a:gd name="T115" fmla="*/ 93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00" h="21600">
                        <a:moveTo>
                          <a:pt x="7803" y="9352"/>
                        </a:moveTo>
                        <a:lnTo>
                          <a:pt x="7804" y="9352"/>
                        </a:lnTo>
                        <a:lnTo>
                          <a:pt x="7803" y="9353"/>
                        </a:lnTo>
                        <a:cubicBezTo>
                          <a:pt x="7803" y="9353"/>
                          <a:pt x="7803" y="9352"/>
                          <a:pt x="7803" y="9352"/>
                        </a:cubicBezTo>
                        <a:close/>
                        <a:moveTo>
                          <a:pt x="10661" y="1160"/>
                        </a:moveTo>
                        <a:lnTo>
                          <a:pt x="10660" y="1161"/>
                        </a:lnTo>
                        <a:lnTo>
                          <a:pt x="10660" y="1160"/>
                        </a:lnTo>
                        <a:cubicBezTo>
                          <a:pt x="10660" y="1160"/>
                          <a:pt x="10661" y="1160"/>
                          <a:pt x="10661" y="1160"/>
                        </a:cubicBezTo>
                        <a:close/>
                        <a:moveTo>
                          <a:pt x="21530" y="9337"/>
                        </a:moveTo>
                        <a:cubicBezTo>
                          <a:pt x="21449" y="9032"/>
                          <a:pt x="21308" y="8784"/>
                          <a:pt x="21158" y="8598"/>
                        </a:cubicBezTo>
                        <a:lnTo>
                          <a:pt x="21158" y="8599"/>
                        </a:lnTo>
                        <a:cubicBezTo>
                          <a:pt x="21046" y="8459"/>
                          <a:pt x="20928" y="8352"/>
                          <a:pt x="20819" y="8268"/>
                        </a:cubicBezTo>
                        <a:lnTo>
                          <a:pt x="20820" y="8268"/>
                        </a:lnTo>
                        <a:lnTo>
                          <a:pt x="20819" y="8267"/>
                        </a:lnTo>
                        <a:cubicBezTo>
                          <a:pt x="20655" y="8141"/>
                          <a:pt x="20503" y="8062"/>
                          <a:pt x="20389" y="8011"/>
                        </a:cubicBezTo>
                        <a:lnTo>
                          <a:pt x="20388" y="8010"/>
                        </a:lnTo>
                        <a:cubicBezTo>
                          <a:pt x="20285" y="7964"/>
                          <a:pt x="20285" y="7964"/>
                          <a:pt x="20285" y="7964"/>
                        </a:cubicBezTo>
                        <a:lnTo>
                          <a:pt x="20272" y="7958"/>
                        </a:lnTo>
                        <a:lnTo>
                          <a:pt x="20257" y="7954"/>
                        </a:lnTo>
                        <a:cubicBezTo>
                          <a:pt x="20206" y="7939"/>
                          <a:pt x="20148" y="7922"/>
                          <a:pt x="20124" y="7915"/>
                        </a:cubicBezTo>
                        <a:cubicBezTo>
                          <a:pt x="20107" y="7910"/>
                          <a:pt x="20100" y="7910"/>
                          <a:pt x="20094" y="7909"/>
                        </a:cubicBezTo>
                        <a:cubicBezTo>
                          <a:pt x="20082" y="7907"/>
                          <a:pt x="20075" y="7906"/>
                          <a:pt x="20068" y="7906"/>
                        </a:cubicBezTo>
                        <a:cubicBezTo>
                          <a:pt x="20042" y="7904"/>
                          <a:pt x="20010" y="7903"/>
                          <a:pt x="19964" y="7902"/>
                        </a:cubicBezTo>
                        <a:cubicBezTo>
                          <a:pt x="19829" y="7898"/>
                          <a:pt x="19591" y="7896"/>
                          <a:pt x="19327" y="7896"/>
                        </a:cubicBezTo>
                        <a:lnTo>
                          <a:pt x="15077" y="7896"/>
                        </a:lnTo>
                        <a:cubicBezTo>
                          <a:pt x="14918" y="7897"/>
                          <a:pt x="14776" y="7874"/>
                          <a:pt x="14691" y="7846"/>
                        </a:cubicBezTo>
                        <a:cubicBezTo>
                          <a:pt x="14758" y="7484"/>
                          <a:pt x="14827" y="7077"/>
                          <a:pt x="14885" y="6662"/>
                        </a:cubicBezTo>
                        <a:cubicBezTo>
                          <a:pt x="14914" y="6453"/>
                          <a:pt x="14929" y="6343"/>
                          <a:pt x="14937" y="6285"/>
                        </a:cubicBezTo>
                        <a:cubicBezTo>
                          <a:pt x="14941" y="6256"/>
                          <a:pt x="14943" y="6239"/>
                          <a:pt x="14944" y="6229"/>
                        </a:cubicBezTo>
                        <a:lnTo>
                          <a:pt x="14946" y="6218"/>
                        </a:lnTo>
                        <a:lnTo>
                          <a:pt x="14947" y="6206"/>
                        </a:lnTo>
                        <a:lnTo>
                          <a:pt x="14947" y="6205"/>
                        </a:lnTo>
                        <a:cubicBezTo>
                          <a:pt x="14982" y="5769"/>
                          <a:pt x="15011" y="5412"/>
                          <a:pt x="15011" y="5412"/>
                        </a:cubicBezTo>
                        <a:lnTo>
                          <a:pt x="15011" y="5405"/>
                        </a:lnTo>
                        <a:lnTo>
                          <a:pt x="15012" y="5398"/>
                        </a:lnTo>
                        <a:cubicBezTo>
                          <a:pt x="15012" y="5397"/>
                          <a:pt x="15014" y="5339"/>
                          <a:pt x="15016" y="5267"/>
                        </a:cubicBezTo>
                        <a:lnTo>
                          <a:pt x="15017" y="5261"/>
                        </a:lnTo>
                        <a:lnTo>
                          <a:pt x="15017" y="5255"/>
                        </a:lnTo>
                        <a:cubicBezTo>
                          <a:pt x="15017" y="5255"/>
                          <a:pt x="15017" y="5255"/>
                          <a:pt x="15017" y="5190"/>
                        </a:cubicBezTo>
                        <a:lnTo>
                          <a:pt x="15017" y="5189"/>
                        </a:lnTo>
                        <a:cubicBezTo>
                          <a:pt x="15016" y="4713"/>
                          <a:pt x="14947" y="4231"/>
                          <a:pt x="14851" y="3754"/>
                        </a:cubicBezTo>
                        <a:lnTo>
                          <a:pt x="14851" y="3753"/>
                        </a:lnTo>
                        <a:cubicBezTo>
                          <a:pt x="14704" y="3038"/>
                          <a:pt x="14487" y="2333"/>
                          <a:pt x="14274" y="1758"/>
                        </a:cubicBezTo>
                        <a:lnTo>
                          <a:pt x="14273" y="1757"/>
                        </a:lnTo>
                        <a:lnTo>
                          <a:pt x="14274" y="1758"/>
                        </a:lnTo>
                        <a:cubicBezTo>
                          <a:pt x="14167" y="1470"/>
                          <a:pt x="14061" y="1215"/>
                          <a:pt x="13959" y="1000"/>
                        </a:cubicBezTo>
                        <a:lnTo>
                          <a:pt x="13959" y="999"/>
                        </a:lnTo>
                        <a:cubicBezTo>
                          <a:pt x="13907" y="892"/>
                          <a:pt x="13856" y="792"/>
                          <a:pt x="13800" y="696"/>
                        </a:cubicBezTo>
                        <a:lnTo>
                          <a:pt x="13799" y="696"/>
                        </a:lnTo>
                        <a:cubicBezTo>
                          <a:pt x="13771" y="648"/>
                          <a:pt x="13741" y="599"/>
                          <a:pt x="13704" y="548"/>
                        </a:cubicBezTo>
                        <a:lnTo>
                          <a:pt x="13704" y="547"/>
                        </a:lnTo>
                        <a:cubicBezTo>
                          <a:pt x="13670" y="500"/>
                          <a:pt x="13623" y="439"/>
                          <a:pt x="13559" y="375"/>
                        </a:cubicBezTo>
                        <a:lnTo>
                          <a:pt x="13559" y="374"/>
                        </a:lnTo>
                        <a:lnTo>
                          <a:pt x="13558" y="373"/>
                        </a:lnTo>
                        <a:cubicBezTo>
                          <a:pt x="13461" y="277"/>
                          <a:pt x="13361" y="211"/>
                          <a:pt x="13271" y="163"/>
                        </a:cubicBezTo>
                        <a:lnTo>
                          <a:pt x="13270" y="163"/>
                        </a:lnTo>
                        <a:cubicBezTo>
                          <a:pt x="13135" y="92"/>
                          <a:pt x="13006" y="54"/>
                          <a:pt x="12890" y="32"/>
                        </a:cubicBezTo>
                        <a:lnTo>
                          <a:pt x="12889" y="31"/>
                        </a:lnTo>
                        <a:cubicBezTo>
                          <a:pt x="12771" y="9"/>
                          <a:pt x="12656" y="0"/>
                          <a:pt x="12545" y="0"/>
                        </a:cubicBezTo>
                        <a:cubicBezTo>
                          <a:pt x="12381" y="0"/>
                          <a:pt x="12219" y="19"/>
                          <a:pt x="12059" y="53"/>
                        </a:cubicBezTo>
                        <a:lnTo>
                          <a:pt x="12058" y="53"/>
                        </a:lnTo>
                        <a:cubicBezTo>
                          <a:pt x="11819" y="105"/>
                          <a:pt x="11576" y="191"/>
                          <a:pt x="11340" y="336"/>
                        </a:cubicBezTo>
                        <a:lnTo>
                          <a:pt x="11339" y="337"/>
                        </a:lnTo>
                        <a:cubicBezTo>
                          <a:pt x="11221" y="410"/>
                          <a:pt x="11099" y="503"/>
                          <a:pt x="10982" y="628"/>
                        </a:cubicBezTo>
                        <a:lnTo>
                          <a:pt x="10982" y="629"/>
                        </a:lnTo>
                        <a:cubicBezTo>
                          <a:pt x="10885" y="734"/>
                          <a:pt x="10885" y="734"/>
                          <a:pt x="10885" y="734"/>
                        </a:cubicBezTo>
                        <a:lnTo>
                          <a:pt x="10859" y="761"/>
                        </a:lnTo>
                        <a:lnTo>
                          <a:pt x="10842" y="795"/>
                        </a:lnTo>
                        <a:cubicBezTo>
                          <a:pt x="10757" y="961"/>
                          <a:pt x="10688" y="1095"/>
                          <a:pt x="10684" y="1104"/>
                        </a:cubicBezTo>
                        <a:cubicBezTo>
                          <a:pt x="10682" y="1108"/>
                          <a:pt x="10680" y="1110"/>
                          <a:pt x="10679" y="1113"/>
                        </a:cubicBezTo>
                        <a:cubicBezTo>
                          <a:pt x="10679" y="1113"/>
                          <a:pt x="10678" y="1114"/>
                          <a:pt x="10678" y="1115"/>
                        </a:cubicBezTo>
                        <a:cubicBezTo>
                          <a:pt x="10678" y="1116"/>
                          <a:pt x="10677" y="1117"/>
                          <a:pt x="10677" y="1118"/>
                        </a:cubicBezTo>
                        <a:cubicBezTo>
                          <a:pt x="10677" y="1118"/>
                          <a:pt x="10676" y="1119"/>
                          <a:pt x="10676" y="1119"/>
                        </a:cubicBezTo>
                        <a:lnTo>
                          <a:pt x="10676" y="1121"/>
                        </a:lnTo>
                        <a:cubicBezTo>
                          <a:pt x="10675" y="1122"/>
                          <a:pt x="10675" y="1123"/>
                          <a:pt x="10674" y="1123"/>
                        </a:cubicBezTo>
                        <a:cubicBezTo>
                          <a:pt x="10673" y="1127"/>
                          <a:pt x="10672" y="1130"/>
                          <a:pt x="10671" y="1133"/>
                        </a:cubicBezTo>
                        <a:lnTo>
                          <a:pt x="10669" y="1136"/>
                        </a:lnTo>
                        <a:lnTo>
                          <a:pt x="10669" y="1137"/>
                        </a:lnTo>
                        <a:lnTo>
                          <a:pt x="10667" y="1142"/>
                        </a:lnTo>
                        <a:cubicBezTo>
                          <a:pt x="10666" y="1146"/>
                          <a:pt x="10663" y="1152"/>
                          <a:pt x="10660" y="1160"/>
                        </a:cubicBezTo>
                        <a:lnTo>
                          <a:pt x="10660" y="1161"/>
                        </a:lnTo>
                        <a:lnTo>
                          <a:pt x="10657" y="1168"/>
                        </a:lnTo>
                        <a:lnTo>
                          <a:pt x="10656" y="1171"/>
                        </a:lnTo>
                        <a:lnTo>
                          <a:pt x="10655" y="1174"/>
                        </a:lnTo>
                        <a:lnTo>
                          <a:pt x="10654" y="1177"/>
                        </a:lnTo>
                        <a:lnTo>
                          <a:pt x="10652" y="1184"/>
                        </a:lnTo>
                        <a:lnTo>
                          <a:pt x="10649" y="1195"/>
                        </a:lnTo>
                        <a:cubicBezTo>
                          <a:pt x="10648" y="1199"/>
                          <a:pt x="10647" y="1203"/>
                          <a:pt x="10645" y="1211"/>
                        </a:cubicBezTo>
                        <a:cubicBezTo>
                          <a:pt x="10644" y="1214"/>
                          <a:pt x="10643" y="1218"/>
                          <a:pt x="10643" y="1223"/>
                        </a:cubicBezTo>
                        <a:cubicBezTo>
                          <a:pt x="10634" y="1254"/>
                          <a:pt x="10622" y="1292"/>
                          <a:pt x="10610" y="1335"/>
                        </a:cubicBezTo>
                        <a:lnTo>
                          <a:pt x="10605" y="1351"/>
                        </a:lnTo>
                        <a:lnTo>
                          <a:pt x="10602" y="1368"/>
                        </a:lnTo>
                        <a:cubicBezTo>
                          <a:pt x="10602" y="1368"/>
                          <a:pt x="10602" y="1368"/>
                          <a:pt x="10588" y="1447"/>
                        </a:cubicBezTo>
                        <a:lnTo>
                          <a:pt x="10587" y="1448"/>
                        </a:lnTo>
                        <a:lnTo>
                          <a:pt x="10587" y="1449"/>
                        </a:lnTo>
                        <a:cubicBezTo>
                          <a:pt x="10564" y="1583"/>
                          <a:pt x="10553" y="1709"/>
                          <a:pt x="10546" y="1834"/>
                        </a:cubicBezTo>
                        <a:cubicBezTo>
                          <a:pt x="10539" y="1960"/>
                          <a:pt x="10536" y="2088"/>
                          <a:pt x="10536" y="2220"/>
                        </a:cubicBezTo>
                        <a:cubicBezTo>
                          <a:pt x="10537" y="2598"/>
                          <a:pt x="10557" y="3011"/>
                          <a:pt x="10577" y="3385"/>
                        </a:cubicBezTo>
                        <a:cubicBezTo>
                          <a:pt x="10586" y="3572"/>
                          <a:pt x="10596" y="3748"/>
                          <a:pt x="10603" y="3900"/>
                        </a:cubicBezTo>
                        <a:cubicBezTo>
                          <a:pt x="10609" y="4029"/>
                          <a:pt x="10613" y="4142"/>
                          <a:pt x="10614" y="4220"/>
                        </a:cubicBezTo>
                        <a:cubicBezTo>
                          <a:pt x="10611" y="4227"/>
                          <a:pt x="10608" y="4233"/>
                          <a:pt x="10606" y="4239"/>
                        </a:cubicBezTo>
                        <a:cubicBezTo>
                          <a:pt x="10603" y="4244"/>
                          <a:pt x="10597" y="4257"/>
                          <a:pt x="10582" y="4289"/>
                        </a:cubicBezTo>
                        <a:cubicBezTo>
                          <a:pt x="10523" y="4413"/>
                          <a:pt x="10438" y="4586"/>
                          <a:pt x="10335" y="4789"/>
                        </a:cubicBezTo>
                        <a:cubicBezTo>
                          <a:pt x="9975" y="5502"/>
                          <a:pt x="9399" y="6588"/>
                          <a:pt x="8876" y="7534"/>
                        </a:cubicBezTo>
                        <a:cubicBezTo>
                          <a:pt x="8614" y="8007"/>
                          <a:pt x="8365" y="8446"/>
                          <a:pt x="8165" y="8783"/>
                        </a:cubicBezTo>
                        <a:cubicBezTo>
                          <a:pt x="8065" y="8951"/>
                          <a:pt x="7977" y="9094"/>
                          <a:pt x="7910" y="9197"/>
                        </a:cubicBezTo>
                        <a:cubicBezTo>
                          <a:pt x="7877" y="9248"/>
                          <a:pt x="7848" y="9290"/>
                          <a:pt x="7829" y="9317"/>
                        </a:cubicBezTo>
                        <a:cubicBezTo>
                          <a:pt x="7824" y="9324"/>
                          <a:pt x="7822" y="9328"/>
                          <a:pt x="7820" y="9330"/>
                        </a:cubicBezTo>
                        <a:lnTo>
                          <a:pt x="7811" y="9343"/>
                        </a:lnTo>
                        <a:lnTo>
                          <a:pt x="7810" y="9344"/>
                        </a:lnTo>
                        <a:cubicBezTo>
                          <a:pt x="7799" y="9355"/>
                          <a:pt x="7781" y="9374"/>
                          <a:pt x="7756" y="9400"/>
                        </a:cubicBezTo>
                        <a:cubicBezTo>
                          <a:pt x="7722" y="9435"/>
                          <a:pt x="7677" y="9481"/>
                          <a:pt x="7628" y="9532"/>
                        </a:cubicBezTo>
                        <a:cubicBezTo>
                          <a:pt x="7617" y="9543"/>
                          <a:pt x="7588" y="9567"/>
                          <a:pt x="7517" y="9628"/>
                        </a:cubicBezTo>
                        <a:lnTo>
                          <a:pt x="7519" y="9627"/>
                        </a:lnTo>
                        <a:lnTo>
                          <a:pt x="7517" y="9628"/>
                        </a:lnTo>
                        <a:cubicBezTo>
                          <a:pt x="7450" y="9686"/>
                          <a:pt x="7425" y="9707"/>
                          <a:pt x="7416" y="9715"/>
                        </a:cubicBezTo>
                        <a:cubicBezTo>
                          <a:pt x="7365" y="9755"/>
                          <a:pt x="7319" y="9789"/>
                          <a:pt x="7285" y="9814"/>
                        </a:cubicBezTo>
                        <a:cubicBezTo>
                          <a:pt x="7274" y="9814"/>
                          <a:pt x="7263" y="9814"/>
                          <a:pt x="7250" y="9813"/>
                        </a:cubicBezTo>
                        <a:cubicBezTo>
                          <a:pt x="7124" y="9810"/>
                          <a:pt x="6900" y="9808"/>
                          <a:pt x="6644" y="9808"/>
                        </a:cubicBezTo>
                        <a:lnTo>
                          <a:pt x="918" y="9808"/>
                        </a:lnTo>
                        <a:cubicBezTo>
                          <a:pt x="698" y="9809"/>
                          <a:pt x="499" y="9855"/>
                          <a:pt x="333" y="9945"/>
                        </a:cubicBezTo>
                        <a:cubicBezTo>
                          <a:pt x="251" y="9992"/>
                          <a:pt x="175" y="10050"/>
                          <a:pt x="112" y="10132"/>
                        </a:cubicBezTo>
                        <a:cubicBezTo>
                          <a:pt x="80" y="10174"/>
                          <a:pt x="53" y="10222"/>
                          <a:pt x="32" y="10277"/>
                        </a:cubicBezTo>
                        <a:cubicBezTo>
                          <a:pt x="12" y="10333"/>
                          <a:pt x="0" y="10396"/>
                          <a:pt x="0" y="10460"/>
                        </a:cubicBezTo>
                        <a:cubicBezTo>
                          <a:pt x="0" y="10472"/>
                          <a:pt x="1" y="10485"/>
                          <a:pt x="1" y="10498"/>
                        </a:cubicBezTo>
                        <a:lnTo>
                          <a:pt x="1" y="10496"/>
                        </a:lnTo>
                        <a:lnTo>
                          <a:pt x="1" y="10498"/>
                        </a:lnTo>
                        <a:cubicBezTo>
                          <a:pt x="17" y="10711"/>
                          <a:pt x="55" y="11243"/>
                          <a:pt x="86" y="11679"/>
                        </a:cubicBezTo>
                        <a:lnTo>
                          <a:pt x="720" y="20555"/>
                        </a:lnTo>
                        <a:cubicBezTo>
                          <a:pt x="741" y="20849"/>
                          <a:pt x="864" y="21109"/>
                          <a:pt x="1042" y="21295"/>
                        </a:cubicBezTo>
                        <a:cubicBezTo>
                          <a:pt x="1220" y="21481"/>
                          <a:pt x="1458" y="21600"/>
                          <a:pt x="1717" y="21600"/>
                        </a:cubicBezTo>
                        <a:lnTo>
                          <a:pt x="1722" y="21600"/>
                        </a:lnTo>
                        <a:lnTo>
                          <a:pt x="1723" y="21600"/>
                        </a:lnTo>
                        <a:lnTo>
                          <a:pt x="6646" y="21562"/>
                        </a:lnTo>
                        <a:cubicBezTo>
                          <a:pt x="6906" y="21560"/>
                          <a:pt x="7143" y="21436"/>
                          <a:pt x="7313" y="21241"/>
                        </a:cubicBezTo>
                        <a:cubicBezTo>
                          <a:pt x="7483" y="21047"/>
                          <a:pt x="7590" y="20777"/>
                          <a:pt x="7590" y="20480"/>
                        </a:cubicBezTo>
                        <a:lnTo>
                          <a:pt x="7590" y="20286"/>
                        </a:lnTo>
                        <a:cubicBezTo>
                          <a:pt x="7590" y="20087"/>
                          <a:pt x="7592" y="19905"/>
                          <a:pt x="7595" y="19769"/>
                        </a:cubicBezTo>
                        <a:cubicBezTo>
                          <a:pt x="7639" y="19769"/>
                          <a:pt x="7678" y="19769"/>
                          <a:pt x="7710" y="19770"/>
                        </a:cubicBezTo>
                        <a:cubicBezTo>
                          <a:pt x="7716" y="19770"/>
                          <a:pt x="7721" y="19770"/>
                          <a:pt x="7726" y="19770"/>
                        </a:cubicBezTo>
                        <a:cubicBezTo>
                          <a:pt x="7745" y="19786"/>
                          <a:pt x="7767" y="19805"/>
                          <a:pt x="7794" y="19828"/>
                        </a:cubicBezTo>
                        <a:lnTo>
                          <a:pt x="7793" y="19827"/>
                        </a:lnTo>
                        <a:lnTo>
                          <a:pt x="7794" y="19828"/>
                        </a:lnTo>
                        <a:cubicBezTo>
                          <a:pt x="7854" y="19879"/>
                          <a:pt x="7935" y="19948"/>
                          <a:pt x="8033" y="20026"/>
                        </a:cubicBezTo>
                        <a:lnTo>
                          <a:pt x="8033" y="20027"/>
                        </a:lnTo>
                        <a:cubicBezTo>
                          <a:pt x="8315" y="20250"/>
                          <a:pt x="8591" y="20367"/>
                          <a:pt x="8796" y="20433"/>
                        </a:cubicBezTo>
                        <a:lnTo>
                          <a:pt x="8797" y="20433"/>
                        </a:lnTo>
                        <a:cubicBezTo>
                          <a:pt x="8986" y="20494"/>
                          <a:pt x="8986" y="20494"/>
                          <a:pt x="8986" y="20494"/>
                        </a:cubicBezTo>
                        <a:lnTo>
                          <a:pt x="9007" y="20500"/>
                        </a:lnTo>
                        <a:lnTo>
                          <a:pt x="9028" y="20503"/>
                        </a:lnTo>
                        <a:cubicBezTo>
                          <a:pt x="9072" y="20508"/>
                          <a:pt x="9114" y="20512"/>
                          <a:pt x="9146" y="20516"/>
                        </a:cubicBezTo>
                        <a:cubicBezTo>
                          <a:pt x="9162" y="20518"/>
                          <a:pt x="9175" y="20519"/>
                          <a:pt x="9185" y="20520"/>
                        </a:cubicBezTo>
                        <a:cubicBezTo>
                          <a:pt x="9195" y="20521"/>
                          <a:pt x="9200" y="20522"/>
                          <a:pt x="9204" y="20522"/>
                        </a:cubicBezTo>
                        <a:lnTo>
                          <a:pt x="9199" y="20522"/>
                        </a:lnTo>
                        <a:lnTo>
                          <a:pt x="9204" y="20522"/>
                        </a:lnTo>
                        <a:cubicBezTo>
                          <a:pt x="9223" y="20524"/>
                          <a:pt x="9235" y="20525"/>
                          <a:pt x="9253" y="20525"/>
                        </a:cubicBezTo>
                        <a:cubicBezTo>
                          <a:pt x="9260" y="20525"/>
                          <a:pt x="9582" y="20527"/>
                          <a:pt x="9967" y="20529"/>
                        </a:cubicBezTo>
                        <a:cubicBezTo>
                          <a:pt x="9967" y="20529"/>
                          <a:pt x="12800" y="20543"/>
                          <a:pt x="15200" y="20543"/>
                        </a:cubicBezTo>
                        <a:cubicBezTo>
                          <a:pt x="15800" y="20543"/>
                          <a:pt x="16329" y="20542"/>
                          <a:pt x="16717" y="20539"/>
                        </a:cubicBezTo>
                        <a:cubicBezTo>
                          <a:pt x="16911" y="20538"/>
                          <a:pt x="17069" y="20536"/>
                          <a:pt x="17186" y="20533"/>
                        </a:cubicBezTo>
                        <a:cubicBezTo>
                          <a:pt x="17245" y="20532"/>
                          <a:pt x="17293" y="20531"/>
                          <a:pt x="17335" y="20529"/>
                        </a:cubicBezTo>
                        <a:lnTo>
                          <a:pt x="17338" y="20529"/>
                        </a:lnTo>
                        <a:lnTo>
                          <a:pt x="17336" y="20529"/>
                        </a:lnTo>
                        <a:cubicBezTo>
                          <a:pt x="17356" y="20528"/>
                          <a:pt x="17377" y="20527"/>
                          <a:pt x="17401" y="20525"/>
                        </a:cubicBezTo>
                        <a:lnTo>
                          <a:pt x="17400" y="20525"/>
                        </a:lnTo>
                        <a:lnTo>
                          <a:pt x="17402" y="20525"/>
                        </a:lnTo>
                        <a:cubicBezTo>
                          <a:pt x="17412" y="20524"/>
                          <a:pt x="17429" y="20523"/>
                          <a:pt x="17449" y="20520"/>
                        </a:cubicBezTo>
                        <a:cubicBezTo>
                          <a:pt x="17459" y="20519"/>
                          <a:pt x="17473" y="20517"/>
                          <a:pt x="17490" y="20514"/>
                        </a:cubicBezTo>
                        <a:lnTo>
                          <a:pt x="17491" y="20514"/>
                        </a:lnTo>
                        <a:lnTo>
                          <a:pt x="17492" y="20514"/>
                        </a:lnTo>
                        <a:cubicBezTo>
                          <a:pt x="17505" y="20512"/>
                          <a:pt x="17534" y="20506"/>
                          <a:pt x="17569" y="20496"/>
                        </a:cubicBezTo>
                        <a:lnTo>
                          <a:pt x="17571" y="20496"/>
                        </a:lnTo>
                        <a:cubicBezTo>
                          <a:pt x="17728" y="20451"/>
                          <a:pt x="17948" y="20359"/>
                          <a:pt x="18205" y="20177"/>
                        </a:cubicBezTo>
                        <a:lnTo>
                          <a:pt x="18207" y="20176"/>
                        </a:lnTo>
                        <a:lnTo>
                          <a:pt x="18205" y="20177"/>
                        </a:lnTo>
                        <a:cubicBezTo>
                          <a:pt x="18462" y="19996"/>
                          <a:pt x="18757" y="19728"/>
                          <a:pt x="19082" y="19335"/>
                        </a:cubicBezTo>
                        <a:cubicBezTo>
                          <a:pt x="19284" y="19091"/>
                          <a:pt x="19440" y="18843"/>
                          <a:pt x="19547" y="18577"/>
                        </a:cubicBezTo>
                        <a:cubicBezTo>
                          <a:pt x="19600" y="18444"/>
                          <a:pt x="19640" y="18309"/>
                          <a:pt x="19666" y="18174"/>
                        </a:cubicBezTo>
                        <a:cubicBezTo>
                          <a:pt x="19691" y="18041"/>
                          <a:pt x="19702" y="17914"/>
                          <a:pt x="19702" y="17795"/>
                        </a:cubicBezTo>
                        <a:lnTo>
                          <a:pt x="19702" y="17791"/>
                        </a:lnTo>
                        <a:lnTo>
                          <a:pt x="19702" y="17789"/>
                        </a:lnTo>
                        <a:lnTo>
                          <a:pt x="19702" y="17787"/>
                        </a:lnTo>
                        <a:cubicBezTo>
                          <a:pt x="19702" y="17589"/>
                          <a:pt x="19673" y="17425"/>
                          <a:pt x="19652" y="17320"/>
                        </a:cubicBezTo>
                        <a:lnTo>
                          <a:pt x="19652" y="17319"/>
                        </a:lnTo>
                        <a:cubicBezTo>
                          <a:pt x="19642" y="17268"/>
                          <a:pt x="19633" y="17227"/>
                          <a:pt x="19628" y="17206"/>
                        </a:cubicBezTo>
                        <a:lnTo>
                          <a:pt x="19629" y="17207"/>
                        </a:lnTo>
                        <a:cubicBezTo>
                          <a:pt x="19627" y="17202"/>
                          <a:pt x="19627" y="17199"/>
                          <a:pt x="19627" y="17197"/>
                        </a:cubicBezTo>
                        <a:lnTo>
                          <a:pt x="19625" y="17189"/>
                        </a:lnTo>
                        <a:lnTo>
                          <a:pt x="19625" y="17188"/>
                        </a:lnTo>
                        <a:lnTo>
                          <a:pt x="19624" y="17186"/>
                        </a:lnTo>
                        <a:lnTo>
                          <a:pt x="19624" y="17181"/>
                        </a:lnTo>
                        <a:lnTo>
                          <a:pt x="19604" y="17071"/>
                        </a:lnTo>
                        <a:cubicBezTo>
                          <a:pt x="19693" y="16977"/>
                          <a:pt x="19769" y="16877"/>
                          <a:pt x="19839" y="16774"/>
                        </a:cubicBezTo>
                        <a:lnTo>
                          <a:pt x="19839" y="16773"/>
                        </a:lnTo>
                        <a:cubicBezTo>
                          <a:pt x="19975" y="16571"/>
                          <a:pt x="20091" y="16344"/>
                          <a:pt x="20181" y="16094"/>
                        </a:cubicBezTo>
                        <a:lnTo>
                          <a:pt x="20182" y="16093"/>
                        </a:lnTo>
                        <a:lnTo>
                          <a:pt x="20182" y="16094"/>
                        </a:lnTo>
                        <a:cubicBezTo>
                          <a:pt x="20227" y="15968"/>
                          <a:pt x="20266" y="15835"/>
                          <a:pt x="20295" y="15692"/>
                        </a:cubicBezTo>
                        <a:cubicBezTo>
                          <a:pt x="20324" y="15550"/>
                          <a:pt x="20343" y="15395"/>
                          <a:pt x="20343" y="15228"/>
                        </a:cubicBezTo>
                        <a:lnTo>
                          <a:pt x="20343" y="15227"/>
                        </a:lnTo>
                        <a:cubicBezTo>
                          <a:pt x="20343" y="15137"/>
                          <a:pt x="20338" y="15042"/>
                          <a:pt x="20323" y="14943"/>
                        </a:cubicBezTo>
                        <a:cubicBezTo>
                          <a:pt x="20295" y="14750"/>
                          <a:pt x="20245" y="14580"/>
                          <a:pt x="20190" y="14432"/>
                        </a:cubicBezTo>
                        <a:cubicBezTo>
                          <a:pt x="20195" y="14425"/>
                          <a:pt x="20200" y="14417"/>
                          <a:pt x="20205" y="14410"/>
                        </a:cubicBezTo>
                        <a:cubicBezTo>
                          <a:pt x="20233" y="14369"/>
                          <a:pt x="20270" y="14322"/>
                          <a:pt x="20310" y="14276"/>
                        </a:cubicBezTo>
                        <a:lnTo>
                          <a:pt x="20321" y="14264"/>
                        </a:lnTo>
                        <a:lnTo>
                          <a:pt x="20330" y="14251"/>
                        </a:lnTo>
                        <a:cubicBezTo>
                          <a:pt x="20330" y="14251"/>
                          <a:pt x="20330" y="14251"/>
                          <a:pt x="20454" y="14070"/>
                        </a:cubicBezTo>
                        <a:lnTo>
                          <a:pt x="20454" y="14069"/>
                        </a:lnTo>
                        <a:cubicBezTo>
                          <a:pt x="20598" y="13860"/>
                          <a:pt x="20739" y="13613"/>
                          <a:pt x="20853" y="13325"/>
                        </a:cubicBezTo>
                        <a:cubicBezTo>
                          <a:pt x="20953" y="13075"/>
                          <a:pt x="21006" y="12808"/>
                          <a:pt x="21006" y="12545"/>
                        </a:cubicBezTo>
                        <a:lnTo>
                          <a:pt x="21006" y="12541"/>
                        </a:lnTo>
                        <a:lnTo>
                          <a:pt x="21006" y="12540"/>
                        </a:lnTo>
                        <a:cubicBezTo>
                          <a:pt x="21006" y="12380"/>
                          <a:pt x="20987" y="12227"/>
                          <a:pt x="20953" y="12086"/>
                        </a:cubicBezTo>
                        <a:lnTo>
                          <a:pt x="20952" y="12081"/>
                        </a:lnTo>
                        <a:lnTo>
                          <a:pt x="20954" y="12086"/>
                        </a:lnTo>
                        <a:cubicBezTo>
                          <a:pt x="20918" y="11937"/>
                          <a:pt x="20918" y="11937"/>
                          <a:pt x="20918" y="11937"/>
                        </a:cubicBezTo>
                        <a:lnTo>
                          <a:pt x="20911" y="11907"/>
                        </a:lnTo>
                        <a:lnTo>
                          <a:pt x="20902" y="11888"/>
                        </a:lnTo>
                        <a:lnTo>
                          <a:pt x="20902" y="11882"/>
                        </a:lnTo>
                        <a:cubicBezTo>
                          <a:pt x="20902" y="11864"/>
                          <a:pt x="20908" y="11824"/>
                          <a:pt x="20924" y="11783"/>
                        </a:cubicBezTo>
                        <a:cubicBezTo>
                          <a:pt x="20940" y="11741"/>
                          <a:pt x="20964" y="11698"/>
                          <a:pt x="20992" y="11665"/>
                        </a:cubicBezTo>
                        <a:lnTo>
                          <a:pt x="21006" y="11649"/>
                        </a:lnTo>
                        <a:lnTo>
                          <a:pt x="21017" y="11630"/>
                        </a:lnTo>
                        <a:cubicBezTo>
                          <a:pt x="21017" y="11630"/>
                          <a:pt x="21017" y="11630"/>
                          <a:pt x="21133" y="11440"/>
                        </a:cubicBezTo>
                        <a:cubicBezTo>
                          <a:pt x="21295" y="11172"/>
                          <a:pt x="21441" y="10846"/>
                          <a:pt x="21531" y="10466"/>
                        </a:cubicBezTo>
                        <a:cubicBezTo>
                          <a:pt x="21576" y="10276"/>
                          <a:pt x="21600" y="10084"/>
                          <a:pt x="21600" y="9894"/>
                        </a:cubicBezTo>
                        <a:lnTo>
                          <a:pt x="21600" y="9891"/>
                        </a:lnTo>
                        <a:lnTo>
                          <a:pt x="21600" y="9890"/>
                        </a:lnTo>
                        <a:lnTo>
                          <a:pt x="21600" y="9889"/>
                        </a:lnTo>
                        <a:lnTo>
                          <a:pt x="21600" y="9887"/>
                        </a:lnTo>
                        <a:cubicBezTo>
                          <a:pt x="21600" y="9696"/>
                          <a:pt x="21576" y="9510"/>
                          <a:pt x="21530" y="9337"/>
                        </a:cubicBezTo>
                        <a:close/>
                        <a:moveTo>
                          <a:pt x="21530" y="9337"/>
                        </a:moveTo>
                      </a:path>
                    </a:pathLst>
                  </a:custGeom>
                  <a:solidFill>
                    <a:srgbClr val="FFC000"/>
                  </a:solidFill>
                  <a:ln>
                    <a:noFill/>
                  </a:ln>
                </p:spPr>
                <p:txBody>
                  <a:bodyPr lIns="0" tIns="0" rIns="0" bIns="0"/>
                  <a:lstStyle/>
                  <a:p>
                    <a:endParaRPr lang="en-US" sz="900" dirty="0">
                      <a:solidFill>
                        <a:prstClr val="black"/>
                      </a:solidFill>
                      <a:latin typeface="微软雅黑" panose="020B0503020204020204" pitchFamily="34" charset="-122"/>
                      <a:ea typeface="微软雅黑" panose="020B0503020204020204" pitchFamily="34" charset="-122"/>
                    </a:endParaRPr>
                  </a:p>
                </p:txBody>
              </p:sp>
              <p:sp>
                <p:nvSpPr>
                  <p:cNvPr id="93" name="AutoShape 14"/>
                  <p:cNvSpPr/>
                  <p:nvPr/>
                </p:nvSpPr>
                <p:spPr bwMode="auto">
                  <a:xfrm>
                    <a:off x="1116" y="136"/>
                    <a:ext cx="2083" cy="2508"/>
                  </a:xfrm>
                  <a:custGeom>
                    <a:avLst/>
                    <a:gdLst>
                      <a:gd name="T0" fmla="*/ 55 w 21277"/>
                      <a:gd name="T1" fmla="*/ 11590 h 21400"/>
                      <a:gd name="T2" fmla="*/ 1979 w 21277"/>
                      <a:gd name="T3" fmla="*/ 10441 h 21400"/>
                      <a:gd name="T4" fmla="*/ 6760 w 21277"/>
                      <a:gd name="T5" fmla="*/ 4007 h 21400"/>
                      <a:gd name="T6" fmla="*/ 6760 w 21277"/>
                      <a:gd name="T7" fmla="*/ 606 h 21400"/>
                      <a:gd name="T8" fmla="*/ 9124 w 21277"/>
                      <a:gd name="T9" fmla="*/ 147 h 21400"/>
                      <a:gd name="T10" fmla="*/ 10937 w 21277"/>
                      <a:gd name="T11" fmla="*/ 5018 h 21400"/>
                      <a:gd name="T12" fmla="*/ 10058 w 21277"/>
                      <a:gd name="T13" fmla="*/ 9108 h 21400"/>
                      <a:gd name="T14" fmla="*/ 20061 w 21277"/>
                      <a:gd name="T15" fmla="*/ 9108 h 21400"/>
                      <a:gd name="T16" fmla="*/ 21215 w 21277"/>
                      <a:gd name="T17" fmla="*/ 10625 h 21400"/>
                      <a:gd name="T18" fmla="*/ 19511 w 21277"/>
                      <a:gd name="T19" fmla="*/ 12325 h 21400"/>
                      <a:gd name="T20" fmla="*/ 20226 w 21277"/>
                      <a:gd name="T21" fmla="*/ 13750 h 21400"/>
                      <a:gd name="T22" fmla="*/ 18632 w 21277"/>
                      <a:gd name="T23" fmla="*/ 15267 h 21400"/>
                      <a:gd name="T24" fmla="*/ 19292 w 21277"/>
                      <a:gd name="T25" fmla="*/ 16278 h 21400"/>
                      <a:gd name="T26" fmla="*/ 18357 w 21277"/>
                      <a:gd name="T27" fmla="*/ 17840 h 21400"/>
                      <a:gd name="T28" fmla="*/ 17643 w 21277"/>
                      <a:gd name="T29" fmla="*/ 18300 h 21400"/>
                      <a:gd name="T30" fmla="*/ 18192 w 21277"/>
                      <a:gd name="T31" fmla="*/ 18851 h 21400"/>
                      <a:gd name="T32" fmla="*/ 17698 w 21277"/>
                      <a:gd name="T33" fmla="*/ 20368 h 21400"/>
                      <a:gd name="T34" fmla="*/ 15994 w 21277"/>
                      <a:gd name="T35" fmla="*/ 21379 h 21400"/>
                      <a:gd name="T36" fmla="*/ 3298 w 21277"/>
                      <a:gd name="T37" fmla="*/ 21379 h 21400"/>
                      <a:gd name="T38" fmla="*/ 2144 w 21277"/>
                      <a:gd name="T39" fmla="*/ 21011 h 21400"/>
                      <a:gd name="T40" fmla="*/ 989 w 21277"/>
                      <a:gd name="T41" fmla="*/ 20506 h 21400"/>
                      <a:gd name="T42" fmla="*/ 0 w 21277"/>
                      <a:gd name="T43" fmla="*/ 20506 h 21400"/>
                      <a:gd name="T44" fmla="*/ 55 w 21277"/>
                      <a:gd name="T45" fmla="*/ 11590 h 21400"/>
                      <a:gd name="T46" fmla="*/ 55 w 21277"/>
                      <a:gd name="T47" fmla="*/ 11590 h 2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277" h="21400">
                        <a:moveTo>
                          <a:pt x="55" y="11590"/>
                        </a:moveTo>
                        <a:cubicBezTo>
                          <a:pt x="55" y="11590"/>
                          <a:pt x="1264" y="11039"/>
                          <a:pt x="1979" y="10441"/>
                        </a:cubicBezTo>
                        <a:cubicBezTo>
                          <a:pt x="2693" y="9844"/>
                          <a:pt x="6650" y="4375"/>
                          <a:pt x="6760" y="4007"/>
                        </a:cubicBezTo>
                        <a:cubicBezTo>
                          <a:pt x="6870" y="3639"/>
                          <a:pt x="6486" y="1158"/>
                          <a:pt x="6760" y="606"/>
                        </a:cubicBezTo>
                        <a:cubicBezTo>
                          <a:pt x="7035" y="55"/>
                          <a:pt x="8684" y="-175"/>
                          <a:pt x="9124" y="147"/>
                        </a:cubicBezTo>
                        <a:cubicBezTo>
                          <a:pt x="9563" y="468"/>
                          <a:pt x="11047" y="3364"/>
                          <a:pt x="10937" y="5018"/>
                        </a:cubicBezTo>
                        <a:cubicBezTo>
                          <a:pt x="10827" y="6673"/>
                          <a:pt x="10058" y="9108"/>
                          <a:pt x="10058" y="9108"/>
                        </a:cubicBezTo>
                        <a:lnTo>
                          <a:pt x="20061" y="9108"/>
                        </a:lnTo>
                        <a:cubicBezTo>
                          <a:pt x="20061" y="9108"/>
                          <a:pt x="21600" y="9430"/>
                          <a:pt x="21215" y="10625"/>
                        </a:cubicBezTo>
                        <a:cubicBezTo>
                          <a:pt x="20830" y="11820"/>
                          <a:pt x="19511" y="12325"/>
                          <a:pt x="19511" y="12325"/>
                        </a:cubicBezTo>
                        <a:cubicBezTo>
                          <a:pt x="19511" y="12325"/>
                          <a:pt x="20721" y="12831"/>
                          <a:pt x="20226" y="13750"/>
                        </a:cubicBezTo>
                        <a:cubicBezTo>
                          <a:pt x="19731" y="14669"/>
                          <a:pt x="18632" y="15267"/>
                          <a:pt x="18632" y="15267"/>
                        </a:cubicBezTo>
                        <a:cubicBezTo>
                          <a:pt x="18632" y="15267"/>
                          <a:pt x="19182" y="15726"/>
                          <a:pt x="19292" y="16278"/>
                        </a:cubicBezTo>
                        <a:cubicBezTo>
                          <a:pt x="19401" y="16829"/>
                          <a:pt x="18797" y="17657"/>
                          <a:pt x="18357" y="17840"/>
                        </a:cubicBezTo>
                        <a:cubicBezTo>
                          <a:pt x="17918" y="18024"/>
                          <a:pt x="17643" y="18300"/>
                          <a:pt x="17643" y="18300"/>
                        </a:cubicBezTo>
                        <a:cubicBezTo>
                          <a:pt x="17643" y="18300"/>
                          <a:pt x="18137" y="18530"/>
                          <a:pt x="18192" y="18851"/>
                        </a:cubicBezTo>
                        <a:cubicBezTo>
                          <a:pt x="18247" y="19173"/>
                          <a:pt x="18577" y="19587"/>
                          <a:pt x="17698" y="20368"/>
                        </a:cubicBezTo>
                        <a:cubicBezTo>
                          <a:pt x="16818" y="21149"/>
                          <a:pt x="16214" y="21333"/>
                          <a:pt x="15994" y="21379"/>
                        </a:cubicBezTo>
                        <a:cubicBezTo>
                          <a:pt x="15774" y="21425"/>
                          <a:pt x="3298" y="21379"/>
                          <a:pt x="3298" y="21379"/>
                        </a:cubicBezTo>
                        <a:cubicBezTo>
                          <a:pt x="3298" y="21379"/>
                          <a:pt x="2693" y="21333"/>
                          <a:pt x="2144" y="21011"/>
                        </a:cubicBezTo>
                        <a:cubicBezTo>
                          <a:pt x="1594" y="20690"/>
                          <a:pt x="1429" y="20506"/>
                          <a:pt x="989" y="20506"/>
                        </a:cubicBezTo>
                        <a:cubicBezTo>
                          <a:pt x="550" y="20506"/>
                          <a:pt x="0" y="20506"/>
                          <a:pt x="0" y="20506"/>
                        </a:cubicBezTo>
                        <a:cubicBezTo>
                          <a:pt x="0" y="20506"/>
                          <a:pt x="55" y="11590"/>
                          <a:pt x="55" y="11590"/>
                        </a:cubicBezTo>
                        <a:close/>
                        <a:moveTo>
                          <a:pt x="55" y="11590"/>
                        </a:moveTo>
                      </a:path>
                    </a:pathLst>
                  </a:custGeom>
                  <a:solidFill>
                    <a:srgbClr val="F0F7F7"/>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sp>
              <p:nvSpPr>
                <p:cNvPr id="90" name="AutoShape 16"/>
                <p:cNvSpPr/>
                <p:nvPr/>
              </p:nvSpPr>
              <p:spPr bwMode="auto">
                <a:xfrm>
                  <a:off x="159" y="1458"/>
                  <a:ext cx="893" cy="1325"/>
                </a:xfrm>
                <a:custGeom>
                  <a:avLst/>
                  <a:gdLst>
                    <a:gd name="T0" fmla="*/ 0 w 21600"/>
                    <a:gd name="T1" fmla="*/ 0 h 21600"/>
                    <a:gd name="T2" fmla="*/ 2602 w 21600"/>
                    <a:gd name="T3" fmla="*/ 21600 h 21600"/>
                    <a:gd name="T4" fmla="*/ 21600 w 21600"/>
                    <a:gd name="T5" fmla="*/ 21512 h 21600"/>
                    <a:gd name="T6" fmla="*/ 21600 w 21600"/>
                    <a:gd name="T7" fmla="*/ 0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602" y="21600"/>
                      </a:lnTo>
                      <a:lnTo>
                        <a:pt x="21600" y="21512"/>
                      </a:lnTo>
                      <a:lnTo>
                        <a:pt x="21600" y="0"/>
                      </a:lnTo>
                      <a:cubicBezTo>
                        <a:pt x="21600" y="0"/>
                        <a:pt x="0" y="0"/>
                        <a:pt x="0" y="0"/>
                      </a:cubicBezTo>
                      <a:close/>
                      <a:moveTo>
                        <a:pt x="0" y="0"/>
                      </a:moveTo>
                    </a:path>
                  </a:pathLst>
                </a:custGeom>
                <a:solidFill>
                  <a:schemeClr val="accent1">
                    <a:lumMod val="60000"/>
                    <a:lumOff val="40000"/>
                  </a:schemeClr>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sp>
              <p:nvSpPr>
                <p:cNvPr id="91" name="AutoShape 17"/>
                <p:cNvSpPr/>
                <p:nvPr/>
              </p:nvSpPr>
              <p:spPr bwMode="auto">
                <a:xfrm>
                  <a:off x="296" y="1709"/>
                  <a:ext cx="629" cy="910"/>
                </a:xfrm>
                <a:custGeom>
                  <a:avLst/>
                  <a:gdLst>
                    <a:gd name="T0" fmla="*/ 0 w 21600"/>
                    <a:gd name="T1" fmla="*/ 0 h 21600"/>
                    <a:gd name="T2" fmla="*/ 2400 w 21600"/>
                    <a:gd name="T3" fmla="*/ 21600 h 21600"/>
                    <a:gd name="T4" fmla="*/ 21046 w 21600"/>
                    <a:gd name="T5" fmla="*/ 21600 h 21600"/>
                    <a:gd name="T6" fmla="*/ 21600 w 21600"/>
                    <a:gd name="T7" fmla="*/ 1406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400" y="21600"/>
                      </a:lnTo>
                      <a:lnTo>
                        <a:pt x="21046" y="21600"/>
                      </a:lnTo>
                      <a:lnTo>
                        <a:pt x="21600" y="1406"/>
                      </a:lnTo>
                      <a:cubicBezTo>
                        <a:pt x="21600" y="1406"/>
                        <a:pt x="0" y="0"/>
                        <a:pt x="0" y="0"/>
                      </a:cubicBezTo>
                      <a:close/>
                      <a:moveTo>
                        <a:pt x="0" y="0"/>
                      </a:moveTo>
                    </a:path>
                  </a:pathLst>
                </a:custGeom>
                <a:solidFill>
                  <a:schemeClr val="tx2">
                    <a:lumMod val="20000"/>
                    <a:lumOff val="80000"/>
                  </a:schemeClr>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sp>
            <p:nvSpPr>
              <p:cNvPr id="82" name="AutoShape 19"/>
              <p:cNvSpPr/>
              <p:nvPr/>
            </p:nvSpPr>
            <p:spPr bwMode="auto">
              <a:xfrm rot="10800000" flipH="1">
                <a:off x="8235971" y="1868488"/>
                <a:ext cx="179388" cy="180182"/>
              </a:xfrm>
              <a:custGeom>
                <a:avLst/>
                <a:gdLst>
                  <a:gd name="T0" fmla="*/ 13372 w 21600"/>
                  <a:gd name="T1" fmla="*/ 15429 h 21600"/>
                  <a:gd name="T2" fmla="*/ 11828 w 21600"/>
                  <a:gd name="T3" fmla="*/ 13885 h 21600"/>
                  <a:gd name="T4" fmla="*/ 13372 w 21600"/>
                  <a:gd name="T5" fmla="*/ 12343 h 21600"/>
                  <a:gd name="T6" fmla="*/ 14914 w 21600"/>
                  <a:gd name="T7" fmla="*/ 13885 h 21600"/>
                  <a:gd name="T8" fmla="*/ 13372 w 21600"/>
                  <a:gd name="T9" fmla="*/ 15429 h 21600"/>
                  <a:gd name="T10" fmla="*/ 8228 w 21600"/>
                  <a:gd name="T11" fmla="*/ 9772 h 21600"/>
                  <a:gd name="T12" fmla="*/ 6686 w 21600"/>
                  <a:gd name="T13" fmla="*/ 8228 h 21600"/>
                  <a:gd name="T14" fmla="*/ 8228 w 21600"/>
                  <a:gd name="T15" fmla="*/ 6686 h 21600"/>
                  <a:gd name="T16" fmla="*/ 9772 w 21600"/>
                  <a:gd name="T17" fmla="*/ 8228 h 21600"/>
                  <a:gd name="T18" fmla="*/ 8228 w 21600"/>
                  <a:gd name="T19" fmla="*/ 9772 h 21600"/>
                  <a:gd name="T20" fmla="*/ 10799 w 21600"/>
                  <a:gd name="T21" fmla="*/ 0 h 21600"/>
                  <a:gd name="T22" fmla="*/ 0 w 21600"/>
                  <a:gd name="T23" fmla="*/ 10799 h 21600"/>
                  <a:gd name="T24" fmla="*/ 10799 w 21600"/>
                  <a:gd name="T25" fmla="*/ 21600 h 21600"/>
                  <a:gd name="T26" fmla="*/ 21600 w 21600"/>
                  <a:gd name="T27" fmla="*/ 10799 h 21600"/>
                  <a:gd name="T28" fmla="*/ 10799 w 21600"/>
                  <a:gd name="T29" fmla="*/ 0 h 21600"/>
                  <a:gd name="T30" fmla="*/ 10799 w 21600"/>
                  <a:gd name="T3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372" y="15429"/>
                    </a:moveTo>
                    <a:cubicBezTo>
                      <a:pt x="12519" y="15429"/>
                      <a:pt x="11828" y="14738"/>
                      <a:pt x="11828" y="13885"/>
                    </a:cubicBezTo>
                    <a:cubicBezTo>
                      <a:pt x="11828" y="13033"/>
                      <a:pt x="12519" y="12343"/>
                      <a:pt x="13372" y="12343"/>
                    </a:cubicBezTo>
                    <a:cubicBezTo>
                      <a:pt x="14223" y="12343"/>
                      <a:pt x="14914" y="13033"/>
                      <a:pt x="14914" y="13885"/>
                    </a:cubicBezTo>
                    <a:cubicBezTo>
                      <a:pt x="14914" y="14738"/>
                      <a:pt x="14223" y="15429"/>
                      <a:pt x="13372" y="15429"/>
                    </a:cubicBezTo>
                    <a:close/>
                    <a:moveTo>
                      <a:pt x="8228" y="9772"/>
                    </a:moveTo>
                    <a:cubicBezTo>
                      <a:pt x="7376" y="9772"/>
                      <a:pt x="6686" y="9081"/>
                      <a:pt x="6686" y="8228"/>
                    </a:cubicBezTo>
                    <a:cubicBezTo>
                      <a:pt x="6686" y="7376"/>
                      <a:pt x="7376" y="6686"/>
                      <a:pt x="8228" y="6686"/>
                    </a:cubicBezTo>
                    <a:cubicBezTo>
                      <a:pt x="9081" y="6686"/>
                      <a:pt x="9772" y="7376"/>
                      <a:pt x="9772" y="8228"/>
                    </a:cubicBezTo>
                    <a:cubicBezTo>
                      <a:pt x="9772" y="9081"/>
                      <a:pt x="9081" y="9772"/>
                      <a:pt x="8228" y="9772"/>
                    </a:cubicBezTo>
                    <a:close/>
                    <a:moveTo>
                      <a:pt x="10799" y="0"/>
                    </a:moveTo>
                    <a:cubicBezTo>
                      <a:pt x="4835" y="0"/>
                      <a:pt x="0" y="4835"/>
                      <a:pt x="0" y="10799"/>
                    </a:cubicBezTo>
                    <a:cubicBezTo>
                      <a:pt x="0" y="16765"/>
                      <a:pt x="4835" y="21600"/>
                      <a:pt x="10799" y="21600"/>
                    </a:cubicBezTo>
                    <a:cubicBezTo>
                      <a:pt x="16765" y="21600"/>
                      <a:pt x="21600" y="16765"/>
                      <a:pt x="21600" y="10799"/>
                    </a:cubicBezTo>
                    <a:cubicBezTo>
                      <a:pt x="21600" y="4835"/>
                      <a:pt x="16765" y="0"/>
                      <a:pt x="10799" y="0"/>
                    </a:cubicBezTo>
                    <a:close/>
                    <a:moveTo>
                      <a:pt x="10799" y="0"/>
                    </a:moveTo>
                  </a:path>
                </a:pathLst>
              </a:custGeom>
              <a:solidFill>
                <a:srgbClr val="ECF1F4"/>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nvGrpSpPr>
              <p:cNvPr id="83" name="组合 82"/>
              <p:cNvGrpSpPr/>
              <p:nvPr/>
            </p:nvGrpSpPr>
            <p:grpSpPr>
              <a:xfrm>
                <a:off x="6992045" y="4141385"/>
                <a:ext cx="3998506" cy="525169"/>
                <a:chOff x="6354643" y="4141385"/>
                <a:chExt cx="3998506" cy="525169"/>
              </a:xfrm>
            </p:grpSpPr>
            <p:sp>
              <p:nvSpPr>
                <p:cNvPr id="87" name="矩形 86"/>
                <p:cNvSpPr/>
                <p:nvPr/>
              </p:nvSpPr>
              <p:spPr>
                <a:xfrm>
                  <a:off x="6558467" y="4141385"/>
                  <a:ext cx="3794682" cy="5251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88" name="矩形 87"/>
                <p:cNvSpPr/>
                <p:nvPr/>
              </p:nvSpPr>
              <p:spPr>
                <a:xfrm>
                  <a:off x="6354643" y="4141385"/>
                  <a:ext cx="239252" cy="52516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84" name="文本框 83"/>
              <p:cNvSpPr txBox="1"/>
              <p:nvPr/>
            </p:nvSpPr>
            <p:spPr>
              <a:xfrm>
                <a:off x="7492970" y="4182374"/>
                <a:ext cx="3497580" cy="508977"/>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实现个人的价值为核心</a:t>
                </a:r>
              </a:p>
            </p:txBody>
          </p:sp>
          <p:sp>
            <p:nvSpPr>
              <p:cNvPr id="86" name="文本框 85"/>
              <p:cNvSpPr txBox="1"/>
              <p:nvPr/>
            </p:nvSpPr>
            <p:spPr>
              <a:xfrm>
                <a:off x="6992046" y="4994044"/>
                <a:ext cx="5112713" cy="864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鲍威尔、奥巴马等堪称实现美国梦的典范。个人主义是美国梦的思想基础和灵魂。</a:t>
                </a:r>
              </a:p>
            </p:txBody>
          </p:sp>
        </p:grpSp>
        <p:sp>
          <p:nvSpPr>
            <p:cNvPr id="96" name="文本框 95"/>
            <p:cNvSpPr txBox="1"/>
            <p:nvPr/>
          </p:nvSpPr>
          <p:spPr>
            <a:xfrm>
              <a:off x="7737089" y="2880263"/>
              <a:ext cx="1261884" cy="523220"/>
            </a:xfrm>
            <a:prstGeom prst="rect">
              <a:avLst/>
            </a:prstGeom>
            <a:noFill/>
          </p:spPr>
          <p:txBody>
            <a:bodyPr wrap="non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美国梦</a:t>
              </a:r>
            </a:p>
          </p:txBody>
        </p:sp>
        <p:cxnSp>
          <p:nvCxnSpPr>
            <p:cNvPr id="5" name="直接连接符 4"/>
            <p:cNvCxnSpPr/>
            <p:nvPr/>
          </p:nvCxnSpPr>
          <p:spPr>
            <a:xfrm>
              <a:off x="6040718" y="2394325"/>
              <a:ext cx="0" cy="4202362"/>
            </a:xfrm>
            <a:prstGeom prst="line">
              <a:avLst/>
            </a:prstGeom>
          </p:spPr>
          <p:style>
            <a:lnRef idx="1">
              <a:schemeClr val="accent5"/>
            </a:lnRef>
            <a:fillRef idx="0">
              <a:schemeClr val="accent5"/>
            </a:fillRef>
            <a:effectRef idx="0">
              <a:schemeClr val="accent5"/>
            </a:effectRef>
            <a:fontRef idx="minor">
              <a:schemeClr val="tx1"/>
            </a:fontRef>
          </p:style>
        </p:cxnSp>
      </p:gr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94">
                                            <p:txEl>
                                              <p:pRg st="0" end="0"/>
                                            </p:txEl>
                                          </p:spTgt>
                                        </p:tgtEl>
                                        <p:attrNameLst>
                                          <p:attrName>style.visibility</p:attrName>
                                        </p:attrNameLst>
                                      </p:cBhvr>
                                      <p:to>
                                        <p:strVal val="visible"/>
                                      </p:to>
                                    </p:set>
                                    <p:set>
                                      <p:cBhvr>
                                        <p:cTn id="7" dur="114" fill="hold">
                                          <p:stCondLst>
                                            <p:cond delay="0"/>
                                          </p:stCondLst>
                                        </p:cTn>
                                        <p:tgtEl>
                                          <p:spTgt spid="94">
                                            <p:txEl>
                                              <p:pRg st="0" end="0"/>
                                            </p:txEl>
                                          </p:spTgt>
                                        </p:tgtEl>
                                        <p:attrNameLst>
                                          <p:attrName>style.rotation</p:attrName>
                                        </p:attrNameLst>
                                      </p:cBhvr>
                                      <p:to>
                                        <p:strVal val="-45.0"/>
                                      </p:to>
                                    </p:set>
                                    <p:anim calcmode="lin" valueType="num">
                                      <p:cBhvr>
                                        <p:cTn id="8" dur="114" fill="hold">
                                          <p:stCondLst>
                                            <p:cond delay="114"/>
                                          </p:stCondLst>
                                        </p:cTn>
                                        <p:tgtEl>
                                          <p:spTgt spid="94">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94">
                                            <p:txEl>
                                              <p:pRg st="0" end="0"/>
                                            </p:txEl>
                                          </p:spTgt>
                                        </p:tgtEl>
                                        <p:attrNameLst>
                                          <p:attrName>ppt_y</p:attrName>
                                        </p:attrNameLst>
                                      </p:cBhvr>
                                      <p:tavLst>
                                        <p:tav tm="0">
                                          <p:val>
                                            <p:strVal val="#ppt_y-1"/>
                                          </p:val>
                                        </p:tav>
                                        <p:tav tm="100000">
                                          <p:val>
                                            <p:strVal val="#ppt_y-(0.354*#ppt_w-0.172*#ppt_h)"/>
                                          </p:val>
                                        </p:tav>
                                      </p:tavLst>
                                    </p:anim>
                                    <p:anim calcmode="lin" valueType="num">
                                      <p:cBhvr>
                                        <p:cTn id="10" dur="39" decel="50000" autoRev="1" fill="hold">
                                          <p:stCondLst>
                                            <p:cond delay="114"/>
                                          </p:stCondLst>
                                        </p:cTn>
                                        <p:tgtEl>
                                          <p:spTgt spid="94">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34" fill="hold">
                                          <p:stCondLst>
                                            <p:cond delay="216"/>
                                          </p:stCondLst>
                                        </p:cTn>
                                        <p:tgtEl>
                                          <p:spTgt spid="94">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250"/>
                            </p:stCondLst>
                            <p:childTnLst>
                              <p:par>
                                <p:cTn id="13" presetID="38" presetClass="entr" presetSubtype="0" accel="50000" fill="hold" grpId="0" nodeType="afterEffect">
                                  <p:stCondLst>
                                    <p:cond delay="0"/>
                                  </p:stCondLst>
                                  <p:iterate type="lt">
                                    <p:tmPct val="50000"/>
                                  </p:iterate>
                                  <p:childTnLst>
                                    <p:set>
                                      <p:cBhvr>
                                        <p:cTn id="14" dur="1" fill="hold">
                                          <p:stCondLst>
                                            <p:cond delay="0"/>
                                          </p:stCondLst>
                                        </p:cTn>
                                        <p:tgtEl>
                                          <p:spTgt spid="94">
                                            <p:txEl>
                                              <p:pRg st="1" end="1"/>
                                            </p:txEl>
                                          </p:spTgt>
                                        </p:tgtEl>
                                        <p:attrNameLst>
                                          <p:attrName>style.visibility</p:attrName>
                                        </p:attrNameLst>
                                      </p:cBhvr>
                                      <p:to>
                                        <p:strVal val="visible"/>
                                      </p:to>
                                    </p:set>
                                    <p:set>
                                      <p:cBhvr>
                                        <p:cTn id="15" dur="114" fill="hold">
                                          <p:stCondLst>
                                            <p:cond delay="0"/>
                                          </p:stCondLst>
                                        </p:cTn>
                                        <p:tgtEl>
                                          <p:spTgt spid="94">
                                            <p:txEl>
                                              <p:pRg st="1" end="1"/>
                                            </p:txEl>
                                          </p:spTgt>
                                        </p:tgtEl>
                                        <p:attrNameLst>
                                          <p:attrName>style.rotation</p:attrName>
                                        </p:attrNameLst>
                                      </p:cBhvr>
                                      <p:to>
                                        <p:strVal val="-45.0"/>
                                      </p:to>
                                    </p:set>
                                    <p:anim calcmode="lin" valueType="num">
                                      <p:cBhvr>
                                        <p:cTn id="16" dur="114" fill="hold">
                                          <p:stCondLst>
                                            <p:cond delay="114"/>
                                          </p:stCondLst>
                                        </p:cTn>
                                        <p:tgtEl>
                                          <p:spTgt spid="94">
                                            <p:txEl>
                                              <p:pRg st="1" end="1"/>
                                            </p:txEl>
                                          </p:spTgt>
                                        </p:tgtEl>
                                        <p:attrNameLst>
                                          <p:attrName>style.rotation</p:attrName>
                                        </p:attrNameLst>
                                      </p:cBhvr>
                                      <p:tavLst>
                                        <p:tav tm="0">
                                          <p:val>
                                            <p:fltVal val="-45"/>
                                          </p:val>
                                        </p:tav>
                                        <p:tav tm="69900">
                                          <p:val>
                                            <p:fltVal val="45"/>
                                          </p:val>
                                        </p:tav>
                                        <p:tav tm="100000">
                                          <p:val>
                                            <p:fltVal val="0"/>
                                          </p:val>
                                        </p:tav>
                                      </p:tavLst>
                                    </p:anim>
                                    <p:anim calcmode="lin" valueType="num">
                                      <p:cBhvr>
                                        <p:cTn id="17" dur="114" fill="hold">
                                          <p:stCondLst>
                                            <p:cond delay="0"/>
                                          </p:stCondLst>
                                        </p:cTn>
                                        <p:tgtEl>
                                          <p:spTgt spid="94">
                                            <p:txEl>
                                              <p:pRg st="1" end="1"/>
                                            </p:txEl>
                                          </p:spTgt>
                                        </p:tgtEl>
                                        <p:attrNameLst>
                                          <p:attrName>ppt_y</p:attrName>
                                        </p:attrNameLst>
                                      </p:cBhvr>
                                      <p:tavLst>
                                        <p:tav tm="0">
                                          <p:val>
                                            <p:strVal val="#ppt_y-1"/>
                                          </p:val>
                                        </p:tav>
                                        <p:tav tm="100000">
                                          <p:val>
                                            <p:strVal val="#ppt_y-(0.354*#ppt_w-0.172*#ppt_h)"/>
                                          </p:val>
                                        </p:tav>
                                      </p:tavLst>
                                    </p:anim>
                                    <p:anim calcmode="lin" valueType="num">
                                      <p:cBhvr>
                                        <p:cTn id="18" dur="39" decel="50000" autoRev="1" fill="hold">
                                          <p:stCondLst>
                                            <p:cond delay="114"/>
                                          </p:stCondLst>
                                        </p:cTn>
                                        <p:tgtEl>
                                          <p:spTgt spid="94">
                                            <p:txEl>
                                              <p:pRg st="1" end="1"/>
                                            </p:txEl>
                                          </p:spTgt>
                                        </p:tgtEl>
                                        <p:attrNameLst>
                                          <p:attrName>ppt_y</p:attrName>
                                        </p:attrNameLst>
                                      </p:cBhvr>
                                      <p:tavLst>
                                        <p:tav tm="0">
                                          <p:val>
                                            <p:strVal val="#ppt_y-(0.354*#ppt_w-0.172*#ppt_h)"/>
                                          </p:val>
                                        </p:tav>
                                        <p:tav tm="100000">
                                          <p:val>
                                            <p:strVal val="#ppt_y-(0.354*#ppt_w-0.172*#ppt_h)-#ppt_h/2"/>
                                          </p:val>
                                        </p:tav>
                                      </p:tavLst>
                                    </p:anim>
                                    <p:anim calcmode="lin" valueType="num">
                                      <p:cBhvr>
                                        <p:cTn id="19" dur="34" fill="hold">
                                          <p:stCondLst>
                                            <p:cond delay="216"/>
                                          </p:stCondLst>
                                        </p:cTn>
                                        <p:tgtEl>
                                          <p:spTgt spid="94">
                                            <p:txEl>
                                              <p:pRg st="1" end="1"/>
                                            </p:txEl>
                                          </p:spTgt>
                                        </p:tgtEl>
                                        <p:attrNameLst>
                                          <p:attrName>ppt_y</p:attrName>
                                        </p:attrNameLst>
                                      </p:cBhvr>
                                      <p:tavLst>
                                        <p:tav tm="0">
                                          <p:val>
                                            <p:strVal val="#ppt_y-(0.354*#ppt_w-0.172*#ppt_h)"/>
                                          </p:val>
                                        </p:tav>
                                        <p:tav tm="100000">
                                          <p:val>
                                            <p:strVal val="#ppt_y"/>
                                          </p:val>
                                        </p:tav>
                                      </p:tavLst>
                                    </p:anim>
                                  </p:childTnLst>
                                </p:cTn>
                              </p:par>
                            </p:childTnLst>
                          </p:cTn>
                        </p:par>
                        <p:par>
                          <p:cTn id="20" fill="hold">
                            <p:stCondLst>
                              <p:cond delay="5125"/>
                            </p:stCondLst>
                            <p:childTnLst>
                              <p:par>
                                <p:cTn id="21" presetID="53" presetClass="exit" presetSubtype="32" fill="hold" grpId="1" nodeType="afterEffect">
                                  <p:stCondLst>
                                    <p:cond delay="1500"/>
                                  </p:stCondLst>
                                  <p:iterate type="lt">
                                    <p:tmPct val="0"/>
                                  </p:iterate>
                                  <p:childTnLst>
                                    <p:anim calcmode="lin" valueType="num">
                                      <p:cBhvr>
                                        <p:cTn id="22" dur="500"/>
                                        <p:tgtEl>
                                          <p:spTgt spid="94">
                                            <p:txEl>
                                              <p:pRg st="0" end="0"/>
                                            </p:txEl>
                                          </p:spTgt>
                                        </p:tgtEl>
                                        <p:attrNameLst>
                                          <p:attrName>ppt_w</p:attrName>
                                        </p:attrNameLst>
                                      </p:cBhvr>
                                      <p:tavLst>
                                        <p:tav tm="0">
                                          <p:val>
                                            <p:strVal val="ppt_w"/>
                                          </p:val>
                                        </p:tav>
                                        <p:tav tm="100000">
                                          <p:val>
                                            <p:fltVal val="0"/>
                                          </p:val>
                                        </p:tav>
                                      </p:tavLst>
                                    </p:anim>
                                    <p:anim calcmode="lin" valueType="num">
                                      <p:cBhvr>
                                        <p:cTn id="23" dur="500"/>
                                        <p:tgtEl>
                                          <p:spTgt spid="94">
                                            <p:txEl>
                                              <p:pRg st="0" end="0"/>
                                            </p:txEl>
                                          </p:spTgt>
                                        </p:tgtEl>
                                        <p:attrNameLst>
                                          <p:attrName>ppt_h</p:attrName>
                                        </p:attrNameLst>
                                      </p:cBhvr>
                                      <p:tavLst>
                                        <p:tav tm="0">
                                          <p:val>
                                            <p:strVal val="ppt_h"/>
                                          </p:val>
                                        </p:tav>
                                        <p:tav tm="100000">
                                          <p:val>
                                            <p:fltVal val="0"/>
                                          </p:val>
                                        </p:tav>
                                      </p:tavLst>
                                    </p:anim>
                                    <p:animEffect transition="out" filter="fade">
                                      <p:cBhvr>
                                        <p:cTn id="24" dur="500"/>
                                        <p:tgtEl>
                                          <p:spTgt spid="94">
                                            <p:txEl>
                                              <p:pRg st="0" end="0"/>
                                            </p:txEl>
                                          </p:spTgt>
                                        </p:tgtEl>
                                      </p:cBhvr>
                                    </p:animEffect>
                                    <p:set>
                                      <p:cBhvr>
                                        <p:cTn id="25" dur="1" fill="hold">
                                          <p:stCondLst>
                                            <p:cond delay="499"/>
                                          </p:stCondLst>
                                        </p:cTn>
                                        <p:tgtEl>
                                          <p:spTgt spid="94">
                                            <p:txEl>
                                              <p:pRg st="0" end="0"/>
                                            </p:txEl>
                                          </p:spTgt>
                                        </p:tgtEl>
                                        <p:attrNameLst>
                                          <p:attrName>style.visibility</p:attrName>
                                        </p:attrNameLst>
                                      </p:cBhvr>
                                      <p:to>
                                        <p:strVal val="hidden"/>
                                      </p:to>
                                    </p:set>
                                  </p:childTnLst>
                                </p:cTn>
                              </p:par>
                            </p:childTnLst>
                          </p:cTn>
                        </p:par>
                        <p:par>
                          <p:cTn id="26" fill="hold">
                            <p:stCondLst>
                              <p:cond delay="7125"/>
                            </p:stCondLst>
                            <p:childTnLst>
                              <p:par>
                                <p:cTn id="27" presetID="53" presetClass="exit" presetSubtype="32" fill="hold" grpId="1" nodeType="afterEffect">
                                  <p:stCondLst>
                                    <p:cond delay="1500"/>
                                  </p:stCondLst>
                                  <p:iterate type="lt">
                                    <p:tmPct val="0"/>
                                  </p:iterate>
                                  <p:childTnLst>
                                    <p:anim calcmode="lin" valueType="num">
                                      <p:cBhvr>
                                        <p:cTn id="28" dur="500"/>
                                        <p:tgtEl>
                                          <p:spTgt spid="94">
                                            <p:txEl>
                                              <p:pRg st="1" end="1"/>
                                            </p:txEl>
                                          </p:spTgt>
                                        </p:tgtEl>
                                        <p:attrNameLst>
                                          <p:attrName>ppt_w</p:attrName>
                                        </p:attrNameLst>
                                      </p:cBhvr>
                                      <p:tavLst>
                                        <p:tav tm="0">
                                          <p:val>
                                            <p:strVal val="ppt_w"/>
                                          </p:val>
                                        </p:tav>
                                        <p:tav tm="100000">
                                          <p:val>
                                            <p:fltVal val="0"/>
                                          </p:val>
                                        </p:tav>
                                      </p:tavLst>
                                    </p:anim>
                                    <p:anim calcmode="lin" valueType="num">
                                      <p:cBhvr>
                                        <p:cTn id="29" dur="500"/>
                                        <p:tgtEl>
                                          <p:spTgt spid="94">
                                            <p:txEl>
                                              <p:pRg st="1" end="1"/>
                                            </p:txEl>
                                          </p:spTgt>
                                        </p:tgtEl>
                                        <p:attrNameLst>
                                          <p:attrName>ppt_h</p:attrName>
                                        </p:attrNameLst>
                                      </p:cBhvr>
                                      <p:tavLst>
                                        <p:tav tm="0">
                                          <p:val>
                                            <p:strVal val="ppt_h"/>
                                          </p:val>
                                        </p:tav>
                                        <p:tav tm="100000">
                                          <p:val>
                                            <p:fltVal val="0"/>
                                          </p:val>
                                        </p:tav>
                                      </p:tavLst>
                                    </p:anim>
                                    <p:animEffect transition="out" filter="fade">
                                      <p:cBhvr>
                                        <p:cTn id="30" dur="500"/>
                                        <p:tgtEl>
                                          <p:spTgt spid="94">
                                            <p:txEl>
                                              <p:pRg st="1" end="1"/>
                                            </p:txEl>
                                          </p:spTgt>
                                        </p:tgtEl>
                                      </p:cBhvr>
                                    </p:animEffect>
                                    <p:set>
                                      <p:cBhvr>
                                        <p:cTn id="31" dur="1" fill="hold">
                                          <p:stCondLst>
                                            <p:cond delay="499"/>
                                          </p:stCondLst>
                                        </p:cTn>
                                        <p:tgtEl>
                                          <p:spTgt spid="94">
                                            <p:txEl>
                                              <p:pRg st="1" end="1"/>
                                            </p:txEl>
                                          </p:spTgt>
                                        </p:tgtEl>
                                        <p:attrNameLst>
                                          <p:attrName>style.visibility</p:attrName>
                                        </p:attrNameLst>
                                      </p:cBhvr>
                                      <p:to>
                                        <p:strVal val="hidden"/>
                                      </p:to>
                                    </p:set>
                                  </p:childTnLst>
                                </p:cTn>
                              </p:par>
                            </p:childTnLst>
                          </p:cTn>
                        </p:par>
                        <p:par>
                          <p:cTn id="32" fill="hold">
                            <p:stCondLst>
                              <p:cond delay="9125"/>
                            </p:stCondLst>
                            <p:childTnLst>
                              <p:par>
                                <p:cTn id="33" presetID="42"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build="allAtOnce"/>
      <p:bldP spid="94" grpId="1"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3446" y="0"/>
            <a:ext cx="10745046" cy="173736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0210" y="-1174720"/>
            <a:ext cx="7152762" cy="4086799"/>
          </a:xfrm>
          <a:prstGeom prst="rect">
            <a:avLst/>
          </a:prstGeom>
        </p:spPr>
      </p:pic>
      <p:sp>
        <p:nvSpPr>
          <p:cNvPr id="15" name="矩形 14"/>
          <p:cNvSpPr/>
          <p:nvPr/>
        </p:nvSpPr>
        <p:spPr>
          <a:xfrm>
            <a:off x="4374453" y="3010544"/>
            <a:ext cx="2784701" cy="33306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7492910" y="3010544"/>
            <a:ext cx="3506393" cy="33306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矩形 16"/>
          <p:cNvSpPr/>
          <p:nvPr/>
        </p:nvSpPr>
        <p:spPr>
          <a:xfrm>
            <a:off x="1255996" y="3010544"/>
            <a:ext cx="2784701" cy="33306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39" name="Text Box 10"/>
          <p:cNvSpPr txBox="1">
            <a:spLocks noChangeArrowheads="1"/>
          </p:cNvSpPr>
          <p:nvPr/>
        </p:nvSpPr>
        <p:spPr bwMode="auto">
          <a:xfrm>
            <a:off x="1255996" y="3095395"/>
            <a:ext cx="2719906" cy="2308324"/>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dirty="0">
                <a:solidFill>
                  <a:schemeClr val="bg1"/>
                </a:solidFill>
              </a:rPr>
              <a:t>中华文化蕴含着极为丰富的追逐梦想的精神，这种追逐梦想的精神是中华民族精神的重要内容，是中华民族生生不息、刚健有为的强大精神动力。</a:t>
            </a:r>
          </a:p>
        </p:txBody>
      </p:sp>
      <p:sp>
        <p:nvSpPr>
          <p:cNvPr id="40" name="Text Box 10"/>
          <p:cNvSpPr txBox="1">
            <a:spLocks noChangeArrowheads="1"/>
          </p:cNvSpPr>
          <p:nvPr/>
        </p:nvSpPr>
        <p:spPr bwMode="auto">
          <a:xfrm>
            <a:off x="4439248" y="3095395"/>
            <a:ext cx="2719906" cy="2308324"/>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dirty="0">
                <a:solidFill>
                  <a:schemeClr val="bg1"/>
                </a:solidFill>
              </a:rPr>
              <a:t>中华民族是最富有整体性追梦精神的强大民族，从夸父追日、嫦娥奔月等远古神化传说，到神州系列飞船成功发射、神舟九号与天宫一号载人交会对接。</a:t>
            </a:r>
          </a:p>
        </p:txBody>
      </p:sp>
      <p:sp>
        <p:nvSpPr>
          <p:cNvPr id="41" name="Text Box 10"/>
          <p:cNvSpPr txBox="1">
            <a:spLocks noChangeArrowheads="1"/>
          </p:cNvSpPr>
          <p:nvPr/>
        </p:nvSpPr>
        <p:spPr bwMode="auto">
          <a:xfrm>
            <a:off x="7633252" y="3095395"/>
            <a:ext cx="3366051" cy="3021981"/>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dirty="0">
                <a:solidFill>
                  <a:schemeClr val="bg1"/>
                </a:solidFill>
              </a:rPr>
              <a:t>中国梦完成中华民族从传统向现代的转型。这个转型的本质是现代性的不断累积和生长。现代性是社会主义中国适应时代发展潮流、按照自身发展的内在逻辑、不断走向更高质量更高水平现代化的社会变革实践所呈现出来的当代中国社会的特质，是现代化进程中非传统因素的积累和充盈，是一种持续进步的、不可逆转的、合目的性的发展。</a:t>
            </a:r>
          </a:p>
        </p:txBody>
      </p:sp>
      <p:grpSp>
        <p:nvGrpSpPr>
          <p:cNvPr id="48" name="组合 47"/>
          <p:cNvGrpSpPr/>
          <p:nvPr/>
        </p:nvGrpSpPr>
        <p:grpSpPr>
          <a:xfrm>
            <a:off x="1007165" y="1921566"/>
            <a:ext cx="9992139" cy="968084"/>
            <a:chOff x="1007165" y="1921566"/>
            <a:chExt cx="9992139" cy="968084"/>
          </a:xfrm>
        </p:grpSpPr>
        <p:grpSp>
          <p:nvGrpSpPr>
            <p:cNvPr id="47" name="组合 46"/>
            <p:cNvGrpSpPr/>
            <p:nvPr/>
          </p:nvGrpSpPr>
          <p:grpSpPr>
            <a:xfrm>
              <a:off x="1007165" y="1921566"/>
              <a:ext cx="9992139" cy="968084"/>
              <a:chOff x="1007165" y="1921566"/>
              <a:chExt cx="9992139" cy="968084"/>
            </a:xfrm>
          </p:grpSpPr>
          <p:sp>
            <p:nvSpPr>
              <p:cNvPr id="19" name="Freeform 1"/>
              <p:cNvSpPr>
                <a:spLocks noChangeArrowheads="1"/>
              </p:cNvSpPr>
              <p:nvPr/>
            </p:nvSpPr>
            <p:spPr bwMode="auto">
              <a:xfrm rot="10800000">
                <a:off x="1007165" y="1921568"/>
                <a:ext cx="3683897" cy="968082"/>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FFC000"/>
              </a:solidFill>
              <a:ln>
                <a:noFill/>
              </a:ln>
              <a:effectLst/>
            </p:spPr>
            <p:txBody>
              <a:bodyPr wrap="none" anchor="ctr"/>
              <a:lstStyle/>
              <a:p>
                <a:endParaRPr lang="en-US" sz="900" b="1">
                  <a:latin typeface="微软雅黑" panose="020B0503020204020204" pitchFamily="34" charset="-122"/>
                  <a:ea typeface="微软雅黑" panose="020B0503020204020204" pitchFamily="34" charset="-122"/>
                </a:endParaRPr>
              </a:p>
            </p:txBody>
          </p:sp>
          <p:sp>
            <p:nvSpPr>
              <p:cNvPr id="28" name="Freeform 1"/>
              <p:cNvSpPr>
                <a:spLocks noChangeArrowheads="1"/>
              </p:cNvSpPr>
              <p:nvPr/>
            </p:nvSpPr>
            <p:spPr bwMode="auto">
              <a:xfrm rot="10800000">
                <a:off x="7373661" y="1921566"/>
                <a:ext cx="3625643" cy="968080"/>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FFC000"/>
              </a:solidFill>
              <a:ln>
                <a:noFill/>
              </a:ln>
              <a:effectLst/>
            </p:spPr>
            <p:txBody>
              <a:bodyPr wrap="none" anchor="ctr"/>
              <a:lstStyle/>
              <a:p>
                <a:endParaRPr lang="en-US" sz="900" b="1" dirty="0">
                  <a:latin typeface="微软雅黑" panose="020B0503020204020204" pitchFamily="34" charset="-122"/>
                  <a:ea typeface="微软雅黑" panose="020B0503020204020204" pitchFamily="34" charset="-122"/>
                </a:endParaRPr>
              </a:p>
            </p:txBody>
          </p:sp>
          <p:sp>
            <p:nvSpPr>
              <p:cNvPr id="37" name="Freeform 1"/>
              <p:cNvSpPr>
                <a:spLocks noChangeArrowheads="1"/>
              </p:cNvSpPr>
              <p:nvPr/>
            </p:nvSpPr>
            <p:spPr bwMode="auto">
              <a:xfrm rot="10800000">
                <a:off x="4040697" y="1921568"/>
                <a:ext cx="3873340" cy="968082"/>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FFC000"/>
              </a:solidFill>
              <a:ln>
                <a:noFill/>
              </a:ln>
              <a:effectLst/>
            </p:spPr>
            <p:txBody>
              <a:bodyPr wrap="none" anchor="ctr"/>
              <a:lstStyle/>
              <a:p>
                <a:endParaRPr lang="en-US" sz="900" b="1">
                  <a:latin typeface="微软雅黑" panose="020B0503020204020204" pitchFamily="34" charset="-122"/>
                  <a:ea typeface="微软雅黑" panose="020B0503020204020204" pitchFamily="34" charset="-122"/>
                </a:endParaRPr>
              </a:p>
            </p:txBody>
          </p:sp>
        </p:grpSp>
        <p:sp>
          <p:nvSpPr>
            <p:cNvPr id="44" name="矩形 43"/>
            <p:cNvSpPr/>
            <p:nvPr/>
          </p:nvSpPr>
          <p:spPr>
            <a:xfrm>
              <a:off x="2333354" y="2220940"/>
              <a:ext cx="1811714"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从文化背景来看</a:t>
              </a:r>
            </a:p>
          </p:txBody>
        </p:sp>
        <p:sp>
          <p:nvSpPr>
            <p:cNvPr id="45" name="矩形 44"/>
            <p:cNvSpPr/>
            <p:nvPr/>
          </p:nvSpPr>
          <p:spPr>
            <a:xfrm>
              <a:off x="4968647" y="2248788"/>
              <a:ext cx="2741456"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从世界文明发展的历史看</a:t>
              </a:r>
            </a:p>
          </p:txBody>
        </p:sp>
        <p:sp>
          <p:nvSpPr>
            <p:cNvPr id="46" name="矩形 45"/>
            <p:cNvSpPr/>
            <p:nvPr/>
          </p:nvSpPr>
          <p:spPr>
            <a:xfrm>
              <a:off x="8461901" y="2220940"/>
              <a:ext cx="1800493"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从历史积淀来看</a:t>
              </a:r>
            </a:p>
          </p:txBody>
        </p:sp>
      </p:gr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500"/>
                                        <p:tgtEl>
                                          <p:spTgt spid="4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1000"/>
                                        <p:tgtEl>
                                          <p:spTgt spid="40"/>
                                        </p:tgtEl>
                                      </p:cBhvr>
                                    </p:animEffect>
                                    <p:anim calcmode="lin" valueType="num">
                                      <p:cBhvr>
                                        <p:cTn id="30" dur="1000" fill="hold"/>
                                        <p:tgtEl>
                                          <p:spTgt spid="40"/>
                                        </p:tgtEl>
                                        <p:attrNameLst>
                                          <p:attrName>ppt_x</p:attrName>
                                        </p:attrNameLst>
                                      </p:cBhvr>
                                      <p:tavLst>
                                        <p:tav tm="0">
                                          <p:val>
                                            <p:strVal val="#ppt_x"/>
                                          </p:val>
                                        </p:tav>
                                        <p:tav tm="100000">
                                          <p:val>
                                            <p:strVal val="#ppt_x"/>
                                          </p:val>
                                        </p:tav>
                                      </p:tavLst>
                                    </p:anim>
                                    <p:anim calcmode="lin" valueType="num">
                                      <p:cBhvr>
                                        <p:cTn id="31" dur="1000" fill="hold"/>
                                        <p:tgtEl>
                                          <p:spTgt spid="40"/>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anim calcmode="lin" valueType="num">
                                      <p:cBhvr>
                                        <p:cTn id="42" dur="1000" fill="hold"/>
                                        <p:tgtEl>
                                          <p:spTgt spid="41"/>
                                        </p:tgtEl>
                                        <p:attrNameLst>
                                          <p:attrName>ppt_x</p:attrName>
                                        </p:attrNameLst>
                                      </p:cBhvr>
                                      <p:tavLst>
                                        <p:tav tm="0">
                                          <p:val>
                                            <p:strVal val="#ppt_x"/>
                                          </p:val>
                                        </p:tav>
                                        <p:tav tm="100000">
                                          <p:val>
                                            <p:strVal val="#ppt_x"/>
                                          </p:val>
                                        </p:tav>
                                      </p:tavLst>
                                    </p:anim>
                                    <p:anim calcmode="lin" valueType="num">
                                      <p:cBhvr>
                                        <p:cTn id="4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39" grpId="0"/>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3446" y="0"/>
            <a:ext cx="10745046" cy="173736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0210" y="-1174720"/>
            <a:ext cx="7152762" cy="4086799"/>
          </a:xfrm>
          <a:prstGeom prst="rect">
            <a:avLst/>
          </a:prstGeom>
        </p:spPr>
      </p:pic>
      <p:grpSp>
        <p:nvGrpSpPr>
          <p:cNvPr id="2" name="组合 1"/>
          <p:cNvGrpSpPr/>
          <p:nvPr/>
        </p:nvGrpSpPr>
        <p:grpSpPr>
          <a:xfrm>
            <a:off x="1207061" y="1138896"/>
            <a:ext cx="9601187" cy="1715902"/>
            <a:chOff x="836000" y="1801504"/>
            <a:chExt cx="9601187" cy="1715902"/>
          </a:xfrm>
          <a:solidFill>
            <a:srgbClr val="FFC000"/>
          </a:solidFill>
        </p:grpSpPr>
        <p:sp>
          <p:nvSpPr>
            <p:cNvPr id="29" name="矩形 28"/>
            <p:cNvSpPr/>
            <p:nvPr/>
          </p:nvSpPr>
          <p:spPr bwMode="auto">
            <a:xfrm>
              <a:off x="836000" y="1801504"/>
              <a:ext cx="9601187" cy="1715902"/>
            </a:xfrm>
            <a:prstGeom prst="rect">
              <a:avLst/>
            </a:prstGeom>
            <a:grpFill/>
            <a:ln w="9525" cap="flat" cmpd="sng" algn="ctr">
              <a:noFill/>
              <a:prstDash val="solid"/>
              <a:round/>
              <a:headEnd type="none" w="med" len="med"/>
              <a:tailEnd type="none" w="med" len="med"/>
            </a:ln>
            <a:effectLst>
              <a:outerShdw blurRad="63500" sx="102000" sy="102000" algn="ctr" rotWithShape="0">
                <a:prstClr val="black">
                  <a:alpha val="14000"/>
                </a:prstClr>
              </a:outerShdw>
            </a:effectLst>
          </p:spPr>
          <p:txBody>
            <a:bodyPr vert="horz" wrap="square" lIns="101600" tIns="50800" rIns="101600" bIns="50800" numCol="1" rtlCol="0" anchor="t" anchorCtr="0" compatLnSpc="1"/>
            <a:lstStyle/>
            <a:p>
              <a:endParaRPr lang="zh-CN" altLang="en-US" dirty="0">
                <a:latin typeface="Arial" panose="020B0604020202020204" pitchFamily="34" charset="0"/>
              </a:endParaRPr>
            </a:p>
          </p:txBody>
        </p:sp>
        <p:sp>
          <p:nvSpPr>
            <p:cNvPr id="30" name="矩形 29"/>
            <p:cNvSpPr/>
            <p:nvPr/>
          </p:nvSpPr>
          <p:spPr>
            <a:xfrm>
              <a:off x="1013198" y="1928504"/>
              <a:ext cx="4026699" cy="1425968"/>
            </a:xfrm>
            <a:prstGeom prst="rect">
              <a:avLst/>
            </a:prstGeom>
            <a:grpFill/>
          </p:spPr>
          <p:txBody>
            <a:bodyPr wrap="square">
              <a:spAutoFit/>
            </a:bodyPr>
            <a:lstStyle/>
            <a:p>
              <a:pPr>
                <a:lnSpc>
                  <a:spcPct val="130000"/>
                </a:lnSpc>
              </a:pPr>
              <a:r>
                <a:rPr lang="zh-CN" altLang="en-US" sz="2220" b="1" dirty="0">
                  <a:solidFill>
                    <a:schemeClr val="bg1"/>
                  </a:solidFill>
                  <a:latin typeface="微软雅黑" panose="020B0503020204020204" pitchFamily="34" charset="-122"/>
                  <a:ea typeface="微软雅黑" panose="020B0503020204020204" pitchFamily="34" charset="-122"/>
                </a:rPr>
                <a:t>从现实依据看</a:t>
              </a:r>
              <a:r>
                <a:rPr lang="zh-CN" altLang="en-US" sz="2220" dirty="0">
                  <a:solidFill>
                    <a:schemeClr val="bg1"/>
                  </a:solidFill>
                  <a:latin typeface="微软雅黑" panose="020B0503020204020204" pitchFamily="34" charset="-122"/>
                  <a:ea typeface="微软雅黑" panose="020B0503020204020204" pitchFamily="34" charset="-122"/>
                </a:rPr>
                <a:t>，</a:t>
              </a:r>
              <a:r>
                <a:rPr lang="zh-CN" altLang="en-US" sz="2220" dirty="0">
                  <a:latin typeface="微软雅黑" panose="020B0503020204020204" pitchFamily="34" charset="-122"/>
                  <a:ea typeface="微软雅黑" panose="020B0503020204020204" pitchFamily="34" charset="-122"/>
                </a:rPr>
                <a:t>中国梦基于党的正确领导和建设中国特色社会主义的成功实践。</a:t>
              </a:r>
            </a:p>
          </p:txBody>
        </p:sp>
        <p:sp>
          <p:nvSpPr>
            <p:cNvPr id="32" name="矩形 31"/>
            <p:cNvSpPr/>
            <p:nvPr/>
          </p:nvSpPr>
          <p:spPr>
            <a:xfrm>
              <a:off x="5355160" y="1914393"/>
              <a:ext cx="5080000" cy="1515030"/>
            </a:xfrm>
            <a:prstGeom prst="rect">
              <a:avLst/>
            </a:prstGeom>
            <a:grpFill/>
          </p:spPr>
          <p:txBody>
            <a:bodyPr>
              <a:spAutoFit/>
            </a:bodyPr>
            <a:lstStyle/>
            <a:p>
              <a:pPr>
                <a:lnSpc>
                  <a:spcPct val="130000"/>
                </a:lnSpc>
              </a:pPr>
              <a:r>
                <a:rPr lang="zh-CN" altLang="en-US" sz="1780" dirty="0">
                  <a:latin typeface="微软雅黑" panose="020B0503020204020204" pitchFamily="34" charset="-122"/>
                  <a:ea typeface="微软雅黑" panose="020B0503020204020204" pitchFamily="34" charset="-122"/>
                </a:rPr>
                <a:t>中华民族对于中国特色社会主义道路、中国特色社会主义理论体系、中国特色社会主义制度的道路自信、理论自信、制度自信更加坚定。这是中国梦能够实现的根本动力所在。</a:t>
              </a:r>
            </a:p>
          </p:txBody>
        </p:sp>
        <p:cxnSp>
          <p:nvCxnSpPr>
            <p:cNvPr id="33" name="直接连接符 32"/>
            <p:cNvCxnSpPr/>
            <p:nvPr/>
          </p:nvCxnSpPr>
          <p:spPr bwMode="auto">
            <a:xfrm>
              <a:off x="5161050" y="2051374"/>
              <a:ext cx="0" cy="1199329"/>
            </a:xfrm>
            <a:prstGeom prst="line">
              <a:avLst/>
            </a:prstGeom>
            <a:grpFill/>
            <a:ln>
              <a:headEnd type="none" w="med" len="med"/>
              <a:tailEnd type="none" w="med" len="med"/>
            </a:ln>
          </p:spPr>
          <p:style>
            <a:lnRef idx="1">
              <a:schemeClr val="accent5"/>
            </a:lnRef>
            <a:fillRef idx="0">
              <a:schemeClr val="accent5"/>
            </a:fillRef>
            <a:effectRef idx="0">
              <a:schemeClr val="accent5"/>
            </a:effectRef>
            <a:fontRef idx="minor">
              <a:schemeClr val="tx1"/>
            </a:fontRef>
          </p:style>
        </p:cxnSp>
      </p:grpSp>
      <p:grpSp>
        <p:nvGrpSpPr>
          <p:cNvPr id="54" name="组合 53"/>
          <p:cNvGrpSpPr/>
          <p:nvPr/>
        </p:nvGrpSpPr>
        <p:grpSpPr>
          <a:xfrm>
            <a:off x="2026443" y="3607268"/>
            <a:ext cx="8323505" cy="2761604"/>
            <a:chOff x="2026443" y="3607268"/>
            <a:chExt cx="8323505" cy="2761604"/>
          </a:xfrm>
        </p:grpSpPr>
        <p:sp>
          <p:nvSpPr>
            <p:cNvPr id="35" name="矩形 34"/>
            <p:cNvSpPr/>
            <p:nvPr/>
          </p:nvSpPr>
          <p:spPr>
            <a:xfrm>
              <a:off x="2026444" y="3607268"/>
              <a:ext cx="2195512" cy="27616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38" name="矩形 37"/>
            <p:cNvSpPr/>
            <p:nvPr/>
          </p:nvSpPr>
          <p:spPr>
            <a:xfrm>
              <a:off x="4998244" y="3607268"/>
              <a:ext cx="2195512" cy="27616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1" name="矩形 40"/>
            <p:cNvSpPr/>
            <p:nvPr/>
          </p:nvSpPr>
          <p:spPr>
            <a:xfrm>
              <a:off x="7970044" y="3607268"/>
              <a:ext cx="2195512" cy="27616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2026443" y="3673612"/>
              <a:ext cx="2195513" cy="1338828"/>
            </a:xfrm>
            <a:prstGeom prst="rect">
              <a:avLst/>
            </a:prstGeom>
          </p:spPr>
          <p:txBody>
            <a:bodyPr wrap="square">
              <a:spAutoFit/>
            </a:bodyPr>
            <a:lstStyle/>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首先，党的正确领导，是实现中国梦的坚强的政治保证。</a:t>
              </a:r>
            </a:p>
          </p:txBody>
        </p:sp>
        <p:sp>
          <p:nvSpPr>
            <p:cNvPr id="47" name="矩形 46"/>
            <p:cNvSpPr/>
            <p:nvPr/>
          </p:nvSpPr>
          <p:spPr>
            <a:xfrm>
              <a:off x="5107523" y="3664549"/>
              <a:ext cx="2195513" cy="1705403"/>
            </a:xfrm>
            <a:prstGeom prst="rect">
              <a:avLst/>
            </a:prstGeom>
          </p:spPr>
          <p:txBody>
            <a:bodyPr wrap="square">
              <a:spAutoFit/>
            </a:bodyPr>
            <a:lstStyle/>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其次，综合国力的提升，为实现中国梦提供了可靠的物质保证</a:t>
              </a:r>
            </a:p>
          </p:txBody>
        </p:sp>
        <p:sp>
          <p:nvSpPr>
            <p:cNvPr id="48" name="矩形 47"/>
            <p:cNvSpPr/>
            <p:nvPr/>
          </p:nvSpPr>
          <p:spPr>
            <a:xfrm>
              <a:off x="7970044" y="3646838"/>
              <a:ext cx="2379904" cy="2585323"/>
            </a:xfrm>
            <a:prstGeom prst="rect">
              <a:avLst/>
            </a:prstGeom>
          </p:spPr>
          <p:txBody>
            <a:bodyPr wrap="square">
              <a:spAutoFit/>
            </a:bodyPr>
            <a:lstStyle/>
            <a:p>
              <a:r>
                <a:rPr lang="zh-CN" altLang="en-US" b="1" dirty="0">
                  <a:solidFill>
                    <a:schemeClr val="bg1"/>
                  </a:solidFill>
                  <a:latin typeface="微软雅黑" panose="020B0503020204020204" pitchFamily="34" charset="-122"/>
                  <a:ea typeface="微软雅黑" panose="020B0503020204020204" pitchFamily="34" charset="-122"/>
                </a:rPr>
                <a:t>最后，中华民族对于自身的发展道路充满了自信，对于中华民族的伟大复兴充满了信心和期待。改革开放以来的实践充分证明，中国的发展道路是符合中国实际的，是正确的。</a:t>
              </a:r>
            </a:p>
          </p:txBody>
        </p:sp>
      </p:grpSp>
      <p:pic>
        <p:nvPicPr>
          <p:cNvPr id="52" name="图片 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8677" y="2659936"/>
            <a:ext cx="5446643" cy="4084982"/>
          </a:xfrm>
          <a:prstGeom prst="rect">
            <a:avLst/>
          </a:prstGeom>
        </p:spPr>
      </p:pic>
      <p:pic>
        <p:nvPicPr>
          <p:cNvPr id="53" name="图片 52"/>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a:off x="13446" y="1367051"/>
            <a:ext cx="2097546" cy="5392481"/>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1000"/>
                                        <p:tgtEl>
                                          <p:spTgt spid="54"/>
                                        </p:tgtEl>
                                      </p:cBhvr>
                                    </p:animEffect>
                                    <p:anim calcmode="lin" valueType="num">
                                      <p:cBhvr>
                                        <p:cTn id="12" dur="1000" fill="hold"/>
                                        <p:tgtEl>
                                          <p:spTgt spid="54"/>
                                        </p:tgtEl>
                                        <p:attrNameLst>
                                          <p:attrName>ppt_x</p:attrName>
                                        </p:attrNameLst>
                                      </p:cBhvr>
                                      <p:tavLst>
                                        <p:tav tm="0">
                                          <p:val>
                                            <p:strVal val="#ppt_x"/>
                                          </p:val>
                                        </p:tav>
                                        <p:tav tm="100000">
                                          <p:val>
                                            <p:strVal val="#ppt_x"/>
                                          </p:val>
                                        </p:tav>
                                      </p:tavLst>
                                    </p:anim>
                                    <p:anim calcmode="lin" valueType="num">
                                      <p:cBhvr>
                                        <p:cTn id="13"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3446" y="0"/>
            <a:ext cx="10745046" cy="173736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0210" y="-1174720"/>
            <a:ext cx="7152762" cy="4086799"/>
          </a:xfrm>
          <a:prstGeom prst="rect">
            <a:avLst/>
          </a:prstGeom>
        </p:spPr>
      </p:pic>
      <p:grpSp>
        <p:nvGrpSpPr>
          <p:cNvPr id="25" name="组合 24"/>
          <p:cNvGrpSpPr/>
          <p:nvPr/>
        </p:nvGrpSpPr>
        <p:grpSpPr>
          <a:xfrm>
            <a:off x="13446" y="1890707"/>
            <a:ext cx="6089095" cy="2007624"/>
            <a:chOff x="3962401" y="1890707"/>
            <a:chExt cx="2140140" cy="2007624"/>
          </a:xfrm>
          <a:solidFill>
            <a:srgbClr val="FFC000"/>
          </a:solidFill>
        </p:grpSpPr>
        <p:sp>
          <p:nvSpPr>
            <p:cNvPr id="26" name="矩形 25"/>
            <p:cNvSpPr/>
            <p:nvPr/>
          </p:nvSpPr>
          <p:spPr>
            <a:xfrm>
              <a:off x="3962401" y="1890707"/>
              <a:ext cx="2007624" cy="20076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等腰三角形 26"/>
            <p:cNvSpPr/>
            <p:nvPr/>
          </p:nvSpPr>
          <p:spPr>
            <a:xfrm rot="5400000">
              <a:off x="5800539" y="2828261"/>
              <a:ext cx="471488" cy="1325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8" name="组合 27"/>
          <p:cNvGrpSpPr/>
          <p:nvPr/>
        </p:nvGrpSpPr>
        <p:grpSpPr>
          <a:xfrm>
            <a:off x="6221975" y="1890707"/>
            <a:ext cx="2007624" cy="2132952"/>
            <a:chOff x="6221975" y="1890707"/>
            <a:chExt cx="2007624" cy="2132952"/>
          </a:xfrm>
          <a:solidFill>
            <a:srgbClr val="FFC000"/>
          </a:solidFill>
        </p:grpSpPr>
        <p:sp>
          <p:nvSpPr>
            <p:cNvPr id="29" name="矩形 28"/>
            <p:cNvSpPr/>
            <p:nvPr/>
          </p:nvSpPr>
          <p:spPr>
            <a:xfrm>
              <a:off x="6221975" y="1890707"/>
              <a:ext cx="2007624" cy="20076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solidFill>
                    <a:schemeClr val="tx1"/>
                  </a:solidFill>
                  <a:latin typeface="微软雅黑" panose="020B0503020204020204" pitchFamily="34" charset="-122"/>
                  <a:ea typeface="微软雅黑" panose="020B0503020204020204" pitchFamily="34" charset="-122"/>
                </a:rPr>
                <a:t>01</a:t>
              </a:r>
              <a:endParaRPr lang="zh-CN" altLang="en-US" sz="7200" dirty="0">
                <a:solidFill>
                  <a:schemeClr val="tx1"/>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0800000">
              <a:off x="6990044" y="3891143"/>
              <a:ext cx="471488" cy="1325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1" name="组合 30"/>
          <p:cNvGrpSpPr/>
          <p:nvPr/>
        </p:nvGrpSpPr>
        <p:grpSpPr>
          <a:xfrm>
            <a:off x="6098617" y="4150281"/>
            <a:ext cx="2130982" cy="2007624"/>
            <a:chOff x="6098617" y="4150281"/>
            <a:chExt cx="2130982" cy="2007624"/>
          </a:xfrm>
          <a:solidFill>
            <a:schemeClr val="bg1"/>
          </a:solidFill>
        </p:grpSpPr>
        <p:sp>
          <p:nvSpPr>
            <p:cNvPr id="32" name="矩形 31"/>
            <p:cNvSpPr/>
            <p:nvPr/>
          </p:nvSpPr>
          <p:spPr>
            <a:xfrm>
              <a:off x="6221975" y="4150281"/>
              <a:ext cx="2007624" cy="20076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solidFill>
                    <a:schemeClr val="tx1"/>
                  </a:solidFill>
                  <a:latin typeface="微软雅黑" panose="020B0503020204020204" pitchFamily="34" charset="-122"/>
                  <a:ea typeface="微软雅黑" panose="020B0503020204020204" pitchFamily="34" charset="-122"/>
                </a:rPr>
                <a:t>02</a:t>
              </a:r>
              <a:endParaRPr lang="zh-CN" altLang="en-US" sz="7200" dirty="0">
                <a:solidFill>
                  <a:schemeClr val="tx1"/>
                </a:solidFill>
                <a:latin typeface="微软雅黑" panose="020B0503020204020204" pitchFamily="34" charset="-122"/>
                <a:ea typeface="微软雅黑" panose="020B0503020204020204" pitchFamily="34" charset="-122"/>
              </a:endParaRPr>
            </a:p>
          </p:txBody>
        </p:sp>
        <p:sp>
          <p:nvSpPr>
            <p:cNvPr id="33" name="等腰三角形 32"/>
            <p:cNvSpPr/>
            <p:nvPr/>
          </p:nvSpPr>
          <p:spPr>
            <a:xfrm rot="16200000" flipH="1">
              <a:off x="5929131" y="5087835"/>
              <a:ext cx="471488" cy="1325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4" name="组合 33"/>
          <p:cNvGrpSpPr/>
          <p:nvPr/>
        </p:nvGrpSpPr>
        <p:grpSpPr>
          <a:xfrm>
            <a:off x="3964305" y="4031493"/>
            <a:ext cx="2007624" cy="2126412"/>
            <a:chOff x="3964305" y="4031493"/>
            <a:chExt cx="2007624" cy="2126412"/>
          </a:xfrm>
          <a:solidFill>
            <a:srgbClr val="FFC000"/>
          </a:solidFill>
        </p:grpSpPr>
        <p:sp>
          <p:nvSpPr>
            <p:cNvPr id="35" name="矩形 34"/>
            <p:cNvSpPr/>
            <p:nvPr/>
          </p:nvSpPr>
          <p:spPr>
            <a:xfrm>
              <a:off x="3964305" y="4150281"/>
              <a:ext cx="2007624" cy="2007624"/>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solidFill>
                    <a:schemeClr val="tx1"/>
                  </a:solidFill>
                  <a:latin typeface="微软雅黑" panose="020B0503020204020204" pitchFamily="34" charset="-122"/>
                  <a:ea typeface="微软雅黑" panose="020B0503020204020204" pitchFamily="34" charset="-122"/>
                </a:rPr>
                <a:t>03</a:t>
              </a:r>
              <a:endParaRPr lang="zh-CN" altLang="en-US" sz="7200" dirty="0">
                <a:solidFill>
                  <a:schemeClr val="tx1"/>
                </a:solidFill>
                <a:latin typeface="微软雅黑" panose="020B0503020204020204" pitchFamily="34" charset="-122"/>
                <a:ea typeface="微软雅黑" panose="020B0503020204020204" pitchFamily="34" charset="-122"/>
              </a:endParaRPr>
            </a:p>
          </p:txBody>
        </p:sp>
        <p:sp>
          <p:nvSpPr>
            <p:cNvPr id="36" name="等腰三角形 35"/>
            <p:cNvSpPr/>
            <p:nvPr/>
          </p:nvSpPr>
          <p:spPr>
            <a:xfrm rot="10800000" flipV="1">
              <a:off x="4730469" y="4031493"/>
              <a:ext cx="471488" cy="132516"/>
            </a:xfrm>
            <a:prstGeom prst="triangl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6" name="矩形 55"/>
          <p:cNvSpPr/>
          <p:nvPr/>
        </p:nvSpPr>
        <p:spPr>
          <a:xfrm>
            <a:off x="8639091" y="2474109"/>
            <a:ext cx="3128568" cy="954107"/>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实现中国梦必须走中国道路</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61" name="矩形 60"/>
          <p:cNvSpPr/>
          <p:nvPr/>
        </p:nvSpPr>
        <p:spPr>
          <a:xfrm>
            <a:off x="8639091" y="4723017"/>
            <a:ext cx="3128568" cy="954107"/>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实现中国梦必须弘扬中国精神</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66" name="矩形 65"/>
          <p:cNvSpPr/>
          <p:nvPr/>
        </p:nvSpPr>
        <p:spPr>
          <a:xfrm>
            <a:off x="560783" y="4736746"/>
            <a:ext cx="3128568" cy="954107"/>
          </a:xfrm>
          <a:prstGeom prst="rect">
            <a:avLst/>
          </a:prstGeom>
        </p:spPr>
        <p:txBody>
          <a:bodyPr wrap="square">
            <a:spAutoFit/>
          </a:bodyPr>
          <a:lstStyle/>
          <a:p>
            <a:pPr algn="r"/>
            <a:r>
              <a:rPr lang="zh-CN" altLang="en-US" sz="2800" b="1" dirty="0">
                <a:solidFill>
                  <a:srgbClr val="C00000"/>
                </a:solidFill>
                <a:latin typeface="微软雅黑" panose="020B0503020204020204" pitchFamily="34" charset="-122"/>
                <a:ea typeface="微软雅黑" panose="020B0503020204020204" pitchFamily="34" charset="-122"/>
              </a:rPr>
              <a:t>实现中国梦必须凝聚中国力量</a:t>
            </a:r>
          </a:p>
        </p:txBody>
      </p:sp>
      <p:sp>
        <p:nvSpPr>
          <p:cNvPr id="70" name="矩形 69"/>
          <p:cNvSpPr/>
          <p:nvPr/>
        </p:nvSpPr>
        <p:spPr>
          <a:xfrm>
            <a:off x="411376" y="2299386"/>
            <a:ext cx="4974593" cy="1077218"/>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rPr>
              <a:t>习近平总书记用</a:t>
            </a:r>
            <a:r>
              <a:rPr lang="zh-CN" altLang="en-US" sz="3600" b="1" dirty="0">
                <a:solidFill>
                  <a:srgbClr val="C00000"/>
                </a:solidFill>
                <a:latin typeface="微软雅黑" panose="020B0503020204020204" pitchFamily="34" charset="-122"/>
                <a:ea typeface="微软雅黑" panose="020B0503020204020204" pitchFamily="34" charset="-122"/>
              </a:rPr>
              <a:t>三个“必须”</a:t>
            </a:r>
            <a:endParaRPr lang="en-US" altLang="zh-CN" sz="2800" b="1" dirty="0">
              <a:solidFill>
                <a:srgbClr val="C00000"/>
              </a:solidFill>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勾画了实现中国梦的具体路径。</a:t>
            </a: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up)">
                                      <p:cBhvr>
                                        <p:cTn id="11" dur="500"/>
                                        <p:tgtEl>
                                          <p:spTgt spid="28"/>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right)">
                                      <p:cBhvr>
                                        <p:cTn id="15" dur="500"/>
                                        <p:tgtEl>
                                          <p:spTgt spid="3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down)">
                                      <p:cBhvr>
                                        <p:cTn id="19" dur="500"/>
                                        <p:tgtEl>
                                          <p:spTgt spid="34"/>
                                        </p:tgtEl>
                                      </p:cBhvr>
                                    </p:animEffect>
                                  </p:childTnLst>
                                </p:cTn>
                              </p:par>
                            </p:childTnLst>
                          </p:cTn>
                        </p:par>
                        <p:par>
                          <p:cTn id="20" fill="hold">
                            <p:stCondLst>
                              <p:cond delay="2000"/>
                            </p:stCondLst>
                            <p:childTnLst>
                              <p:par>
                                <p:cTn id="21" presetID="55"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cBhvr>
                                        <p:cTn id="23" dur="1000" fill="hold"/>
                                        <p:tgtEl>
                                          <p:spTgt spid="70"/>
                                        </p:tgtEl>
                                        <p:attrNameLst>
                                          <p:attrName>ppt_w</p:attrName>
                                        </p:attrNameLst>
                                      </p:cBhvr>
                                      <p:tavLst>
                                        <p:tav tm="0">
                                          <p:val>
                                            <p:strVal val="#ppt_w*0.70"/>
                                          </p:val>
                                        </p:tav>
                                        <p:tav tm="100000">
                                          <p:val>
                                            <p:strVal val="#ppt_w"/>
                                          </p:val>
                                        </p:tav>
                                      </p:tavLst>
                                    </p:anim>
                                    <p:anim calcmode="lin" valueType="num">
                                      <p:cBhvr>
                                        <p:cTn id="24" dur="1000" fill="hold"/>
                                        <p:tgtEl>
                                          <p:spTgt spid="70"/>
                                        </p:tgtEl>
                                        <p:attrNameLst>
                                          <p:attrName>ppt_h</p:attrName>
                                        </p:attrNameLst>
                                      </p:cBhvr>
                                      <p:tavLst>
                                        <p:tav tm="0">
                                          <p:val>
                                            <p:strVal val="#ppt_h"/>
                                          </p:val>
                                        </p:tav>
                                        <p:tav tm="100000">
                                          <p:val>
                                            <p:strVal val="#ppt_h"/>
                                          </p:val>
                                        </p:tav>
                                      </p:tavLst>
                                    </p:anim>
                                    <p:animEffect transition="in" filter="fade">
                                      <p:cBhvr>
                                        <p:cTn id="25" dur="1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文本框 1"/>
          <p:cNvSpPr txBox="1"/>
          <p:nvPr/>
        </p:nvSpPr>
        <p:spPr>
          <a:xfrm>
            <a:off x="557213" y="1171576"/>
            <a:ext cx="6343651" cy="1862048"/>
          </a:xfrm>
          <a:prstGeom prst="rect">
            <a:avLst/>
          </a:prstGeom>
          <a:noFill/>
          <a:effectLst>
            <a:outerShdw blurRad="50800" dist="114300" dir="21540000" algn="ctr" rotWithShape="0">
              <a:srgbClr val="000000">
                <a:alpha val="75000"/>
              </a:srgbClr>
            </a:outerShdw>
          </a:effectLst>
        </p:spPr>
        <p:txBody>
          <a:bodyPr wrap="square" rtlCol="0">
            <a:spAutoFit/>
          </a:bodyPr>
          <a:lstStyle/>
          <a:p>
            <a:r>
              <a:rPr lang="zh-CN" altLang="en-US" sz="11500" b="1" dirty="0">
                <a:solidFill>
                  <a:srgbClr val="C00000"/>
                </a:solidFill>
                <a:latin typeface="微软雅黑" panose="020B0503020204020204" pitchFamily="34" charset="-122"/>
                <a:ea typeface="微软雅黑" panose="020B0503020204020204" pitchFamily="34" charset="-122"/>
              </a:rPr>
              <a:t>谢谢聆听</a:t>
            </a: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path" presetSubtype="0" accel="50000" decel="50000" fill="hold" grpId="1" nodeType="afterEffect">
                                  <p:stCondLst>
                                    <p:cond delay="0"/>
                                  </p:stCondLst>
                                  <p:childTnLst>
                                    <p:animMotion origin="layout" path="M 0.01016 0.01088 L 0.26016 0.26088 " pathEditMode="relative" rAng="0" ptsTypes="AA">
                                      <p:cBhvr>
                                        <p:cTn id="12" dur="2000" fill="hold"/>
                                        <p:tgtEl>
                                          <p:spTgt spid="2"/>
                                        </p:tgtEl>
                                        <p:attrNameLst>
                                          <p:attrName>ppt_x</p:attrName>
                                          <p:attrName>ppt_y</p:attrName>
                                        </p:attrNameLst>
                                      </p:cBhvr>
                                      <p:rCtr x="12500" y="1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0" y="5978162"/>
            <a:ext cx="11887200" cy="2053982"/>
          </a:xfrm>
          <a:prstGeom prst="rect">
            <a:avLst/>
          </a:prstGeom>
        </p:spPr>
      </p:pic>
      <p:pic>
        <p:nvPicPr>
          <p:cNvPr id="5" name="Picture 2" descr="C:\Users\PC\Desktop\ppt\3\63.png"/>
          <p:cNvPicPr>
            <a:picLocks noChangeAspect="1" noChangeArrowheads="1"/>
          </p:cNvPicPr>
          <p:nvPr/>
        </p:nvPicPr>
        <p:blipFill rotWithShape="1">
          <a:blip r:embed="rId4" cstate="email"/>
          <a:srcRect l="16095" b="15539"/>
          <a:stretch>
            <a:fillRect/>
          </a:stretch>
        </p:blipFill>
        <p:spPr bwMode="auto">
          <a:xfrm flipH="1">
            <a:off x="8644494" y="3137171"/>
            <a:ext cx="3547506" cy="372083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3" descr="C:\Users\PC\Desktop\zqq\201513_0000_-----4.png"/>
          <p:cNvPicPr>
            <a:picLocks noChangeAspect="1" noChangeArrowheads="1"/>
          </p:cNvPicPr>
          <p:nvPr/>
        </p:nvPicPr>
        <p:blipFill>
          <a:blip r:embed="rId5" cstate="email"/>
          <a:srcRect/>
          <a:stretch>
            <a:fillRect/>
          </a:stretch>
        </p:blipFill>
        <p:spPr bwMode="auto">
          <a:xfrm>
            <a:off x="0" y="4366351"/>
            <a:ext cx="8127275" cy="249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4164" y="-324791"/>
            <a:ext cx="3820251" cy="2182737"/>
          </a:xfrm>
          <a:prstGeom prst="rect">
            <a:avLst/>
          </a:prstGeom>
        </p:spPr>
      </p:pic>
      <p:grpSp>
        <p:nvGrpSpPr>
          <p:cNvPr id="45" name="组合 44"/>
          <p:cNvGrpSpPr/>
          <p:nvPr/>
        </p:nvGrpSpPr>
        <p:grpSpPr>
          <a:xfrm>
            <a:off x="1804341" y="1528947"/>
            <a:ext cx="8278517" cy="2428873"/>
            <a:chOff x="1075961" y="1613746"/>
            <a:chExt cx="8278517" cy="2428873"/>
          </a:xfrm>
        </p:grpSpPr>
        <p:sp>
          <p:nvSpPr>
            <p:cNvPr id="9" name="文本框 71"/>
            <p:cNvSpPr txBox="1">
              <a:spLocks noChangeArrowheads="1"/>
            </p:cNvSpPr>
            <p:nvPr/>
          </p:nvSpPr>
          <p:spPr bwMode="auto">
            <a:xfrm>
              <a:off x="4701515" y="2368051"/>
              <a:ext cx="4652963" cy="923330"/>
            </a:xfrm>
            <a:prstGeom prst="rect">
              <a:avLst/>
            </a:prstGeom>
            <a:noFill/>
            <a:ln w="9525">
              <a:solidFill>
                <a:srgbClr val="C00000"/>
              </a:solidFill>
              <a:miter lim="800000"/>
            </a:ln>
            <a:effectLst>
              <a:outerShdw blurRad="50800" dist="50800" dir="5400000" algn="ctr" rotWithShape="0">
                <a:srgbClr val="000000">
                  <a:alpha val="80000"/>
                </a:srgbClr>
              </a:outerShdw>
            </a:effectLst>
          </p:spPr>
          <p:txBody>
            <a:bodyPr>
              <a:spAutoFit/>
            </a:bodyPr>
            <a:lstStyle/>
            <a:p>
              <a:pPr algn="ctr"/>
              <a:r>
                <a:rPr lang="zh-CN" altLang="en-US" sz="5400" b="1" dirty="0">
                  <a:solidFill>
                    <a:srgbClr val="FF0000"/>
                  </a:solidFill>
                  <a:latin typeface="微软雅黑" panose="020B0503020204020204" pitchFamily="34" charset="-122"/>
                  <a:ea typeface="微软雅黑" panose="020B0503020204020204" pitchFamily="34" charset="-122"/>
                </a:rPr>
                <a:t>中国梦的阐述</a:t>
              </a:r>
            </a:p>
          </p:txBody>
        </p:sp>
        <p:grpSp>
          <p:nvGrpSpPr>
            <p:cNvPr id="3" name="组合 2"/>
            <p:cNvGrpSpPr/>
            <p:nvPr/>
          </p:nvGrpSpPr>
          <p:grpSpPr>
            <a:xfrm>
              <a:off x="1075961" y="1613746"/>
              <a:ext cx="3562018" cy="2428873"/>
              <a:chOff x="3738895" y="1060070"/>
              <a:chExt cx="4646990" cy="3168695"/>
            </a:xfrm>
          </p:grpSpPr>
          <p:sp>
            <p:nvSpPr>
              <p:cNvPr id="7" name="文本框 70"/>
              <p:cNvSpPr txBox="1">
                <a:spLocks noChangeArrowheads="1"/>
              </p:cNvSpPr>
              <p:nvPr/>
            </p:nvSpPr>
            <p:spPr bwMode="auto">
              <a:xfrm>
                <a:off x="4856997" y="1983904"/>
                <a:ext cx="2370926" cy="1325029"/>
              </a:xfrm>
              <a:prstGeom prst="rect">
                <a:avLst/>
              </a:prstGeom>
              <a:noFill/>
              <a:ln w="9525">
                <a:solidFill>
                  <a:srgbClr val="C00000"/>
                </a:solidFill>
                <a:miter lim="800000"/>
              </a:ln>
            </p:spPr>
            <p:txBody>
              <a:bodyPr>
                <a:spAutoFit/>
              </a:bodyPr>
              <a:lstStyle/>
              <a:p>
                <a:pPr algn="ctr" eaLnBrk="1" hangingPunct="1"/>
                <a:r>
                  <a:rPr lang="en-US" altLang="zh-CN" sz="6000" b="1" dirty="0">
                    <a:solidFill>
                      <a:srgbClr val="FF0000"/>
                    </a:solidFill>
                    <a:latin typeface="微软雅黑" panose="020B0503020204020204" pitchFamily="34" charset="-122"/>
                    <a:ea typeface="微软雅黑" panose="020B0503020204020204" pitchFamily="34" charset="-122"/>
                  </a:rPr>
                  <a:t>01</a:t>
                </a:r>
                <a:endParaRPr lang="zh-CN" altLang="en-US" sz="6000" b="1" dirty="0">
                  <a:solidFill>
                    <a:srgbClr val="FF0000"/>
                  </a:solidFill>
                  <a:latin typeface="微软雅黑" panose="020B0503020204020204" pitchFamily="34" charset="-122"/>
                  <a:ea typeface="微软雅黑" panose="020B0503020204020204" pitchFamily="34" charset="-122"/>
                </a:endParaRPr>
              </a:p>
            </p:txBody>
          </p:sp>
          <p:grpSp>
            <p:nvGrpSpPr>
              <p:cNvPr id="13" name="组合 6"/>
              <p:cNvGrpSpPr/>
              <p:nvPr/>
            </p:nvGrpSpPr>
            <p:grpSpPr bwMode="auto">
              <a:xfrm>
                <a:off x="3738895" y="1060070"/>
                <a:ext cx="4571326" cy="852084"/>
                <a:chOff x="0" y="0"/>
                <a:chExt cx="4572001" cy="852010"/>
              </a:xfrm>
            </p:grpSpPr>
            <p:grpSp>
              <p:nvGrpSpPr>
                <p:cNvPr id="28" name="组合 15"/>
                <p:cNvGrpSpPr/>
                <p:nvPr/>
              </p:nvGrpSpPr>
              <p:grpSpPr bwMode="auto">
                <a:xfrm>
                  <a:off x="1421435" y="0"/>
                  <a:ext cx="1693320" cy="852010"/>
                  <a:chOff x="0" y="0"/>
                  <a:chExt cx="3698748" cy="1861058"/>
                </a:xfrm>
              </p:grpSpPr>
              <p:sp>
                <p:nvSpPr>
                  <p:cNvPr id="31" name="菱形 2"/>
                  <p:cNvSpPr>
                    <a:spLocks noChangeArrowheads="1"/>
                  </p:cNvSpPr>
                  <p:nvPr/>
                </p:nvSpPr>
                <p:spPr bwMode="auto">
                  <a:xfrm>
                    <a:off x="1232916" y="0"/>
                    <a:ext cx="1244600" cy="1244600"/>
                  </a:xfrm>
                  <a:prstGeom prst="diamond">
                    <a:avLst/>
                  </a:prstGeom>
                  <a:noFill/>
                  <a:ln w="12700">
                    <a:solidFill>
                      <a:srgbClr val="C00000"/>
                    </a:solidFill>
                    <a:miter lim="800000"/>
                  </a:ln>
                </p:spPr>
                <p:txBody>
                  <a:bodyPr anchor="ctr"/>
                  <a:lstStyle/>
                  <a:p>
                    <a:pPr algn="ctr" eaLnBrk="1" hangingPunct="1"/>
                    <a:endParaRPr lang="zh-CN" altLang="en-US" sz="1200" dirty="0">
                      <a:solidFill>
                        <a:srgbClr val="FF0000"/>
                      </a:solidFill>
                      <a:ea typeface="微软雅黑" panose="020B0503020204020204" pitchFamily="34" charset="-122"/>
                    </a:endParaRPr>
                  </a:p>
                </p:txBody>
              </p:sp>
              <p:grpSp>
                <p:nvGrpSpPr>
                  <p:cNvPr id="32" name="组合 8"/>
                  <p:cNvGrpSpPr/>
                  <p:nvPr/>
                </p:nvGrpSpPr>
                <p:grpSpPr bwMode="auto">
                  <a:xfrm>
                    <a:off x="0" y="1244600"/>
                    <a:ext cx="1232916" cy="616458"/>
                    <a:chOff x="0" y="0"/>
                    <a:chExt cx="1232916" cy="616458"/>
                  </a:xfrm>
                </p:grpSpPr>
                <p:cxnSp>
                  <p:nvCxnSpPr>
                    <p:cNvPr id="39" name="直接连接符 4"/>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40" name="直接连接符 7"/>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33" name="组合 9"/>
                  <p:cNvGrpSpPr/>
                  <p:nvPr/>
                </p:nvGrpSpPr>
                <p:grpSpPr bwMode="auto">
                  <a:xfrm>
                    <a:off x="1232916" y="1244600"/>
                    <a:ext cx="1232916" cy="616458"/>
                    <a:chOff x="0" y="0"/>
                    <a:chExt cx="1232916" cy="616458"/>
                  </a:xfrm>
                </p:grpSpPr>
                <p:cxnSp>
                  <p:nvCxnSpPr>
                    <p:cNvPr id="37" name="直接连接符 10"/>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8" name="直接连接符 11"/>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34" name="组合 12"/>
                  <p:cNvGrpSpPr/>
                  <p:nvPr/>
                </p:nvGrpSpPr>
                <p:grpSpPr bwMode="auto">
                  <a:xfrm>
                    <a:off x="2465832" y="1244600"/>
                    <a:ext cx="1232916" cy="616458"/>
                    <a:chOff x="0" y="0"/>
                    <a:chExt cx="1232916" cy="616458"/>
                  </a:xfrm>
                </p:grpSpPr>
                <p:cxnSp>
                  <p:nvCxnSpPr>
                    <p:cNvPr id="35" name="直接连接符 13"/>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6" name="直接连接符 14"/>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cxnSp>
              <p:nvCxnSpPr>
                <p:cNvPr id="29" name="直接连接符 31"/>
                <p:cNvCxnSpPr>
                  <a:cxnSpLocks noChangeShapeType="1"/>
                </p:cNvCxnSpPr>
                <p:nvPr/>
              </p:nvCxnSpPr>
              <p:spPr bwMode="auto">
                <a:xfrm>
                  <a:off x="3114755" y="852010"/>
                  <a:ext cx="1457246" cy="0"/>
                </a:xfrm>
                <a:prstGeom prst="line">
                  <a:avLst/>
                </a:prstGeom>
                <a:noFill/>
                <a:ln w="6350" cap="rnd">
                  <a:solidFill>
                    <a:srgbClr val="C00000"/>
                  </a:solidFill>
                  <a:round/>
                </a:ln>
              </p:spPr>
            </p:cxnSp>
            <p:cxnSp>
              <p:nvCxnSpPr>
                <p:cNvPr id="30" name="直接连接符 33"/>
                <p:cNvCxnSpPr>
                  <a:cxnSpLocks noChangeShapeType="1"/>
                </p:cNvCxnSpPr>
                <p:nvPr/>
              </p:nvCxnSpPr>
              <p:spPr bwMode="auto">
                <a:xfrm>
                  <a:off x="0" y="852010"/>
                  <a:ext cx="1421435" cy="0"/>
                </a:xfrm>
                <a:prstGeom prst="line">
                  <a:avLst/>
                </a:prstGeom>
                <a:noFill/>
                <a:ln w="6350" cap="rnd">
                  <a:solidFill>
                    <a:srgbClr val="C00000"/>
                  </a:solidFill>
                  <a:round/>
                </a:ln>
              </p:spPr>
            </p:cxnSp>
          </p:grpSp>
          <p:grpSp>
            <p:nvGrpSpPr>
              <p:cNvPr id="14" name="组合 54"/>
              <p:cNvGrpSpPr/>
              <p:nvPr/>
            </p:nvGrpSpPr>
            <p:grpSpPr bwMode="auto">
              <a:xfrm flipV="1">
                <a:off x="3814559" y="3376681"/>
                <a:ext cx="4571326" cy="852084"/>
                <a:chOff x="0" y="0"/>
                <a:chExt cx="4572001" cy="852010"/>
              </a:xfrm>
            </p:grpSpPr>
            <p:grpSp>
              <p:nvGrpSpPr>
                <p:cNvPr id="15" name="组合 55"/>
                <p:cNvGrpSpPr/>
                <p:nvPr/>
              </p:nvGrpSpPr>
              <p:grpSpPr bwMode="auto">
                <a:xfrm>
                  <a:off x="1421435" y="0"/>
                  <a:ext cx="1693320" cy="852010"/>
                  <a:chOff x="0" y="0"/>
                  <a:chExt cx="3698748" cy="1861058"/>
                </a:xfrm>
              </p:grpSpPr>
              <p:sp>
                <p:nvSpPr>
                  <p:cNvPr id="18" name="菱形 58"/>
                  <p:cNvSpPr>
                    <a:spLocks noChangeArrowheads="1"/>
                  </p:cNvSpPr>
                  <p:nvPr/>
                </p:nvSpPr>
                <p:spPr bwMode="auto">
                  <a:xfrm>
                    <a:off x="1232916" y="0"/>
                    <a:ext cx="1244600" cy="1244600"/>
                  </a:xfrm>
                  <a:prstGeom prst="diamond">
                    <a:avLst/>
                  </a:prstGeom>
                  <a:noFill/>
                  <a:ln w="12700">
                    <a:solidFill>
                      <a:srgbClr val="C00000"/>
                    </a:solidFill>
                    <a:miter lim="800000"/>
                  </a:ln>
                </p:spPr>
                <p:txBody>
                  <a:bodyPr anchor="ctr"/>
                  <a:lstStyle/>
                  <a:p>
                    <a:pPr algn="ctr" eaLnBrk="1" hangingPunct="1"/>
                    <a:endParaRPr lang="zh-CN" altLang="en-US" sz="1200" dirty="0">
                      <a:solidFill>
                        <a:srgbClr val="FF0000"/>
                      </a:solidFill>
                      <a:ea typeface="微软雅黑" panose="020B0503020204020204" pitchFamily="34" charset="-122"/>
                    </a:endParaRPr>
                  </a:p>
                </p:txBody>
              </p:sp>
              <p:grpSp>
                <p:nvGrpSpPr>
                  <p:cNvPr id="19" name="组合 59"/>
                  <p:cNvGrpSpPr/>
                  <p:nvPr/>
                </p:nvGrpSpPr>
                <p:grpSpPr bwMode="auto">
                  <a:xfrm>
                    <a:off x="0" y="1244600"/>
                    <a:ext cx="1232916" cy="616458"/>
                    <a:chOff x="0" y="0"/>
                    <a:chExt cx="1232916" cy="616458"/>
                  </a:xfrm>
                </p:grpSpPr>
                <p:cxnSp>
                  <p:nvCxnSpPr>
                    <p:cNvPr id="26" name="直接连接符 66"/>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7" name="直接连接符 67"/>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20" name="组合 60"/>
                  <p:cNvGrpSpPr/>
                  <p:nvPr/>
                </p:nvGrpSpPr>
                <p:grpSpPr bwMode="auto">
                  <a:xfrm>
                    <a:off x="1232916" y="1244600"/>
                    <a:ext cx="1232916" cy="616458"/>
                    <a:chOff x="0" y="0"/>
                    <a:chExt cx="1232916" cy="616458"/>
                  </a:xfrm>
                </p:grpSpPr>
                <p:cxnSp>
                  <p:nvCxnSpPr>
                    <p:cNvPr id="24" name="直接连接符 64"/>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5" name="直接连接符 65"/>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21" name="组合 61"/>
                  <p:cNvGrpSpPr/>
                  <p:nvPr/>
                </p:nvGrpSpPr>
                <p:grpSpPr bwMode="auto">
                  <a:xfrm>
                    <a:off x="2465832" y="1244600"/>
                    <a:ext cx="1232916" cy="616458"/>
                    <a:chOff x="0" y="0"/>
                    <a:chExt cx="1232916" cy="616458"/>
                  </a:xfrm>
                </p:grpSpPr>
                <p:cxnSp>
                  <p:nvCxnSpPr>
                    <p:cNvPr id="22" name="直接连接符 62"/>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3" name="直接连接符 63"/>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cxnSp>
              <p:nvCxnSpPr>
                <p:cNvPr id="16" name="直接连接符 56"/>
                <p:cNvCxnSpPr>
                  <a:cxnSpLocks noChangeShapeType="1"/>
                </p:cNvCxnSpPr>
                <p:nvPr/>
              </p:nvCxnSpPr>
              <p:spPr bwMode="auto">
                <a:xfrm>
                  <a:off x="3114755" y="852010"/>
                  <a:ext cx="1457246" cy="0"/>
                </a:xfrm>
                <a:prstGeom prst="line">
                  <a:avLst/>
                </a:prstGeom>
                <a:noFill/>
                <a:ln w="6350" cap="rnd">
                  <a:solidFill>
                    <a:srgbClr val="C00000"/>
                  </a:solidFill>
                  <a:round/>
                </a:ln>
              </p:spPr>
            </p:cxnSp>
            <p:cxnSp>
              <p:nvCxnSpPr>
                <p:cNvPr id="17" name="直接连接符 57"/>
                <p:cNvCxnSpPr>
                  <a:cxnSpLocks noChangeShapeType="1"/>
                </p:cNvCxnSpPr>
                <p:nvPr/>
              </p:nvCxnSpPr>
              <p:spPr bwMode="auto">
                <a:xfrm>
                  <a:off x="0" y="852010"/>
                  <a:ext cx="1421435" cy="0"/>
                </a:xfrm>
                <a:prstGeom prst="line">
                  <a:avLst/>
                </a:prstGeom>
                <a:noFill/>
                <a:ln w="6350" cap="rnd">
                  <a:solidFill>
                    <a:srgbClr val="C00000"/>
                  </a:solidFill>
                  <a:round/>
                </a:ln>
              </p:spPr>
            </p:cxnSp>
          </p:grpSp>
        </p:grpSp>
      </p:gr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1000"/>
                                        <p:tgtEl>
                                          <p:spTgt spid="45"/>
                                        </p:tgtEl>
                                      </p:cBhvr>
                                    </p:animEffect>
                                    <p:anim calcmode="lin" valueType="num">
                                      <p:cBhvr>
                                        <p:cTn id="18" dur="1000" fill="hold"/>
                                        <p:tgtEl>
                                          <p:spTgt spid="45"/>
                                        </p:tgtEl>
                                        <p:attrNameLst>
                                          <p:attrName>ppt_x</p:attrName>
                                        </p:attrNameLst>
                                      </p:cBhvr>
                                      <p:tavLst>
                                        <p:tav tm="0">
                                          <p:val>
                                            <p:strVal val="#ppt_x"/>
                                          </p:val>
                                        </p:tav>
                                        <p:tav tm="100000">
                                          <p:val>
                                            <p:strVal val="#ppt_x"/>
                                          </p:val>
                                        </p:tav>
                                      </p:tavLst>
                                    </p:anim>
                                    <p:anim calcmode="lin" valueType="num">
                                      <p:cBhvr>
                                        <p:cTn id="1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3"/>
          <p:cNvSpPr/>
          <p:nvPr/>
        </p:nvSpPr>
        <p:spPr>
          <a:xfrm>
            <a:off x="1343023" y="2478313"/>
            <a:ext cx="9915526" cy="1309863"/>
          </a:xfrm>
          <a:prstGeom prst="roundRect">
            <a:avLst/>
          </a:prstGeom>
          <a:solidFill>
            <a:srgbClr val="FFC000"/>
          </a:solidFill>
          <a:ln>
            <a:noFill/>
          </a:ln>
          <a:effectLst>
            <a:outerShdw dist="241300" dir="204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3446" y="0"/>
            <a:ext cx="10745046" cy="173736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0210" y="-1174720"/>
            <a:ext cx="7152762" cy="4086799"/>
          </a:xfrm>
          <a:prstGeom prst="rect">
            <a:avLst/>
          </a:prstGeom>
        </p:spPr>
      </p:pic>
      <p:sp>
        <p:nvSpPr>
          <p:cNvPr id="12" name="TextBox 1"/>
          <p:cNvSpPr txBox="1"/>
          <p:nvPr/>
        </p:nvSpPr>
        <p:spPr>
          <a:xfrm>
            <a:off x="1371600" y="1464541"/>
            <a:ext cx="9744076" cy="2723823"/>
          </a:xfrm>
          <a:prstGeom prst="rect">
            <a:avLst/>
          </a:prstGeom>
          <a:noFill/>
        </p:spPr>
        <p:txBody>
          <a:bodyPr wrap="square" rtlCol="0">
            <a:spAutoFit/>
          </a:bodyPr>
          <a:lstStyle/>
          <a:p>
            <a:pPr algn="just">
              <a:lnSpc>
                <a:spcPct val="150000"/>
              </a:lnSpc>
            </a:pPr>
            <a:r>
              <a:rPr lang="en-US" altLang="zh-CN" dirty="0">
                <a:latin typeface="微软雅黑" panose="020B0503020204020204" pitchFamily="34" charset="-122"/>
                <a:ea typeface="微软雅黑" panose="020B0503020204020204" pitchFamily="34" charset="-122"/>
              </a:rPr>
              <a:t>2012</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11</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29</a:t>
            </a:r>
            <a:r>
              <a:rPr lang="zh-CN" altLang="en-US" dirty="0">
                <a:latin typeface="微软雅黑" panose="020B0503020204020204" pitchFamily="34" charset="-122"/>
                <a:ea typeface="微软雅黑" panose="020B0503020204020204" pitchFamily="34" charset="-122"/>
              </a:rPr>
              <a:t>日，新一届中央领导集体在国家博物馆参观</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复兴之路</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展览时，中共中央总书记习近平深情地阐述了“中国梦”。</a:t>
            </a:r>
            <a:endParaRPr lang="en-US" altLang="zh-CN" dirty="0">
              <a:latin typeface="微软雅黑" panose="020B0503020204020204" pitchFamily="34" charset="-122"/>
              <a:ea typeface="微软雅黑" panose="020B0503020204020204" pitchFamily="34" charset="-122"/>
            </a:endParaRPr>
          </a:p>
          <a:p>
            <a:pPr algn="just">
              <a:lnSpc>
                <a:spcPct val="150000"/>
              </a:lnSpc>
            </a:pPr>
            <a:endParaRPr lang="en-US" altLang="zh-CN" dirty="0">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FF0000"/>
                </a:solidFill>
                <a:latin typeface="微软雅黑" panose="020B0503020204020204" pitchFamily="34" charset="-122"/>
                <a:ea typeface="微软雅黑" panose="020B0503020204020204" pitchFamily="34" charset="-122"/>
              </a:rPr>
              <a:t>他说：</a:t>
            </a:r>
            <a:r>
              <a:rPr lang="zh-CN" altLang="en-US" sz="2000" dirty="0">
                <a:solidFill>
                  <a:srgbClr val="FF0000"/>
                </a:solidFill>
                <a:latin typeface="微软雅黑" panose="020B0503020204020204" pitchFamily="34" charset="-122"/>
                <a:ea typeface="微软雅黑" panose="020B0503020204020204" pitchFamily="34" charset="-122"/>
              </a:rPr>
              <a:t>“</a:t>
            </a:r>
            <a:r>
              <a:rPr lang="zh-CN" altLang="en-US" sz="2000" b="1" dirty="0">
                <a:solidFill>
                  <a:srgbClr val="FF0000"/>
                </a:solidFill>
                <a:latin typeface="微软雅黑" panose="020B0503020204020204" pitchFamily="34" charset="-122"/>
                <a:ea typeface="微软雅黑" panose="020B0503020204020204" pitchFamily="34" charset="-122"/>
              </a:rPr>
              <a:t>现在，大家都在讨论中国梦，我以为，实现中华民族伟大复兴，就是中华民族近代以来最伟大的梦想。</a:t>
            </a:r>
            <a:r>
              <a:rPr lang="zh-CN" altLang="en-US" sz="2000" dirty="0">
                <a:solidFill>
                  <a:srgbClr val="FF0000"/>
                </a:solidFill>
                <a:latin typeface="微软雅黑" panose="020B0503020204020204" pitchFamily="34" charset="-122"/>
                <a:ea typeface="微软雅黑" panose="020B0503020204020204" pitchFamily="34" charset="-122"/>
              </a:rPr>
              <a:t>”</a:t>
            </a:r>
            <a:endParaRPr lang="en-US" altLang="zh-CN" sz="2000" dirty="0">
              <a:solidFill>
                <a:srgbClr val="FF0000"/>
              </a:solidFill>
              <a:latin typeface="微软雅黑" panose="020B0503020204020204" pitchFamily="34" charset="-122"/>
              <a:ea typeface="微软雅黑" panose="020B0503020204020204" pitchFamily="34" charset="-122"/>
            </a:endParaRPr>
          </a:p>
          <a:p>
            <a:pPr algn="just">
              <a:lnSpc>
                <a:spcPct val="150000"/>
              </a:lnSpc>
            </a:pPr>
            <a:endParaRPr lang="en-US" altLang="zh-CN" sz="2000"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5434010" y="4086799"/>
            <a:ext cx="6010278" cy="2215991"/>
          </a:xfrm>
          <a:prstGeom prst="rect">
            <a:avLst/>
          </a:prstGeom>
        </p:spPr>
        <p:txBody>
          <a:bodyPr wrap="square">
            <a:spAutoFit/>
          </a:bodyPr>
          <a:lstStyle/>
          <a:p>
            <a:pPr algn="just">
              <a:lnSpc>
                <a:spcPct val="150000"/>
              </a:lnSpc>
            </a:pPr>
            <a:r>
              <a:rPr lang="zh-CN" altLang="en-US" dirty="0">
                <a:latin typeface="微软雅黑" panose="020B0503020204020204" pitchFamily="34" charset="-122"/>
                <a:ea typeface="微软雅黑" panose="020B0503020204020204" pitchFamily="34" charset="-122"/>
              </a:rPr>
              <a:t>中国梦的提出，极大地激发了人民群众实现民族复兴的内心渴望和高涨热情，同时提出了一个亟待阐释的重大课题，即中国梦该怎样解读，究竟有哪些特定的内涵。弄清楚中国梦的特定内涵，对于引导人们准确理解中国梦并为之努力奋斗具有重要的指导意义。</a:t>
            </a:r>
            <a:r>
              <a:rPr lang="zh-CN" altLang="en-US" sz="2000" dirty="0">
                <a:latin typeface="微软雅黑" panose="020B0503020204020204" pitchFamily="34" charset="-122"/>
                <a:ea typeface="微软雅黑" panose="020B0503020204020204" pitchFamily="34" charset="-122"/>
              </a:rPr>
              <a:t> </a:t>
            </a:r>
          </a:p>
        </p:txBody>
      </p:sp>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15936" y="3985286"/>
            <a:ext cx="3573739" cy="2347411"/>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par>
                          <p:cTn id="11" fill="hold">
                            <p:stCondLst>
                              <p:cond delay="1000"/>
                            </p:stCondLst>
                            <p:childTnLst>
                              <p:par>
                                <p:cTn id="12" presetID="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0" y="5978162"/>
            <a:ext cx="11887200" cy="2053982"/>
          </a:xfrm>
          <a:prstGeom prst="rect">
            <a:avLst/>
          </a:prstGeom>
        </p:spPr>
      </p:pic>
      <p:pic>
        <p:nvPicPr>
          <p:cNvPr id="5" name="Picture 2" descr="C:\Users\PC\Desktop\ppt\3\63.png"/>
          <p:cNvPicPr>
            <a:picLocks noChangeAspect="1" noChangeArrowheads="1"/>
          </p:cNvPicPr>
          <p:nvPr/>
        </p:nvPicPr>
        <p:blipFill rotWithShape="1">
          <a:blip r:embed="rId4" cstate="email"/>
          <a:srcRect l="16095" b="15539"/>
          <a:stretch>
            <a:fillRect/>
          </a:stretch>
        </p:blipFill>
        <p:spPr bwMode="auto">
          <a:xfrm flipH="1">
            <a:off x="8644494" y="3137171"/>
            <a:ext cx="3547506" cy="372083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3" descr="C:\Users\PC\Desktop\zqq\201513_0000_-----4.png"/>
          <p:cNvPicPr>
            <a:picLocks noChangeAspect="1" noChangeArrowheads="1"/>
          </p:cNvPicPr>
          <p:nvPr/>
        </p:nvPicPr>
        <p:blipFill>
          <a:blip r:embed="rId5" cstate="email"/>
          <a:srcRect/>
          <a:stretch>
            <a:fillRect/>
          </a:stretch>
        </p:blipFill>
        <p:spPr bwMode="auto">
          <a:xfrm>
            <a:off x="0" y="4366351"/>
            <a:ext cx="8127275" cy="249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4164" y="-324791"/>
            <a:ext cx="3820251" cy="2182737"/>
          </a:xfrm>
          <a:prstGeom prst="rect">
            <a:avLst/>
          </a:prstGeom>
        </p:spPr>
      </p:pic>
      <p:grpSp>
        <p:nvGrpSpPr>
          <p:cNvPr id="6" name="组合 5"/>
          <p:cNvGrpSpPr/>
          <p:nvPr/>
        </p:nvGrpSpPr>
        <p:grpSpPr>
          <a:xfrm>
            <a:off x="1804341" y="1528947"/>
            <a:ext cx="8278517" cy="2428873"/>
            <a:chOff x="1075961" y="1613746"/>
            <a:chExt cx="8278517" cy="2428873"/>
          </a:xfrm>
        </p:grpSpPr>
        <p:sp>
          <p:nvSpPr>
            <p:cNvPr id="7" name="文本框 71"/>
            <p:cNvSpPr txBox="1">
              <a:spLocks noChangeArrowheads="1"/>
            </p:cNvSpPr>
            <p:nvPr/>
          </p:nvSpPr>
          <p:spPr bwMode="auto">
            <a:xfrm>
              <a:off x="4701515" y="2368051"/>
              <a:ext cx="4652963" cy="923330"/>
            </a:xfrm>
            <a:prstGeom prst="rect">
              <a:avLst/>
            </a:prstGeom>
            <a:noFill/>
            <a:ln w="9525">
              <a:solidFill>
                <a:srgbClr val="C00000"/>
              </a:solidFill>
              <a:miter lim="800000"/>
            </a:ln>
            <a:effectLst>
              <a:outerShdw blurRad="50800" dist="50800" dir="5400000" algn="ctr" rotWithShape="0">
                <a:srgbClr val="000000">
                  <a:alpha val="80000"/>
                </a:srgbClr>
              </a:outerShdw>
            </a:effectLst>
          </p:spPr>
          <p:txBody>
            <a:bodyPr>
              <a:spAutoFit/>
            </a:bodyPr>
            <a:lstStyle/>
            <a:p>
              <a:pPr algn="ctr"/>
              <a:r>
                <a:rPr lang="zh-CN" altLang="en-US" sz="5400" b="1" dirty="0">
                  <a:solidFill>
                    <a:srgbClr val="FF0000"/>
                  </a:solidFill>
                  <a:latin typeface="微软雅黑" panose="020B0503020204020204" pitchFamily="34" charset="-122"/>
                  <a:ea typeface="微软雅黑" panose="020B0503020204020204" pitchFamily="34" charset="-122"/>
                </a:rPr>
                <a:t>中国梦的定义</a:t>
              </a:r>
            </a:p>
          </p:txBody>
        </p:sp>
        <p:grpSp>
          <p:nvGrpSpPr>
            <p:cNvPr id="9" name="组合 8"/>
            <p:cNvGrpSpPr/>
            <p:nvPr/>
          </p:nvGrpSpPr>
          <p:grpSpPr>
            <a:xfrm>
              <a:off x="1075961" y="1613746"/>
              <a:ext cx="3562018" cy="2428873"/>
              <a:chOff x="3738895" y="1060070"/>
              <a:chExt cx="4646990" cy="3168695"/>
            </a:xfrm>
          </p:grpSpPr>
          <p:sp>
            <p:nvSpPr>
              <p:cNvPr id="11" name="文本框 70"/>
              <p:cNvSpPr txBox="1">
                <a:spLocks noChangeArrowheads="1"/>
              </p:cNvSpPr>
              <p:nvPr/>
            </p:nvSpPr>
            <p:spPr bwMode="auto">
              <a:xfrm>
                <a:off x="4856997" y="1983904"/>
                <a:ext cx="2370926" cy="1325029"/>
              </a:xfrm>
              <a:prstGeom prst="rect">
                <a:avLst/>
              </a:prstGeom>
              <a:noFill/>
              <a:ln w="9525">
                <a:solidFill>
                  <a:srgbClr val="C00000"/>
                </a:solidFill>
                <a:miter lim="800000"/>
              </a:ln>
            </p:spPr>
            <p:txBody>
              <a:bodyPr>
                <a:spAutoFit/>
              </a:bodyPr>
              <a:lstStyle/>
              <a:p>
                <a:pPr algn="ctr" eaLnBrk="1" hangingPunct="1"/>
                <a:r>
                  <a:rPr lang="en-US" altLang="zh-CN" sz="6000" b="1" dirty="0">
                    <a:solidFill>
                      <a:srgbClr val="FF0000"/>
                    </a:solidFill>
                    <a:latin typeface="微软雅黑" panose="020B0503020204020204" pitchFamily="34" charset="-122"/>
                    <a:ea typeface="微软雅黑" panose="020B0503020204020204" pitchFamily="34" charset="-122"/>
                  </a:rPr>
                  <a:t>02</a:t>
                </a:r>
                <a:endParaRPr lang="zh-CN" altLang="en-US" sz="6000" b="1" dirty="0">
                  <a:solidFill>
                    <a:srgbClr val="FF0000"/>
                  </a:solidFill>
                  <a:latin typeface="微软雅黑" panose="020B0503020204020204" pitchFamily="34" charset="-122"/>
                  <a:ea typeface="微软雅黑" panose="020B0503020204020204" pitchFamily="34" charset="-122"/>
                </a:endParaRPr>
              </a:p>
            </p:txBody>
          </p:sp>
          <p:grpSp>
            <p:nvGrpSpPr>
              <p:cNvPr id="12" name="组合 6"/>
              <p:cNvGrpSpPr/>
              <p:nvPr/>
            </p:nvGrpSpPr>
            <p:grpSpPr bwMode="auto">
              <a:xfrm>
                <a:off x="3738895" y="1060070"/>
                <a:ext cx="4571326" cy="852084"/>
                <a:chOff x="0" y="0"/>
                <a:chExt cx="4572001" cy="852010"/>
              </a:xfrm>
            </p:grpSpPr>
            <p:grpSp>
              <p:nvGrpSpPr>
                <p:cNvPr id="27" name="组合 15"/>
                <p:cNvGrpSpPr/>
                <p:nvPr/>
              </p:nvGrpSpPr>
              <p:grpSpPr bwMode="auto">
                <a:xfrm>
                  <a:off x="1421435" y="0"/>
                  <a:ext cx="1693320" cy="852010"/>
                  <a:chOff x="0" y="0"/>
                  <a:chExt cx="3698748" cy="1861058"/>
                </a:xfrm>
              </p:grpSpPr>
              <p:sp>
                <p:nvSpPr>
                  <p:cNvPr id="30" name="菱形 2"/>
                  <p:cNvSpPr>
                    <a:spLocks noChangeArrowheads="1"/>
                  </p:cNvSpPr>
                  <p:nvPr/>
                </p:nvSpPr>
                <p:spPr bwMode="auto">
                  <a:xfrm>
                    <a:off x="1232916" y="0"/>
                    <a:ext cx="1244600" cy="1244600"/>
                  </a:xfrm>
                  <a:prstGeom prst="diamond">
                    <a:avLst/>
                  </a:prstGeom>
                  <a:noFill/>
                  <a:ln w="12700">
                    <a:solidFill>
                      <a:srgbClr val="C00000"/>
                    </a:solidFill>
                    <a:miter lim="800000"/>
                  </a:ln>
                </p:spPr>
                <p:txBody>
                  <a:bodyPr anchor="ctr"/>
                  <a:lstStyle/>
                  <a:p>
                    <a:pPr algn="ctr" eaLnBrk="1" hangingPunct="1"/>
                    <a:endParaRPr lang="zh-CN" altLang="en-US" sz="1200" dirty="0">
                      <a:solidFill>
                        <a:srgbClr val="FF0000"/>
                      </a:solidFill>
                      <a:ea typeface="微软雅黑" panose="020B0503020204020204" pitchFamily="34" charset="-122"/>
                    </a:endParaRPr>
                  </a:p>
                </p:txBody>
              </p:sp>
              <p:grpSp>
                <p:nvGrpSpPr>
                  <p:cNvPr id="31" name="组合 8"/>
                  <p:cNvGrpSpPr/>
                  <p:nvPr/>
                </p:nvGrpSpPr>
                <p:grpSpPr bwMode="auto">
                  <a:xfrm>
                    <a:off x="0" y="1244600"/>
                    <a:ext cx="1232916" cy="616458"/>
                    <a:chOff x="0" y="0"/>
                    <a:chExt cx="1232916" cy="616458"/>
                  </a:xfrm>
                </p:grpSpPr>
                <p:cxnSp>
                  <p:nvCxnSpPr>
                    <p:cNvPr id="38" name="直接连接符 4"/>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9" name="直接连接符 7"/>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32" name="组合 9"/>
                  <p:cNvGrpSpPr/>
                  <p:nvPr/>
                </p:nvGrpSpPr>
                <p:grpSpPr bwMode="auto">
                  <a:xfrm>
                    <a:off x="1232916" y="1244600"/>
                    <a:ext cx="1232916" cy="616458"/>
                    <a:chOff x="0" y="0"/>
                    <a:chExt cx="1232916" cy="616458"/>
                  </a:xfrm>
                </p:grpSpPr>
                <p:cxnSp>
                  <p:nvCxnSpPr>
                    <p:cNvPr id="36" name="直接连接符 10"/>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7" name="直接连接符 11"/>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33" name="组合 12"/>
                  <p:cNvGrpSpPr/>
                  <p:nvPr/>
                </p:nvGrpSpPr>
                <p:grpSpPr bwMode="auto">
                  <a:xfrm>
                    <a:off x="2465832" y="1244600"/>
                    <a:ext cx="1232916" cy="616458"/>
                    <a:chOff x="0" y="0"/>
                    <a:chExt cx="1232916" cy="616458"/>
                  </a:xfrm>
                </p:grpSpPr>
                <p:cxnSp>
                  <p:nvCxnSpPr>
                    <p:cNvPr id="34" name="直接连接符 13"/>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5" name="直接连接符 14"/>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cxnSp>
              <p:nvCxnSpPr>
                <p:cNvPr id="28" name="直接连接符 31"/>
                <p:cNvCxnSpPr>
                  <a:cxnSpLocks noChangeShapeType="1"/>
                </p:cNvCxnSpPr>
                <p:nvPr/>
              </p:nvCxnSpPr>
              <p:spPr bwMode="auto">
                <a:xfrm>
                  <a:off x="3114755" y="852010"/>
                  <a:ext cx="1457246" cy="0"/>
                </a:xfrm>
                <a:prstGeom prst="line">
                  <a:avLst/>
                </a:prstGeom>
                <a:noFill/>
                <a:ln w="6350" cap="rnd">
                  <a:solidFill>
                    <a:srgbClr val="C00000"/>
                  </a:solidFill>
                  <a:round/>
                </a:ln>
              </p:spPr>
            </p:cxnSp>
            <p:cxnSp>
              <p:nvCxnSpPr>
                <p:cNvPr id="29" name="直接连接符 33"/>
                <p:cNvCxnSpPr>
                  <a:cxnSpLocks noChangeShapeType="1"/>
                </p:cNvCxnSpPr>
                <p:nvPr/>
              </p:nvCxnSpPr>
              <p:spPr bwMode="auto">
                <a:xfrm>
                  <a:off x="0" y="852010"/>
                  <a:ext cx="1421435" cy="0"/>
                </a:xfrm>
                <a:prstGeom prst="line">
                  <a:avLst/>
                </a:prstGeom>
                <a:noFill/>
                <a:ln w="6350" cap="rnd">
                  <a:solidFill>
                    <a:srgbClr val="C00000"/>
                  </a:solidFill>
                  <a:round/>
                </a:ln>
              </p:spPr>
            </p:cxnSp>
          </p:grpSp>
          <p:grpSp>
            <p:nvGrpSpPr>
              <p:cNvPr id="13" name="组合 54"/>
              <p:cNvGrpSpPr/>
              <p:nvPr/>
            </p:nvGrpSpPr>
            <p:grpSpPr bwMode="auto">
              <a:xfrm flipV="1">
                <a:off x="3814559" y="3376681"/>
                <a:ext cx="4571326" cy="852084"/>
                <a:chOff x="0" y="0"/>
                <a:chExt cx="4572001" cy="852010"/>
              </a:xfrm>
            </p:grpSpPr>
            <p:grpSp>
              <p:nvGrpSpPr>
                <p:cNvPr id="14" name="组合 55"/>
                <p:cNvGrpSpPr/>
                <p:nvPr/>
              </p:nvGrpSpPr>
              <p:grpSpPr bwMode="auto">
                <a:xfrm>
                  <a:off x="1421435" y="0"/>
                  <a:ext cx="1693320" cy="852010"/>
                  <a:chOff x="0" y="0"/>
                  <a:chExt cx="3698748" cy="1861058"/>
                </a:xfrm>
              </p:grpSpPr>
              <p:sp>
                <p:nvSpPr>
                  <p:cNvPr id="17" name="菱形 58"/>
                  <p:cNvSpPr>
                    <a:spLocks noChangeArrowheads="1"/>
                  </p:cNvSpPr>
                  <p:nvPr/>
                </p:nvSpPr>
                <p:spPr bwMode="auto">
                  <a:xfrm>
                    <a:off x="1232916" y="0"/>
                    <a:ext cx="1244600" cy="1244600"/>
                  </a:xfrm>
                  <a:prstGeom prst="diamond">
                    <a:avLst/>
                  </a:prstGeom>
                  <a:noFill/>
                  <a:ln w="12700">
                    <a:solidFill>
                      <a:srgbClr val="C00000"/>
                    </a:solidFill>
                    <a:miter lim="800000"/>
                  </a:ln>
                </p:spPr>
                <p:txBody>
                  <a:bodyPr anchor="ctr"/>
                  <a:lstStyle/>
                  <a:p>
                    <a:pPr algn="ctr" eaLnBrk="1" hangingPunct="1"/>
                    <a:endParaRPr lang="zh-CN" altLang="en-US" sz="1200" dirty="0">
                      <a:solidFill>
                        <a:srgbClr val="FF0000"/>
                      </a:solidFill>
                      <a:ea typeface="微软雅黑" panose="020B0503020204020204" pitchFamily="34" charset="-122"/>
                    </a:endParaRPr>
                  </a:p>
                </p:txBody>
              </p:sp>
              <p:grpSp>
                <p:nvGrpSpPr>
                  <p:cNvPr id="18" name="组合 59"/>
                  <p:cNvGrpSpPr/>
                  <p:nvPr/>
                </p:nvGrpSpPr>
                <p:grpSpPr bwMode="auto">
                  <a:xfrm>
                    <a:off x="0" y="1244600"/>
                    <a:ext cx="1232916" cy="616458"/>
                    <a:chOff x="0" y="0"/>
                    <a:chExt cx="1232916" cy="616458"/>
                  </a:xfrm>
                </p:grpSpPr>
                <p:cxnSp>
                  <p:nvCxnSpPr>
                    <p:cNvPr id="25" name="直接连接符 66"/>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6" name="直接连接符 67"/>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19" name="组合 60"/>
                  <p:cNvGrpSpPr/>
                  <p:nvPr/>
                </p:nvGrpSpPr>
                <p:grpSpPr bwMode="auto">
                  <a:xfrm>
                    <a:off x="1232916" y="1244600"/>
                    <a:ext cx="1232916" cy="616458"/>
                    <a:chOff x="0" y="0"/>
                    <a:chExt cx="1232916" cy="616458"/>
                  </a:xfrm>
                </p:grpSpPr>
                <p:cxnSp>
                  <p:nvCxnSpPr>
                    <p:cNvPr id="23" name="直接连接符 64"/>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4" name="直接连接符 65"/>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20" name="组合 61"/>
                  <p:cNvGrpSpPr/>
                  <p:nvPr/>
                </p:nvGrpSpPr>
                <p:grpSpPr bwMode="auto">
                  <a:xfrm>
                    <a:off x="2465832" y="1244600"/>
                    <a:ext cx="1232916" cy="616458"/>
                    <a:chOff x="0" y="0"/>
                    <a:chExt cx="1232916" cy="616458"/>
                  </a:xfrm>
                </p:grpSpPr>
                <p:cxnSp>
                  <p:nvCxnSpPr>
                    <p:cNvPr id="21" name="直接连接符 62"/>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2" name="直接连接符 63"/>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cxnSp>
              <p:nvCxnSpPr>
                <p:cNvPr id="15" name="直接连接符 56"/>
                <p:cNvCxnSpPr>
                  <a:cxnSpLocks noChangeShapeType="1"/>
                </p:cNvCxnSpPr>
                <p:nvPr/>
              </p:nvCxnSpPr>
              <p:spPr bwMode="auto">
                <a:xfrm>
                  <a:off x="3114755" y="852010"/>
                  <a:ext cx="1457246" cy="0"/>
                </a:xfrm>
                <a:prstGeom prst="line">
                  <a:avLst/>
                </a:prstGeom>
                <a:noFill/>
                <a:ln w="6350" cap="rnd">
                  <a:solidFill>
                    <a:srgbClr val="C00000"/>
                  </a:solidFill>
                  <a:round/>
                </a:ln>
              </p:spPr>
            </p:cxnSp>
            <p:cxnSp>
              <p:nvCxnSpPr>
                <p:cNvPr id="16" name="直接连接符 57"/>
                <p:cNvCxnSpPr>
                  <a:cxnSpLocks noChangeShapeType="1"/>
                </p:cNvCxnSpPr>
                <p:nvPr/>
              </p:nvCxnSpPr>
              <p:spPr bwMode="auto">
                <a:xfrm>
                  <a:off x="0" y="852010"/>
                  <a:ext cx="1421435" cy="0"/>
                </a:xfrm>
                <a:prstGeom prst="line">
                  <a:avLst/>
                </a:prstGeom>
                <a:noFill/>
                <a:ln w="6350" cap="rnd">
                  <a:solidFill>
                    <a:srgbClr val="C00000"/>
                  </a:solidFill>
                  <a:round/>
                </a:ln>
              </p:spPr>
            </p:cxnSp>
          </p:grpSp>
        </p:grpSp>
      </p:gr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928688" y="4057650"/>
            <a:ext cx="10572750" cy="1500188"/>
          </a:xfrm>
          <a:prstGeom prst="roundRect">
            <a:avLst/>
          </a:prstGeom>
          <a:solidFill>
            <a:srgbClr val="FFC000"/>
          </a:solidFill>
          <a:ln>
            <a:noFill/>
          </a:ln>
          <a:effectLst>
            <a:outerShdw dist="241300" dir="204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3446" y="0"/>
            <a:ext cx="10745046" cy="173736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0210" y="-1174720"/>
            <a:ext cx="7152762" cy="4086799"/>
          </a:xfrm>
          <a:prstGeom prst="rect">
            <a:avLst/>
          </a:prstGeom>
        </p:spPr>
      </p:pic>
      <p:sp>
        <p:nvSpPr>
          <p:cNvPr id="5" name="TextBox 1"/>
          <p:cNvSpPr txBox="1"/>
          <p:nvPr/>
        </p:nvSpPr>
        <p:spPr>
          <a:xfrm>
            <a:off x="1028800" y="2252944"/>
            <a:ext cx="10275304" cy="2908489"/>
          </a:xfrm>
          <a:prstGeom prst="rect">
            <a:avLst/>
          </a:prstGeom>
          <a:noFill/>
        </p:spPr>
        <p:txBody>
          <a:bodyPr wrap="square" rtlCol="0">
            <a:spAutoFit/>
          </a:bodyPr>
          <a:lstStyle/>
          <a:p>
            <a:pPr algn="just">
              <a:lnSpc>
                <a:spcPct val="150000"/>
              </a:lnSpc>
            </a:pPr>
            <a:r>
              <a:rPr lang="zh-CN" altLang="en-US" dirty="0">
                <a:latin typeface="微软雅黑" panose="020B0503020204020204" pitchFamily="34" charset="-122"/>
                <a:ea typeface="微软雅黑" panose="020B0503020204020204" pitchFamily="34" charset="-122"/>
              </a:rPr>
              <a:t>       每个人、每个民族、每个国家都有自己的梦想，但梦想并不一定都能成为现实，有些梦想最终只是一种潜意识的模糊不清的意象，有些只是只言片语的零散的思想，有些止步于凌乱惨淡的尝试。梦想只有成为一种清晰的思想意识和坚定的理想信念，才能走上向现实转化的道路。梦想一旦成为人民群众的思想共识和具体行动，就决定和引领着社会发展的方向。</a:t>
            </a:r>
            <a:endParaRPr lang="en-US" altLang="zh-CN" dirty="0">
              <a:latin typeface="微软雅黑" panose="020B0503020204020204" pitchFamily="34" charset="-122"/>
              <a:ea typeface="微软雅黑" panose="020B0503020204020204" pitchFamily="34" charset="-122"/>
            </a:endParaRPr>
          </a:p>
          <a:p>
            <a:pPr algn="just">
              <a:lnSpc>
                <a:spcPct val="150000"/>
              </a:lnSpc>
            </a:pPr>
            <a:endParaRPr lang="en-US" altLang="zh-CN" dirty="0">
              <a:latin typeface="微软雅黑" panose="020B0503020204020204" pitchFamily="34" charset="-122"/>
              <a:ea typeface="微软雅黑" panose="020B0503020204020204" pitchFamily="34" charset="-122"/>
            </a:endParaRPr>
          </a:p>
          <a:p>
            <a:pPr algn="just">
              <a:lnSpc>
                <a:spcPct val="120000"/>
              </a:lnSpc>
            </a:pPr>
            <a:r>
              <a:rPr lang="zh-CN" altLang="en-US" sz="1600" dirty="0">
                <a:latin typeface="微软雅黑" panose="020B0503020204020204" pitchFamily="34" charset="-122"/>
                <a:ea typeface="微软雅黑" panose="020B0503020204020204" pitchFamily="34" charset="-122"/>
              </a:rPr>
              <a:t> </a:t>
            </a:r>
            <a:r>
              <a:rPr lang="zh-CN" altLang="en-US" sz="2000" b="1" dirty="0">
                <a:solidFill>
                  <a:srgbClr val="C00000"/>
                </a:solidFill>
                <a:latin typeface="微软雅黑" panose="020B0503020204020204" pitchFamily="34" charset="-122"/>
                <a:ea typeface="微软雅黑" panose="020B0503020204020204" pitchFamily="34" charset="-122"/>
              </a:rPr>
              <a:t>一个国家或民族的梦想，一旦付诸行动，就会成为一种神圣的国家意志、民族意志，就会成为不可抗拒的变革社会的伟大力量，并创造出让世界景仰和称颂的人间奇迹。</a:t>
            </a:r>
            <a:r>
              <a:rPr lang="zh-CN" altLang="en-US" sz="1555" dirty="0">
                <a:latin typeface="微软雅黑" panose="020B0503020204020204" pitchFamily="34" charset="-122"/>
                <a:ea typeface="微软雅黑" panose="020B0503020204020204" pitchFamily="34" charset="-122"/>
              </a:rPr>
              <a:t> </a:t>
            </a: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nvSpPr>
        <p:spPr>
          <a:xfrm>
            <a:off x="500062" y="1806653"/>
            <a:ext cx="6172200" cy="4400550"/>
          </a:xfrm>
          <a:prstGeom prst="roundRect">
            <a:avLst/>
          </a:prstGeom>
          <a:solidFill>
            <a:srgbClr val="FFC000"/>
          </a:solidFill>
          <a:ln>
            <a:noFill/>
          </a:ln>
          <a:effectLst>
            <a:outerShdw blurRad="50800" dist="203200" dir="2940000" algn="ctr" rotWithShape="0">
              <a:srgbClr val="000000">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3446" y="0"/>
            <a:ext cx="10745046" cy="173736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0210" y="-1174720"/>
            <a:ext cx="7152762" cy="4086799"/>
          </a:xfrm>
          <a:prstGeom prst="rect">
            <a:avLst/>
          </a:prstGeom>
        </p:spPr>
      </p:pic>
      <p:sp>
        <p:nvSpPr>
          <p:cNvPr id="4" name="TextBox 7"/>
          <p:cNvSpPr txBox="1"/>
          <p:nvPr/>
        </p:nvSpPr>
        <p:spPr>
          <a:xfrm>
            <a:off x="7013870" y="1806653"/>
            <a:ext cx="4173244" cy="4247317"/>
          </a:xfrm>
          <a:prstGeom prst="rect">
            <a:avLst/>
          </a:prstGeom>
          <a:noFill/>
        </p:spPr>
        <p:txBody>
          <a:bodyPr wrap="square" rtlCol="0">
            <a:spAutoFit/>
          </a:bodyPr>
          <a:lstStyle/>
          <a:p>
            <a:pPr algn="just">
              <a:lnSpc>
                <a:spcPct val="150000"/>
              </a:lnSpc>
            </a:pPr>
            <a:r>
              <a:rPr lang="zh-CN" altLang="en-US" sz="3600" b="1" dirty="0">
                <a:solidFill>
                  <a:srgbClr val="C00000"/>
                </a:solidFill>
                <a:latin typeface="微软雅黑" panose="020B0503020204020204" pitchFamily="34" charset="-122"/>
                <a:ea typeface="微软雅黑" panose="020B0503020204020204" pitchFamily="34" charset="-122"/>
              </a:rPr>
              <a:t>中国梦，</a:t>
            </a:r>
            <a:r>
              <a:rPr lang="zh-CN" altLang="en-US" dirty="0">
                <a:latin typeface="微软雅黑" panose="020B0503020204020204" pitchFamily="34" charset="-122"/>
                <a:ea typeface="微软雅黑" panose="020B0503020204020204" pitchFamily="34" charset="-122"/>
              </a:rPr>
              <a:t>是中华儿女普遍的坚定的思想意识和目标追求。中国梦经历了近代以来中华民族沦为半殖民地半封建社会而遭受空前屈辱和磨难的洗礼，经历了无数志士仁人肝脑涂地和舍命抗争的无数次劝谕的启迪，经历了千万次中国向何处去的上下求索和反复追问的锤炼，最终找到了由中国共产党带领人民寻求民族解放、实现民族富强的道路。</a:t>
            </a:r>
          </a:p>
        </p:txBody>
      </p:sp>
      <p:grpSp>
        <p:nvGrpSpPr>
          <p:cNvPr id="6" name="组合 5"/>
          <p:cNvGrpSpPr/>
          <p:nvPr/>
        </p:nvGrpSpPr>
        <p:grpSpPr>
          <a:xfrm>
            <a:off x="1053242" y="2195402"/>
            <a:ext cx="5292398" cy="3623052"/>
            <a:chOff x="908377" y="2119626"/>
            <a:chExt cx="5292398" cy="3623052"/>
          </a:xfrm>
        </p:grpSpPr>
        <p:pic>
          <p:nvPicPr>
            <p:cNvPr id="8" name="Picture 14" descr="http://img3.jike.com/get?name=T1RphrByJg1RCvBVdK"/>
            <p:cNvPicPr>
              <a:picLocks noChangeAspect="1" noChangeArrowheads="1"/>
            </p:cNvPicPr>
            <p:nvPr/>
          </p:nvPicPr>
          <p:blipFill rotWithShape="1">
            <a:blip r:embed="rId5" cstate="email">
              <a:extLst>
                <a:ext uri="{BEBA8EAE-BF5A-486C-A8C5-ECC9F3942E4B}">
                  <a14:imgProps xmlns:a14="http://schemas.microsoft.com/office/drawing/2010/main">
                    <a14:imgLayer r:embed="rId6">
                      <a14:imgEffect>
                        <a14:saturation sat="300000"/>
                      </a14:imgEffect>
                    </a14:imgLayer>
                  </a14:imgProps>
                </a:ext>
              </a:extLst>
            </a:blip>
            <a:srcRect l="33617" t="16403" r="15715"/>
            <a:stretch>
              <a:fillRect/>
            </a:stretch>
          </p:blipFill>
          <p:spPr bwMode="auto">
            <a:xfrm>
              <a:off x="3491096" y="2119626"/>
              <a:ext cx="2709679" cy="3612275"/>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p:spPr>
        </p:pic>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08377" y="2119626"/>
              <a:ext cx="2582719" cy="3623052"/>
            </a:xfrm>
            <a:prstGeom prst="rect">
              <a:avLst/>
            </a:prstGeom>
          </p:spPr>
        </p:pic>
      </p:gr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up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0" y="772120"/>
            <a:ext cx="12192000" cy="3414713"/>
          </a:xfrm>
          <a:prstGeom prst="rect">
            <a:avLst/>
          </a:prstGeom>
        </p:spPr>
      </p:pic>
      <p:sp>
        <p:nvSpPr>
          <p:cNvPr id="9" name="矩形 8"/>
          <p:cNvSpPr/>
          <p:nvPr/>
        </p:nvSpPr>
        <p:spPr>
          <a:xfrm>
            <a:off x="4462609" y="3790666"/>
            <a:ext cx="7729391" cy="1211263"/>
          </a:xfrm>
          <a:prstGeom prst="rect">
            <a:avLst/>
          </a:prstGeom>
          <a:solidFill>
            <a:srgbClr val="FFC000"/>
          </a:solidFill>
          <a:ln>
            <a:noFill/>
          </a:ln>
          <a:effectLst>
            <a:outerShdw blurRad="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0" dirty="0">
              <a:solidFill>
                <a:prstClr val="white"/>
              </a:solidFill>
            </a:endParaRPr>
          </a:p>
        </p:txBody>
      </p:sp>
      <p:grpSp>
        <p:nvGrpSpPr>
          <p:cNvPr id="12" name="组合 10"/>
          <p:cNvGrpSpPr/>
          <p:nvPr/>
        </p:nvGrpSpPr>
        <p:grpSpPr>
          <a:xfrm>
            <a:off x="1803399" y="3790665"/>
            <a:ext cx="1237936" cy="1211262"/>
            <a:chOff x="1342417" y="2947481"/>
            <a:chExt cx="1614791" cy="1614791"/>
          </a:xfrm>
        </p:grpSpPr>
        <p:sp>
          <p:nvSpPr>
            <p:cNvPr id="19" name="矩形 18"/>
            <p:cNvSpPr/>
            <p:nvPr/>
          </p:nvSpPr>
          <p:spPr>
            <a:xfrm>
              <a:off x="1342417" y="2947481"/>
              <a:ext cx="1614791" cy="161479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0">
                <a:solidFill>
                  <a:prstClr val="white"/>
                </a:solidFill>
              </a:endParaRPr>
            </a:p>
          </p:txBody>
        </p:sp>
        <p:grpSp>
          <p:nvGrpSpPr>
            <p:cNvPr id="20" name="组合 12"/>
            <p:cNvGrpSpPr/>
            <p:nvPr/>
          </p:nvGrpSpPr>
          <p:grpSpPr>
            <a:xfrm>
              <a:off x="1876426" y="3410832"/>
              <a:ext cx="558023" cy="688090"/>
              <a:chOff x="1876426" y="3554414"/>
              <a:chExt cx="211137" cy="260350"/>
            </a:xfrm>
          </p:grpSpPr>
          <p:sp>
            <p:nvSpPr>
              <p:cNvPr id="21" name="Freeform 174"/>
              <p:cNvSpPr/>
              <p:nvPr/>
            </p:nvSpPr>
            <p:spPr bwMode="auto">
              <a:xfrm>
                <a:off x="1876426" y="3656014"/>
                <a:ext cx="42863" cy="136525"/>
              </a:xfrm>
              <a:custGeom>
                <a:avLst/>
                <a:gdLst>
                  <a:gd name="T0" fmla="*/ 38 w 47"/>
                  <a:gd name="T1" fmla="*/ 36 h 151"/>
                  <a:gd name="T2" fmla="*/ 46 w 47"/>
                  <a:gd name="T3" fmla="*/ 0 h 151"/>
                  <a:gd name="T4" fmla="*/ 17 w 47"/>
                  <a:gd name="T5" fmla="*/ 0 h 151"/>
                  <a:gd name="T6" fmla="*/ 0 w 47"/>
                  <a:gd name="T7" fmla="*/ 53 h 151"/>
                  <a:gd name="T8" fmla="*/ 0 w 47"/>
                  <a:gd name="T9" fmla="*/ 98 h 151"/>
                  <a:gd name="T10" fmla="*/ 17 w 47"/>
                  <a:gd name="T11" fmla="*/ 151 h 151"/>
                  <a:gd name="T12" fmla="*/ 47 w 47"/>
                  <a:gd name="T13" fmla="*/ 151 h 151"/>
                  <a:gd name="T14" fmla="*/ 38 w 47"/>
                  <a:gd name="T15" fmla="*/ 114 h 151"/>
                  <a:gd name="T16" fmla="*/ 38 w 47"/>
                  <a:gd name="T17" fmla="*/ 3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1">
                    <a:moveTo>
                      <a:pt x="38" y="36"/>
                    </a:moveTo>
                    <a:cubicBezTo>
                      <a:pt x="38" y="27"/>
                      <a:pt x="41" y="13"/>
                      <a:pt x="46" y="0"/>
                    </a:cubicBezTo>
                    <a:cubicBezTo>
                      <a:pt x="17" y="0"/>
                      <a:pt x="17" y="0"/>
                      <a:pt x="17" y="0"/>
                    </a:cubicBezTo>
                    <a:cubicBezTo>
                      <a:pt x="8" y="0"/>
                      <a:pt x="0" y="39"/>
                      <a:pt x="0" y="53"/>
                    </a:cubicBezTo>
                    <a:cubicBezTo>
                      <a:pt x="0" y="98"/>
                      <a:pt x="0" y="98"/>
                      <a:pt x="0" y="98"/>
                    </a:cubicBezTo>
                    <a:cubicBezTo>
                      <a:pt x="0" y="112"/>
                      <a:pt x="8" y="151"/>
                      <a:pt x="17" y="151"/>
                    </a:cubicBezTo>
                    <a:cubicBezTo>
                      <a:pt x="47" y="151"/>
                      <a:pt x="47" y="151"/>
                      <a:pt x="47" y="151"/>
                    </a:cubicBezTo>
                    <a:cubicBezTo>
                      <a:pt x="41" y="137"/>
                      <a:pt x="38" y="123"/>
                      <a:pt x="38" y="114"/>
                    </a:cubicBezTo>
                    <a:lnTo>
                      <a:pt x="38" y="3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base">
                  <a:defRPr/>
                </a:pPr>
                <a:endParaRPr lang="zh-CN" altLang="en-US" sz="1350">
                  <a:solidFill>
                    <a:prstClr val="black"/>
                  </a:solidFill>
                </a:endParaRPr>
              </a:p>
            </p:txBody>
          </p:sp>
          <p:sp>
            <p:nvSpPr>
              <p:cNvPr id="22" name="Freeform 175"/>
              <p:cNvSpPr/>
              <p:nvPr/>
            </p:nvSpPr>
            <p:spPr bwMode="auto">
              <a:xfrm>
                <a:off x="1925638" y="3554414"/>
                <a:ext cx="161925" cy="260350"/>
              </a:xfrm>
              <a:custGeom>
                <a:avLst/>
                <a:gdLst>
                  <a:gd name="T0" fmla="*/ 17 w 180"/>
                  <a:gd name="T1" fmla="*/ 100 h 289"/>
                  <a:gd name="T2" fmla="*/ 0 w 180"/>
                  <a:gd name="T3" fmla="*/ 149 h 289"/>
                  <a:gd name="T4" fmla="*/ 0 w 180"/>
                  <a:gd name="T5" fmla="*/ 227 h 289"/>
                  <a:gd name="T6" fmla="*/ 36 w 180"/>
                  <a:gd name="T7" fmla="*/ 289 h 289"/>
                  <a:gd name="T8" fmla="*/ 131 w 180"/>
                  <a:gd name="T9" fmla="*/ 289 h 289"/>
                  <a:gd name="T10" fmla="*/ 166 w 180"/>
                  <a:gd name="T11" fmla="*/ 255 h 289"/>
                  <a:gd name="T12" fmla="*/ 167 w 180"/>
                  <a:gd name="T13" fmla="*/ 253 h 289"/>
                  <a:gd name="T14" fmla="*/ 94 w 180"/>
                  <a:gd name="T15" fmla="*/ 253 h 289"/>
                  <a:gd name="T16" fmla="*/ 82 w 180"/>
                  <a:gd name="T17" fmla="*/ 241 h 289"/>
                  <a:gd name="T18" fmla="*/ 94 w 180"/>
                  <a:gd name="T19" fmla="*/ 230 h 289"/>
                  <a:gd name="T20" fmla="*/ 169 w 180"/>
                  <a:gd name="T21" fmla="*/ 230 h 289"/>
                  <a:gd name="T22" fmla="*/ 172 w 180"/>
                  <a:gd name="T23" fmla="*/ 199 h 289"/>
                  <a:gd name="T24" fmla="*/ 94 w 180"/>
                  <a:gd name="T25" fmla="*/ 199 h 289"/>
                  <a:gd name="T26" fmla="*/ 82 w 180"/>
                  <a:gd name="T27" fmla="*/ 188 h 289"/>
                  <a:gd name="T28" fmla="*/ 94 w 180"/>
                  <a:gd name="T29" fmla="*/ 177 h 289"/>
                  <a:gd name="T30" fmla="*/ 175 w 180"/>
                  <a:gd name="T31" fmla="*/ 177 h 289"/>
                  <a:gd name="T32" fmla="*/ 178 w 180"/>
                  <a:gd name="T33" fmla="*/ 146 h 289"/>
                  <a:gd name="T34" fmla="*/ 94 w 180"/>
                  <a:gd name="T35" fmla="*/ 146 h 289"/>
                  <a:gd name="T36" fmla="*/ 82 w 180"/>
                  <a:gd name="T37" fmla="*/ 135 h 289"/>
                  <a:gd name="T38" fmla="*/ 94 w 180"/>
                  <a:gd name="T39" fmla="*/ 124 h 289"/>
                  <a:gd name="T40" fmla="*/ 180 w 180"/>
                  <a:gd name="T41" fmla="*/ 124 h 289"/>
                  <a:gd name="T42" fmla="*/ 180 w 180"/>
                  <a:gd name="T43" fmla="*/ 121 h 289"/>
                  <a:gd name="T44" fmla="*/ 145 w 180"/>
                  <a:gd name="T45" fmla="*/ 87 h 289"/>
                  <a:gd name="T46" fmla="*/ 82 w 180"/>
                  <a:gd name="T47" fmla="*/ 87 h 289"/>
                  <a:gd name="T48" fmla="*/ 84 w 180"/>
                  <a:gd name="T49" fmla="*/ 71 h 289"/>
                  <a:gd name="T50" fmla="*/ 90 w 180"/>
                  <a:gd name="T51" fmla="*/ 38 h 289"/>
                  <a:gd name="T52" fmla="*/ 64 w 180"/>
                  <a:gd name="T53" fmla="*/ 2 h 289"/>
                  <a:gd name="T54" fmla="*/ 29 w 180"/>
                  <a:gd name="T55" fmla="*/ 28 h 289"/>
                  <a:gd name="T56" fmla="*/ 21 w 180"/>
                  <a:gd name="T57" fmla="*/ 74 h 289"/>
                  <a:gd name="T58" fmla="*/ 17 w 180"/>
                  <a:gd name="T59" fmla="*/ 10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289">
                    <a:moveTo>
                      <a:pt x="17" y="100"/>
                    </a:moveTo>
                    <a:cubicBezTo>
                      <a:pt x="7" y="114"/>
                      <a:pt x="0" y="137"/>
                      <a:pt x="0" y="149"/>
                    </a:cubicBezTo>
                    <a:cubicBezTo>
                      <a:pt x="0" y="227"/>
                      <a:pt x="0" y="227"/>
                      <a:pt x="0" y="227"/>
                    </a:cubicBezTo>
                    <a:cubicBezTo>
                      <a:pt x="0" y="246"/>
                      <a:pt x="16" y="289"/>
                      <a:pt x="36" y="289"/>
                    </a:cubicBezTo>
                    <a:cubicBezTo>
                      <a:pt x="131" y="289"/>
                      <a:pt x="131" y="289"/>
                      <a:pt x="131" y="289"/>
                    </a:cubicBezTo>
                    <a:cubicBezTo>
                      <a:pt x="150" y="289"/>
                      <a:pt x="166" y="274"/>
                      <a:pt x="166" y="255"/>
                    </a:cubicBezTo>
                    <a:cubicBezTo>
                      <a:pt x="167" y="253"/>
                      <a:pt x="167" y="253"/>
                      <a:pt x="167" y="253"/>
                    </a:cubicBezTo>
                    <a:cubicBezTo>
                      <a:pt x="94" y="253"/>
                      <a:pt x="94" y="253"/>
                      <a:pt x="94" y="253"/>
                    </a:cubicBezTo>
                    <a:cubicBezTo>
                      <a:pt x="87" y="253"/>
                      <a:pt x="82" y="248"/>
                      <a:pt x="82" y="241"/>
                    </a:cubicBezTo>
                    <a:cubicBezTo>
                      <a:pt x="82" y="235"/>
                      <a:pt x="87" y="230"/>
                      <a:pt x="94" y="230"/>
                    </a:cubicBezTo>
                    <a:cubicBezTo>
                      <a:pt x="169" y="230"/>
                      <a:pt x="169" y="230"/>
                      <a:pt x="169" y="230"/>
                    </a:cubicBezTo>
                    <a:cubicBezTo>
                      <a:pt x="172" y="199"/>
                      <a:pt x="172" y="199"/>
                      <a:pt x="172" y="199"/>
                    </a:cubicBezTo>
                    <a:cubicBezTo>
                      <a:pt x="94" y="199"/>
                      <a:pt x="94" y="199"/>
                      <a:pt x="94" y="199"/>
                    </a:cubicBezTo>
                    <a:cubicBezTo>
                      <a:pt x="87" y="199"/>
                      <a:pt x="82" y="194"/>
                      <a:pt x="82" y="188"/>
                    </a:cubicBezTo>
                    <a:cubicBezTo>
                      <a:pt x="82" y="182"/>
                      <a:pt x="87" y="177"/>
                      <a:pt x="94" y="177"/>
                    </a:cubicBezTo>
                    <a:cubicBezTo>
                      <a:pt x="175" y="177"/>
                      <a:pt x="175" y="177"/>
                      <a:pt x="175" y="177"/>
                    </a:cubicBezTo>
                    <a:cubicBezTo>
                      <a:pt x="178" y="146"/>
                      <a:pt x="178" y="146"/>
                      <a:pt x="178" y="146"/>
                    </a:cubicBezTo>
                    <a:cubicBezTo>
                      <a:pt x="94" y="146"/>
                      <a:pt x="94" y="146"/>
                      <a:pt x="94" y="146"/>
                    </a:cubicBezTo>
                    <a:cubicBezTo>
                      <a:pt x="87" y="146"/>
                      <a:pt x="82" y="141"/>
                      <a:pt x="82" y="135"/>
                    </a:cubicBezTo>
                    <a:cubicBezTo>
                      <a:pt x="82" y="129"/>
                      <a:pt x="87" y="124"/>
                      <a:pt x="94" y="124"/>
                    </a:cubicBezTo>
                    <a:cubicBezTo>
                      <a:pt x="180" y="124"/>
                      <a:pt x="180" y="124"/>
                      <a:pt x="180" y="124"/>
                    </a:cubicBezTo>
                    <a:cubicBezTo>
                      <a:pt x="180" y="121"/>
                      <a:pt x="180" y="121"/>
                      <a:pt x="180" y="121"/>
                    </a:cubicBezTo>
                    <a:cubicBezTo>
                      <a:pt x="180" y="102"/>
                      <a:pt x="164" y="87"/>
                      <a:pt x="145" y="87"/>
                    </a:cubicBezTo>
                    <a:cubicBezTo>
                      <a:pt x="82" y="87"/>
                      <a:pt x="82" y="87"/>
                      <a:pt x="82" y="87"/>
                    </a:cubicBezTo>
                    <a:cubicBezTo>
                      <a:pt x="84" y="71"/>
                      <a:pt x="84" y="71"/>
                      <a:pt x="84" y="71"/>
                    </a:cubicBezTo>
                    <a:cubicBezTo>
                      <a:pt x="90" y="38"/>
                      <a:pt x="90" y="38"/>
                      <a:pt x="90" y="38"/>
                    </a:cubicBezTo>
                    <a:cubicBezTo>
                      <a:pt x="92" y="21"/>
                      <a:pt x="81" y="5"/>
                      <a:pt x="64" y="2"/>
                    </a:cubicBezTo>
                    <a:cubicBezTo>
                      <a:pt x="47" y="0"/>
                      <a:pt x="32" y="11"/>
                      <a:pt x="29" y="28"/>
                    </a:cubicBezTo>
                    <a:cubicBezTo>
                      <a:pt x="21" y="74"/>
                      <a:pt x="21" y="74"/>
                      <a:pt x="21" y="74"/>
                    </a:cubicBezTo>
                    <a:lnTo>
                      <a:pt x="17" y="10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base">
                  <a:defRPr/>
                </a:pPr>
                <a:endParaRPr lang="zh-CN" altLang="en-US" sz="1350">
                  <a:solidFill>
                    <a:prstClr val="black"/>
                  </a:solidFill>
                </a:endParaRPr>
              </a:p>
            </p:txBody>
          </p:sp>
        </p:grpSp>
      </p:grpSp>
      <p:grpSp>
        <p:nvGrpSpPr>
          <p:cNvPr id="13" name="组合 15"/>
          <p:cNvGrpSpPr/>
          <p:nvPr/>
        </p:nvGrpSpPr>
        <p:grpSpPr>
          <a:xfrm>
            <a:off x="3133815" y="3790665"/>
            <a:ext cx="1237936" cy="1211262"/>
            <a:chOff x="3077183" y="2947480"/>
            <a:chExt cx="1614791" cy="1614791"/>
          </a:xfrm>
        </p:grpSpPr>
        <p:sp>
          <p:nvSpPr>
            <p:cNvPr id="15" name="矩形 14"/>
            <p:cNvSpPr/>
            <p:nvPr/>
          </p:nvSpPr>
          <p:spPr>
            <a:xfrm>
              <a:off x="3077183" y="2947480"/>
              <a:ext cx="1614791" cy="161479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0" dirty="0">
                <a:solidFill>
                  <a:prstClr val="white"/>
                </a:solidFill>
              </a:endParaRPr>
            </a:p>
          </p:txBody>
        </p:sp>
        <p:grpSp>
          <p:nvGrpSpPr>
            <p:cNvPr id="16" name="组合 15"/>
            <p:cNvGrpSpPr/>
            <p:nvPr/>
          </p:nvGrpSpPr>
          <p:grpSpPr>
            <a:xfrm>
              <a:off x="3626435" y="3446292"/>
              <a:ext cx="516285" cy="636621"/>
              <a:chOff x="2395538" y="3556001"/>
              <a:chExt cx="211138" cy="260350"/>
            </a:xfrm>
            <a:solidFill>
              <a:schemeClr val="bg1"/>
            </a:solidFill>
          </p:grpSpPr>
          <p:sp>
            <p:nvSpPr>
              <p:cNvPr id="17" name="Freeform 176"/>
              <p:cNvSpPr/>
              <p:nvPr/>
            </p:nvSpPr>
            <p:spPr bwMode="auto">
              <a:xfrm>
                <a:off x="2563813" y="3578226"/>
                <a:ext cx="42863" cy="136525"/>
              </a:xfrm>
              <a:custGeom>
                <a:avLst/>
                <a:gdLst>
                  <a:gd name="T0" fmla="*/ 9 w 47"/>
                  <a:gd name="T1" fmla="*/ 115 h 151"/>
                  <a:gd name="T2" fmla="*/ 1 w 47"/>
                  <a:gd name="T3" fmla="*/ 151 h 151"/>
                  <a:gd name="T4" fmla="*/ 30 w 47"/>
                  <a:gd name="T5" fmla="*/ 151 h 151"/>
                  <a:gd name="T6" fmla="*/ 47 w 47"/>
                  <a:gd name="T7" fmla="*/ 98 h 151"/>
                  <a:gd name="T8" fmla="*/ 47 w 47"/>
                  <a:gd name="T9" fmla="*/ 53 h 151"/>
                  <a:gd name="T10" fmla="*/ 30 w 47"/>
                  <a:gd name="T11" fmla="*/ 0 h 151"/>
                  <a:gd name="T12" fmla="*/ 0 w 47"/>
                  <a:gd name="T13" fmla="*/ 0 h 151"/>
                  <a:gd name="T14" fmla="*/ 9 w 47"/>
                  <a:gd name="T15" fmla="*/ 36 h 151"/>
                  <a:gd name="T16" fmla="*/ 9 w 47"/>
                  <a:gd name="T17" fmla="*/ 1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1">
                    <a:moveTo>
                      <a:pt x="9" y="115"/>
                    </a:moveTo>
                    <a:cubicBezTo>
                      <a:pt x="9" y="124"/>
                      <a:pt x="6" y="137"/>
                      <a:pt x="1" y="151"/>
                    </a:cubicBezTo>
                    <a:cubicBezTo>
                      <a:pt x="30" y="151"/>
                      <a:pt x="30" y="151"/>
                      <a:pt x="30" y="151"/>
                    </a:cubicBezTo>
                    <a:cubicBezTo>
                      <a:pt x="39" y="151"/>
                      <a:pt x="47" y="112"/>
                      <a:pt x="47" y="98"/>
                    </a:cubicBezTo>
                    <a:cubicBezTo>
                      <a:pt x="47" y="53"/>
                      <a:pt x="47" y="53"/>
                      <a:pt x="47" y="53"/>
                    </a:cubicBezTo>
                    <a:cubicBezTo>
                      <a:pt x="47" y="39"/>
                      <a:pt x="39" y="0"/>
                      <a:pt x="30" y="0"/>
                    </a:cubicBezTo>
                    <a:cubicBezTo>
                      <a:pt x="0" y="0"/>
                      <a:pt x="0" y="0"/>
                      <a:pt x="0" y="0"/>
                    </a:cubicBezTo>
                    <a:cubicBezTo>
                      <a:pt x="6" y="14"/>
                      <a:pt x="9" y="28"/>
                      <a:pt x="9" y="36"/>
                    </a:cubicBezTo>
                    <a:lnTo>
                      <a:pt x="9" y="115"/>
                    </a:ln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base">
                  <a:defRPr/>
                </a:pPr>
                <a:endParaRPr lang="zh-CN" altLang="en-US" sz="1350">
                  <a:solidFill>
                    <a:prstClr val="black"/>
                  </a:solidFill>
                </a:endParaRPr>
              </a:p>
            </p:txBody>
          </p:sp>
          <p:sp>
            <p:nvSpPr>
              <p:cNvPr id="18" name="Freeform 177"/>
              <p:cNvSpPr/>
              <p:nvPr/>
            </p:nvSpPr>
            <p:spPr bwMode="auto">
              <a:xfrm>
                <a:off x="2395538" y="3556001"/>
                <a:ext cx="161925" cy="260350"/>
              </a:xfrm>
              <a:custGeom>
                <a:avLst/>
                <a:gdLst>
                  <a:gd name="T0" fmla="*/ 163 w 180"/>
                  <a:gd name="T1" fmla="*/ 189 h 289"/>
                  <a:gd name="T2" fmla="*/ 180 w 180"/>
                  <a:gd name="T3" fmla="*/ 140 h 289"/>
                  <a:gd name="T4" fmla="*/ 180 w 180"/>
                  <a:gd name="T5" fmla="*/ 61 h 289"/>
                  <a:gd name="T6" fmla="*/ 144 w 180"/>
                  <a:gd name="T7" fmla="*/ 0 h 289"/>
                  <a:gd name="T8" fmla="*/ 49 w 180"/>
                  <a:gd name="T9" fmla="*/ 0 h 289"/>
                  <a:gd name="T10" fmla="*/ 14 w 180"/>
                  <a:gd name="T11" fmla="*/ 33 h 289"/>
                  <a:gd name="T12" fmla="*/ 13 w 180"/>
                  <a:gd name="T13" fmla="*/ 36 h 289"/>
                  <a:gd name="T14" fmla="*/ 86 w 180"/>
                  <a:gd name="T15" fmla="*/ 36 h 289"/>
                  <a:gd name="T16" fmla="*/ 98 w 180"/>
                  <a:gd name="T17" fmla="*/ 47 h 289"/>
                  <a:gd name="T18" fmla="*/ 86 w 180"/>
                  <a:gd name="T19" fmla="*/ 59 h 289"/>
                  <a:gd name="T20" fmla="*/ 11 w 180"/>
                  <a:gd name="T21" fmla="*/ 59 h 289"/>
                  <a:gd name="T22" fmla="*/ 8 w 180"/>
                  <a:gd name="T23" fmla="*/ 89 h 289"/>
                  <a:gd name="T24" fmla="*/ 86 w 180"/>
                  <a:gd name="T25" fmla="*/ 89 h 289"/>
                  <a:gd name="T26" fmla="*/ 98 w 180"/>
                  <a:gd name="T27" fmla="*/ 101 h 289"/>
                  <a:gd name="T28" fmla="*/ 86 w 180"/>
                  <a:gd name="T29" fmla="*/ 112 h 289"/>
                  <a:gd name="T30" fmla="*/ 5 w 180"/>
                  <a:gd name="T31" fmla="*/ 112 h 289"/>
                  <a:gd name="T32" fmla="*/ 2 w 180"/>
                  <a:gd name="T33" fmla="*/ 143 h 289"/>
                  <a:gd name="T34" fmla="*/ 86 w 180"/>
                  <a:gd name="T35" fmla="*/ 143 h 289"/>
                  <a:gd name="T36" fmla="*/ 98 w 180"/>
                  <a:gd name="T37" fmla="*/ 154 h 289"/>
                  <a:gd name="T38" fmla="*/ 86 w 180"/>
                  <a:gd name="T39" fmla="*/ 165 h 289"/>
                  <a:gd name="T40" fmla="*/ 0 w 180"/>
                  <a:gd name="T41" fmla="*/ 165 h 289"/>
                  <a:gd name="T42" fmla="*/ 0 w 180"/>
                  <a:gd name="T43" fmla="*/ 168 h 289"/>
                  <a:gd name="T44" fmla="*/ 35 w 180"/>
                  <a:gd name="T45" fmla="*/ 201 h 289"/>
                  <a:gd name="T46" fmla="*/ 98 w 180"/>
                  <a:gd name="T47" fmla="*/ 201 h 289"/>
                  <a:gd name="T48" fmla="*/ 96 w 180"/>
                  <a:gd name="T49" fmla="*/ 218 h 289"/>
                  <a:gd name="T50" fmla="*/ 90 w 180"/>
                  <a:gd name="T51" fmla="*/ 251 h 289"/>
                  <a:gd name="T52" fmla="*/ 116 w 180"/>
                  <a:gd name="T53" fmla="*/ 287 h 289"/>
                  <a:gd name="T54" fmla="*/ 151 w 180"/>
                  <a:gd name="T55" fmla="*/ 261 h 289"/>
                  <a:gd name="T56" fmla="*/ 159 w 180"/>
                  <a:gd name="T57" fmla="*/ 215 h 289"/>
                  <a:gd name="T58" fmla="*/ 163 w 180"/>
                  <a:gd name="T59" fmla="*/ 18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289">
                    <a:moveTo>
                      <a:pt x="163" y="189"/>
                    </a:moveTo>
                    <a:cubicBezTo>
                      <a:pt x="173" y="175"/>
                      <a:pt x="180" y="152"/>
                      <a:pt x="180" y="140"/>
                    </a:cubicBezTo>
                    <a:cubicBezTo>
                      <a:pt x="180" y="61"/>
                      <a:pt x="180" y="61"/>
                      <a:pt x="180" y="61"/>
                    </a:cubicBezTo>
                    <a:cubicBezTo>
                      <a:pt x="180" y="43"/>
                      <a:pt x="164" y="0"/>
                      <a:pt x="144" y="0"/>
                    </a:cubicBezTo>
                    <a:cubicBezTo>
                      <a:pt x="49" y="0"/>
                      <a:pt x="49" y="0"/>
                      <a:pt x="49" y="0"/>
                    </a:cubicBezTo>
                    <a:cubicBezTo>
                      <a:pt x="30" y="0"/>
                      <a:pt x="14" y="15"/>
                      <a:pt x="14" y="33"/>
                    </a:cubicBezTo>
                    <a:cubicBezTo>
                      <a:pt x="13" y="36"/>
                      <a:pt x="13" y="36"/>
                      <a:pt x="13" y="36"/>
                    </a:cubicBezTo>
                    <a:cubicBezTo>
                      <a:pt x="86" y="36"/>
                      <a:pt x="86" y="36"/>
                      <a:pt x="86" y="36"/>
                    </a:cubicBezTo>
                    <a:cubicBezTo>
                      <a:pt x="93" y="36"/>
                      <a:pt x="98" y="41"/>
                      <a:pt x="98" y="47"/>
                    </a:cubicBezTo>
                    <a:cubicBezTo>
                      <a:pt x="98" y="54"/>
                      <a:pt x="93" y="59"/>
                      <a:pt x="86" y="59"/>
                    </a:cubicBezTo>
                    <a:cubicBezTo>
                      <a:pt x="11" y="59"/>
                      <a:pt x="11" y="59"/>
                      <a:pt x="11" y="59"/>
                    </a:cubicBezTo>
                    <a:cubicBezTo>
                      <a:pt x="8" y="89"/>
                      <a:pt x="8" y="89"/>
                      <a:pt x="8" y="89"/>
                    </a:cubicBezTo>
                    <a:cubicBezTo>
                      <a:pt x="86" y="89"/>
                      <a:pt x="86" y="89"/>
                      <a:pt x="86" y="89"/>
                    </a:cubicBezTo>
                    <a:cubicBezTo>
                      <a:pt x="93" y="89"/>
                      <a:pt x="98" y="94"/>
                      <a:pt x="98" y="101"/>
                    </a:cubicBezTo>
                    <a:cubicBezTo>
                      <a:pt x="98" y="107"/>
                      <a:pt x="93" y="112"/>
                      <a:pt x="86" y="112"/>
                    </a:cubicBezTo>
                    <a:cubicBezTo>
                      <a:pt x="5" y="112"/>
                      <a:pt x="5" y="112"/>
                      <a:pt x="5" y="112"/>
                    </a:cubicBezTo>
                    <a:cubicBezTo>
                      <a:pt x="2" y="143"/>
                      <a:pt x="2" y="143"/>
                      <a:pt x="2" y="143"/>
                    </a:cubicBezTo>
                    <a:cubicBezTo>
                      <a:pt x="86" y="143"/>
                      <a:pt x="86" y="143"/>
                      <a:pt x="86" y="143"/>
                    </a:cubicBezTo>
                    <a:cubicBezTo>
                      <a:pt x="93" y="143"/>
                      <a:pt x="98" y="148"/>
                      <a:pt x="98" y="154"/>
                    </a:cubicBezTo>
                    <a:cubicBezTo>
                      <a:pt x="98" y="160"/>
                      <a:pt x="93" y="165"/>
                      <a:pt x="86" y="165"/>
                    </a:cubicBezTo>
                    <a:cubicBezTo>
                      <a:pt x="0" y="165"/>
                      <a:pt x="0" y="165"/>
                      <a:pt x="0" y="165"/>
                    </a:cubicBezTo>
                    <a:cubicBezTo>
                      <a:pt x="0" y="168"/>
                      <a:pt x="0" y="168"/>
                      <a:pt x="0" y="168"/>
                    </a:cubicBezTo>
                    <a:cubicBezTo>
                      <a:pt x="0" y="186"/>
                      <a:pt x="16" y="201"/>
                      <a:pt x="35" y="201"/>
                    </a:cubicBezTo>
                    <a:cubicBezTo>
                      <a:pt x="98" y="201"/>
                      <a:pt x="98" y="201"/>
                      <a:pt x="98" y="201"/>
                    </a:cubicBezTo>
                    <a:cubicBezTo>
                      <a:pt x="96" y="218"/>
                      <a:pt x="96" y="218"/>
                      <a:pt x="96" y="218"/>
                    </a:cubicBezTo>
                    <a:cubicBezTo>
                      <a:pt x="90" y="251"/>
                      <a:pt x="90" y="251"/>
                      <a:pt x="90" y="251"/>
                    </a:cubicBezTo>
                    <a:cubicBezTo>
                      <a:pt x="88" y="268"/>
                      <a:pt x="99" y="284"/>
                      <a:pt x="116" y="287"/>
                    </a:cubicBezTo>
                    <a:cubicBezTo>
                      <a:pt x="132" y="289"/>
                      <a:pt x="148" y="278"/>
                      <a:pt x="151" y="261"/>
                    </a:cubicBezTo>
                    <a:cubicBezTo>
                      <a:pt x="159" y="215"/>
                      <a:pt x="159" y="215"/>
                      <a:pt x="159" y="215"/>
                    </a:cubicBezTo>
                    <a:lnTo>
                      <a:pt x="163" y="189"/>
                    </a:ln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base">
                  <a:defRPr/>
                </a:pPr>
                <a:endParaRPr lang="zh-CN" altLang="en-US" sz="1350">
                  <a:solidFill>
                    <a:prstClr val="black"/>
                  </a:solidFill>
                </a:endParaRPr>
              </a:p>
            </p:txBody>
          </p:sp>
        </p:grpSp>
      </p:grpSp>
      <p:sp>
        <p:nvSpPr>
          <p:cNvPr id="14" name="矩形 13"/>
          <p:cNvSpPr/>
          <p:nvPr/>
        </p:nvSpPr>
        <p:spPr>
          <a:xfrm>
            <a:off x="4505473" y="3814823"/>
            <a:ext cx="7596042" cy="1200329"/>
          </a:xfrm>
          <a:prstGeom prst="rect">
            <a:avLst/>
          </a:prstGeom>
        </p:spPr>
        <p:txBody>
          <a:bodyPr wrap="square">
            <a:spAutoFit/>
          </a:bodyPr>
          <a:lstStyle/>
          <a:p>
            <a:pPr fontAlgn="base">
              <a:defRPr/>
            </a:pP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历史学家金冲及在</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二十世纪中国史纲</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中说：</a:t>
            </a:r>
            <a:r>
              <a:rPr lang="zh-CN" altLang="en-US" b="1" dirty="0">
                <a:solidFill>
                  <a:srgbClr val="C00000"/>
                </a:solidFill>
                <a:latin typeface="微软雅黑" panose="020B0503020204020204" pitchFamily="34" charset="-122"/>
                <a:ea typeface="微软雅黑" panose="020B0503020204020204" pitchFamily="34" charset="-122"/>
              </a:rPr>
              <a:t>“实现中华民族的伟大复兴，在整个二十世纪一直是中国无数志士仁人顽强追求的目标，一直是时代潮流中的突出主题。</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中国的革命也好，建设也好，改革也好，归根到底是为了实现这个目标。这可以说是贯穿二十世纪中国历史的基本线索。”</a:t>
            </a:r>
            <a:endParaRPr lang="en-US" altLang="zh-CN" sz="1600" dirty="0">
              <a:solidFill>
                <a:prstClr val="white"/>
              </a:solidFill>
              <a:latin typeface="微软雅黑" panose="020B0503020204020204" pitchFamily="34" charset="-122"/>
              <a:ea typeface="微软雅黑" panose="020B0503020204020204" pitchFamily="34" charset="-122"/>
            </a:endParaRPr>
          </a:p>
        </p:txBody>
      </p:sp>
      <p:sp>
        <p:nvSpPr>
          <p:cNvPr id="3" name="矩形 2"/>
          <p:cNvSpPr/>
          <p:nvPr/>
        </p:nvSpPr>
        <p:spPr>
          <a:xfrm>
            <a:off x="1803399" y="5349489"/>
            <a:ext cx="10169526" cy="961289"/>
          </a:xfrm>
          <a:prstGeom prst="rect">
            <a:avLst/>
          </a:prstGeom>
        </p:spPr>
        <p:txBody>
          <a:bodyPr wrap="square">
            <a:spAutoFit/>
          </a:bodyPr>
          <a:lstStyle/>
          <a:p>
            <a:pPr>
              <a:lnSpc>
                <a:spcPct val="150000"/>
              </a:lnSpc>
            </a:pP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正是有了中国共产党，近代以来激荡在中华儿女内心深处的民族复兴的梦想渐渐明晰起来，并在革命、建设和改革的不同历史时期呈现出渐次递进的实现阶段和表现形式。</a:t>
            </a: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 </a:t>
            </a:r>
            <a:endParaRPr lang="zh-CN" altLang="en-US" b="1" dirty="0"/>
          </a:p>
        </p:txBody>
      </p:sp>
    </p:spTree>
  </p:cSld>
  <p:clrMapOvr>
    <a:masterClrMapping/>
  </p:clrMapOvr>
  <p:transition spd="slow" advTm="2000">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五边形 11"/>
          <p:cNvSpPr/>
          <p:nvPr/>
        </p:nvSpPr>
        <p:spPr bwMode="auto">
          <a:xfrm>
            <a:off x="1339534" y="4975584"/>
            <a:ext cx="9898309" cy="867123"/>
          </a:xfrm>
          <a:prstGeom prst="homePlate">
            <a:avLst>
              <a:gd name="adj" fmla="val 0"/>
            </a:avLst>
          </a:prstGeom>
          <a:solidFill>
            <a:srgbClr val="FFC000"/>
          </a:solid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lstStyle/>
          <a:p>
            <a:endParaRPr lang="zh-CN" altLang="en-US" dirty="0">
              <a:latin typeface="Arial" panose="020B0604020202020204" pitchFamily="34" charset="0"/>
            </a:endParaRPr>
          </a:p>
        </p:txBody>
      </p:sp>
      <p:sp>
        <p:nvSpPr>
          <p:cNvPr id="4" name="矩形 47"/>
          <p:cNvSpPr>
            <a:spLocks noChangeArrowheads="1"/>
          </p:cNvSpPr>
          <p:nvPr/>
        </p:nvSpPr>
        <p:spPr bwMode="auto">
          <a:xfrm>
            <a:off x="1439329" y="2761120"/>
            <a:ext cx="9798514"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r>
              <a:rPr lang="zh-CN" altLang="en-US" dirty="0">
                <a:solidFill>
                  <a:srgbClr val="C00000"/>
                </a:solidFill>
                <a:latin typeface="微软雅黑" panose="020B0503020204020204" pitchFamily="34" charset="-122"/>
                <a:ea typeface="微软雅黑" panose="020B0503020204020204" pitchFamily="34" charset="-122"/>
              </a:rPr>
              <a:t>党的</a:t>
            </a:r>
            <a:r>
              <a:rPr lang="zh-CN" altLang="en-US" b="1" dirty="0">
                <a:solidFill>
                  <a:srgbClr val="C00000"/>
                </a:solidFill>
                <a:latin typeface="微软雅黑" panose="020B0503020204020204" pitchFamily="34" charset="-122"/>
                <a:ea typeface="微软雅黑" panose="020B0503020204020204" pitchFamily="34" charset="-122"/>
              </a:rPr>
              <a:t>十八大</a:t>
            </a:r>
            <a:r>
              <a:rPr lang="zh-CN" altLang="en-US" dirty="0">
                <a:solidFill>
                  <a:srgbClr val="C00000"/>
                </a:solidFill>
                <a:latin typeface="微软雅黑" panose="020B0503020204020204" pitchFamily="34" charset="-122"/>
                <a:ea typeface="微软雅黑" panose="020B0503020204020204" pitchFamily="34" charset="-122"/>
              </a:rPr>
              <a:t>指出，建设中国特色社主义的总任务，是实现社会主义现代化和中华民族伟大复兴。</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6" name="矩形 5"/>
          <p:cNvSpPr/>
          <p:nvPr/>
        </p:nvSpPr>
        <p:spPr>
          <a:xfrm>
            <a:off x="1514974" y="2670414"/>
            <a:ext cx="1314873" cy="40500"/>
          </a:xfrm>
          <a:prstGeom prst="rect">
            <a:avLst/>
          </a:prstGeom>
          <a:solidFill>
            <a:srgbClr val="F14124"/>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7" name="矩形 6"/>
          <p:cNvSpPr/>
          <p:nvPr/>
        </p:nvSpPr>
        <p:spPr>
          <a:xfrm>
            <a:off x="2129825" y="2683666"/>
            <a:ext cx="2663506"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8" name="矩形 47"/>
          <p:cNvSpPr>
            <a:spLocks noChangeArrowheads="1"/>
          </p:cNvSpPr>
          <p:nvPr/>
        </p:nvSpPr>
        <p:spPr bwMode="auto">
          <a:xfrm>
            <a:off x="1439329" y="3706509"/>
            <a:ext cx="9798514"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r>
              <a:rPr lang="zh-CN" altLang="en-US" dirty="0">
                <a:solidFill>
                  <a:srgbClr val="C00000"/>
                </a:solidFill>
                <a:latin typeface="微软雅黑" panose="020B0503020204020204" pitchFamily="34" charset="-122"/>
                <a:ea typeface="微软雅黑" panose="020B0503020204020204" pitchFamily="34" charset="-122"/>
              </a:rPr>
              <a:t>建设中国特色社会主义，把我国建设成为富强民主文明和谐的社会主义现代化国家，是当代中国最大的政治任务，是全党全国各族人民共同的理想和奋斗目标。</a:t>
            </a:r>
          </a:p>
        </p:txBody>
      </p:sp>
      <p:sp>
        <p:nvSpPr>
          <p:cNvPr id="10" name="矩形 9"/>
          <p:cNvSpPr/>
          <p:nvPr/>
        </p:nvSpPr>
        <p:spPr>
          <a:xfrm>
            <a:off x="1514974" y="3615803"/>
            <a:ext cx="1314873" cy="40500"/>
          </a:xfrm>
          <a:prstGeom prst="rect">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11" name="矩形 10"/>
          <p:cNvSpPr/>
          <p:nvPr/>
        </p:nvSpPr>
        <p:spPr>
          <a:xfrm>
            <a:off x="2129825" y="3615803"/>
            <a:ext cx="2663506"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12" name="TextBox 1"/>
          <p:cNvSpPr txBox="1"/>
          <p:nvPr/>
        </p:nvSpPr>
        <p:spPr>
          <a:xfrm>
            <a:off x="1577451" y="5123618"/>
            <a:ext cx="9660392" cy="571054"/>
          </a:xfrm>
          <a:prstGeom prst="rect">
            <a:avLst/>
          </a:prstGeom>
          <a:noFill/>
        </p:spPr>
        <p:txBody>
          <a:bodyPr wrap="square" rtlCol="0">
            <a:spAutoFit/>
          </a:bodyPr>
          <a:lstStyle/>
          <a:p>
            <a:pPr algn="just"/>
            <a:r>
              <a:rPr lang="zh-CN" altLang="en-US" sz="3110" b="1" dirty="0">
                <a:solidFill>
                  <a:srgbClr val="C00000"/>
                </a:solidFill>
                <a:effectLst>
                  <a:outerShdw blurRad="50800" dist="50800" dir="5400000" algn="ctr" rotWithShape="0">
                    <a:srgbClr val="000000">
                      <a:alpha val="81000"/>
                    </a:srgbClr>
                  </a:outerShdw>
                </a:effectLst>
                <a:latin typeface="微软雅黑" panose="020B0503020204020204" pitchFamily="34" charset="-122"/>
                <a:ea typeface="微软雅黑" panose="020B0503020204020204" pitchFamily="34" charset="-122"/>
              </a:rPr>
              <a:t>党的十八大把这一总目标具体分解为两个百年的目标</a:t>
            </a:r>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3446" y="0"/>
            <a:ext cx="10745046" cy="934810"/>
          </a:xfrm>
          <a:prstGeom prst="rect">
            <a:avLst/>
          </a:prstGeom>
        </p:spPr>
      </p:pic>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7315200" y="-1"/>
            <a:ext cx="4757530" cy="1699979"/>
          </a:xfrm>
          <a:prstGeom prst="rect">
            <a:avLst/>
          </a:prstGeom>
        </p:spPr>
      </p:pic>
      <p:pic>
        <p:nvPicPr>
          <p:cNvPr id="16" name="图片 15"/>
          <p:cNvPicPr>
            <a:picLocks noChangeAspect="1"/>
          </p:cNvPicPr>
          <p:nvPr/>
        </p:nvPicPr>
        <p:blipFill>
          <a:blip r:embed="rId5" cstate="screen"/>
          <a:stretch>
            <a:fillRect/>
          </a:stretch>
        </p:blipFill>
        <p:spPr>
          <a:xfrm>
            <a:off x="729080" y="1896435"/>
            <a:ext cx="1220908" cy="1037386"/>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750"/>
                                        <p:tgtEl>
                                          <p:spTgt spid="7"/>
                                        </p:tgtEl>
                                      </p:cBhvr>
                                    </p:animEffect>
                                  </p:childTnLst>
                                </p:cTn>
                              </p:par>
                            </p:childTnLst>
                          </p:cTn>
                        </p:par>
                        <p:par>
                          <p:cTn id="12" fill="hold">
                            <p:stCondLst>
                              <p:cond delay="15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750"/>
                                        <p:tgtEl>
                                          <p:spTgt spid="4"/>
                                        </p:tgtEl>
                                      </p:cBhvr>
                                    </p:animEffect>
                                  </p:childTnLst>
                                </p:cTn>
                              </p:par>
                            </p:childTnLst>
                          </p:cTn>
                        </p:par>
                        <p:par>
                          <p:cTn id="16" fill="hold">
                            <p:stCondLst>
                              <p:cond delay="2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750"/>
                                        <p:tgtEl>
                                          <p:spTgt spid="11"/>
                                        </p:tgtEl>
                                      </p:cBhvr>
                                    </p:animEffect>
                                  </p:childTnLst>
                                </p:cTn>
                              </p:par>
                            </p:childTnLst>
                          </p:cTn>
                        </p:par>
                        <p:par>
                          <p:cTn id="24" fill="hold">
                            <p:stCondLst>
                              <p:cond delay="4000"/>
                            </p:stCondLst>
                            <p:childTnLst>
                              <p:par>
                                <p:cTn id="25" presetID="14" presetClass="entr" presetSubtype="1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750"/>
                                        <p:tgtEl>
                                          <p:spTgt spid="8"/>
                                        </p:tgtEl>
                                      </p:cBhvr>
                                    </p:animEffect>
                                  </p:childTnLst>
                                </p:cTn>
                              </p:par>
                            </p:childTnLst>
                          </p:cTn>
                        </p:par>
                        <p:par>
                          <p:cTn id="28" fill="hold">
                            <p:stCondLst>
                              <p:cond delay="5000"/>
                            </p:stCondLst>
                            <p:childTnLst>
                              <p:par>
                                <p:cTn id="29" presetID="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par>
                          <p:cTn id="33" fill="hold">
                            <p:stCondLst>
                              <p:cond delay="5500"/>
                            </p:stCondLst>
                            <p:childTnLst>
                              <p:par>
                                <p:cTn id="34" presetID="2" presetClass="entr" presetSubtype="4"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ppt_x"/>
                                          </p:val>
                                        </p:tav>
                                        <p:tav tm="100000">
                                          <p:val>
                                            <p:strVal val="#ppt_x"/>
                                          </p:val>
                                        </p:tav>
                                      </p:tavLst>
                                    </p:anim>
                                    <p:anim calcmode="lin" valueType="num">
                                      <p:cBhvr additive="base">
                                        <p:cTn id="3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 grpId="0"/>
      <p:bldP spid="6" grpId="0" animBg="1"/>
      <p:bldP spid="7" grpId="0" animBg="1"/>
      <p:bldP spid="8" grpId="0"/>
      <p:bldP spid="10" grpId="0" animBg="1"/>
      <p:bldP spid="11" grpId="0" animBg="1"/>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4145.pptx"/>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2175</Words>
  <Application>Microsoft Office PowerPoint</Application>
  <PresentationFormat>宽屏</PresentationFormat>
  <Paragraphs>110</Paragraphs>
  <Slides>24</Slides>
  <Notes>24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UKIJ Qolyazma</vt:lpstr>
      <vt:lpstr>等线</vt:lpstr>
      <vt:lpstr>宋体</vt:lpstr>
      <vt:lpstr>微软雅黑</vt:lpstr>
      <vt:lpstr>Arial</vt:lpstr>
      <vt:lpstr>Calibri</vt:lpstr>
      <vt:lpstr>Calibri Light</vt:lpstr>
      <vt:lpstr>Segoe UI Emoji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4145.pptx</dc:title>
  <dc:creator/>
  <cp:lastModifiedBy/>
  <cp:revision>1</cp:revision>
  <dcterms:created xsi:type="dcterms:W3CDTF">2017-03-22T01:49:03Z</dcterms:created>
  <dcterms:modified xsi:type="dcterms:W3CDTF">2018-04-10T04:07:35Z</dcterms:modified>
</cp:coreProperties>
</file>