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6"/>
  </p:notesMasterIdLst>
  <p:sldIdLst>
    <p:sldId id="518" r:id="rId11"/>
    <p:sldId id="471" r:id="rId12"/>
    <p:sldId id="353" r:id="rId13"/>
    <p:sldId id="352" r:id="rId14"/>
    <p:sldId id="520" r:id="rId15"/>
    <p:sldId id="521" r:id="rId16"/>
    <p:sldId id="519" r:id="rId17"/>
    <p:sldId id="522" r:id="rId18"/>
    <p:sldId id="523" r:id="rId19"/>
    <p:sldId id="524" r:id="rId20"/>
    <p:sldId id="526" r:id="rId21"/>
    <p:sldId id="527" r:id="rId22"/>
    <p:sldId id="528" r:id="rId23"/>
    <p:sldId id="525" r:id="rId24"/>
    <p:sldId id="529" r:id="rId25"/>
    <p:sldId id="530" r:id="rId26"/>
    <p:sldId id="531" r:id="rId27"/>
    <p:sldId id="532" r:id="rId28"/>
    <p:sldId id="533" r:id="rId29"/>
    <p:sldId id="535" r:id="rId30"/>
    <p:sldId id="538" r:id="rId31"/>
    <p:sldId id="539" r:id="rId32"/>
    <p:sldId id="537" r:id="rId33"/>
    <p:sldId id="540" r:id="rId34"/>
    <p:sldId id="297" r:id="rId35"/>
  </p:sldIdLst>
  <p:sldSz cx="12190413" cy="6859588"/>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A896E"/>
    <a:srgbClr val="E69751"/>
    <a:srgbClr val="609D05"/>
    <a:srgbClr val="91C410"/>
    <a:srgbClr val="92BF67"/>
    <a:srgbClr val="6EAB06"/>
    <a:srgbClr val="5B8156"/>
    <a:srgbClr val="98C991"/>
    <a:srgbClr val="135D93"/>
    <a:srgbClr val="5BC15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233" autoAdjust="0"/>
    <p:restoredTop sz="97778" autoAdjust="0"/>
  </p:normalViewPr>
  <p:slideViewPr>
    <p:cSldViewPr snapToGrid="0" showGuides="1">
      <p:cViewPr>
        <p:scale>
          <a:sx n="50" d="100"/>
          <a:sy n="50" d="100"/>
        </p:scale>
        <p:origin x="834" y="846"/>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42" Type="http://schemas.microsoft.com/office/2015/10/relationships/revisionInfo" Target="revisionInfo.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solidFill>
              <a:srgbClr val="8A896E"/>
            </a:solidFill>
          </c:spPr>
          <c:dPt>
            <c:idx val="0"/>
            <c:bubble3D val="0"/>
            <c:spPr>
              <a:solidFill>
                <a:srgbClr val="8A896E"/>
              </a:solidFill>
              <a:ln w="19050">
                <a:solidFill>
                  <a:schemeClr val="lt1"/>
                </a:solidFill>
              </a:ln>
              <a:effectLst/>
            </c:spPr>
            <c:extLst>
              <c:ext xmlns:c16="http://schemas.microsoft.com/office/drawing/2014/chart" uri="{C3380CC4-5D6E-409C-BE32-E72D297353CC}">
                <c16:uniqueId val="{00000001-143C-4581-9959-3405C0812579}"/>
              </c:ext>
            </c:extLst>
          </c:dPt>
          <c:dPt>
            <c:idx val="1"/>
            <c:bubble3D val="0"/>
            <c:spPr>
              <a:solidFill>
                <a:srgbClr val="8A896E"/>
              </a:solidFill>
              <a:ln w="19050">
                <a:solidFill>
                  <a:schemeClr val="lt1"/>
                </a:solidFill>
              </a:ln>
              <a:effectLst/>
            </c:spPr>
            <c:extLst>
              <c:ext xmlns:c16="http://schemas.microsoft.com/office/drawing/2014/chart" uri="{C3380CC4-5D6E-409C-BE32-E72D297353CC}">
                <c16:uniqueId val="{00000003-143C-4581-9959-3405C0812579}"/>
              </c:ext>
            </c:extLst>
          </c:dPt>
          <c:dPt>
            <c:idx val="2"/>
            <c:bubble3D val="0"/>
            <c:spPr>
              <a:solidFill>
                <a:srgbClr val="8A896E"/>
              </a:solidFill>
              <a:ln w="19050">
                <a:solidFill>
                  <a:schemeClr val="lt1"/>
                </a:solidFill>
              </a:ln>
              <a:effectLst/>
            </c:spPr>
            <c:extLst>
              <c:ext xmlns:c16="http://schemas.microsoft.com/office/drawing/2014/chart" uri="{C3380CC4-5D6E-409C-BE32-E72D297353CC}">
                <c16:uniqueId val="{00000005-143C-4581-9959-3405C0812579}"/>
              </c:ext>
            </c:extLst>
          </c:dPt>
          <c:dPt>
            <c:idx val="3"/>
            <c:bubble3D val="0"/>
            <c:spPr>
              <a:solidFill>
                <a:srgbClr val="8A896E"/>
              </a:solidFill>
              <a:ln w="19050">
                <a:solidFill>
                  <a:schemeClr val="lt1"/>
                </a:solidFill>
              </a:ln>
              <a:effectLst/>
            </c:spPr>
            <c:extLst>
              <c:ext xmlns:c16="http://schemas.microsoft.com/office/drawing/2014/chart" uri="{C3380CC4-5D6E-409C-BE32-E72D297353CC}">
                <c16:uniqueId val="{00000007-143C-4581-9959-3405C0812579}"/>
              </c:ext>
            </c:extLst>
          </c:dPt>
          <c:val>
            <c:numRef>
              <c:f>Sheet1!$B$2:$B$5</c:f>
              <c:numCache>
                <c:formatCode>General</c:formatCode>
                <c:ptCount val="4"/>
                <c:pt idx="0">
                  <c:v>4.3</c:v>
                </c:pt>
                <c:pt idx="1">
                  <c:v>5.6</c:v>
                </c:pt>
                <c:pt idx="2">
                  <c:v>3.8</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3"/>
                      <c:pt idx="0">
                        <c:v>1st Qtr</c:v>
                      </c:pt>
                      <c:pt idx="1">
                        <c:v>2nd Qtr</c:v>
                      </c:pt>
                      <c:pt idx="2">
                        <c:v>3rd Qtr</c:v>
                      </c:pt>
                    </c:strCache>
                  </c:strRef>
                </c15:cat>
              </c15:filteredCategoryTitle>
            </c:ext>
            <c:ext xmlns:c16="http://schemas.microsoft.com/office/drawing/2014/chart" uri="{C3380CC4-5D6E-409C-BE32-E72D297353CC}">
              <c16:uniqueId val="{00000008-143C-4581-9959-3405C0812579}"/>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solidFill>
              <a:srgbClr val="8A896E"/>
            </a:solidFill>
          </c:spPr>
          <c:dPt>
            <c:idx val="0"/>
            <c:bubble3D val="0"/>
            <c:spPr>
              <a:solidFill>
                <a:srgbClr val="8A896E"/>
              </a:solidFill>
              <a:ln w="19050">
                <a:solidFill>
                  <a:schemeClr val="lt1"/>
                </a:solidFill>
              </a:ln>
              <a:effectLst/>
            </c:spPr>
            <c:extLst>
              <c:ext xmlns:c16="http://schemas.microsoft.com/office/drawing/2014/chart" uri="{C3380CC4-5D6E-409C-BE32-E72D297353CC}">
                <c16:uniqueId val="{00000001-EF30-4212-9953-2046357D629E}"/>
              </c:ext>
            </c:extLst>
          </c:dPt>
          <c:dPt>
            <c:idx val="1"/>
            <c:bubble3D val="0"/>
            <c:spPr>
              <a:solidFill>
                <a:srgbClr val="8A896E"/>
              </a:solidFill>
              <a:ln w="19050">
                <a:solidFill>
                  <a:schemeClr val="lt1"/>
                </a:solidFill>
              </a:ln>
              <a:effectLst/>
            </c:spPr>
            <c:extLst>
              <c:ext xmlns:c16="http://schemas.microsoft.com/office/drawing/2014/chart" uri="{C3380CC4-5D6E-409C-BE32-E72D297353CC}">
                <c16:uniqueId val="{00000003-EF30-4212-9953-2046357D629E}"/>
              </c:ext>
            </c:extLst>
          </c:dPt>
          <c:dPt>
            <c:idx val="2"/>
            <c:bubble3D val="0"/>
            <c:spPr>
              <a:solidFill>
                <a:srgbClr val="8A896E"/>
              </a:solidFill>
              <a:ln w="19050">
                <a:solidFill>
                  <a:schemeClr val="lt1"/>
                </a:solidFill>
              </a:ln>
              <a:effectLst/>
            </c:spPr>
            <c:extLst>
              <c:ext xmlns:c16="http://schemas.microsoft.com/office/drawing/2014/chart" uri="{C3380CC4-5D6E-409C-BE32-E72D297353CC}">
                <c16:uniqueId val="{00000005-EF30-4212-9953-2046357D629E}"/>
              </c:ext>
            </c:extLst>
          </c:dPt>
          <c:dPt>
            <c:idx val="3"/>
            <c:bubble3D val="0"/>
            <c:spPr>
              <a:solidFill>
                <a:srgbClr val="8A896E"/>
              </a:solidFill>
              <a:ln w="19050">
                <a:solidFill>
                  <a:schemeClr val="lt1"/>
                </a:solidFill>
              </a:ln>
              <a:effectLst/>
            </c:spPr>
            <c:extLst>
              <c:ext xmlns:c16="http://schemas.microsoft.com/office/drawing/2014/chart" uri="{C3380CC4-5D6E-409C-BE32-E72D297353CC}">
                <c16:uniqueId val="{00000007-EF30-4212-9953-2046357D629E}"/>
              </c:ext>
            </c:extLst>
          </c:dPt>
          <c:val>
            <c:numRef>
              <c:f>Sheet1!$B$2:$B$5</c:f>
              <c:numCache>
                <c:formatCode>General</c:formatCode>
                <c:ptCount val="4"/>
                <c:pt idx="0">
                  <c:v>5.5</c:v>
                </c:pt>
                <c:pt idx="1">
                  <c:v>3.3</c:v>
                </c:pt>
                <c:pt idx="2">
                  <c:v>3.8</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3"/>
                      <c:pt idx="0">
                        <c:v>1st Qtr</c:v>
                      </c:pt>
                      <c:pt idx="1">
                        <c:v>2nd Qtr</c:v>
                      </c:pt>
                      <c:pt idx="2">
                        <c:v>3rd Qtr</c:v>
                      </c:pt>
                    </c:strCache>
                  </c:strRef>
                </c15:cat>
              </c15:filteredCategoryTitle>
            </c:ext>
            <c:ext xmlns:c16="http://schemas.microsoft.com/office/drawing/2014/chart" uri="{C3380CC4-5D6E-409C-BE32-E72D297353CC}">
              <c16:uniqueId val="{00000008-EF30-4212-9953-2046357D629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solidFill>
              <a:srgbClr val="8A896E"/>
            </a:solidFill>
          </c:spPr>
          <c:dPt>
            <c:idx val="0"/>
            <c:bubble3D val="0"/>
            <c:spPr>
              <a:solidFill>
                <a:srgbClr val="8A896E"/>
              </a:solidFill>
              <a:ln w="19050">
                <a:solidFill>
                  <a:schemeClr val="lt1"/>
                </a:solidFill>
              </a:ln>
              <a:effectLst/>
            </c:spPr>
            <c:extLst>
              <c:ext xmlns:c16="http://schemas.microsoft.com/office/drawing/2014/chart" uri="{C3380CC4-5D6E-409C-BE32-E72D297353CC}">
                <c16:uniqueId val="{00000001-1F7C-4A9F-BCC9-FB53BC080D00}"/>
              </c:ext>
            </c:extLst>
          </c:dPt>
          <c:dPt>
            <c:idx val="1"/>
            <c:bubble3D val="0"/>
            <c:spPr>
              <a:solidFill>
                <a:srgbClr val="8A896E"/>
              </a:solidFill>
              <a:ln w="19050">
                <a:solidFill>
                  <a:schemeClr val="lt1"/>
                </a:solidFill>
              </a:ln>
              <a:effectLst/>
            </c:spPr>
            <c:extLst>
              <c:ext xmlns:c16="http://schemas.microsoft.com/office/drawing/2014/chart" uri="{C3380CC4-5D6E-409C-BE32-E72D297353CC}">
                <c16:uniqueId val="{00000003-1F7C-4A9F-BCC9-FB53BC080D00}"/>
              </c:ext>
            </c:extLst>
          </c:dPt>
          <c:dPt>
            <c:idx val="2"/>
            <c:bubble3D val="0"/>
            <c:spPr>
              <a:solidFill>
                <a:srgbClr val="8A896E"/>
              </a:solidFill>
              <a:ln w="19050">
                <a:solidFill>
                  <a:schemeClr val="lt1"/>
                </a:solidFill>
              </a:ln>
              <a:effectLst/>
            </c:spPr>
            <c:extLst>
              <c:ext xmlns:c16="http://schemas.microsoft.com/office/drawing/2014/chart" uri="{C3380CC4-5D6E-409C-BE32-E72D297353CC}">
                <c16:uniqueId val="{00000005-1F7C-4A9F-BCC9-FB53BC080D00}"/>
              </c:ext>
            </c:extLst>
          </c:dPt>
          <c:dPt>
            <c:idx val="3"/>
            <c:bubble3D val="0"/>
            <c:spPr>
              <a:solidFill>
                <a:srgbClr val="8A896E"/>
              </a:solidFill>
              <a:ln w="19050">
                <a:solidFill>
                  <a:schemeClr val="lt1"/>
                </a:solidFill>
              </a:ln>
              <a:effectLst/>
            </c:spPr>
            <c:extLst>
              <c:ext xmlns:c16="http://schemas.microsoft.com/office/drawing/2014/chart" uri="{C3380CC4-5D6E-409C-BE32-E72D297353CC}">
                <c16:uniqueId val="{00000007-1F7C-4A9F-BCC9-FB53BC080D00}"/>
              </c:ext>
            </c:extLst>
          </c:dPt>
          <c:val>
            <c:numRef>
              <c:f>Sheet1!$B$2:$B$5</c:f>
              <c:numCache>
                <c:formatCode>General</c:formatCode>
                <c:ptCount val="4"/>
                <c:pt idx="0">
                  <c:v>3.3</c:v>
                </c:pt>
                <c:pt idx="1">
                  <c:v>4.8</c:v>
                </c:pt>
                <c:pt idx="2">
                  <c:v>3.8</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3"/>
                      <c:pt idx="0">
                        <c:v>1st Qtr</c:v>
                      </c:pt>
                      <c:pt idx="1">
                        <c:v>2nd Qtr</c:v>
                      </c:pt>
                      <c:pt idx="2">
                        <c:v>3rd Qtr</c:v>
                      </c:pt>
                    </c:strCache>
                  </c:strRef>
                </c15:cat>
              </c15:filteredCategoryTitle>
            </c:ext>
            <c:ext xmlns:c16="http://schemas.microsoft.com/office/drawing/2014/chart" uri="{C3380CC4-5D6E-409C-BE32-E72D297353CC}">
              <c16:uniqueId val="{00000008-1F7C-4A9F-BCC9-FB53BC080D0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2017/6/25</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20200264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8672826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35761626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22764230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1854401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38908773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19411353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5097836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9680505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896521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9415913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12919363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7648634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37501665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22534180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35944488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42864855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9014399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38245109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33457158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7673834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2017/6/25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2017/6/25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2017/6/25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2017/6/25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2017/6/25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2017/6/25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2017/6/25</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7" Type="http://schemas.openxmlformats.org/officeDocument/2006/relationships/image" Target="../media/image7.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4.xml"/><Relationship Id="rId1" Type="http://schemas.openxmlformats.org/officeDocument/2006/relationships/slideLayout" Target="../slideLayouts/slideLayout43.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jpg"/><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9.xml"/><Relationship Id="rId1" Type="http://schemas.openxmlformats.org/officeDocument/2006/relationships/slideLayout" Target="../slideLayouts/slideLayout43.xm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43.xml"/><Relationship Id="rId5" Type="http://schemas.openxmlformats.org/officeDocument/2006/relationships/chart" Target="../charts/chart3.xml"/><Relationship Id="rId4" Type="http://schemas.openxmlformats.org/officeDocument/2006/relationships/chart" Target="../charts/char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4.xml"/><Relationship Id="rId1" Type="http://schemas.openxmlformats.org/officeDocument/2006/relationships/slideLayout" Target="../slideLayouts/slideLayout43.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43.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43.xml"/><Relationship Id="rId4" Type="http://schemas.openxmlformats.org/officeDocument/2006/relationships/image" Target="../media/image10.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43.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dubuque精美钢琴曲">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46093" y="-1396459"/>
            <a:ext cx="609600" cy="609600"/>
          </a:xfrm>
          <a:prstGeom prst="rect">
            <a:avLst/>
          </a:prstGeom>
        </p:spPr>
      </p:pic>
      <p:pic>
        <p:nvPicPr>
          <p:cNvPr id="4" name="图片 3">
            <a:extLst>
              <a:ext uri="{FF2B5EF4-FFF2-40B4-BE49-F238E27FC236}">
                <a16:creationId xmlns:a16="http://schemas.microsoft.com/office/drawing/2014/main" id="{3AC8486A-1735-492A-A4DE-46868381EBB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21" name="TextBox 15">
            <a:extLst>
              <a:ext uri="{FF2B5EF4-FFF2-40B4-BE49-F238E27FC236}">
                <a16:creationId xmlns:a16="http://schemas.microsoft.com/office/drawing/2014/main" id="{9994B17B-374E-40FB-90C4-FF913F62F189}"/>
              </a:ext>
            </a:extLst>
          </p:cNvPr>
          <p:cNvSpPr txBox="1"/>
          <p:nvPr/>
        </p:nvSpPr>
        <p:spPr>
          <a:xfrm>
            <a:off x="5705363" y="4600627"/>
            <a:ext cx="1955342" cy="276999"/>
          </a:xfrm>
          <a:prstGeom prst="rect">
            <a:avLst/>
          </a:prstGeom>
          <a:solidFill>
            <a:srgbClr val="8A896E"/>
          </a:solidFill>
          <a:ln>
            <a:noFill/>
          </a:ln>
        </p:spPr>
        <p:txBody>
          <a:bodyPr wrap="none" rtlCol="0">
            <a:spAutoFit/>
          </a:bodyPr>
          <a:lstStyle/>
          <a:p>
            <a:pPr algn="ctr"/>
            <a:r>
              <a:rPr lang="en-US" sz="1200" b="1" spc="600" dirty="0">
                <a:solidFill>
                  <a:schemeClr val="bg1"/>
                </a:solidFill>
                <a:latin typeface="Lato Black" charset="0"/>
                <a:ea typeface="Lato Black" charset="0"/>
                <a:cs typeface="Lato Black" charset="0"/>
              </a:rPr>
              <a:t>YOURE NAME</a:t>
            </a:r>
          </a:p>
        </p:txBody>
      </p:sp>
      <p:sp>
        <p:nvSpPr>
          <p:cNvPr id="22" name="矩形 23">
            <a:extLst>
              <a:ext uri="{FF2B5EF4-FFF2-40B4-BE49-F238E27FC236}">
                <a16:creationId xmlns:a16="http://schemas.microsoft.com/office/drawing/2014/main" id="{FF265502-D587-4C92-A40C-72495D529D94}"/>
              </a:ext>
            </a:extLst>
          </p:cNvPr>
          <p:cNvSpPr>
            <a:spLocks noChangeArrowheads="1"/>
          </p:cNvSpPr>
          <p:nvPr/>
        </p:nvSpPr>
        <p:spPr bwMode="auto">
          <a:xfrm>
            <a:off x="5536553" y="3385764"/>
            <a:ext cx="5117840" cy="577081"/>
          </a:xfrm>
          <a:prstGeom prst="rect">
            <a:avLst/>
          </a:prstGeom>
          <a:noFill/>
          <a:ln>
            <a:noFill/>
          </a:ln>
        </p:spPr>
        <p:txBody>
          <a:bodyPr wrap="square">
            <a:spAutoFit/>
          </a:bodyPr>
          <a:lstStyle/>
          <a:p>
            <a:pPr>
              <a:lnSpc>
                <a:spcPct val="150000"/>
              </a:lnSpc>
            </a:pPr>
            <a:r>
              <a:rPr lang="en-US" altLang="zh-CN" sz="1100" dirty="0">
                <a:solidFill>
                  <a:schemeClr val="bg1">
                    <a:lumMod val="75000"/>
                  </a:schemeClr>
                </a:solidFill>
                <a:latin typeface="Parchment" panose="03040602040708040804" pitchFamily="66" charset="0"/>
                <a:ea typeface="微软雅黑 Light" panose="020B0502040204020203" pitchFamily="34" charset="-122"/>
              </a:rPr>
              <a:t>THIS IS A ART TEMPLATE ,THE TEMPLATE DESIGN BY JERRY.</a:t>
            </a:r>
          </a:p>
          <a:p>
            <a:pPr>
              <a:lnSpc>
                <a:spcPct val="150000"/>
              </a:lnSpc>
            </a:pPr>
            <a:r>
              <a:rPr lang="en-US" altLang="zh-CN" sz="1100" dirty="0">
                <a:solidFill>
                  <a:schemeClr val="bg1">
                    <a:lumMod val="75000"/>
                  </a:schemeClr>
                </a:solidFill>
                <a:latin typeface="Parchment" panose="03040602040708040804" pitchFamily="66" charset="0"/>
                <a:ea typeface="微软雅黑 Light" panose="020B0502040204020203" pitchFamily="34" charset="-122"/>
              </a:rPr>
              <a:t> THANK YOU WATCHING THIS ONE. </a:t>
            </a:r>
          </a:p>
        </p:txBody>
      </p:sp>
      <p:sp>
        <p:nvSpPr>
          <p:cNvPr id="23" name="_14">
            <a:extLst>
              <a:ext uri="{FF2B5EF4-FFF2-40B4-BE49-F238E27FC236}">
                <a16:creationId xmlns:a16="http://schemas.microsoft.com/office/drawing/2014/main" id="{3288C98F-DD48-4C8B-928B-F4BDFC53D355}"/>
              </a:ext>
            </a:extLst>
          </p:cNvPr>
          <p:cNvSpPr txBox="1">
            <a:spLocks noChangeArrowheads="1"/>
          </p:cNvSpPr>
          <p:nvPr/>
        </p:nvSpPr>
        <p:spPr bwMode="auto">
          <a:xfrm>
            <a:off x="5517503" y="1643939"/>
            <a:ext cx="3635212"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en-US" altLang="zh-CN" sz="6000" spc="600" dirty="0">
                <a:solidFill>
                  <a:srgbClr val="8A896E"/>
                </a:solidFill>
                <a:latin typeface="Tw Cen MT" panose="020B0602020104020603" pitchFamily="34" charset="0"/>
                <a:ea typeface="方正汉真广标简体" panose="02000000000000000000" pitchFamily="2" charset="-122"/>
              </a:rPr>
              <a:t>2018</a:t>
            </a:r>
            <a:endParaRPr lang="zh-CN" sz="6000" spc="600" dirty="0">
              <a:solidFill>
                <a:srgbClr val="8A896E"/>
              </a:solidFill>
              <a:latin typeface="Tw Cen MT" panose="020B0602020104020603" pitchFamily="34" charset="0"/>
              <a:ea typeface="方正汉真广标简体" panose="02000000000000000000" pitchFamily="2" charset="-122"/>
            </a:endParaRPr>
          </a:p>
        </p:txBody>
      </p:sp>
      <p:sp>
        <p:nvSpPr>
          <p:cNvPr id="31" name="_14">
            <a:extLst>
              <a:ext uri="{FF2B5EF4-FFF2-40B4-BE49-F238E27FC236}">
                <a16:creationId xmlns:a16="http://schemas.microsoft.com/office/drawing/2014/main" id="{5D1DD17C-CCC1-4BA5-8EB4-4B5F0A037636}"/>
              </a:ext>
            </a:extLst>
          </p:cNvPr>
          <p:cNvSpPr txBox="1">
            <a:spLocks noChangeArrowheads="1"/>
          </p:cNvSpPr>
          <p:nvPr/>
        </p:nvSpPr>
        <p:spPr bwMode="auto">
          <a:xfrm>
            <a:off x="5498452" y="2461370"/>
            <a:ext cx="5457111"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zh-CN" altLang="en-US" sz="4000" spc="600" dirty="0">
                <a:solidFill>
                  <a:srgbClr val="8A896E"/>
                </a:solidFill>
                <a:latin typeface="微软雅黑" panose="020B0503020204020204" pitchFamily="34" charset="-122"/>
                <a:ea typeface="微软雅黑" panose="020B0503020204020204" pitchFamily="34" charset="-122"/>
              </a:rPr>
              <a:t>简约清新通用</a:t>
            </a:r>
            <a:r>
              <a:rPr lang="en-US" altLang="zh-CN" sz="4000" spc="600" dirty="0">
                <a:solidFill>
                  <a:srgbClr val="8A896E"/>
                </a:solidFill>
                <a:latin typeface="微软雅黑" panose="020B0503020204020204" pitchFamily="34" charset="-122"/>
                <a:ea typeface="微软雅黑" panose="020B0503020204020204" pitchFamily="34" charset="-122"/>
              </a:rPr>
              <a:t>PPT</a:t>
            </a:r>
            <a:endParaRPr lang="zh-CN" sz="4000" spc="600" dirty="0">
              <a:solidFill>
                <a:srgbClr val="8A896E"/>
              </a:solidFill>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a16="http://schemas.microsoft.com/office/drawing/2014/main" id="{76E1DCAE-1F5C-430D-AA6D-99F887B8771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925414" y="1625352"/>
            <a:ext cx="3491396" cy="3578880"/>
          </a:xfrm>
          <a:prstGeom prst="rect">
            <a:avLst/>
          </a:prstGeom>
        </p:spPr>
      </p:pic>
    </p:spTree>
    <p:extLst>
      <p:ext uri="{BB962C8B-B14F-4D97-AF65-F5344CB8AC3E}">
        <p14:creationId xmlns:p14="http://schemas.microsoft.com/office/powerpoint/2010/main" val="418321162"/>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2"/>
                                        </p:tgtEl>
                                      </p:cBhvr>
                                    </p:cmd>
                                  </p:childTnLst>
                                </p:cTn>
                              </p:par>
                              <p:par>
                                <p:cTn id="7" presetID="16" presetClass="entr" presetSubtype="21"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barn(inVertical)">
                                      <p:cBhvr>
                                        <p:cTn id="9" dur="750"/>
                                        <p:tgtEl>
                                          <p:spTgt spid="4"/>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anim calcmode="lin" valueType="num">
                                      <p:cBhvr>
                                        <p:cTn id="14" dur="1000" fill="hold"/>
                                        <p:tgtEl>
                                          <p:spTgt spid="31"/>
                                        </p:tgtEl>
                                        <p:attrNameLst>
                                          <p:attrName>ppt_x</p:attrName>
                                        </p:attrNameLst>
                                      </p:cBhvr>
                                      <p:tavLst>
                                        <p:tav tm="0">
                                          <p:val>
                                            <p:strVal val="#ppt_x"/>
                                          </p:val>
                                        </p:tav>
                                        <p:tav tm="100000">
                                          <p:val>
                                            <p:strVal val="#ppt_x"/>
                                          </p:val>
                                        </p:tav>
                                      </p:tavLst>
                                    </p:anim>
                                    <p:anim calcmode="lin" valueType="num">
                                      <p:cBhvr>
                                        <p:cTn id="15" dur="1000" fill="hold"/>
                                        <p:tgtEl>
                                          <p:spTgt spid="31"/>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 presetClass="entr" presetSubtype="2"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1+#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par>
                          <p:cTn id="21" fill="hold">
                            <p:stCondLst>
                              <p:cond delay="2250"/>
                            </p:stCondLst>
                            <p:childTnLst>
                              <p:par>
                                <p:cTn id="22" presetID="2" presetClass="entr" presetSubtype="8"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0-#ppt_w/2"/>
                                          </p:val>
                                        </p:tav>
                                        <p:tav tm="100000">
                                          <p:val>
                                            <p:strVal val="#ppt_x"/>
                                          </p:val>
                                        </p:tav>
                                      </p:tavLst>
                                    </p:anim>
                                    <p:anim calcmode="lin" valueType="num">
                                      <p:cBhvr additive="base">
                                        <p:cTn id="25" dur="500" fill="hold"/>
                                        <p:tgtEl>
                                          <p:spTgt spid="22"/>
                                        </p:tgtEl>
                                        <p:attrNameLst>
                                          <p:attrName>ppt_y</p:attrName>
                                        </p:attrNameLst>
                                      </p:cBhvr>
                                      <p:tavLst>
                                        <p:tav tm="0">
                                          <p:val>
                                            <p:strVal val="#ppt_y"/>
                                          </p:val>
                                        </p:tav>
                                        <p:tav tm="100000">
                                          <p:val>
                                            <p:strVal val="#ppt_y"/>
                                          </p:val>
                                        </p:tav>
                                      </p:tavLst>
                                    </p:anim>
                                  </p:childTnLst>
                                </p:cTn>
                              </p:par>
                            </p:childTnLst>
                          </p:cTn>
                        </p:par>
                        <p:par>
                          <p:cTn id="26" fill="hold">
                            <p:stCondLst>
                              <p:cond delay="2750"/>
                            </p:stCondLst>
                            <p:childTnLst>
                              <p:par>
                                <p:cTn id="27" presetID="42" presetClass="entr" presetSubtype="0"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1000"/>
                                        <p:tgtEl>
                                          <p:spTgt spid="23"/>
                                        </p:tgtEl>
                                      </p:cBhvr>
                                    </p:animEffect>
                                    <p:anim calcmode="lin" valueType="num">
                                      <p:cBhvr>
                                        <p:cTn id="30" dur="1000" fill="hold"/>
                                        <p:tgtEl>
                                          <p:spTgt spid="23"/>
                                        </p:tgtEl>
                                        <p:attrNameLst>
                                          <p:attrName>ppt_x</p:attrName>
                                        </p:attrNameLst>
                                      </p:cBhvr>
                                      <p:tavLst>
                                        <p:tav tm="0">
                                          <p:val>
                                            <p:strVal val="#ppt_x"/>
                                          </p:val>
                                        </p:tav>
                                        <p:tav tm="100000">
                                          <p:val>
                                            <p:strVal val="#ppt_x"/>
                                          </p:val>
                                        </p:tav>
                                      </p:tavLst>
                                    </p:anim>
                                    <p:anim calcmode="lin" valueType="num">
                                      <p:cBhvr>
                                        <p:cTn id="31" dur="1000" fill="hold"/>
                                        <p:tgtEl>
                                          <p:spTgt spid="23"/>
                                        </p:tgtEl>
                                        <p:attrNameLst>
                                          <p:attrName>ppt_y</p:attrName>
                                        </p:attrNameLst>
                                      </p:cBhvr>
                                      <p:tavLst>
                                        <p:tav tm="0">
                                          <p:val>
                                            <p:strVal val="#ppt_y+.1"/>
                                          </p:val>
                                        </p:tav>
                                        <p:tav tm="100000">
                                          <p:val>
                                            <p:strVal val="#ppt_y"/>
                                          </p:val>
                                        </p:tav>
                                      </p:tavLst>
                                    </p:anim>
                                  </p:childTnLst>
                                </p:cTn>
                              </p:par>
                            </p:childTnLst>
                          </p:cTn>
                        </p:par>
                        <p:par>
                          <p:cTn id="32" fill="hold">
                            <p:stCondLst>
                              <p:cond delay="3750"/>
                            </p:stCondLst>
                            <p:childTnLst>
                              <p:par>
                                <p:cTn id="33" presetID="26" presetClass="entr" presetSubtype="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down)">
                                      <p:cBhvr>
                                        <p:cTn id="35" dur="435">
                                          <p:stCondLst>
                                            <p:cond delay="0"/>
                                          </p:stCondLst>
                                        </p:cTn>
                                        <p:tgtEl>
                                          <p:spTgt spid="6"/>
                                        </p:tgtEl>
                                      </p:cBhvr>
                                    </p:animEffect>
                                    <p:anim calcmode="lin" valueType="num">
                                      <p:cBhvr>
                                        <p:cTn id="36" dur="1367"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37" dur="498"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38" dur="498" tmFilter="0, 0; 0.125,0.2665; 0.25,0.4; 0.375,0.465; 0.5,0.5;  0.625,0.535; 0.75,0.6; 0.875,0.7335; 1,1">
                                          <p:stCondLst>
                                            <p:cond delay="498"/>
                                          </p:stCondLst>
                                        </p:cTn>
                                        <p:tgtEl>
                                          <p:spTgt spid="6"/>
                                        </p:tgtEl>
                                        <p:attrNameLst>
                                          <p:attrName>ppt_y</p:attrName>
                                        </p:attrNameLst>
                                      </p:cBhvr>
                                      <p:tavLst>
                                        <p:tav tm="0" fmla="#ppt_y-sin(pi*$)/9">
                                          <p:val>
                                            <p:fltVal val="0"/>
                                          </p:val>
                                        </p:tav>
                                        <p:tav tm="100000">
                                          <p:val>
                                            <p:fltVal val="1"/>
                                          </p:val>
                                        </p:tav>
                                      </p:tavLst>
                                    </p:anim>
                                    <p:anim calcmode="lin" valueType="num">
                                      <p:cBhvr>
                                        <p:cTn id="39" dur="249" tmFilter="0, 0; 0.125,0.2665; 0.25,0.4; 0.375,0.465; 0.5,0.5;  0.625,0.535; 0.75,0.6; 0.875,0.7335; 1,1">
                                          <p:stCondLst>
                                            <p:cond delay="993"/>
                                          </p:stCondLst>
                                        </p:cTn>
                                        <p:tgtEl>
                                          <p:spTgt spid="6"/>
                                        </p:tgtEl>
                                        <p:attrNameLst>
                                          <p:attrName>ppt_y</p:attrName>
                                        </p:attrNameLst>
                                      </p:cBhvr>
                                      <p:tavLst>
                                        <p:tav tm="0" fmla="#ppt_y-sin(pi*$)/27">
                                          <p:val>
                                            <p:fltVal val="0"/>
                                          </p:val>
                                        </p:tav>
                                        <p:tav tm="100000">
                                          <p:val>
                                            <p:fltVal val="1"/>
                                          </p:val>
                                        </p:tav>
                                      </p:tavLst>
                                    </p:anim>
                                    <p:anim calcmode="lin" valueType="num">
                                      <p:cBhvr>
                                        <p:cTn id="40" dur="123" tmFilter="0, 0; 0.125,0.2665; 0.25,0.4; 0.375,0.465; 0.5,0.5;  0.625,0.535; 0.75,0.6; 0.875,0.7335; 1,1">
                                          <p:stCondLst>
                                            <p:cond delay="1242"/>
                                          </p:stCondLst>
                                        </p:cTn>
                                        <p:tgtEl>
                                          <p:spTgt spid="6"/>
                                        </p:tgtEl>
                                        <p:attrNameLst>
                                          <p:attrName>ppt_y</p:attrName>
                                        </p:attrNameLst>
                                      </p:cBhvr>
                                      <p:tavLst>
                                        <p:tav tm="0" fmla="#ppt_y-sin(pi*$)/81">
                                          <p:val>
                                            <p:fltVal val="0"/>
                                          </p:val>
                                        </p:tav>
                                        <p:tav tm="100000">
                                          <p:val>
                                            <p:fltVal val="1"/>
                                          </p:val>
                                        </p:tav>
                                      </p:tavLst>
                                    </p:anim>
                                    <p:animScale>
                                      <p:cBhvr>
                                        <p:cTn id="41" dur="20">
                                          <p:stCondLst>
                                            <p:cond delay="487"/>
                                          </p:stCondLst>
                                        </p:cTn>
                                        <p:tgtEl>
                                          <p:spTgt spid="6"/>
                                        </p:tgtEl>
                                      </p:cBhvr>
                                      <p:to x="100000" y="60000"/>
                                    </p:animScale>
                                    <p:animScale>
                                      <p:cBhvr>
                                        <p:cTn id="42" dur="124" decel="50000">
                                          <p:stCondLst>
                                            <p:cond delay="507"/>
                                          </p:stCondLst>
                                        </p:cTn>
                                        <p:tgtEl>
                                          <p:spTgt spid="6"/>
                                        </p:tgtEl>
                                      </p:cBhvr>
                                      <p:to x="100000" y="100000"/>
                                    </p:animScale>
                                    <p:animScale>
                                      <p:cBhvr>
                                        <p:cTn id="43" dur="20">
                                          <p:stCondLst>
                                            <p:cond delay="984"/>
                                          </p:stCondLst>
                                        </p:cTn>
                                        <p:tgtEl>
                                          <p:spTgt spid="6"/>
                                        </p:tgtEl>
                                      </p:cBhvr>
                                      <p:to x="100000" y="80000"/>
                                    </p:animScale>
                                    <p:animScale>
                                      <p:cBhvr>
                                        <p:cTn id="44" dur="124" decel="50000">
                                          <p:stCondLst>
                                            <p:cond delay="1004"/>
                                          </p:stCondLst>
                                        </p:cTn>
                                        <p:tgtEl>
                                          <p:spTgt spid="6"/>
                                        </p:tgtEl>
                                      </p:cBhvr>
                                      <p:to x="100000" y="100000"/>
                                    </p:animScale>
                                    <p:animScale>
                                      <p:cBhvr>
                                        <p:cTn id="45" dur="20">
                                          <p:stCondLst>
                                            <p:cond delay="1231"/>
                                          </p:stCondLst>
                                        </p:cTn>
                                        <p:tgtEl>
                                          <p:spTgt spid="6"/>
                                        </p:tgtEl>
                                      </p:cBhvr>
                                      <p:to x="100000" y="90000"/>
                                    </p:animScale>
                                    <p:animScale>
                                      <p:cBhvr>
                                        <p:cTn id="46" dur="124" decel="50000">
                                          <p:stCondLst>
                                            <p:cond delay="1251"/>
                                          </p:stCondLst>
                                        </p:cTn>
                                        <p:tgtEl>
                                          <p:spTgt spid="6"/>
                                        </p:tgtEl>
                                      </p:cBhvr>
                                      <p:to x="100000" y="100000"/>
                                    </p:animScale>
                                    <p:animScale>
                                      <p:cBhvr>
                                        <p:cTn id="47" dur="20">
                                          <p:stCondLst>
                                            <p:cond delay="1356"/>
                                          </p:stCondLst>
                                        </p:cTn>
                                        <p:tgtEl>
                                          <p:spTgt spid="6"/>
                                        </p:tgtEl>
                                      </p:cBhvr>
                                      <p:to x="100000" y="95000"/>
                                    </p:animScale>
                                    <p:animScale>
                                      <p:cBhvr>
                                        <p:cTn id="48" dur="124" decel="50000">
                                          <p:stCondLst>
                                            <p:cond delay="1376"/>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49" repeatCount="indefinite" fill="hold" display="0">
                  <p:stCondLst>
                    <p:cond delay="indefinite"/>
                  </p:stCondLst>
                  <p:endCondLst>
                    <p:cond evt="onStopAudio" delay="0">
                      <p:tgtEl>
                        <p:sldTgt/>
                      </p:tgtEl>
                    </p:cond>
                  </p:endCondLst>
                </p:cTn>
                <p:tgtEl>
                  <p:spTgt spid="62"/>
                </p:tgtEl>
              </p:cMediaNode>
            </p:audio>
          </p:childTnLst>
        </p:cTn>
      </p:par>
    </p:tnLst>
    <p:bldLst>
      <p:bldP spid="21" grpId="0" animBg="1"/>
      <p:bldP spid="22" grpId="0"/>
      <p:bldP spid="23" grpId="0"/>
      <p:bldP spid="3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C9357CAB-D5F9-4E67-AEE6-F72FA55E5EF2}"/>
              </a:ext>
            </a:extLst>
          </p:cNvPr>
          <p:cNvGrpSpPr/>
          <p:nvPr/>
        </p:nvGrpSpPr>
        <p:grpSpPr>
          <a:xfrm>
            <a:off x="4481038" y="413438"/>
            <a:ext cx="3255323" cy="653431"/>
            <a:chOff x="4973577" y="1165682"/>
            <a:chExt cx="2311400" cy="653431"/>
          </a:xfrm>
        </p:grpSpPr>
        <p:sp>
          <p:nvSpPr>
            <p:cNvPr id="16" name="TextBox 8">
              <a:extLst>
                <a:ext uri="{FF2B5EF4-FFF2-40B4-BE49-F238E27FC236}">
                  <a16:creationId xmlns:a16="http://schemas.microsoft.com/office/drawing/2014/main" id="{78651011-03CA-4D62-84E8-8E5B03A17CB6}"/>
                </a:ext>
              </a:extLst>
            </p:cNvPr>
            <p:cNvSpPr txBox="1">
              <a:spLocks noChangeArrowheads="1"/>
            </p:cNvSpPr>
            <p:nvPr/>
          </p:nvSpPr>
          <p:spPr bwMode="auto">
            <a:xfrm>
              <a:off x="4973577" y="11656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8A896E"/>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17" name="TextBox 8">
              <a:extLst>
                <a:ext uri="{FF2B5EF4-FFF2-40B4-BE49-F238E27FC236}">
                  <a16:creationId xmlns:a16="http://schemas.microsoft.com/office/drawing/2014/main" id="{35DD5958-AE25-4576-B4C5-0381196922E1}"/>
                </a:ext>
              </a:extLst>
            </p:cNvPr>
            <p:cNvSpPr txBox="1">
              <a:spLocks noChangeArrowheads="1"/>
            </p:cNvSpPr>
            <p:nvPr/>
          </p:nvSpPr>
          <p:spPr bwMode="auto">
            <a:xfrm>
              <a:off x="4973577" y="1634447"/>
              <a:ext cx="23114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a:extLst>
              <a:ext uri="{FF2B5EF4-FFF2-40B4-BE49-F238E27FC236}">
                <a16:creationId xmlns:a16="http://schemas.microsoft.com/office/drawing/2014/main" id="{7DF0E3CC-FC40-4E43-A734-C904B0AEA779}"/>
              </a:ext>
            </a:extLst>
          </p:cNvPr>
          <p:cNvGrpSpPr/>
          <p:nvPr/>
        </p:nvGrpSpPr>
        <p:grpSpPr>
          <a:xfrm>
            <a:off x="1892174" y="2167400"/>
            <a:ext cx="5473826" cy="3593673"/>
            <a:chOff x="5550759" y="2119020"/>
            <a:chExt cx="4852875" cy="3186007"/>
          </a:xfrm>
        </p:grpSpPr>
        <p:cxnSp>
          <p:nvCxnSpPr>
            <p:cNvPr id="6" name="直接连接符 5">
              <a:extLst>
                <a:ext uri="{FF2B5EF4-FFF2-40B4-BE49-F238E27FC236}">
                  <a16:creationId xmlns:a16="http://schemas.microsoft.com/office/drawing/2014/main" id="{28DD662D-0D2C-4BD2-AAE4-7BF09D838DF5}"/>
                </a:ext>
              </a:extLst>
            </p:cNvPr>
            <p:cNvCxnSpPr/>
            <p:nvPr/>
          </p:nvCxnSpPr>
          <p:spPr>
            <a:xfrm>
              <a:off x="6129058" y="2119020"/>
              <a:ext cx="0" cy="2880320"/>
            </a:xfrm>
            <a:prstGeom prst="line">
              <a:avLst/>
            </a:prstGeom>
            <a:ln>
              <a:solidFill>
                <a:srgbClr val="7C63A1"/>
              </a:solidFill>
            </a:ln>
          </p:spPr>
          <p:style>
            <a:lnRef idx="1">
              <a:schemeClr val="accent1"/>
            </a:lnRef>
            <a:fillRef idx="0">
              <a:schemeClr val="accent1"/>
            </a:fillRef>
            <a:effectRef idx="0">
              <a:schemeClr val="accent1"/>
            </a:effectRef>
            <a:fontRef idx="minor">
              <a:schemeClr val="tx1"/>
            </a:fontRef>
          </p:style>
        </p:cxnSp>
        <p:sp>
          <p:nvSpPr>
            <p:cNvPr id="7" name="TextBox 5">
              <a:extLst>
                <a:ext uri="{FF2B5EF4-FFF2-40B4-BE49-F238E27FC236}">
                  <a16:creationId xmlns:a16="http://schemas.microsoft.com/office/drawing/2014/main" id="{C0AFEDD1-CBFD-4B9C-B66E-84F67CABA468}"/>
                </a:ext>
              </a:extLst>
            </p:cNvPr>
            <p:cNvSpPr txBox="1"/>
            <p:nvPr/>
          </p:nvSpPr>
          <p:spPr>
            <a:xfrm>
              <a:off x="5556048" y="2433474"/>
              <a:ext cx="573011" cy="245576"/>
            </a:xfrm>
            <a:prstGeom prst="rect">
              <a:avLst/>
            </a:prstGeom>
            <a:noFill/>
          </p:spPr>
          <p:txBody>
            <a:bodyPr wrap="none" rtlCol="0">
              <a:spAutoFit/>
            </a:bodyPr>
            <a:lstStyle/>
            <a:p>
              <a:pPr algn="r"/>
              <a:r>
                <a:rPr lang="zh-CN" altLang="en-US" sz="1200" dirty="0">
                  <a:solidFill>
                    <a:schemeClr val="bg1">
                      <a:lumMod val="50000"/>
                    </a:schemeClr>
                  </a:solidFill>
                </a:rPr>
                <a:t>业务一</a:t>
              </a:r>
            </a:p>
          </p:txBody>
        </p:sp>
        <p:sp>
          <p:nvSpPr>
            <p:cNvPr id="8" name="TextBox 6">
              <a:extLst>
                <a:ext uri="{FF2B5EF4-FFF2-40B4-BE49-F238E27FC236}">
                  <a16:creationId xmlns:a16="http://schemas.microsoft.com/office/drawing/2014/main" id="{14F1FA08-0695-4584-9706-5367205798E2}"/>
                </a:ext>
              </a:extLst>
            </p:cNvPr>
            <p:cNvSpPr txBox="1"/>
            <p:nvPr/>
          </p:nvSpPr>
          <p:spPr>
            <a:xfrm>
              <a:off x="5550759" y="3037798"/>
              <a:ext cx="573011" cy="245576"/>
            </a:xfrm>
            <a:prstGeom prst="rect">
              <a:avLst/>
            </a:prstGeom>
            <a:noFill/>
          </p:spPr>
          <p:txBody>
            <a:bodyPr wrap="none" rtlCol="0">
              <a:spAutoFit/>
            </a:bodyPr>
            <a:lstStyle/>
            <a:p>
              <a:pPr algn="r"/>
              <a:r>
                <a:rPr lang="zh-CN" altLang="en-US" sz="1200" dirty="0">
                  <a:solidFill>
                    <a:schemeClr val="bg1">
                      <a:lumMod val="50000"/>
                    </a:schemeClr>
                  </a:solidFill>
                </a:rPr>
                <a:t>业务二</a:t>
              </a:r>
            </a:p>
          </p:txBody>
        </p:sp>
        <p:sp>
          <p:nvSpPr>
            <p:cNvPr id="9" name="TextBox 7">
              <a:extLst>
                <a:ext uri="{FF2B5EF4-FFF2-40B4-BE49-F238E27FC236}">
                  <a16:creationId xmlns:a16="http://schemas.microsoft.com/office/drawing/2014/main" id="{6598B9CE-9BB7-4FF0-A00D-0F089711C34C}"/>
                </a:ext>
              </a:extLst>
            </p:cNvPr>
            <p:cNvSpPr txBox="1"/>
            <p:nvPr/>
          </p:nvSpPr>
          <p:spPr>
            <a:xfrm>
              <a:off x="5556046" y="3637865"/>
              <a:ext cx="573011" cy="245576"/>
            </a:xfrm>
            <a:prstGeom prst="rect">
              <a:avLst/>
            </a:prstGeom>
            <a:noFill/>
          </p:spPr>
          <p:txBody>
            <a:bodyPr wrap="none" rtlCol="0">
              <a:spAutoFit/>
            </a:bodyPr>
            <a:lstStyle/>
            <a:p>
              <a:pPr algn="r"/>
              <a:r>
                <a:rPr lang="zh-CN" altLang="en-US" sz="1200" dirty="0">
                  <a:solidFill>
                    <a:schemeClr val="bg1">
                      <a:lumMod val="50000"/>
                    </a:schemeClr>
                  </a:solidFill>
                </a:rPr>
                <a:t>业务三</a:t>
              </a:r>
            </a:p>
          </p:txBody>
        </p:sp>
        <p:sp>
          <p:nvSpPr>
            <p:cNvPr id="10" name="TextBox 8">
              <a:extLst>
                <a:ext uri="{FF2B5EF4-FFF2-40B4-BE49-F238E27FC236}">
                  <a16:creationId xmlns:a16="http://schemas.microsoft.com/office/drawing/2014/main" id="{25DBB0BB-A427-41A3-8B3C-F4AAD55EBA09}"/>
                </a:ext>
              </a:extLst>
            </p:cNvPr>
            <p:cNvSpPr txBox="1"/>
            <p:nvPr/>
          </p:nvSpPr>
          <p:spPr>
            <a:xfrm>
              <a:off x="5561334" y="4285937"/>
              <a:ext cx="573011" cy="245576"/>
            </a:xfrm>
            <a:prstGeom prst="rect">
              <a:avLst/>
            </a:prstGeom>
            <a:noFill/>
          </p:spPr>
          <p:txBody>
            <a:bodyPr wrap="none" rtlCol="0">
              <a:spAutoFit/>
            </a:bodyPr>
            <a:lstStyle/>
            <a:p>
              <a:pPr algn="r"/>
              <a:r>
                <a:rPr lang="zh-CN" altLang="en-US" sz="1200" dirty="0">
                  <a:solidFill>
                    <a:schemeClr val="bg1">
                      <a:lumMod val="50000"/>
                    </a:schemeClr>
                  </a:solidFill>
                </a:rPr>
                <a:t>业务四</a:t>
              </a:r>
            </a:p>
          </p:txBody>
        </p:sp>
        <p:sp>
          <p:nvSpPr>
            <p:cNvPr id="11" name="矩形 10">
              <a:extLst>
                <a:ext uri="{FF2B5EF4-FFF2-40B4-BE49-F238E27FC236}">
                  <a16:creationId xmlns:a16="http://schemas.microsoft.com/office/drawing/2014/main" id="{70C0F47D-6722-4CA9-A14F-F6C02676D3D6}"/>
                </a:ext>
              </a:extLst>
            </p:cNvPr>
            <p:cNvSpPr/>
            <p:nvPr/>
          </p:nvSpPr>
          <p:spPr>
            <a:xfrm>
              <a:off x="6134346" y="2361466"/>
              <a:ext cx="2160240" cy="216024"/>
            </a:xfrm>
            <a:prstGeom prst="rect">
              <a:avLst/>
            </a:prstGeom>
            <a:solidFill>
              <a:srgbClr val="8A8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3" name="矩形 12">
              <a:extLst>
                <a:ext uri="{FF2B5EF4-FFF2-40B4-BE49-F238E27FC236}">
                  <a16:creationId xmlns:a16="http://schemas.microsoft.com/office/drawing/2014/main" id="{5518010D-FC9E-4122-9176-A6C6968FC425}"/>
                </a:ext>
              </a:extLst>
            </p:cNvPr>
            <p:cNvSpPr/>
            <p:nvPr/>
          </p:nvSpPr>
          <p:spPr>
            <a:xfrm>
              <a:off x="6134346" y="2577490"/>
              <a:ext cx="3287608" cy="216024"/>
            </a:xfrm>
            <a:prstGeom prst="rect">
              <a:avLst/>
            </a:prstGeom>
            <a:solidFill>
              <a:srgbClr val="8A896E">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4" name="矩形 13">
              <a:extLst>
                <a:ext uri="{FF2B5EF4-FFF2-40B4-BE49-F238E27FC236}">
                  <a16:creationId xmlns:a16="http://schemas.microsoft.com/office/drawing/2014/main" id="{6A700221-5B3E-4CA7-ACD8-2F9F2B6CA87C}"/>
                </a:ext>
              </a:extLst>
            </p:cNvPr>
            <p:cNvSpPr/>
            <p:nvPr/>
          </p:nvSpPr>
          <p:spPr>
            <a:xfrm>
              <a:off x="6134346" y="2985535"/>
              <a:ext cx="1643804" cy="216024"/>
            </a:xfrm>
            <a:prstGeom prst="rect">
              <a:avLst/>
            </a:prstGeom>
            <a:solidFill>
              <a:srgbClr val="8A8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5" name="矩形 14">
              <a:extLst>
                <a:ext uri="{FF2B5EF4-FFF2-40B4-BE49-F238E27FC236}">
                  <a16:creationId xmlns:a16="http://schemas.microsoft.com/office/drawing/2014/main" id="{FF6B5CD0-0456-4D21-A54D-E7DF9676447D}"/>
                </a:ext>
              </a:extLst>
            </p:cNvPr>
            <p:cNvSpPr/>
            <p:nvPr/>
          </p:nvSpPr>
          <p:spPr>
            <a:xfrm>
              <a:off x="6134346" y="3201559"/>
              <a:ext cx="2448272" cy="216024"/>
            </a:xfrm>
            <a:prstGeom prst="rect">
              <a:avLst/>
            </a:prstGeom>
            <a:solidFill>
              <a:srgbClr val="8A896E">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8" name="矩形 17">
              <a:extLst>
                <a:ext uri="{FF2B5EF4-FFF2-40B4-BE49-F238E27FC236}">
                  <a16:creationId xmlns:a16="http://schemas.microsoft.com/office/drawing/2014/main" id="{0DA19889-0BFA-41BA-8CF6-17C91B33FF46}"/>
                </a:ext>
              </a:extLst>
            </p:cNvPr>
            <p:cNvSpPr/>
            <p:nvPr/>
          </p:nvSpPr>
          <p:spPr>
            <a:xfrm>
              <a:off x="6134346" y="3609604"/>
              <a:ext cx="2664296" cy="216024"/>
            </a:xfrm>
            <a:prstGeom prst="rect">
              <a:avLst/>
            </a:prstGeom>
            <a:solidFill>
              <a:srgbClr val="8A8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9" name="矩形 18">
              <a:extLst>
                <a:ext uri="{FF2B5EF4-FFF2-40B4-BE49-F238E27FC236}">
                  <a16:creationId xmlns:a16="http://schemas.microsoft.com/office/drawing/2014/main" id="{3BC925DB-5759-4E0F-AAE0-C0A57EF64F98}"/>
                </a:ext>
              </a:extLst>
            </p:cNvPr>
            <p:cNvSpPr/>
            <p:nvPr/>
          </p:nvSpPr>
          <p:spPr>
            <a:xfrm>
              <a:off x="6134346" y="3825628"/>
              <a:ext cx="2952328" cy="216024"/>
            </a:xfrm>
            <a:prstGeom prst="rect">
              <a:avLst/>
            </a:prstGeom>
            <a:solidFill>
              <a:srgbClr val="8A896E">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0" name="矩形 19">
              <a:extLst>
                <a:ext uri="{FF2B5EF4-FFF2-40B4-BE49-F238E27FC236}">
                  <a16:creationId xmlns:a16="http://schemas.microsoft.com/office/drawing/2014/main" id="{78402020-6B7F-4E5B-B965-B022FEF70FF1}"/>
                </a:ext>
              </a:extLst>
            </p:cNvPr>
            <p:cNvSpPr/>
            <p:nvPr/>
          </p:nvSpPr>
          <p:spPr>
            <a:xfrm>
              <a:off x="6134346" y="4233674"/>
              <a:ext cx="2016224" cy="216024"/>
            </a:xfrm>
            <a:prstGeom prst="rect">
              <a:avLst/>
            </a:prstGeom>
            <a:solidFill>
              <a:srgbClr val="8A8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1" name="矩形 20">
              <a:extLst>
                <a:ext uri="{FF2B5EF4-FFF2-40B4-BE49-F238E27FC236}">
                  <a16:creationId xmlns:a16="http://schemas.microsoft.com/office/drawing/2014/main" id="{58AFEC20-3977-4E82-B051-C0C5C295DCA2}"/>
                </a:ext>
              </a:extLst>
            </p:cNvPr>
            <p:cNvSpPr/>
            <p:nvPr/>
          </p:nvSpPr>
          <p:spPr>
            <a:xfrm>
              <a:off x="6134346" y="4449698"/>
              <a:ext cx="3744416" cy="216024"/>
            </a:xfrm>
            <a:prstGeom prst="rect">
              <a:avLst/>
            </a:prstGeom>
            <a:solidFill>
              <a:srgbClr val="8A896E">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2" name="TextBox 17">
              <a:extLst>
                <a:ext uri="{FF2B5EF4-FFF2-40B4-BE49-F238E27FC236}">
                  <a16:creationId xmlns:a16="http://schemas.microsoft.com/office/drawing/2014/main" id="{0BA21163-07CD-4995-BACF-B605177EA3AE}"/>
                </a:ext>
              </a:extLst>
            </p:cNvPr>
            <p:cNvSpPr txBox="1"/>
            <p:nvPr/>
          </p:nvSpPr>
          <p:spPr>
            <a:xfrm>
              <a:off x="8384376" y="2294974"/>
              <a:ext cx="401050" cy="245576"/>
            </a:xfrm>
            <a:prstGeom prst="rect">
              <a:avLst/>
            </a:prstGeom>
            <a:noFill/>
          </p:spPr>
          <p:txBody>
            <a:bodyPr wrap="none" rtlCol="0">
              <a:spAutoFit/>
            </a:bodyPr>
            <a:lstStyle/>
            <a:p>
              <a:pPr algn="r"/>
              <a:r>
                <a:rPr lang="en-US" altLang="zh-CN" sz="1200" dirty="0">
                  <a:solidFill>
                    <a:schemeClr val="bg1">
                      <a:lumMod val="50000"/>
                    </a:schemeClr>
                  </a:solidFill>
                </a:rPr>
                <a:t>60%</a:t>
              </a:r>
              <a:endParaRPr lang="zh-CN" altLang="en-US" sz="1200" dirty="0">
                <a:solidFill>
                  <a:schemeClr val="bg1">
                    <a:lumMod val="50000"/>
                  </a:schemeClr>
                </a:solidFill>
              </a:endParaRPr>
            </a:p>
          </p:txBody>
        </p:sp>
        <p:sp>
          <p:nvSpPr>
            <p:cNvPr id="23" name="TextBox 18">
              <a:extLst>
                <a:ext uri="{FF2B5EF4-FFF2-40B4-BE49-F238E27FC236}">
                  <a16:creationId xmlns:a16="http://schemas.microsoft.com/office/drawing/2014/main" id="{0DAE053E-C893-4BD4-824D-5B8FD6E15333}"/>
                </a:ext>
              </a:extLst>
            </p:cNvPr>
            <p:cNvSpPr txBox="1"/>
            <p:nvPr/>
          </p:nvSpPr>
          <p:spPr>
            <a:xfrm>
              <a:off x="9511744" y="2571973"/>
              <a:ext cx="401050" cy="245576"/>
            </a:xfrm>
            <a:prstGeom prst="rect">
              <a:avLst/>
            </a:prstGeom>
            <a:noFill/>
          </p:spPr>
          <p:txBody>
            <a:bodyPr wrap="none" rtlCol="0">
              <a:spAutoFit/>
            </a:bodyPr>
            <a:lstStyle/>
            <a:p>
              <a:pPr algn="r"/>
              <a:r>
                <a:rPr lang="en-US" altLang="zh-CN" sz="1200" dirty="0">
                  <a:solidFill>
                    <a:schemeClr val="bg1">
                      <a:lumMod val="50000"/>
                    </a:schemeClr>
                  </a:solidFill>
                </a:rPr>
                <a:t>80%</a:t>
              </a:r>
              <a:endParaRPr lang="zh-CN" altLang="en-US" sz="1200" dirty="0">
                <a:solidFill>
                  <a:schemeClr val="bg1">
                    <a:lumMod val="50000"/>
                  </a:schemeClr>
                </a:solidFill>
              </a:endParaRPr>
            </a:p>
          </p:txBody>
        </p:sp>
        <p:sp>
          <p:nvSpPr>
            <p:cNvPr id="24" name="TextBox 19">
              <a:extLst>
                <a:ext uri="{FF2B5EF4-FFF2-40B4-BE49-F238E27FC236}">
                  <a16:creationId xmlns:a16="http://schemas.microsoft.com/office/drawing/2014/main" id="{455D27B2-BF83-4B22-9497-731734502499}"/>
                </a:ext>
              </a:extLst>
            </p:cNvPr>
            <p:cNvSpPr txBox="1"/>
            <p:nvPr/>
          </p:nvSpPr>
          <p:spPr>
            <a:xfrm>
              <a:off x="10002584" y="4399220"/>
              <a:ext cx="401050" cy="245576"/>
            </a:xfrm>
            <a:prstGeom prst="rect">
              <a:avLst/>
            </a:prstGeom>
            <a:noFill/>
          </p:spPr>
          <p:txBody>
            <a:bodyPr wrap="none" rtlCol="0">
              <a:spAutoFit/>
            </a:bodyPr>
            <a:lstStyle/>
            <a:p>
              <a:pPr algn="r"/>
              <a:r>
                <a:rPr lang="en-US" altLang="zh-CN" sz="1200" dirty="0">
                  <a:solidFill>
                    <a:schemeClr val="bg1">
                      <a:lumMod val="50000"/>
                    </a:schemeClr>
                  </a:solidFill>
                </a:rPr>
                <a:t>95%</a:t>
              </a:r>
              <a:endParaRPr lang="zh-CN" altLang="en-US" sz="1200" dirty="0">
                <a:solidFill>
                  <a:schemeClr val="bg1">
                    <a:lumMod val="50000"/>
                  </a:schemeClr>
                </a:solidFill>
              </a:endParaRPr>
            </a:p>
          </p:txBody>
        </p:sp>
        <p:sp>
          <p:nvSpPr>
            <p:cNvPr id="25" name="TextBox 20">
              <a:extLst>
                <a:ext uri="{FF2B5EF4-FFF2-40B4-BE49-F238E27FC236}">
                  <a16:creationId xmlns:a16="http://schemas.microsoft.com/office/drawing/2014/main" id="{67133390-34B0-482F-8D37-4AA6F5706F54}"/>
                </a:ext>
              </a:extLst>
            </p:cNvPr>
            <p:cNvSpPr txBox="1"/>
            <p:nvPr/>
          </p:nvSpPr>
          <p:spPr>
            <a:xfrm>
              <a:off x="8240359" y="4203186"/>
              <a:ext cx="401050" cy="245576"/>
            </a:xfrm>
            <a:prstGeom prst="rect">
              <a:avLst/>
            </a:prstGeom>
            <a:noFill/>
          </p:spPr>
          <p:txBody>
            <a:bodyPr wrap="none" rtlCol="0">
              <a:spAutoFit/>
            </a:bodyPr>
            <a:lstStyle/>
            <a:p>
              <a:pPr algn="r"/>
              <a:r>
                <a:rPr lang="en-US" altLang="zh-CN" sz="1200" dirty="0">
                  <a:solidFill>
                    <a:schemeClr val="bg1">
                      <a:lumMod val="50000"/>
                    </a:schemeClr>
                  </a:solidFill>
                </a:rPr>
                <a:t>56%</a:t>
              </a:r>
              <a:endParaRPr lang="zh-CN" altLang="en-US" sz="1200" dirty="0">
                <a:solidFill>
                  <a:schemeClr val="bg1">
                    <a:lumMod val="50000"/>
                  </a:schemeClr>
                </a:solidFill>
              </a:endParaRPr>
            </a:p>
          </p:txBody>
        </p:sp>
        <p:sp>
          <p:nvSpPr>
            <p:cNvPr id="26" name="TextBox 21">
              <a:extLst>
                <a:ext uri="{FF2B5EF4-FFF2-40B4-BE49-F238E27FC236}">
                  <a16:creationId xmlns:a16="http://schemas.microsoft.com/office/drawing/2014/main" id="{BC827420-242C-4CDD-A484-67D5BADA65E4}"/>
                </a:ext>
              </a:extLst>
            </p:cNvPr>
            <p:cNvSpPr txBox="1"/>
            <p:nvPr/>
          </p:nvSpPr>
          <p:spPr>
            <a:xfrm>
              <a:off x="8888432" y="3579116"/>
              <a:ext cx="401050" cy="245576"/>
            </a:xfrm>
            <a:prstGeom prst="rect">
              <a:avLst/>
            </a:prstGeom>
            <a:noFill/>
          </p:spPr>
          <p:txBody>
            <a:bodyPr wrap="none" rtlCol="0">
              <a:spAutoFit/>
            </a:bodyPr>
            <a:lstStyle/>
            <a:p>
              <a:pPr algn="r"/>
              <a:r>
                <a:rPr lang="en-US" altLang="zh-CN" sz="1200" dirty="0">
                  <a:solidFill>
                    <a:schemeClr val="bg1">
                      <a:lumMod val="50000"/>
                    </a:schemeClr>
                  </a:solidFill>
                </a:rPr>
                <a:t>70%</a:t>
              </a:r>
              <a:endParaRPr lang="zh-CN" altLang="en-US" sz="1200" dirty="0">
                <a:solidFill>
                  <a:schemeClr val="bg1">
                    <a:lumMod val="50000"/>
                  </a:schemeClr>
                </a:solidFill>
              </a:endParaRPr>
            </a:p>
          </p:txBody>
        </p:sp>
        <p:sp>
          <p:nvSpPr>
            <p:cNvPr id="27" name="TextBox 22">
              <a:extLst>
                <a:ext uri="{FF2B5EF4-FFF2-40B4-BE49-F238E27FC236}">
                  <a16:creationId xmlns:a16="http://schemas.microsoft.com/office/drawing/2014/main" id="{FEF2553E-B3F0-44B3-BD41-20DCCE3F7D64}"/>
                </a:ext>
              </a:extLst>
            </p:cNvPr>
            <p:cNvSpPr txBox="1"/>
            <p:nvPr/>
          </p:nvSpPr>
          <p:spPr>
            <a:xfrm>
              <a:off x="7867940" y="2955047"/>
              <a:ext cx="401050" cy="245576"/>
            </a:xfrm>
            <a:prstGeom prst="rect">
              <a:avLst/>
            </a:prstGeom>
            <a:noFill/>
          </p:spPr>
          <p:txBody>
            <a:bodyPr wrap="none" rtlCol="0">
              <a:spAutoFit/>
            </a:bodyPr>
            <a:lstStyle/>
            <a:p>
              <a:pPr algn="r"/>
              <a:r>
                <a:rPr lang="en-US" altLang="zh-CN" sz="1200" dirty="0">
                  <a:solidFill>
                    <a:schemeClr val="bg1">
                      <a:lumMod val="50000"/>
                    </a:schemeClr>
                  </a:solidFill>
                </a:rPr>
                <a:t>40%</a:t>
              </a:r>
              <a:endParaRPr lang="zh-CN" altLang="en-US" sz="1200" dirty="0">
                <a:solidFill>
                  <a:schemeClr val="bg1">
                    <a:lumMod val="50000"/>
                  </a:schemeClr>
                </a:solidFill>
              </a:endParaRPr>
            </a:p>
          </p:txBody>
        </p:sp>
        <p:sp>
          <p:nvSpPr>
            <p:cNvPr id="28" name="TextBox 23">
              <a:extLst>
                <a:ext uri="{FF2B5EF4-FFF2-40B4-BE49-F238E27FC236}">
                  <a16:creationId xmlns:a16="http://schemas.microsoft.com/office/drawing/2014/main" id="{F37D0BCD-F941-451A-9064-EA9A09C3790D}"/>
                </a:ext>
              </a:extLst>
            </p:cNvPr>
            <p:cNvSpPr txBox="1"/>
            <p:nvPr/>
          </p:nvSpPr>
          <p:spPr>
            <a:xfrm>
              <a:off x="9220604" y="3801626"/>
              <a:ext cx="401050" cy="245576"/>
            </a:xfrm>
            <a:prstGeom prst="rect">
              <a:avLst/>
            </a:prstGeom>
            <a:noFill/>
          </p:spPr>
          <p:txBody>
            <a:bodyPr wrap="none" rtlCol="0">
              <a:spAutoFit/>
            </a:bodyPr>
            <a:lstStyle/>
            <a:p>
              <a:pPr algn="r"/>
              <a:r>
                <a:rPr lang="en-US" altLang="zh-CN" sz="1200" dirty="0">
                  <a:solidFill>
                    <a:schemeClr val="bg1">
                      <a:lumMod val="50000"/>
                    </a:schemeClr>
                  </a:solidFill>
                </a:rPr>
                <a:t>75%</a:t>
              </a:r>
              <a:endParaRPr lang="zh-CN" altLang="en-US" sz="1200" dirty="0">
                <a:solidFill>
                  <a:schemeClr val="bg1">
                    <a:lumMod val="50000"/>
                  </a:schemeClr>
                </a:solidFill>
              </a:endParaRPr>
            </a:p>
          </p:txBody>
        </p:sp>
        <p:sp>
          <p:nvSpPr>
            <p:cNvPr id="29" name="TextBox 24">
              <a:extLst>
                <a:ext uri="{FF2B5EF4-FFF2-40B4-BE49-F238E27FC236}">
                  <a16:creationId xmlns:a16="http://schemas.microsoft.com/office/drawing/2014/main" id="{03DC7F93-CED8-4377-B10F-DEA2654DA1EF}"/>
                </a:ext>
              </a:extLst>
            </p:cNvPr>
            <p:cNvSpPr txBox="1"/>
            <p:nvPr/>
          </p:nvSpPr>
          <p:spPr>
            <a:xfrm>
              <a:off x="8684044" y="3176297"/>
              <a:ext cx="401050" cy="245576"/>
            </a:xfrm>
            <a:prstGeom prst="rect">
              <a:avLst/>
            </a:prstGeom>
            <a:noFill/>
          </p:spPr>
          <p:txBody>
            <a:bodyPr wrap="none" rtlCol="0">
              <a:spAutoFit/>
            </a:bodyPr>
            <a:lstStyle/>
            <a:p>
              <a:pPr algn="r"/>
              <a:r>
                <a:rPr lang="en-US" altLang="zh-CN" sz="1200" dirty="0">
                  <a:solidFill>
                    <a:schemeClr val="bg1">
                      <a:lumMod val="50000"/>
                    </a:schemeClr>
                  </a:solidFill>
                </a:rPr>
                <a:t>65%</a:t>
              </a:r>
              <a:endParaRPr lang="zh-CN" altLang="en-US" sz="1200" dirty="0">
                <a:solidFill>
                  <a:schemeClr val="bg1">
                    <a:lumMod val="50000"/>
                  </a:schemeClr>
                </a:solidFill>
              </a:endParaRPr>
            </a:p>
          </p:txBody>
        </p:sp>
        <p:grpSp>
          <p:nvGrpSpPr>
            <p:cNvPr id="30" name="组合 29">
              <a:extLst>
                <a:ext uri="{FF2B5EF4-FFF2-40B4-BE49-F238E27FC236}">
                  <a16:creationId xmlns:a16="http://schemas.microsoft.com/office/drawing/2014/main" id="{49EF18D4-A99D-400E-BA2E-CC396F1F7359}"/>
                </a:ext>
              </a:extLst>
            </p:cNvPr>
            <p:cNvGrpSpPr/>
            <p:nvPr/>
          </p:nvGrpSpPr>
          <p:grpSpPr>
            <a:xfrm>
              <a:off x="6847923" y="5071348"/>
              <a:ext cx="927095" cy="218290"/>
              <a:chOff x="1933023" y="4038332"/>
              <a:chExt cx="927095" cy="218290"/>
            </a:xfrm>
          </p:grpSpPr>
          <p:sp>
            <p:nvSpPr>
              <p:cNvPr id="34" name="矩形 33">
                <a:extLst>
                  <a:ext uri="{FF2B5EF4-FFF2-40B4-BE49-F238E27FC236}">
                    <a16:creationId xmlns:a16="http://schemas.microsoft.com/office/drawing/2014/main" id="{6BCD96DE-92B8-4212-9027-6BA004D6E106}"/>
                  </a:ext>
                </a:extLst>
              </p:cNvPr>
              <p:cNvSpPr/>
              <p:nvPr/>
            </p:nvSpPr>
            <p:spPr>
              <a:xfrm>
                <a:off x="1933023" y="4104824"/>
                <a:ext cx="368875" cy="144016"/>
              </a:xfrm>
              <a:prstGeom prst="rect">
                <a:avLst/>
              </a:prstGeom>
              <a:solidFill>
                <a:srgbClr val="8A8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5" name="TextBox 27">
                <a:extLst>
                  <a:ext uri="{FF2B5EF4-FFF2-40B4-BE49-F238E27FC236}">
                    <a16:creationId xmlns:a16="http://schemas.microsoft.com/office/drawing/2014/main" id="{8F2D4EFA-ABE2-4EC4-88C4-103844C50849}"/>
                  </a:ext>
                </a:extLst>
              </p:cNvPr>
              <p:cNvSpPr txBox="1"/>
              <p:nvPr/>
            </p:nvSpPr>
            <p:spPr>
              <a:xfrm>
                <a:off x="2355322" y="4038332"/>
                <a:ext cx="504796" cy="218290"/>
              </a:xfrm>
              <a:prstGeom prst="rect">
                <a:avLst/>
              </a:prstGeom>
              <a:noFill/>
            </p:spPr>
            <p:txBody>
              <a:bodyPr wrap="none" rtlCol="0">
                <a:spAutoFit/>
              </a:bodyPr>
              <a:lstStyle>
                <a:defPPr>
                  <a:defRPr lang="zh-CN"/>
                </a:defPPr>
                <a:lvl1pPr algn="r">
                  <a:defRPr sz="1200">
                    <a:solidFill>
                      <a:schemeClr val="tx1">
                        <a:lumMod val="50000"/>
                        <a:lumOff val="50000"/>
                      </a:schemeClr>
                    </a:solidFill>
                  </a:defRPr>
                </a:lvl1pPr>
              </a:lstStyle>
              <a:p>
                <a:r>
                  <a:rPr lang="zh-CN" altLang="en-US" sz="1000" dirty="0">
                    <a:solidFill>
                      <a:schemeClr val="bg1">
                        <a:lumMod val="50000"/>
                      </a:schemeClr>
                    </a:solidFill>
                  </a:rPr>
                  <a:t>计划数</a:t>
                </a:r>
              </a:p>
            </p:txBody>
          </p:sp>
        </p:grpSp>
        <p:grpSp>
          <p:nvGrpSpPr>
            <p:cNvPr id="31" name="组合 30">
              <a:extLst>
                <a:ext uri="{FF2B5EF4-FFF2-40B4-BE49-F238E27FC236}">
                  <a16:creationId xmlns:a16="http://schemas.microsoft.com/office/drawing/2014/main" id="{BAD0A900-7179-48E4-B4FE-3603EB166BB8}"/>
                </a:ext>
              </a:extLst>
            </p:cNvPr>
            <p:cNvGrpSpPr/>
            <p:nvPr/>
          </p:nvGrpSpPr>
          <p:grpSpPr>
            <a:xfrm>
              <a:off x="8110148" y="5086737"/>
              <a:ext cx="959971" cy="218290"/>
              <a:chOff x="3195248" y="4053721"/>
              <a:chExt cx="959971" cy="218290"/>
            </a:xfrm>
          </p:grpSpPr>
          <p:sp>
            <p:nvSpPr>
              <p:cNvPr id="32" name="矩形 31">
                <a:extLst>
                  <a:ext uri="{FF2B5EF4-FFF2-40B4-BE49-F238E27FC236}">
                    <a16:creationId xmlns:a16="http://schemas.microsoft.com/office/drawing/2014/main" id="{DA757C1D-A41C-425E-BA0C-B32695CE8F48}"/>
                  </a:ext>
                </a:extLst>
              </p:cNvPr>
              <p:cNvSpPr/>
              <p:nvPr/>
            </p:nvSpPr>
            <p:spPr>
              <a:xfrm>
                <a:off x="3195248" y="4104824"/>
                <a:ext cx="368875" cy="144016"/>
              </a:xfrm>
              <a:prstGeom prst="rect">
                <a:avLst/>
              </a:prstGeom>
              <a:solidFill>
                <a:srgbClr val="8A896E">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3" name="TextBox 30">
                <a:extLst>
                  <a:ext uri="{FF2B5EF4-FFF2-40B4-BE49-F238E27FC236}">
                    <a16:creationId xmlns:a16="http://schemas.microsoft.com/office/drawing/2014/main" id="{4FAE7E07-2759-4CB5-A44B-952F978B89A4}"/>
                  </a:ext>
                </a:extLst>
              </p:cNvPr>
              <p:cNvSpPr txBox="1"/>
              <p:nvPr/>
            </p:nvSpPr>
            <p:spPr>
              <a:xfrm>
                <a:off x="3650423" y="4053721"/>
                <a:ext cx="504796" cy="218290"/>
              </a:xfrm>
              <a:prstGeom prst="rect">
                <a:avLst/>
              </a:prstGeom>
              <a:noFill/>
            </p:spPr>
            <p:txBody>
              <a:bodyPr wrap="none" rtlCol="0">
                <a:spAutoFit/>
              </a:bodyPr>
              <a:lstStyle>
                <a:defPPr>
                  <a:defRPr lang="zh-CN"/>
                </a:defPPr>
                <a:lvl1pPr algn="r">
                  <a:defRPr sz="1200">
                    <a:solidFill>
                      <a:schemeClr val="tx1">
                        <a:lumMod val="50000"/>
                        <a:lumOff val="50000"/>
                      </a:schemeClr>
                    </a:solidFill>
                  </a:defRPr>
                </a:lvl1pPr>
              </a:lstStyle>
              <a:p>
                <a:r>
                  <a:rPr lang="zh-CN" altLang="en-US" sz="1000" dirty="0">
                    <a:solidFill>
                      <a:schemeClr val="bg1">
                        <a:lumMod val="50000"/>
                      </a:schemeClr>
                    </a:solidFill>
                  </a:rPr>
                  <a:t>实际数</a:t>
                </a:r>
              </a:p>
            </p:txBody>
          </p:sp>
        </p:grpSp>
      </p:grpSp>
      <p:grpSp>
        <p:nvGrpSpPr>
          <p:cNvPr id="36" name="Group 12">
            <a:extLst>
              <a:ext uri="{FF2B5EF4-FFF2-40B4-BE49-F238E27FC236}">
                <a16:creationId xmlns:a16="http://schemas.microsoft.com/office/drawing/2014/main" id="{43370B30-1735-43CC-A769-A167D65B0105}"/>
              </a:ext>
            </a:extLst>
          </p:cNvPr>
          <p:cNvGrpSpPr>
            <a:grpSpLocks/>
          </p:cNvGrpSpPr>
          <p:nvPr/>
        </p:nvGrpSpPr>
        <p:grpSpPr bwMode="auto">
          <a:xfrm>
            <a:off x="7778062" y="3002152"/>
            <a:ext cx="2938462" cy="2424113"/>
            <a:chOff x="1023776" y="1932475"/>
            <a:chExt cx="2781691" cy="2647897"/>
          </a:xfrm>
        </p:grpSpPr>
        <p:sp>
          <p:nvSpPr>
            <p:cNvPr id="37" name="Text Placeholder 32">
              <a:extLst>
                <a:ext uri="{FF2B5EF4-FFF2-40B4-BE49-F238E27FC236}">
                  <a16:creationId xmlns:a16="http://schemas.microsoft.com/office/drawing/2014/main" id="{EA9A743C-287B-44AD-8167-5C6365DA2A7F}"/>
                </a:ext>
              </a:extLst>
            </p:cNvPr>
            <p:cNvSpPr txBox="1"/>
            <p:nvPr/>
          </p:nvSpPr>
          <p:spPr>
            <a:xfrm>
              <a:off x="1023776" y="3879815"/>
              <a:ext cx="2781691" cy="700557"/>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Font typeface="Arial" panose="020B0604020202020204" pitchFamily="34" charset="0"/>
                <a:buNone/>
                <a:defRPr/>
              </a:pPr>
              <a:r>
                <a:rPr lang="en-US" altLang="zh-CN" sz="695" noProof="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directly.Please replace text, click add relevant headline, modify the text content, also can copy your content to this directly.Please replace text, click add relevant headline, modify the text content, also can copy your content to this directly.</a:t>
              </a:r>
              <a:endParaRPr lang="en-AU" altLang="zh-CN" sz="695" noProof="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 Placeholder 33">
              <a:extLst>
                <a:ext uri="{FF2B5EF4-FFF2-40B4-BE49-F238E27FC236}">
                  <a16:creationId xmlns:a16="http://schemas.microsoft.com/office/drawing/2014/main" id="{7DFDE7B0-37BD-4BC6-B5CD-B04ED0C4B708}"/>
                </a:ext>
              </a:extLst>
            </p:cNvPr>
            <p:cNvSpPr txBox="1"/>
            <p:nvPr/>
          </p:nvSpPr>
          <p:spPr>
            <a:xfrm>
              <a:off x="1023776" y="2329573"/>
              <a:ext cx="2781691" cy="700557"/>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Font typeface="Arial" panose="020B0604020202020204" pitchFamily="34" charset="0"/>
                <a:buNone/>
                <a:defRPr/>
              </a:pPr>
              <a:r>
                <a:rPr lang="en-US" altLang="zh-CN" sz="695" noProof="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directly.Please replace text, click add relevant headline, modify the text content, also can copy your content to this directly.Please replace text, click add relevant headline, modify the text content, also can copy your content to this directly.</a:t>
              </a:r>
              <a:endParaRPr lang="en-AU" altLang="zh-CN" sz="695" noProof="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15">
              <a:extLst>
                <a:ext uri="{FF2B5EF4-FFF2-40B4-BE49-F238E27FC236}">
                  <a16:creationId xmlns:a16="http://schemas.microsoft.com/office/drawing/2014/main" id="{8825FB7F-E8C8-4F4A-8B2E-E8F8D9B7EBF8}"/>
                </a:ext>
              </a:extLst>
            </p:cNvPr>
            <p:cNvSpPr txBox="1">
              <a:spLocks noChangeArrowheads="1"/>
            </p:cNvSpPr>
            <p:nvPr/>
          </p:nvSpPr>
          <p:spPr bwMode="auto">
            <a:xfrm>
              <a:off x="1023777" y="1932475"/>
              <a:ext cx="2420840" cy="33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1" hangingPunct="1">
                <a:lnSpc>
                  <a:spcPct val="120000"/>
                </a:lnSpc>
              </a:pPr>
              <a:r>
                <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26538580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C9357CAB-D5F9-4E67-AEE6-F72FA55E5EF2}"/>
              </a:ext>
            </a:extLst>
          </p:cNvPr>
          <p:cNvGrpSpPr/>
          <p:nvPr/>
        </p:nvGrpSpPr>
        <p:grpSpPr>
          <a:xfrm>
            <a:off x="4481038" y="413438"/>
            <a:ext cx="3255323" cy="653431"/>
            <a:chOff x="4973577" y="1165682"/>
            <a:chExt cx="2311400" cy="653431"/>
          </a:xfrm>
        </p:grpSpPr>
        <p:sp>
          <p:nvSpPr>
            <p:cNvPr id="16" name="TextBox 8">
              <a:extLst>
                <a:ext uri="{FF2B5EF4-FFF2-40B4-BE49-F238E27FC236}">
                  <a16:creationId xmlns:a16="http://schemas.microsoft.com/office/drawing/2014/main" id="{78651011-03CA-4D62-84E8-8E5B03A17CB6}"/>
                </a:ext>
              </a:extLst>
            </p:cNvPr>
            <p:cNvSpPr txBox="1">
              <a:spLocks noChangeArrowheads="1"/>
            </p:cNvSpPr>
            <p:nvPr/>
          </p:nvSpPr>
          <p:spPr bwMode="auto">
            <a:xfrm>
              <a:off x="4973577" y="11656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8A896E"/>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17" name="TextBox 8">
              <a:extLst>
                <a:ext uri="{FF2B5EF4-FFF2-40B4-BE49-F238E27FC236}">
                  <a16:creationId xmlns:a16="http://schemas.microsoft.com/office/drawing/2014/main" id="{35DD5958-AE25-4576-B4C5-0381196922E1}"/>
                </a:ext>
              </a:extLst>
            </p:cNvPr>
            <p:cNvSpPr txBox="1">
              <a:spLocks noChangeArrowheads="1"/>
            </p:cNvSpPr>
            <p:nvPr/>
          </p:nvSpPr>
          <p:spPr bwMode="auto">
            <a:xfrm>
              <a:off x="4973577" y="1634447"/>
              <a:ext cx="23114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a:extLst>
              <a:ext uri="{FF2B5EF4-FFF2-40B4-BE49-F238E27FC236}">
                <a16:creationId xmlns:a16="http://schemas.microsoft.com/office/drawing/2014/main" id="{BC1FDB0F-FB56-42A5-96CE-D541759993C4}"/>
              </a:ext>
            </a:extLst>
          </p:cNvPr>
          <p:cNvGrpSpPr/>
          <p:nvPr/>
        </p:nvGrpSpPr>
        <p:grpSpPr>
          <a:xfrm>
            <a:off x="143143" y="2278742"/>
            <a:ext cx="11647790" cy="2987360"/>
            <a:chOff x="2202074" y="2195264"/>
            <a:chExt cx="7791243" cy="1998254"/>
          </a:xfrm>
        </p:grpSpPr>
        <p:sp>
          <p:nvSpPr>
            <p:cNvPr id="6" name="Teardrop 5">
              <a:extLst>
                <a:ext uri="{FF2B5EF4-FFF2-40B4-BE49-F238E27FC236}">
                  <a16:creationId xmlns:a16="http://schemas.microsoft.com/office/drawing/2014/main" id="{5C7F08EB-C195-436F-AC3E-D0F532EDFBE0}"/>
                </a:ext>
              </a:extLst>
            </p:cNvPr>
            <p:cNvSpPr/>
            <p:nvPr/>
          </p:nvSpPr>
          <p:spPr>
            <a:xfrm rot="2700000">
              <a:off x="7040580" y="2195263"/>
              <a:ext cx="1233736" cy="1233737"/>
            </a:xfrm>
            <a:prstGeom prst="teardrop">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ardrop 6">
              <a:extLst>
                <a:ext uri="{FF2B5EF4-FFF2-40B4-BE49-F238E27FC236}">
                  <a16:creationId xmlns:a16="http://schemas.microsoft.com/office/drawing/2014/main" id="{7EC6B5D7-7CAD-4335-AFE4-8702EA0FC35B}"/>
                </a:ext>
              </a:extLst>
            </p:cNvPr>
            <p:cNvSpPr/>
            <p:nvPr/>
          </p:nvSpPr>
          <p:spPr>
            <a:xfrm rot="2700000">
              <a:off x="5466940" y="2195263"/>
              <a:ext cx="1233736" cy="1233737"/>
            </a:xfrm>
            <a:prstGeom prst="teardrop">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ardrop 7">
              <a:extLst>
                <a:ext uri="{FF2B5EF4-FFF2-40B4-BE49-F238E27FC236}">
                  <a16:creationId xmlns:a16="http://schemas.microsoft.com/office/drawing/2014/main" id="{A32AF544-479A-4A4B-8865-B11CC6A647CB}"/>
                </a:ext>
              </a:extLst>
            </p:cNvPr>
            <p:cNvSpPr/>
            <p:nvPr/>
          </p:nvSpPr>
          <p:spPr>
            <a:xfrm rot="2700000">
              <a:off x="3906956" y="2195263"/>
              <a:ext cx="1233736" cy="1233737"/>
            </a:xfrm>
            <a:prstGeom prst="teardrop">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ardrop 8">
              <a:extLst>
                <a:ext uri="{FF2B5EF4-FFF2-40B4-BE49-F238E27FC236}">
                  <a16:creationId xmlns:a16="http://schemas.microsoft.com/office/drawing/2014/main" id="{8C092ED0-FEB8-4A0F-8E3D-A77102409F57}"/>
                </a:ext>
              </a:extLst>
            </p:cNvPr>
            <p:cNvSpPr/>
            <p:nvPr/>
          </p:nvSpPr>
          <p:spPr>
            <a:xfrm rot="2700000">
              <a:off x="2339433" y="2195263"/>
              <a:ext cx="1233736" cy="1233737"/>
            </a:xfrm>
            <a:prstGeom prst="teardrop">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ardrop 9">
              <a:extLst>
                <a:ext uri="{FF2B5EF4-FFF2-40B4-BE49-F238E27FC236}">
                  <a16:creationId xmlns:a16="http://schemas.microsoft.com/office/drawing/2014/main" id="{2DA64AA2-1D52-4BC1-B8F9-E8B73B17A821}"/>
                </a:ext>
              </a:extLst>
            </p:cNvPr>
            <p:cNvSpPr/>
            <p:nvPr/>
          </p:nvSpPr>
          <p:spPr>
            <a:xfrm rot="2700000">
              <a:off x="8618832" y="2195263"/>
              <a:ext cx="1233736" cy="1233737"/>
            </a:xfrm>
            <a:prstGeom prst="teardrop">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BCFC8D8B-D883-4B36-8F32-4BFCA0C55DBE}"/>
                </a:ext>
              </a:extLst>
            </p:cNvPr>
            <p:cNvSpPr/>
            <p:nvPr/>
          </p:nvSpPr>
          <p:spPr>
            <a:xfrm>
              <a:off x="2461432" y="2316550"/>
              <a:ext cx="991161" cy="991161"/>
            </a:xfrm>
            <a:prstGeom prst="ellipse">
              <a:avLst/>
            </a:prstGeom>
            <a:solidFill>
              <a:srgbClr val="8A8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3" name="Oval 11">
              <a:extLst>
                <a:ext uri="{FF2B5EF4-FFF2-40B4-BE49-F238E27FC236}">
                  <a16:creationId xmlns:a16="http://schemas.microsoft.com/office/drawing/2014/main" id="{622F5200-4878-4C22-A47A-1F91C28550AB}"/>
                </a:ext>
              </a:extLst>
            </p:cNvPr>
            <p:cNvSpPr/>
            <p:nvPr/>
          </p:nvSpPr>
          <p:spPr>
            <a:xfrm>
              <a:off x="4021416" y="2316549"/>
              <a:ext cx="991161" cy="991161"/>
            </a:xfrm>
            <a:prstGeom prst="ellipse">
              <a:avLst/>
            </a:prstGeom>
            <a:solidFill>
              <a:srgbClr val="8A8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4" name="Oval 12">
              <a:extLst>
                <a:ext uri="{FF2B5EF4-FFF2-40B4-BE49-F238E27FC236}">
                  <a16:creationId xmlns:a16="http://schemas.microsoft.com/office/drawing/2014/main" id="{3E8CFDB4-B6B3-4CF1-BEAF-933C90C89305}"/>
                </a:ext>
              </a:extLst>
            </p:cNvPr>
            <p:cNvSpPr/>
            <p:nvPr/>
          </p:nvSpPr>
          <p:spPr>
            <a:xfrm>
              <a:off x="5595055" y="2316549"/>
              <a:ext cx="991161" cy="991161"/>
            </a:xfrm>
            <a:prstGeom prst="ellipse">
              <a:avLst/>
            </a:prstGeom>
            <a:solidFill>
              <a:srgbClr val="8A8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5" name="Oval 13">
              <a:extLst>
                <a:ext uri="{FF2B5EF4-FFF2-40B4-BE49-F238E27FC236}">
                  <a16:creationId xmlns:a16="http://schemas.microsoft.com/office/drawing/2014/main" id="{BA6C57F4-7F69-4098-99A3-FB0C3CB80552}"/>
                </a:ext>
              </a:extLst>
            </p:cNvPr>
            <p:cNvSpPr/>
            <p:nvPr/>
          </p:nvSpPr>
          <p:spPr>
            <a:xfrm>
              <a:off x="7164173" y="2316548"/>
              <a:ext cx="991161" cy="991161"/>
            </a:xfrm>
            <a:prstGeom prst="ellipse">
              <a:avLst/>
            </a:prstGeom>
            <a:solidFill>
              <a:srgbClr val="8A8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8" name="Oval 14">
              <a:extLst>
                <a:ext uri="{FF2B5EF4-FFF2-40B4-BE49-F238E27FC236}">
                  <a16:creationId xmlns:a16="http://schemas.microsoft.com/office/drawing/2014/main" id="{0919D969-A4E3-4DC7-B3DC-0FE80552D461}"/>
                </a:ext>
              </a:extLst>
            </p:cNvPr>
            <p:cNvSpPr/>
            <p:nvPr/>
          </p:nvSpPr>
          <p:spPr>
            <a:xfrm>
              <a:off x="8737813" y="2316547"/>
              <a:ext cx="991161" cy="991161"/>
            </a:xfrm>
            <a:prstGeom prst="ellipse">
              <a:avLst/>
            </a:prstGeom>
            <a:solidFill>
              <a:srgbClr val="8A8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9" name="Rectangle 15">
              <a:extLst>
                <a:ext uri="{FF2B5EF4-FFF2-40B4-BE49-F238E27FC236}">
                  <a16:creationId xmlns:a16="http://schemas.microsoft.com/office/drawing/2014/main" id="{5F1280C9-ACAE-459A-9C70-C86FC35CABBD}"/>
                </a:ext>
              </a:extLst>
            </p:cNvPr>
            <p:cNvSpPr/>
            <p:nvPr/>
          </p:nvSpPr>
          <p:spPr>
            <a:xfrm>
              <a:off x="2202074" y="3684513"/>
              <a:ext cx="1509877" cy="503359"/>
            </a:xfrm>
            <a:prstGeom prst="rect">
              <a:avLst/>
            </a:prstGeom>
          </p:spPr>
          <p:txBody>
            <a:bodyPr wrap="square">
              <a:spAutoFit/>
            </a:bodyPr>
            <a:lstStyle/>
            <a:p>
              <a:pPr algn="ctr">
                <a:lnSpc>
                  <a:spcPct val="130000"/>
                </a:lnSpc>
              </a:pPr>
              <a:r>
                <a:rPr lang="en-US" sz="11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RESEARCH</a:t>
              </a:r>
            </a:p>
            <a:p>
              <a:pPr algn="ctr">
                <a:lnSpc>
                  <a:spcPct val="130000"/>
                </a:lnSpc>
              </a:pP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a:t>
              </a:r>
            </a:p>
          </p:txBody>
        </p:sp>
        <p:sp>
          <p:nvSpPr>
            <p:cNvPr id="20" name="Rectangle 18">
              <a:extLst>
                <a:ext uri="{FF2B5EF4-FFF2-40B4-BE49-F238E27FC236}">
                  <a16:creationId xmlns:a16="http://schemas.microsoft.com/office/drawing/2014/main" id="{1D879731-F89B-475B-80E1-8B5303393C4F}"/>
                </a:ext>
              </a:extLst>
            </p:cNvPr>
            <p:cNvSpPr/>
            <p:nvPr/>
          </p:nvSpPr>
          <p:spPr>
            <a:xfrm>
              <a:off x="3765116" y="3684513"/>
              <a:ext cx="1509877" cy="503359"/>
            </a:xfrm>
            <a:prstGeom prst="rect">
              <a:avLst/>
            </a:prstGeom>
          </p:spPr>
          <p:txBody>
            <a:bodyPr wrap="square">
              <a:spAutoFit/>
            </a:bodyPr>
            <a:lstStyle/>
            <a:p>
              <a:pPr algn="ctr">
                <a:lnSpc>
                  <a:spcPct val="130000"/>
                </a:lnSpc>
              </a:pPr>
              <a:r>
                <a:rPr lang="en-US" sz="11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PROJECTS</a:t>
              </a:r>
            </a:p>
            <a:p>
              <a:pPr algn="ctr">
                <a:lnSpc>
                  <a:spcPct val="130000"/>
                </a:lnSpc>
              </a:pPr>
              <a:r>
                <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a:t>
              </a:r>
            </a:p>
          </p:txBody>
        </p:sp>
        <p:sp>
          <p:nvSpPr>
            <p:cNvPr id="21" name="Rectangle 19">
              <a:extLst>
                <a:ext uri="{FF2B5EF4-FFF2-40B4-BE49-F238E27FC236}">
                  <a16:creationId xmlns:a16="http://schemas.microsoft.com/office/drawing/2014/main" id="{EC2209CE-32BB-4838-B532-4D21CDA87049}"/>
                </a:ext>
              </a:extLst>
            </p:cNvPr>
            <p:cNvSpPr/>
            <p:nvPr/>
          </p:nvSpPr>
          <p:spPr>
            <a:xfrm>
              <a:off x="5328158" y="3684513"/>
              <a:ext cx="1509877" cy="503359"/>
            </a:xfrm>
            <a:prstGeom prst="rect">
              <a:avLst/>
            </a:prstGeom>
          </p:spPr>
          <p:txBody>
            <a:bodyPr wrap="square">
              <a:spAutoFit/>
            </a:bodyPr>
            <a:lstStyle/>
            <a:p>
              <a:pPr algn="ctr">
                <a:lnSpc>
                  <a:spcPct val="130000"/>
                </a:lnSpc>
              </a:pPr>
              <a:r>
                <a:rPr lang="en-US" sz="11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OPTIONS</a:t>
              </a:r>
            </a:p>
            <a:p>
              <a:pPr algn="ctr">
                <a:lnSpc>
                  <a:spcPct val="130000"/>
                </a:lnSpc>
              </a:pPr>
              <a:r>
                <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a:t>
              </a:r>
            </a:p>
          </p:txBody>
        </p:sp>
        <p:sp>
          <p:nvSpPr>
            <p:cNvPr id="22" name="Rectangle 20">
              <a:extLst>
                <a:ext uri="{FF2B5EF4-FFF2-40B4-BE49-F238E27FC236}">
                  <a16:creationId xmlns:a16="http://schemas.microsoft.com/office/drawing/2014/main" id="{A186FEA0-E6AC-4233-A422-D8B4BB779B83}"/>
                </a:ext>
              </a:extLst>
            </p:cNvPr>
            <p:cNvSpPr/>
            <p:nvPr/>
          </p:nvSpPr>
          <p:spPr>
            <a:xfrm>
              <a:off x="6904816" y="3690159"/>
              <a:ext cx="1509877" cy="503359"/>
            </a:xfrm>
            <a:prstGeom prst="rect">
              <a:avLst/>
            </a:prstGeom>
          </p:spPr>
          <p:txBody>
            <a:bodyPr wrap="square">
              <a:spAutoFit/>
            </a:bodyPr>
            <a:lstStyle/>
            <a:p>
              <a:pPr algn="ctr">
                <a:lnSpc>
                  <a:spcPct val="130000"/>
                </a:lnSpc>
              </a:pPr>
              <a:r>
                <a:rPr lang="en-US" sz="11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SHARE</a:t>
              </a:r>
            </a:p>
            <a:p>
              <a:pPr algn="ctr">
                <a:lnSpc>
                  <a:spcPct val="130000"/>
                </a:lnSpc>
              </a:pPr>
              <a:r>
                <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a:t>
              </a:r>
            </a:p>
          </p:txBody>
        </p:sp>
        <p:sp>
          <p:nvSpPr>
            <p:cNvPr id="23" name="Rectangle 21">
              <a:extLst>
                <a:ext uri="{FF2B5EF4-FFF2-40B4-BE49-F238E27FC236}">
                  <a16:creationId xmlns:a16="http://schemas.microsoft.com/office/drawing/2014/main" id="{297C86E7-3142-4A09-A49A-3514ED3C128E}"/>
                </a:ext>
              </a:extLst>
            </p:cNvPr>
            <p:cNvSpPr/>
            <p:nvPr/>
          </p:nvSpPr>
          <p:spPr>
            <a:xfrm>
              <a:off x="8483440" y="3684513"/>
              <a:ext cx="1509877" cy="503359"/>
            </a:xfrm>
            <a:prstGeom prst="rect">
              <a:avLst/>
            </a:prstGeom>
          </p:spPr>
          <p:txBody>
            <a:bodyPr wrap="square">
              <a:spAutoFit/>
            </a:bodyPr>
            <a:lstStyle/>
            <a:p>
              <a:pPr algn="ctr">
                <a:lnSpc>
                  <a:spcPct val="130000"/>
                </a:lnSpc>
              </a:pPr>
              <a:r>
                <a:rPr lang="en-US" sz="11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ANALYSIS</a:t>
              </a:r>
            </a:p>
            <a:p>
              <a:pPr algn="ctr">
                <a:lnSpc>
                  <a:spcPct val="130000"/>
                </a:lnSpc>
              </a:pPr>
              <a:r>
                <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a:t>
              </a:r>
            </a:p>
          </p:txBody>
        </p:sp>
        <p:sp>
          <p:nvSpPr>
            <p:cNvPr id="24" name="Freeform 6">
              <a:extLst>
                <a:ext uri="{FF2B5EF4-FFF2-40B4-BE49-F238E27FC236}">
                  <a16:creationId xmlns:a16="http://schemas.microsoft.com/office/drawing/2014/main" id="{A60C0045-E671-4E67-931A-2377BFBCDE16}"/>
                </a:ext>
              </a:extLst>
            </p:cNvPr>
            <p:cNvSpPr>
              <a:spLocks noEditPoints="1"/>
            </p:cNvSpPr>
            <p:nvPr/>
          </p:nvSpPr>
          <p:spPr bwMode="auto">
            <a:xfrm>
              <a:off x="5938222" y="2688762"/>
              <a:ext cx="270508" cy="246727"/>
            </a:xfrm>
            <a:custGeom>
              <a:avLst/>
              <a:gdLst>
                <a:gd name="T0" fmla="*/ 0 w 77"/>
                <a:gd name="T1" fmla="*/ 29 h 70"/>
                <a:gd name="T2" fmla="*/ 5 w 77"/>
                <a:gd name="T3" fmla="*/ 29 h 70"/>
                <a:gd name="T4" fmla="*/ 5 w 77"/>
                <a:gd name="T5" fmla="*/ 26 h 70"/>
                <a:gd name="T6" fmla="*/ 13 w 77"/>
                <a:gd name="T7" fmla="*/ 8 h 70"/>
                <a:gd name="T8" fmla="*/ 31 w 77"/>
                <a:gd name="T9" fmla="*/ 0 h 70"/>
                <a:gd name="T10" fmla="*/ 48 w 77"/>
                <a:gd name="T11" fmla="*/ 0 h 70"/>
                <a:gd name="T12" fmla="*/ 66 w 77"/>
                <a:gd name="T13" fmla="*/ 8 h 70"/>
                <a:gd name="T14" fmla="*/ 74 w 77"/>
                <a:gd name="T15" fmla="*/ 26 h 70"/>
                <a:gd name="T16" fmla="*/ 74 w 77"/>
                <a:gd name="T17" fmla="*/ 29 h 70"/>
                <a:gd name="T18" fmla="*/ 77 w 77"/>
                <a:gd name="T19" fmla="*/ 29 h 70"/>
                <a:gd name="T20" fmla="*/ 77 w 77"/>
                <a:gd name="T21" fmla="*/ 58 h 70"/>
                <a:gd name="T22" fmla="*/ 71 w 77"/>
                <a:gd name="T23" fmla="*/ 58 h 70"/>
                <a:gd name="T24" fmla="*/ 71 w 77"/>
                <a:gd name="T25" fmla="*/ 70 h 70"/>
                <a:gd name="T26" fmla="*/ 56 w 77"/>
                <a:gd name="T27" fmla="*/ 70 h 70"/>
                <a:gd name="T28" fmla="*/ 56 w 77"/>
                <a:gd name="T29" fmla="*/ 58 h 70"/>
                <a:gd name="T30" fmla="*/ 21 w 77"/>
                <a:gd name="T31" fmla="*/ 58 h 70"/>
                <a:gd name="T32" fmla="*/ 21 w 77"/>
                <a:gd name="T33" fmla="*/ 70 h 70"/>
                <a:gd name="T34" fmla="*/ 7 w 77"/>
                <a:gd name="T35" fmla="*/ 70 h 70"/>
                <a:gd name="T36" fmla="*/ 7 w 77"/>
                <a:gd name="T37" fmla="*/ 58 h 70"/>
                <a:gd name="T38" fmla="*/ 0 w 77"/>
                <a:gd name="T39" fmla="*/ 58 h 70"/>
                <a:gd name="T40" fmla="*/ 0 w 77"/>
                <a:gd name="T41" fmla="*/ 29 h 70"/>
                <a:gd name="T42" fmla="*/ 16 w 77"/>
                <a:gd name="T43" fmla="*/ 29 h 70"/>
                <a:gd name="T44" fmla="*/ 63 w 77"/>
                <a:gd name="T45" fmla="*/ 29 h 70"/>
                <a:gd name="T46" fmla="*/ 63 w 77"/>
                <a:gd name="T47" fmla="*/ 26 h 70"/>
                <a:gd name="T48" fmla="*/ 59 w 77"/>
                <a:gd name="T49" fmla="*/ 15 h 70"/>
                <a:gd name="T50" fmla="*/ 48 w 77"/>
                <a:gd name="T51" fmla="*/ 11 h 70"/>
                <a:gd name="T52" fmla="*/ 31 w 77"/>
                <a:gd name="T53" fmla="*/ 11 h 70"/>
                <a:gd name="T54" fmla="*/ 20 w 77"/>
                <a:gd name="T55" fmla="*/ 15 h 70"/>
                <a:gd name="T56" fmla="*/ 16 w 77"/>
                <a:gd name="T57" fmla="*/ 26 h 70"/>
                <a:gd name="T58" fmla="*/ 16 w 77"/>
                <a:gd name="T59" fmla="*/ 29 h 70"/>
                <a:gd name="T60" fmla="*/ 70 w 77"/>
                <a:gd name="T61" fmla="*/ 37 h 70"/>
                <a:gd name="T62" fmla="*/ 53 w 77"/>
                <a:gd name="T63" fmla="*/ 40 h 70"/>
                <a:gd name="T64" fmla="*/ 53 w 77"/>
                <a:gd name="T65" fmla="*/ 48 h 70"/>
                <a:gd name="T66" fmla="*/ 63 w 77"/>
                <a:gd name="T67" fmla="*/ 48 h 70"/>
                <a:gd name="T68" fmla="*/ 70 w 77"/>
                <a:gd name="T69" fmla="*/ 48 h 70"/>
                <a:gd name="T70" fmla="*/ 70 w 77"/>
                <a:gd name="T71" fmla="*/ 37 h 70"/>
                <a:gd name="T72" fmla="*/ 7 w 77"/>
                <a:gd name="T73" fmla="*/ 37 h 70"/>
                <a:gd name="T74" fmla="*/ 7 w 77"/>
                <a:gd name="T75" fmla="*/ 48 h 70"/>
                <a:gd name="T76" fmla="*/ 16 w 77"/>
                <a:gd name="T77" fmla="*/ 48 h 70"/>
                <a:gd name="T78" fmla="*/ 24 w 77"/>
                <a:gd name="T79" fmla="*/ 48 h 70"/>
                <a:gd name="T80" fmla="*/ 24 w 77"/>
                <a:gd name="T81" fmla="*/ 40 h 70"/>
                <a:gd name="T82" fmla="*/ 7 w 77"/>
                <a:gd name="T83" fmla="*/ 3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7" h="70">
                  <a:moveTo>
                    <a:pt x="0" y="29"/>
                  </a:moveTo>
                  <a:cubicBezTo>
                    <a:pt x="5" y="29"/>
                    <a:pt x="5" y="29"/>
                    <a:pt x="5" y="29"/>
                  </a:cubicBezTo>
                  <a:cubicBezTo>
                    <a:pt x="5" y="26"/>
                    <a:pt x="5" y="26"/>
                    <a:pt x="5" y="26"/>
                  </a:cubicBezTo>
                  <a:cubicBezTo>
                    <a:pt x="5" y="19"/>
                    <a:pt x="8" y="12"/>
                    <a:pt x="13" y="8"/>
                  </a:cubicBezTo>
                  <a:cubicBezTo>
                    <a:pt x="17" y="3"/>
                    <a:pt x="24" y="0"/>
                    <a:pt x="31" y="0"/>
                  </a:cubicBezTo>
                  <a:cubicBezTo>
                    <a:pt x="48" y="0"/>
                    <a:pt x="48" y="0"/>
                    <a:pt x="48" y="0"/>
                  </a:cubicBezTo>
                  <a:cubicBezTo>
                    <a:pt x="55" y="0"/>
                    <a:pt x="61" y="3"/>
                    <a:pt x="66" y="8"/>
                  </a:cubicBezTo>
                  <a:cubicBezTo>
                    <a:pt x="71" y="12"/>
                    <a:pt x="74" y="19"/>
                    <a:pt x="74" y="26"/>
                  </a:cubicBezTo>
                  <a:cubicBezTo>
                    <a:pt x="74" y="29"/>
                    <a:pt x="74" y="29"/>
                    <a:pt x="74" y="29"/>
                  </a:cubicBezTo>
                  <a:cubicBezTo>
                    <a:pt x="77" y="29"/>
                    <a:pt x="77" y="29"/>
                    <a:pt x="77" y="29"/>
                  </a:cubicBezTo>
                  <a:cubicBezTo>
                    <a:pt x="77" y="58"/>
                    <a:pt x="77" y="58"/>
                    <a:pt x="77" y="58"/>
                  </a:cubicBezTo>
                  <a:cubicBezTo>
                    <a:pt x="71" y="58"/>
                    <a:pt x="71" y="58"/>
                    <a:pt x="71" y="58"/>
                  </a:cubicBezTo>
                  <a:cubicBezTo>
                    <a:pt x="71" y="70"/>
                    <a:pt x="71" y="70"/>
                    <a:pt x="71" y="70"/>
                  </a:cubicBezTo>
                  <a:cubicBezTo>
                    <a:pt x="56" y="70"/>
                    <a:pt x="56" y="70"/>
                    <a:pt x="56" y="70"/>
                  </a:cubicBezTo>
                  <a:cubicBezTo>
                    <a:pt x="56" y="58"/>
                    <a:pt x="56" y="58"/>
                    <a:pt x="56" y="58"/>
                  </a:cubicBezTo>
                  <a:cubicBezTo>
                    <a:pt x="21" y="58"/>
                    <a:pt x="21" y="58"/>
                    <a:pt x="21" y="58"/>
                  </a:cubicBezTo>
                  <a:cubicBezTo>
                    <a:pt x="21" y="70"/>
                    <a:pt x="21" y="70"/>
                    <a:pt x="21" y="70"/>
                  </a:cubicBezTo>
                  <a:cubicBezTo>
                    <a:pt x="7" y="70"/>
                    <a:pt x="7" y="70"/>
                    <a:pt x="7" y="70"/>
                  </a:cubicBezTo>
                  <a:cubicBezTo>
                    <a:pt x="7" y="58"/>
                    <a:pt x="7" y="58"/>
                    <a:pt x="7" y="58"/>
                  </a:cubicBezTo>
                  <a:cubicBezTo>
                    <a:pt x="0" y="58"/>
                    <a:pt x="0" y="58"/>
                    <a:pt x="0" y="58"/>
                  </a:cubicBezTo>
                  <a:cubicBezTo>
                    <a:pt x="0" y="29"/>
                    <a:pt x="0" y="29"/>
                    <a:pt x="0" y="29"/>
                  </a:cubicBezTo>
                  <a:close/>
                  <a:moveTo>
                    <a:pt x="16" y="29"/>
                  </a:moveTo>
                  <a:cubicBezTo>
                    <a:pt x="63" y="29"/>
                    <a:pt x="63" y="29"/>
                    <a:pt x="63" y="29"/>
                  </a:cubicBezTo>
                  <a:cubicBezTo>
                    <a:pt x="63" y="26"/>
                    <a:pt x="63" y="26"/>
                    <a:pt x="63" y="26"/>
                  </a:cubicBezTo>
                  <a:cubicBezTo>
                    <a:pt x="63" y="22"/>
                    <a:pt x="61" y="18"/>
                    <a:pt x="59" y="15"/>
                  </a:cubicBezTo>
                  <a:cubicBezTo>
                    <a:pt x="56" y="13"/>
                    <a:pt x="52" y="11"/>
                    <a:pt x="48" y="11"/>
                  </a:cubicBezTo>
                  <a:cubicBezTo>
                    <a:pt x="31" y="11"/>
                    <a:pt x="31" y="11"/>
                    <a:pt x="31" y="11"/>
                  </a:cubicBezTo>
                  <a:cubicBezTo>
                    <a:pt x="27" y="11"/>
                    <a:pt x="23" y="13"/>
                    <a:pt x="20" y="15"/>
                  </a:cubicBezTo>
                  <a:cubicBezTo>
                    <a:pt x="18" y="18"/>
                    <a:pt x="16" y="22"/>
                    <a:pt x="16" y="26"/>
                  </a:cubicBezTo>
                  <a:cubicBezTo>
                    <a:pt x="16" y="29"/>
                    <a:pt x="16" y="29"/>
                    <a:pt x="16" y="29"/>
                  </a:cubicBezTo>
                  <a:close/>
                  <a:moveTo>
                    <a:pt x="70" y="37"/>
                  </a:moveTo>
                  <a:cubicBezTo>
                    <a:pt x="53" y="40"/>
                    <a:pt x="53" y="40"/>
                    <a:pt x="53" y="40"/>
                  </a:cubicBezTo>
                  <a:cubicBezTo>
                    <a:pt x="53" y="48"/>
                    <a:pt x="53" y="48"/>
                    <a:pt x="53" y="48"/>
                  </a:cubicBezTo>
                  <a:cubicBezTo>
                    <a:pt x="63" y="48"/>
                    <a:pt x="63" y="48"/>
                    <a:pt x="63" y="48"/>
                  </a:cubicBezTo>
                  <a:cubicBezTo>
                    <a:pt x="70" y="48"/>
                    <a:pt x="70" y="48"/>
                    <a:pt x="70" y="48"/>
                  </a:cubicBezTo>
                  <a:cubicBezTo>
                    <a:pt x="70" y="37"/>
                    <a:pt x="70" y="37"/>
                    <a:pt x="70" y="37"/>
                  </a:cubicBezTo>
                  <a:close/>
                  <a:moveTo>
                    <a:pt x="7" y="37"/>
                  </a:moveTo>
                  <a:cubicBezTo>
                    <a:pt x="7" y="48"/>
                    <a:pt x="7" y="48"/>
                    <a:pt x="7" y="48"/>
                  </a:cubicBezTo>
                  <a:cubicBezTo>
                    <a:pt x="16" y="48"/>
                    <a:pt x="16" y="48"/>
                    <a:pt x="16" y="48"/>
                  </a:cubicBezTo>
                  <a:cubicBezTo>
                    <a:pt x="24" y="48"/>
                    <a:pt x="24" y="48"/>
                    <a:pt x="24" y="48"/>
                  </a:cubicBezTo>
                  <a:cubicBezTo>
                    <a:pt x="24" y="40"/>
                    <a:pt x="24" y="40"/>
                    <a:pt x="24" y="40"/>
                  </a:cubicBezTo>
                  <a:lnTo>
                    <a:pt x="7" y="3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15">
              <a:extLst>
                <a:ext uri="{FF2B5EF4-FFF2-40B4-BE49-F238E27FC236}">
                  <a16:creationId xmlns:a16="http://schemas.microsoft.com/office/drawing/2014/main" id="{3D10AA57-DC66-414D-9492-2BAB5C8B2E86}"/>
                </a:ext>
              </a:extLst>
            </p:cNvPr>
            <p:cNvSpPr>
              <a:spLocks noEditPoints="1"/>
            </p:cNvSpPr>
            <p:nvPr/>
          </p:nvSpPr>
          <p:spPr bwMode="auto">
            <a:xfrm>
              <a:off x="2819313" y="2635999"/>
              <a:ext cx="257131" cy="352255"/>
            </a:xfrm>
            <a:custGeom>
              <a:avLst/>
              <a:gdLst>
                <a:gd name="T0" fmla="*/ 37 w 73"/>
                <a:gd name="T1" fmla="*/ 0 h 100"/>
                <a:gd name="T2" fmla="*/ 63 w 73"/>
                <a:gd name="T3" fmla="*/ 9 h 100"/>
                <a:gd name="T4" fmla="*/ 73 w 73"/>
                <a:gd name="T5" fmla="*/ 33 h 100"/>
                <a:gd name="T6" fmla="*/ 73 w 73"/>
                <a:gd name="T7" fmla="*/ 40 h 100"/>
                <a:gd name="T8" fmla="*/ 70 w 73"/>
                <a:gd name="T9" fmla="*/ 47 h 100"/>
                <a:gd name="T10" fmla="*/ 50 w 73"/>
                <a:gd name="T11" fmla="*/ 74 h 100"/>
                <a:gd name="T12" fmla="*/ 48 w 73"/>
                <a:gd name="T13" fmla="*/ 76 h 100"/>
                <a:gd name="T14" fmla="*/ 48 w 73"/>
                <a:gd name="T15" fmla="*/ 80 h 100"/>
                <a:gd name="T16" fmla="*/ 46 w 73"/>
                <a:gd name="T17" fmla="*/ 80 h 100"/>
                <a:gd name="T18" fmla="*/ 44 w 73"/>
                <a:gd name="T19" fmla="*/ 80 h 100"/>
                <a:gd name="T20" fmla="*/ 38 w 73"/>
                <a:gd name="T21" fmla="*/ 80 h 100"/>
                <a:gd name="T22" fmla="*/ 36 w 73"/>
                <a:gd name="T23" fmla="*/ 80 h 100"/>
                <a:gd name="T24" fmla="*/ 31 w 73"/>
                <a:gd name="T25" fmla="*/ 80 h 100"/>
                <a:gd name="T26" fmla="*/ 29 w 73"/>
                <a:gd name="T27" fmla="*/ 80 h 100"/>
                <a:gd name="T28" fmla="*/ 27 w 73"/>
                <a:gd name="T29" fmla="*/ 80 h 100"/>
                <a:gd name="T30" fmla="*/ 27 w 73"/>
                <a:gd name="T31" fmla="*/ 80 h 100"/>
                <a:gd name="T32" fmla="*/ 27 w 73"/>
                <a:gd name="T33" fmla="*/ 76 h 100"/>
                <a:gd name="T34" fmla="*/ 21 w 73"/>
                <a:gd name="T35" fmla="*/ 70 h 100"/>
                <a:gd name="T36" fmla="*/ 0 w 73"/>
                <a:gd name="T37" fmla="*/ 33 h 100"/>
                <a:gd name="T38" fmla="*/ 11 w 73"/>
                <a:gd name="T39" fmla="*/ 9 h 100"/>
                <a:gd name="T40" fmla="*/ 37 w 73"/>
                <a:gd name="T41" fmla="*/ 0 h 100"/>
                <a:gd name="T42" fmla="*/ 45 w 73"/>
                <a:gd name="T43" fmla="*/ 86 h 100"/>
                <a:gd name="T44" fmla="*/ 43 w 73"/>
                <a:gd name="T45" fmla="*/ 100 h 100"/>
                <a:gd name="T46" fmla="*/ 31 w 73"/>
                <a:gd name="T47" fmla="*/ 100 h 100"/>
                <a:gd name="T48" fmla="*/ 30 w 73"/>
                <a:gd name="T49" fmla="*/ 86 h 100"/>
                <a:gd name="T50" fmla="*/ 45 w 73"/>
                <a:gd name="T51" fmla="*/ 86 h 100"/>
                <a:gd name="T52" fmla="*/ 37 w 73"/>
                <a:gd name="T53" fmla="*/ 74 h 100"/>
                <a:gd name="T54" fmla="*/ 43 w 73"/>
                <a:gd name="T55" fmla="*/ 74 h 100"/>
                <a:gd name="T56" fmla="*/ 48 w 73"/>
                <a:gd name="T57" fmla="*/ 6 h 100"/>
                <a:gd name="T58" fmla="*/ 37 w 73"/>
                <a:gd name="T59" fmla="*/ 4 h 100"/>
                <a:gd name="T60" fmla="*/ 36 w 73"/>
                <a:gd name="T61" fmla="*/ 4 h 100"/>
                <a:gd name="T62" fmla="*/ 37 w 73"/>
                <a:gd name="T63" fmla="*/ 74 h 100"/>
                <a:gd name="T64" fmla="*/ 17 w 73"/>
                <a:gd name="T65" fmla="*/ 10 h 100"/>
                <a:gd name="T66" fmla="*/ 16 w 73"/>
                <a:gd name="T67" fmla="*/ 58 h 100"/>
                <a:gd name="T68" fmla="*/ 25 w 73"/>
                <a:gd name="T69" fmla="*/ 67 h 100"/>
                <a:gd name="T70" fmla="*/ 30 w 73"/>
                <a:gd name="T71" fmla="*/ 72 h 100"/>
                <a:gd name="T72" fmla="*/ 27 w 73"/>
                <a:gd name="T73" fmla="*/ 5 h 100"/>
                <a:gd name="T74" fmla="*/ 17 w 73"/>
                <a:gd name="T75" fmla="*/ 10 h 100"/>
                <a:gd name="T76" fmla="*/ 60 w 73"/>
                <a:gd name="T77" fmla="*/ 13 h 100"/>
                <a:gd name="T78" fmla="*/ 56 w 73"/>
                <a:gd name="T79" fmla="*/ 60 h 100"/>
                <a:gd name="T80" fmla="*/ 66 w 73"/>
                <a:gd name="T81" fmla="*/ 45 h 100"/>
                <a:gd name="T82" fmla="*/ 68 w 73"/>
                <a:gd name="T83" fmla="*/ 39 h 100"/>
                <a:gd name="T84" fmla="*/ 69 w 73"/>
                <a:gd name="T85" fmla="*/ 33 h 100"/>
                <a:gd name="T86" fmla="*/ 60 w 73"/>
                <a:gd name="T87" fmla="*/ 1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3" h="100">
                  <a:moveTo>
                    <a:pt x="37" y="0"/>
                  </a:moveTo>
                  <a:cubicBezTo>
                    <a:pt x="47" y="0"/>
                    <a:pt x="56" y="3"/>
                    <a:pt x="63" y="9"/>
                  </a:cubicBezTo>
                  <a:cubicBezTo>
                    <a:pt x="69" y="15"/>
                    <a:pt x="73" y="24"/>
                    <a:pt x="73" y="33"/>
                  </a:cubicBezTo>
                  <a:cubicBezTo>
                    <a:pt x="73" y="36"/>
                    <a:pt x="73" y="38"/>
                    <a:pt x="73" y="40"/>
                  </a:cubicBezTo>
                  <a:cubicBezTo>
                    <a:pt x="72" y="43"/>
                    <a:pt x="71" y="45"/>
                    <a:pt x="70" y="47"/>
                  </a:cubicBezTo>
                  <a:cubicBezTo>
                    <a:pt x="68" y="53"/>
                    <a:pt x="56" y="67"/>
                    <a:pt x="50" y="74"/>
                  </a:cubicBezTo>
                  <a:cubicBezTo>
                    <a:pt x="49" y="75"/>
                    <a:pt x="48" y="75"/>
                    <a:pt x="48" y="76"/>
                  </a:cubicBezTo>
                  <a:cubicBezTo>
                    <a:pt x="48" y="80"/>
                    <a:pt x="48" y="80"/>
                    <a:pt x="48" y="80"/>
                  </a:cubicBezTo>
                  <a:cubicBezTo>
                    <a:pt x="46" y="80"/>
                    <a:pt x="46" y="80"/>
                    <a:pt x="46" y="80"/>
                  </a:cubicBezTo>
                  <a:cubicBezTo>
                    <a:pt x="44" y="80"/>
                    <a:pt x="44" y="80"/>
                    <a:pt x="44" y="80"/>
                  </a:cubicBezTo>
                  <a:cubicBezTo>
                    <a:pt x="38" y="80"/>
                    <a:pt x="38" y="80"/>
                    <a:pt x="38" y="80"/>
                  </a:cubicBezTo>
                  <a:cubicBezTo>
                    <a:pt x="36" y="80"/>
                    <a:pt x="36" y="80"/>
                    <a:pt x="36" y="80"/>
                  </a:cubicBezTo>
                  <a:cubicBezTo>
                    <a:pt x="31" y="80"/>
                    <a:pt x="31" y="80"/>
                    <a:pt x="31" y="80"/>
                  </a:cubicBezTo>
                  <a:cubicBezTo>
                    <a:pt x="29" y="80"/>
                    <a:pt x="29" y="80"/>
                    <a:pt x="29" y="80"/>
                  </a:cubicBezTo>
                  <a:cubicBezTo>
                    <a:pt x="27" y="80"/>
                    <a:pt x="27" y="80"/>
                    <a:pt x="27" y="80"/>
                  </a:cubicBezTo>
                  <a:cubicBezTo>
                    <a:pt x="27" y="80"/>
                    <a:pt x="27" y="80"/>
                    <a:pt x="27" y="80"/>
                  </a:cubicBezTo>
                  <a:cubicBezTo>
                    <a:pt x="27" y="76"/>
                    <a:pt x="27" y="76"/>
                    <a:pt x="27" y="76"/>
                  </a:cubicBezTo>
                  <a:cubicBezTo>
                    <a:pt x="25" y="74"/>
                    <a:pt x="23" y="72"/>
                    <a:pt x="21" y="70"/>
                  </a:cubicBezTo>
                  <a:cubicBezTo>
                    <a:pt x="11" y="60"/>
                    <a:pt x="0" y="48"/>
                    <a:pt x="0" y="33"/>
                  </a:cubicBezTo>
                  <a:cubicBezTo>
                    <a:pt x="0" y="24"/>
                    <a:pt x="4" y="15"/>
                    <a:pt x="11" y="9"/>
                  </a:cubicBezTo>
                  <a:cubicBezTo>
                    <a:pt x="18" y="3"/>
                    <a:pt x="27" y="0"/>
                    <a:pt x="37" y="0"/>
                  </a:cubicBezTo>
                  <a:close/>
                  <a:moveTo>
                    <a:pt x="45" y="86"/>
                  </a:moveTo>
                  <a:cubicBezTo>
                    <a:pt x="43" y="100"/>
                    <a:pt x="43" y="100"/>
                    <a:pt x="43" y="100"/>
                  </a:cubicBezTo>
                  <a:cubicBezTo>
                    <a:pt x="31" y="100"/>
                    <a:pt x="31" y="100"/>
                    <a:pt x="31" y="100"/>
                  </a:cubicBezTo>
                  <a:cubicBezTo>
                    <a:pt x="30" y="86"/>
                    <a:pt x="30" y="86"/>
                    <a:pt x="30" y="86"/>
                  </a:cubicBezTo>
                  <a:cubicBezTo>
                    <a:pt x="45" y="86"/>
                    <a:pt x="45" y="86"/>
                    <a:pt x="45" y="86"/>
                  </a:cubicBezTo>
                  <a:close/>
                  <a:moveTo>
                    <a:pt x="37" y="74"/>
                  </a:moveTo>
                  <a:cubicBezTo>
                    <a:pt x="43" y="74"/>
                    <a:pt x="43" y="74"/>
                    <a:pt x="43" y="74"/>
                  </a:cubicBezTo>
                  <a:cubicBezTo>
                    <a:pt x="49" y="49"/>
                    <a:pt x="54" y="27"/>
                    <a:pt x="48" y="6"/>
                  </a:cubicBezTo>
                  <a:cubicBezTo>
                    <a:pt x="44" y="5"/>
                    <a:pt x="41" y="4"/>
                    <a:pt x="37" y="4"/>
                  </a:cubicBezTo>
                  <a:cubicBezTo>
                    <a:pt x="37" y="4"/>
                    <a:pt x="36" y="4"/>
                    <a:pt x="36" y="4"/>
                  </a:cubicBezTo>
                  <a:cubicBezTo>
                    <a:pt x="34" y="27"/>
                    <a:pt x="36" y="51"/>
                    <a:pt x="37" y="74"/>
                  </a:cubicBezTo>
                  <a:close/>
                  <a:moveTo>
                    <a:pt x="17" y="10"/>
                  </a:moveTo>
                  <a:cubicBezTo>
                    <a:pt x="5" y="25"/>
                    <a:pt x="6" y="41"/>
                    <a:pt x="16" y="58"/>
                  </a:cubicBezTo>
                  <a:cubicBezTo>
                    <a:pt x="19" y="61"/>
                    <a:pt x="22" y="64"/>
                    <a:pt x="25" y="67"/>
                  </a:cubicBezTo>
                  <a:cubicBezTo>
                    <a:pt x="26" y="69"/>
                    <a:pt x="28" y="70"/>
                    <a:pt x="30" y="72"/>
                  </a:cubicBezTo>
                  <a:cubicBezTo>
                    <a:pt x="24" y="52"/>
                    <a:pt x="13" y="25"/>
                    <a:pt x="27" y="5"/>
                  </a:cubicBezTo>
                  <a:cubicBezTo>
                    <a:pt x="23" y="6"/>
                    <a:pt x="20" y="8"/>
                    <a:pt x="17" y="10"/>
                  </a:cubicBezTo>
                  <a:close/>
                  <a:moveTo>
                    <a:pt x="60" y="13"/>
                  </a:moveTo>
                  <a:cubicBezTo>
                    <a:pt x="66" y="27"/>
                    <a:pt x="63" y="45"/>
                    <a:pt x="56" y="60"/>
                  </a:cubicBezTo>
                  <a:cubicBezTo>
                    <a:pt x="60" y="54"/>
                    <a:pt x="65" y="49"/>
                    <a:pt x="66" y="45"/>
                  </a:cubicBezTo>
                  <a:cubicBezTo>
                    <a:pt x="67" y="43"/>
                    <a:pt x="67" y="41"/>
                    <a:pt x="68" y="39"/>
                  </a:cubicBezTo>
                  <a:cubicBezTo>
                    <a:pt x="68" y="37"/>
                    <a:pt x="69" y="35"/>
                    <a:pt x="69" y="33"/>
                  </a:cubicBezTo>
                  <a:cubicBezTo>
                    <a:pt x="69" y="25"/>
                    <a:pt x="65" y="18"/>
                    <a:pt x="60" y="1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18">
              <a:extLst>
                <a:ext uri="{FF2B5EF4-FFF2-40B4-BE49-F238E27FC236}">
                  <a16:creationId xmlns:a16="http://schemas.microsoft.com/office/drawing/2014/main" id="{55E24D11-A7DB-4709-956F-A73D13D6C85E}"/>
                </a:ext>
              </a:extLst>
            </p:cNvPr>
            <p:cNvSpPr>
              <a:spLocks noEditPoints="1"/>
            </p:cNvSpPr>
            <p:nvPr/>
          </p:nvSpPr>
          <p:spPr bwMode="auto">
            <a:xfrm>
              <a:off x="4340653" y="2657225"/>
              <a:ext cx="334419" cy="334419"/>
            </a:xfrm>
            <a:custGeom>
              <a:avLst/>
              <a:gdLst>
                <a:gd name="T0" fmla="*/ 24 w 95"/>
                <a:gd name="T1" fmla="*/ 49 h 95"/>
                <a:gd name="T2" fmla="*/ 25 w 95"/>
                <a:gd name="T3" fmla="*/ 57 h 95"/>
                <a:gd name="T4" fmla="*/ 27 w 95"/>
                <a:gd name="T5" fmla="*/ 53 h 95"/>
                <a:gd name="T6" fmla="*/ 19 w 95"/>
                <a:gd name="T7" fmla="*/ 44 h 95"/>
                <a:gd name="T8" fmla="*/ 18 w 95"/>
                <a:gd name="T9" fmla="*/ 37 h 95"/>
                <a:gd name="T10" fmla="*/ 32 w 95"/>
                <a:gd name="T11" fmla="*/ 37 h 95"/>
                <a:gd name="T12" fmla="*/ 27 w 95"/>
                <a:gd name="T13" fmla="*/ 42 h 95"/>
                <a:gd name="T14" fmla="*/ 26 w 95"/>
                <a:gd name="T15" fmla="*/ 36 h 95"/>
                <a:gd name="T16" fmla="*/ 25 w 95"/>
                <a:gd name="T17" fmla="*/ 39 h 95"/>
                <a:gd name="T18" fmla="*/ 32 w 95"/>
                <a:gd name="T19" fmla="*/ 48 h 95"/>
                <a:gd name="T20" fmla="*/ 33 w 95"/>
                <a:gd name="T21" fmla="*/ 55 h 95"/>
                <a:gd name="T22" fmla="*/ 18 w 95"/>
                <a:gd name="T23" fmla="*/ 56 h 95"/>
                <a:gd name="T24" fmla="*/ 0 w 95"/>
                <a:gd name="T25" fmla="*/ 28 h 95"/>
                <a:gd name="T26" fmla="*/ 0 w 95"/>
                <a:gd name="T27" fmla="*/ 67 h 95"/>
                <a:gd name="T28" fmla="*/ 28 w 95"/>
                <a:gd name="T29" fmla="*/ 95 h 95"/>
                <a:gd name="T30" fmla="*/ 67 w 95"/>
                <a:gd name="T31" fmla="*/ 95 h 95"/>
                <a:gd name="T32" fmla="*/ 95 w 95"/>
                <a:gd name="T33" fmla="*/ 67 h 95"/>
                <a:gd name="T34" fmla="*/ 95 w 95"/>
                <a:gd name="T35" fmla="*/ 27 h 95"/>
                <a:gd name="T36" fmla="*/ 67 w 95"/>
                <a:gd name="T37" fmla="*/ 0 h 95"/>
                <a:gd name="T38" fmla="*/ 28 w 95"/>
                <a:gd name="T39" fmla="*/ 0 h 95"/>
                <a:gd name="T40" fmla="*/ 0 w 95"/>
                <a:gd name="T41" fmla="*/ 28 h 95"/>
                <a:gd name="T42" fmla="*/ 12 w 95"/>
                <a:gd name="T43" fmla="*/ 62 h 95"/>
                <a:gd name="T44" fmla="*/ 62 w 95"/>
                <a:gd name="T45" fmla="*/ 82 h 95"/>
                <a:gd name="T46" fmla="*/ 83 w 95"/>
                <a:gd name="T47" fmla="*/ 33 h 95"/>
                <a:gd name="T48" fmla="*/ 33 w 95"/>
                <a:gd name="T49" fmla="*/ 12 h 95"/>
                <a:gd name="T50" fmla="*/ 47 w 95"/>
                <a:gd name="T51" fmla="*/ 36 h 95"/>
                <a:gd name="T52" fmla="*/ 44 w 95"/>
                <a:gd name="T53" fmla="*/ 61 h 95"/>
                <a:gd name="T54" fmla="*/ 37 w 95"/>
                <a:gd name="T55" fmla="*/ 36 h 95"/>
                <a:gd name="T56" fmla="*/ 34 w 95"/>
                <a:gd name="T57" fmla="*/ 32 h 95"/>
                <a:gd name="T58" fmla="*/ 47 w 95"/>
                <a:gd name="T59" fmla="*/ 36 h 95"/>
                <a:gd name="T60" fmla="*/ 48 w 95"/>
                <a:gd name="T61" fmla="*/ 37 h 95"/>
                <a:gd name="T62" fmla="*/ 63 w 95"/>
                <a:gd name="T63" fmla="*/ 37 h 95"/>
                <a:gd name="T64" fmla="*/ 61 w 95"/>
                <a:gd name="T65" fmla="*/ 60 h 95"/>
                <a:gd name="T66" fmla="*/ 48 w 95"/>
                <a:gd name="T67" fmla="*/ 56 h 95"/>
                <a:gd name="T68" fmla="*/ 56 w 95"/>
                <a:gd name="T69" fmla="*/ 57 h 95"/>
                <a:gd name="T70" fmla="*/ 55 w 95"/>
                <a:gd name="T71" fmla="*/ 37 h 95"/>
                <a:gd name="T72" fmla="*/ 57 w 95"/>
                <a:gd name="T73" fmla="*/ 37 h 95"/>
                <a:gd name="T74" fmla="*/ 70 w 95"/>
                <a:gd name="T75" fmla="*/ 50 h 95"/>
                <a:gd name="T76" fmla="*/ 64 w 95"/>
                <a:gd name="T77" fmla="*/ 61 h 95"/>
                <a:gd name="T78" fmla="*/ 71 w 95"/>
                <a:gd name="T79" fmla="*/ 32 h 95"/>
                <a:gd name="T80" fmla="*/ 78 w 95"/>
                <a:gd name="T81" fmla="*/ 37 h 95"/>
                <a:gd name="T82" fmla="*/ 77 w 95"/>
                <a:gd name="T83" fmla="*/ 49 h 95"/>
                <a:gd name="T84" fmla="*/ 72 w 95"/>
                <a:gd name="T85" fmla="*/ 45 h 95"/>
                <a:gd name="T86" fmla="*/ 70 w 95"/>
                <a:gd name="T87" fmla="*/ 36 h 95"/>
                <a:gd name="T88" fmla="*/ 72 w 95"/>
                <a:gd name="T89"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5" h="95">
                  <a:moveTo>
                    <a:pt x="18" y="49"/>
                  </a:moveTo>
                  <a:cubicBezTo>
                    <a:pt x="24" y="49"/>
                    <a:pt x="24" y="49"/>
                    <a:pt x="24" y="49"/>
                  </a:cubicBezTo>
                  <a:cubicBezTo>
                    <a:pt x="24" y="56"/>
                    <a:pt x="24" y="56"/>
                    <a:pt x="24" y="56"/>
                  </a:cubicBezTo>
                  <a:cubicBezTo>
                    <a:pt x="24" y="57"/>
                    <a:pt x="25" y="57"/>
                    <a:pt x="25" y="57"/>
                  </a:cubicBezTo>
                  <a:cubicBezTo>
                    <a:pt x="26" y="57"/>
                    <a:pt x="27" y="57"/>
                    <a:pt x="27" y="56"/>
                  </a:cubicBezTo>
                  <a:cubicBezTo>
                    <a:pt x="27" y="53"/>
                    <a:pt x="27" y="53"/>
                    <a:pt x="27" y="53"/>
                  </a:cubicBezTo>
                  <a:cubicBezTo>
                    <a:pt x="27" y="51"/>
                    <a:pt x="26" y="50"/>
                    <a:pt x="24" y="49"/>
                  </a:cubicBezTo>
                  <a:cubicBezTo>
                    <a:pt x="22" y="46"/>
                    <a:pt x="20" y="45"/>
                    <a:pt x="19" y="44"/>
                  </a:cubicBezTo>
                  <a:cubicBezTo>
                    <a:pt x="19" y="43"/>
                    <a:pt x="18" y="42"/>
                    <a:pt x="18" y="41"/>
                  </a:cubicBezTo>
                  <a:cubicBezTo>
                    <a:pt x="18" y="37"/>
                    <a:pt x="18" y="37"/>
                    <a:pt x="18" y="37"/>
                  </a:cubicBezTo>
                  <a:cubicBezTo>
                    <a:pt x="18" y="34"/>
                    <a:pt x="21" y="32"/>
                    <a:pt x="26" y="32"/>
                  </a:cubicBezTo>
                  <a:cubicBezTo>
                    <a:pt x="30" y="32"/>
                    <a:pt x="32" y="34"/>
                    <a:pt x="32" y="37"/>
                  </a:cubicBezTo>
                  <a:cubicBezTo>
                    <a:pt x="32" y="42"/>
                    <a:pt x="32" y="42"/>
                    <a:pt x="32" y="42"/>
                  </a:cubicBezTo>
                  <a:cubicBezTo>
                    <a:pt x="27" y="42"/>
                    <a:pt x="27" y="42"/>
                    <a:pt x="27" y="42"/>
                  </a:cubicBezTo>
                  <a:cubicBezTo>
                    <a:pt x="27" y="37"/>
                    <a:pt x="27" y="37"/>
                    <a:pt x="27" y="37"/>
                  </a:cubicBezTo>
                  <a:cubicBezTo>
                    <a:pt x="27" y="36"/>
                    <a:pt x="26" y="36"/>
                    <a:pt x="26" y="36"/>
                  </a:cubicBezTo>
                  <a:cubicBezTo>
                    <a:pt x="25" y="36"/>
                    <a:pt x="24" y="36"/>
                    <a:pt x="24" y="37"/>
                  </a:cubicBezTo>
                  <a:cubicBezTo>
                    <a:pt x="25" y="39"/>
                    <a:pt x="25" y="39"/>
                    <a:pt x="25" y="39"/>
                  </a:cubicBezTo>
                  <a:cubicBezTo>
                    <a:pt x="25" y="40"/>
                    <a:pt x="25" y="42"/>
                    <a:pt x="27" y="43"/>
                  </a:cubicBezTo>
                  <a:cubicBezTo>
                    <a:pt x="29" y="46"/>
                    <a:pt x="31" y="47"/>
                    <a:pt x="32" y="48"/>
                  </a:cubicBezTo>
                  <a:cubicBezTo>
                    <a:pt x="32" y="49"/>
                    <a:pt x="33" y="50"/>
                    <a:pt x="33" y="52"/>
                  </a:cubicBezTo>
                  <a:cubicBezTo>
                    <a:pt x="33" y="55"/>
                    <a:pt x="33" y="55"/>
                    <a:pt x="33" y="55"/>
                  </a:cubicBezTo>
                  <a:cubicBezTo>
                    <a:pt x="33" y="59"/>
                    <a:pt x="30" y="61"/>
                    <a:pt x="25" y="61"/>
                  </a:cubicBezTo>
                  <a:cubicBezTo>
                    <a:pt x="21" y="61"/>
                    <a:pt x="18" y="59"/>
                    <a:pt x="18" y="56"/>
                  </a:cubicBezTo>
                  <a:cubicBezTo>
                    <a:pt x="18" y="49"/>
                    <a:pt x="18" y="49"/>
                    <a:pt x="18" y="49"/>
                  </a:cubicBezTo>
                  <a:close/>
                  <a:moveTo>
                    <a:pt x="0" y="28"/>
                  </a:moveTo>
                  <a:cubicBezTo>
                    <a:pt x="0" y="47"/>
                    <a:pt x="0" y="47"/>
                    <a:pt x="0" y="47"/>
                  </a:cubicBezTo>
                  <a:cubicBezTo>
                    <a:pt x="0" y="67"/>
                    <a:pt x="0" y="67"/>
                    <a:pt x="0" y="67"/>
                  </a:cubicBezTo>
                  <a:cubicBezTo>
                    <a:pt x="14" y="81"/>
                    <a:pt x="14" y="81"/>
                    <a:pt x="14" y="81"/>
                  </a:cubicBezTo>
                  <a:cubicBezTo>
                    <a:pt x="28" y="95"/>
                    <a:pt x="28" y="95"/>
                    <a:pt x="28" y="95"/>
                  </a:cubicBezTo>
                  <a:cubicBezTo>
                    <a:pt x="48" y="95"/>
                    <a:pt x="48" y="95"/>
                    <a:pt x="48" y="95"/>
                  </a:cubicBezTo>
                  <a:cubicBezTo>
                    <a:pt x="67" y="95"/>
                    <a:pt x="67" y="95"/>
                    <a:pt x="67" y="95"/>
                  </a:cubicBezTo>
                  <a:cubicBezTo>
                    <a:pt x="81" y="81"/>
                    <a:pt x="81" y="81"/>
                    <a:pt x="81" y="81"/>
                  </a:cubicBezTo>
                  <a:cubicBezTo>
                    <a:pt x="95" y="67"/>
                    <a:pt x="95" y="67"/>
                    <a:pt x="95" y="67"/>
                  </a:cubicBezTo>
                  <a:cubicBezTo>
                    <a:pt x="95" y="47"/>
                    <a:pt x="95" y="47"/>
                    <a:pt x="95" y="47"/>
                  </a:cubicBezTo>
                  <a:cubicBezTo>
                    <a:pt x="95" y="27"/>
                    <a:pt x="95" y="27"/>
                    <a:pt x="95" y="27"/>
                  </a:cubicBezTo>
                  <a:cubicBezTo>
                    <a:pt x="81" y="14"/>
                    <a:pt x="81" y="14"/>
                    <a:pt x="81" y="14"/>
                  </a:cubicBezTo>
                  <a:cubicBezTo>
                    <a:pt x="67" y="0"/>
                    <a:pt x="67" y="0"/>
                    <a:pt x="67" y="0"/>
                  </a:cubicBezTo>
                  <a:cubicBezTo>
                    <a:pt x="47" y="0"/>
                    <a:pt x="47" y="0"/>
                    <a:pt x="47" y="0"/>
                  </a:cubicBezTo>
                  <a:cubicBezTo>
                    <a:pt x="28" y="0"/>
                    <a:pt x="28" y="0"/>
                    <a:pt x="28" y="0"/>
                  </a:cubicBezTo>
                  <a:cubicBezTo>
                    <a:pt x="14" y="14"/>
                    <a:pt x="14" y="14"/>
                    <a:pt x="14" y="14"/>
                  </a:cubicBezTo>
                  <a:cubicBezTo>
                    <a:pt x="0" y="28"/>
                    <a:pt x="0" y="28"/>
                    <a:pt x="0" y="28"/>
                  </a:cubicBezTo>
                  <a:close/>
                  <a:moveTo>
                    <a:pt x="12" y="33"/>
                  </a:moveTo>
                  <a:cubicBezTo>
                    <a:pt x="12" y="62"/>
                    <a:pt x="12" y="62"/>
                    <a:pt x="12" y="62"/>
                  </a:cubicBezTo>
                  <a:cubicBezTo>
                    <a:pt x="33" y="83"/>
                    <a:pt x="33" y="83"/>
                    <a:pt x="33" y="83"/>
                  </a:cubicBezTo>
                  <a:cubicBezTo>
                    <a:pt x="62" y="82"/>
                    <a:pt x="62" y="82"/>
                    <a:pt x="62" y="82"/>
                  </a:cubicBezTo>
                  <a:cubicBezTo>
                    <a:pt x="83" y="62"/>
                    <a:pt x="83" y="62"/>
                    <a:pt x="83" y="62"/>
                  </a:cubicBezTo>
                  <a:cubicBezTo>
                    <a:pt x="83" y="33"/>
                    <a:pt x="83" y="33"/>
                    <a:pt x="83" y="33"/>
                  </a:cubicBezTo>
                  <a:cubicBezTo>
                    <a:pt x="62" y="12"/>
                    <a:pt x="62" y="12"/>
                    <a:pt x="62" y="12"/>
                  </a:cubicBezTo>
                  <a:cubicBezTo>
                    <a:pt x="33" y="12"/>
                    <a:pt x="33" y="12"/>
                    <a:pt x="33" y="12"/>
                  </a:cubicBezTo>
                  <a:cubicBezTo>
                    <a:pt x="12" y="33"/>
                    <a:pt x="12" y="33"/>
                    <a:pt x="12" y="33"/>
                  </a:cubicBezTo>
                  <a:close/>
                  <a:moveTo>
                    <a:pt x="47" y="36"/>
                  </a:moveTo>
                  <a:cubicBezTo>
                    <a:pt x="44" y="36"/>
                    <a:pt x="44" y="36"/>
                    <a:pt x="44" y="36"/>
                  </a:cubicBezTo>
                  <a:cubicBezTo>
                    <a:pt x="44" y="61"/>
                    <a:pt x="44" y="61"/>
                    <a:pt x="44" y="61"/>
                  </a:cubicBezTo>
                  <a:cubicBezTo>
                    <a:pt x="37" y="61"/>
                    <a:pt x="37" y="61"/>
                    <a:pt x="37" y="61"/>
                  </a:cubicBezTo>
                  <a:cubicBezTo>
                    <a:pt x="37" y="36"/>
                    <a:pt x="37" y="36"/>
                    <a:pt x="37" y="36"/>
                  </a:cubicBezTo>
                  <a:cubicBezTo>
                    <a:pt x="34" y="36"/>
                    <a:pt x="34" y="36"/>
                    <a:pt x="34" y="36"/>
                  </a:cubicBezTo>
                  <a:cubicBezTo>
                    <a:pt x="34" y="32"/>
                    <a:pt x="34" y="32"/>
                    <a:pt x="34" y="32"/>
                  </a:cubicBezTo>
                  <a:cubicBezTo>
                    <a:pt x="47" y="32"/>
                    <a:pt x="47" y="32"/>
                    <a:pt x="47" y="32"/>
                  </a:cubicBezTo>
                  <a:cubicBezTo>
                    <a:pt x="47" y="36"/>
                    <a:pt x="47" y="36"/>
                    <a:pt x="47" y="36"/>
                  </a:cubicBezTo>
                  <a:close/>
                  <a:moveTo>
                    <a:pt x="48" y="56"/>
                  </a:moveTo>
                  <a:cubicBezTo>
                    <a:pt x="48" y="37"/>
                    <a:pt x="48" y="37"/>
                    <a:pt x="48" y="37"/>
                  </a:cubicBezTo>
                  <a:cubicBezTo>
                    <a:pt x="48" y="34"/>
                    <a:pt x="51" y="32"/>
                    <a:pt x="56" y="32"/>
                  </a:cubicBezTo>
                  <a:cubicBezTo>
                    <a:pt x="60" y="32"/>
                    <a:pt x="63" y="34"/>
                    <a:pt x="63" y="37"/>
                  </a:cubicBezTo>
                  <a:cubicBezTo>
                    <a:pt x="63" y="56"/>
                    <a:pt x="63" y="56"/>
                    <a:pt x="63" y="56"/>
                  </a:cubicBezTo>
                  <a:cubicBezTo>
                    <a:pt x="63" y="58"/>
                    <a:pt x="62" y="59"/>
                    <a:pt x="61" y="60"/>
                  </a:cubicBezTo>
                  <a:cubicBezTo>
                    <a:pt x="59" y="61"/>
                    <a:pt x="58" y="61"/>
                    <a:pt x="56" y="61"/>
                  </a:cubicBezTo>
                  <a:cubicBezTo>
                    <a:pt x="51" y="61"/>
                    <a:pt x="48" y="59"/>
                    <a:pt x="48" y="56"/>
                  </a:cubicBezTo>
                  <a:close/>
                  <a:moveTo>
                    <a:pt x="57" y="56"/>
                  </a:moveTo>
                  <a:cubicBezTo>
                    <a:pt x="57" y="57"/>
                    <a:pt x="56" y="57"/>
                    <a:pt x="56" y="57"/>
                  </a:cubicBezTo>
                  <a:cubicBezTo>
                    <a:pt x="55" y="57"/>
                    <a:pt x="55" y="57"/>
                    <a:pt x="55" y="56"/>
                  </a:cubicBezTo>
                  <a:cubicBezTo>
                    <a:pt x="55" y="37"/>
                    <a:pt x="55" y="37"/>
                    <a:pt x="55" y="37"/>
                  </a:cubicBezTo>
                  <a:cubicBezTo>
                    <a:pt x="55" y="36"/>
                    <a:pt x="55" y="36"/>
                    <a:pt x="56" y="36"/>
                  </a:cubicBezTo>
                  <a:cubicBezTo>
                    <a:pt x="56" y="36"/>
                    <a:pt x="57" y="36"/>
                    <a:pt x="57" y="37"/>
                  </a:cubicBezTo>
                  <a:cubicBezTo>
                    <a:pt x="57" y="56"/>
                    <a:pt x="57" y="56"/>
                    <a:pt x="57" y="56"/>
                  </a:cubicBezTo>
                  <a:close/>
                  <a:moveTo>
                    <a:pt x="70" y="50"/>
                  </a:moveTo>
                  <a:cubicBezTo>
                    <a:pt x="70" y="61"/>
                    <a:pt x="70" y="61"/>
                    <a:pt x="70" y="61"/>
                  </a:cubicBezTo>
                  <a:cubicBezTo>
                    <a:pt x="64" y="61"/>
                    <a:pt x="64" y="61"/>
                    <a:pt x="64" y="61"/>
                  </a:cubicBezTo>
                  <a:cubicBezTo>
                    <a:pt x="64" y="32"/>
                    <a:pt x="64" y="32"/>
                    <a:pt x="64" y="32"/>
                  </a:cubicBezTo>
                  <a:cubicBezTo>
                    <a:pt x="71" y="32"/>
                    <a:pt x="71" y="32"/>
                    <a:pt x="71" y="32"/>
                  </a:cubicBezTo>
                  <a:cubicBezTo>
                    <a:pt x="73" y="32"/>
                    <a:pt x="75" y="32"/>
                    <a:pt x="77" y="33"/>
                  </a:cubicBezTo>
                  <a:cubicBezTo>
                    <a:pt x="78" y="34"/>
                    <a:pt x="78" y="35"/>
                    <a:pt x="78" y="37"/>
                  </a:cubicBezTo>
                  <a:cubicBezTo>
                    <a:pt x="78" y="45"/>
                    <a:pt x="78" y="45"/>
                    <a:pt x="78" y="45"/>
                  </a:cubicBezTo>
                  <a:cubicBezTo>
                    <a:pt x="78" y="47"/>
                    <a:pt x="78" y="48"/>
                    <a:pt x="77" y="49"/>
                  </a:cubicBezTo>
                  <a:cubicBezTo>
                    <a:pt x="76" y="50"/>
                    <a:pt x="74" y="50"/>
                    <a:pt x="70" y="50"/>
                  </a:cubicBezTo>
                  <a:close/>
                  <a:moveTo>
                    <a:pt x="72" y="45"/>
                  </a:moveTo>
                  <a:cubicBezTo>
                    <a:pt x="72" y="46"/>
                    <a:pt x="72" y="46"/>
                    <a:pt x="70" y="46"/>
                  </a:cubicBezTo>
                  <a:cubicBezTo>
                    <a:pt x="70" y="36"/>
                    <a:pt x="70" y="36"/>
                    <a:pt x="70" y="36"/>
                  </a:cubicBezTo>
                  <a:cubicBezTo>
                    <a:pt x="72" y="36"/>
                    <a:pt x="72" y="37"/>
                    <a:pt x="72" y="38"/>
                  </a:cubicBezTo>
                  <a:lnTo>
                    <a:pt x="72" y="4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33">
              <a:extLst>
                <a:ext uri="{FF2B5EF4-FFF2-40B4-BE49-F238E27FC236}">
                  <a16:creationId xmlns:a16="http://schemas.microsoft.com/office/drawing/2014/main" id="{C73E5C7E-BEBA-4566-B9EB-6794808BCA28}"/>
                </a:ext>
              </a:extLst>
            </p:cNvPr>
            <p:cNvSpPr>
              <a:spLocks noEditPoints="1"/>
            </p:cNvSpPr>
            <p:nvPr/>
          </p:nvSpPr>
          <p:spPr bwMode="auto">
            <a:xfrm>
              <a:off x="7492468" y="2717420"/>
              <a:ext cx="329960" cy="214028"/>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86">
              <a:extLst>
                <a:ext uri="{FF2B5EF4-FFF2-40B4-BE49-F238E27FC236}">
                  <a16:creationId xmlns:a16="http://schemas.microsoft.com/office/drawing/2014/main" id="{24A76D62-9BC2-457A-9DDC-A4DD5C1E79FE}"/>
                </a:ext>
              </a:extLst>
            </p:cNvPr>
            <p:cNvSpPr>
              <a:spLocks noEditPoints="1"/>
            </p:cNvSpPr>
            <p:nvPr/>
          </p:nvSpPr>
          <p:spPr bwMode="auto">
            <a:xfrm>
              <a:off x="9061826" y="2635999"/>
              <a:ext cx="257131" cy="280912"/>
            </a:xfrm>
            <a:custGeom>
              <a:avLst/>
              <a:gdLst>
                <a:gd name="T0" fmla="*/ 38 w 173"/>
                <a:gd name="T1" fmla="*/ 0 h 189"/>
                <a:gd name="T2" fmla="*/ 173 w 173"/>
                <a:gd name="T3" fmla="*/ 0 h 189"/>
                <a:gd name="T4" fmla="*/ 173 w 173"/>
                <a:gd name="T5" fmla="*/ 64 h 189"/>
                <a:gd name="T6" fmla="*/ 163 w 173"/>
                <a:gd name="T7" fmla="*/ 64 h 189"/>
                <a:gd name="T8" fmla="*/ 163 w 173"/>
                <a:gd name="T9" fmla="*/ 116 h 189"/>
                <a:gd name="T10" fmla="*/ 173 w 173"/>
                <a:gd name="T11" fmla="*/ 116 h 189"/>
                <a:gd name="T12" fmla="*/ 173 w 173"/>
                <a:gd name="T13" fmla="*/ 189 h 189"/>
                <a:gd name="T14" fmla="*/ 0 w 173"/>
                <a:gd name="T15" fmla="*/ 189 h 189"/>
                <a:gd name="T16" fmla="*/ 0 w 173"/>
                <a:gd name="T17" fmla="*/ 116 h 189"/>
                <a:gd name="T18" fmla="*/ 7 w 173"/>
                <a:gd name="T19" fmla="*/ 116 h 189"/>
                <a:gd name="T20" fmla="*/ 7 w 173"/>
                <a:gd name="T21" fmla="*/ 90 h 189"/>
                <a:gd name="T22" fmla="*/ 0 w 173"/>
                <a:gd name="T23" fmla="*/ 90 h 189"/>
                <a:gd name="T24" fmla="*/ 0 w 173"/>
                <a:gd name="T25" fmla="*/ 35 h 189"/>
                <a:gd name="T26" fmla="*/ 38 w 173"/>
                <a:gd name="T27" fmla="*/ 0 h 189"/>
                <a:gd name="T28" fmla="*/ 38 w 173"/>
                <a:gd name="T29" fmla="*/ 0 h 189"/>
                <a:gd name="T30" fmla="*/ 14 w 173"/>
                <a:gd name="T31" fmla="*/ 35 h 189"/>
                <a:gd name="T32" fmla="*/ 14 w 173"/>
                <a:gd name="T33" fmla="*/ 76 h 189"/>
                <a:gd name="T34" fmla="*/ 33 w 173"/>
                <a:gd name="T35" fmla="*/ 76 h 189"/>
                <a:gd name="T36" fmla="*/ 33 w 173"/>
                <a:gd name="T37" fmla="*/ 35 h 189"/>
                <a:gd name="T38" fmla="*/ 14 w 173"/>
                <a:gd name="T39" fmla="*/ 35 h 189"/>
                <a:gd name="T40" fmla="*/ 14 w 173"/>
                <a:gd name="T41" fmla="*/ 35 h 189"/>
                <a:gd name="T42" fmla="*/ 142 w 173"/>
                <a:gd name="T43" fmla="*/ 9 h 189"/>
                <a:gd name="T44" fmla="*/ 142 w 173"/>
                <a:gd name="T45" fmla="*/ 47 h 189"/>
                <a:gd name="T46" fmla="*/ 161 w 173"/>
                <a:gd name="T47" fmla="*/ 47 h 189"/>
                <a:gd name="T48" fmla="*/ 161 w 173"/>
                <a:gd name="T49" fmla="*/ 9 h 189"/>
                <a:gd name="T50" fmla="*/ 142 w 173"/>
                <a:gd name="T51" fmla="*/ 9 h 189"/>
                <a:gd name="T52" fmla="*/ 142 w 173"/>
                <a:gd name="T53" fmla="*/ 9 h 189"/>
                <a:gd name="T54" fmla="*/ 116 w 173"/>
                <a:gd name="T55" fmla="*/ 9 h 189"/>
                <a:gd name="T56" fmla="*/ 116 w 173"/>
                <a:gd name="T57" fmla="*/ 47 h 189"/>
                <a:gd name="T58" fmla="*/ 135 w 173"/>
                <a:gd name="T59" fmla="*/ 47 h 189"/>
                <a:gd name="T60" fmla="*/ 135 w 173"/>
                <a:gd name="T61" fmla="*/ 9 h 189"/>
                <a:gd name="T62" fmla="*/ 116 w 173"/>
                <a:gd name="T63" fmla="*/ 9 h 189"/>
                <a:gd name="T64" fmla="*/ 116 w 173"/>
                <a:gd name="T65" fmla="*/ 9 h 189"/>
                <a:gd name="T66" fmla="*/ 90 w 173"/>
                <a:gd name="T67" fmla="*/ 9 h 189"/>
                <a:gd name="T68" fmla="*/ 90 w 173"/>
                <a:gd name="T69" fmla="*/ 47 h 189"/>
                <a:gd name="T70" fmla="*/ 109 w 173"/>
                <a:gd name="T71" fmla="*/ 47 h 189"/>
                <a:gd name="T72" fmla="*/ 109 w 173"/>
                <a:gd name="T73" fmla="*/ 9 h 189"/>
                <a:gd name="T74" fmla="*/ 90 w 173"/>
                <a:gd name="T75" fmla="*/ 9 h 189"/>
                <a:gd name="T76" fmla="*/ 90 w 173"/>
                <a:gd name="T77" fmla="*/ 9 h 189"/>
                <a:gd name="T78" fmla="*/ 66 w 173"/>
                <a:gd name="T79" fmla="*/ 9 h 189"/>
                <a:gd name="T80" fmla="*/ 66 w 173"/>
                <a:gd name="T81" fmla="*/ 47 h 189"/>
                <a:gd name="T82" fmla="*/ 85 w 173"/>
                <a:gd name="T83" fmla="*/ 47 h 189"/>
                <a:gd name="T84" fmla="*/ 85 w 173"/>
                <a:gd name="T85" fmla="*/ 9 h 189"/>
                <a:gd name="T86" fmla="*/ 66 w 173"/>
                <a:gd name="T87" fmla="*/ 9 h 189"/>
                <a:gd name="T88" fmla="*/ 66 w 173"/>
                <a:gd name="T89" fmla="*/ 9 h 189"/>
                <a:gd name="T90" fmla="*/ 40 w 173"/>
                <a:gd name="T91" fmla="*/ 9 h 189"/>
                <a:gd name="T92" fmla="*/ 40 w 173"/>
                <a:gd name="T93" fmla="*/ 47 h 189"/>
                <a:gd name="T94" fmla="*/ 59 w 173"/>
                <a:gd name="T95" fmla="*/ 47 h 189"/>
                <a:gd name="T96" fmla="*/ 59 w 173"/>
                <a:gd name="T97" fmla="*/ 9 h 189"/>
                <a:gd name="T98" fmla="*/ 40 w 173"/>
                <a:gd name="T99" fmla="*/ 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3" h="189">
                  <a:moveTo>
                    <a:pt x="38" y="0"/>
                  </a:moveTo>
                  <a:lnTo>
                    <a:pt x="173" y="0"/>
                  </a:lnTo>
                  <a:lnTo>
                    <a:pt x="173" y="64"/>
                  </a:lnTo>
                  <a:lnTo>
                    <a:pt x="163" y="64"/>
                  </a:lnTo>
                  <a:lnTo>
                    <a:pt x="163" y="116"/>
                  </a:lnTo>
                  <a:lnTo>
                    <a:pt x="173" y="116"/>
                  </a:lnTo>
                  <a:lnTo>
                    <a:pt x="173" y="189"/>
                  </a:lnTo>
                  <a:lnTo>
                    <a:pt x="0" y="189"/>
                  </a:lnTo>
                  <a:lnTo>
                    <a:pt x="0" y="116"/>
                  </a:lnTo>
                  <a:lnTo>
                    <a:pt x="7" y="116"/>
                  </a:lnTo>
                  <a:lnTo>
                    <a:pt x="7" y="90"/>
                  </a:lnTo>
                  <a:lnTo>
                    <a:pt x="0" y="90"/>
                  </a:lnTo>
                  <a:lnTo>
                    <a:pt x="0" y="35"/>
                  </a:lnTo>
                  <a:lnTo>
                    <a:pt x="38" y="0"/>
                  </a:lnTo>
                  <a:lnTo>
                    <a:pt x="38" y="0"/>
                  </a:lnTo>
                  <a:close/>
                  <a:moveTo>
                    <a:pt x="14" y="35"/>
                  </a:moveTo>
                  <a:lnTo>
                    <a:pt x="14" y="76"/>
                  </a:lnTo>
                  <a:lnTo>
                    <a:pt x="33" y="76"/>
                  </a:lnTo>
                  <a:lnTo>
                    <a:pt x="33" y="35"/>
                  </a:lnTo>
                  <a:lnTo>
                    <a:pt x="14" y="35"/>
                  </a:lnTo>
                  <a:lnTo>
                    <a:pt x="14" y="35"/>
                  </a:lnTo>
                  <a:close/>
                  <a:moveTo>
                    <a:pt x="142" y="9"/>
                  </a:moveTo>
                  <a:lnTo>
                    <a:pt x="142" y="47"/>
                  </a:lnTo>
                  <a:lnTo>
                    <a:pt x="161" y="47"/>
                  </a:lnTo>
                  <a:lnTo>
                    <a:pt x="161" y="9"/>
                  </a:lnTo>
                  <a:lnTo>
                    <a:pt x="142" y="9"/>
                  </a:lnTo>
                  <a:lnTo>
                    <a:pt x="142" y="9"/>
                  </a:lnTo>
                  <a:close/>
                  <a:moveTo>
                    <a:pt x="116" y="9"/>
                  </a:moveTo>
                  <a:lnTo>
                    <a:pt x="116" y="47"/>
                  </a:lnTo>
                  <a:lnTo>
                    <a:pt x="135" y="47"/>
                  </a:lnTo>
                  <a:lnTo>
                    <a:pt x="135" y="9"/>
                  </a:lnTo>
                  <a:lnTo>
                    <a:pt x="116" y="9"/>
                  </a:lnTo>
                  <a:lnTo>
                    <a:pt x="116" y="9"/>
                  </a:lnTo>
                  <a:close/>
                  <a:moveTo>
                    <a:pt x="90" y="9"/>
                  </a:moveTo>
                  <a:lnTo>
                    <a:pt x="90" y="47"/>
                  </a:lnTo>
                  <a:lnTo>
                    <a:pt x="109" y="47"/>
                  </a:lnTo>
                  <a:lnTo>
                    <a:pt x="109" y="9"/>
                  </a:lnTo>
                  <a:lnTo>
                    <a:pt x="90" y="9"/>
                  </a:lnTo>
                  <a:lnTo>
                    <a:pt x="90" y="9"/>
                  </a:lnTo>
                  <a:close/>
                  <a:moveTo>
                    <a:pt x="66" y="9"/>
                  </a:moveTo>
                  <a:lnTo>
                    <a:pt x="66" y="47"/>
                  </a:lnTo>
                  <a:lnTo>
                    <a:pt x="85" y="47"/>
                  </a:lnTo>
                  <a:lnTo>
                    <a:pt x="85" y="9"/>
                  </a:lnTo>
                  <a:lnTo>
                    <a:pt x="66" y="9"/>
                  </a:lnTo>
                  <a:lnTo>
                    <a:pt x="66" y="9"/>
                  </a:lnTo>
                  <a:close/>
                  <a:moveTo>
                    <a:pt x="40" y="9"/>
                  </a:moveTo>
                  <a:lnTo>
                    <a:pt x="40" y="47"/>
                  </a:lnTo>
                  <a:lnTo>
                    <a:pt x="59" y="47"/>
                  </a:lnTo>
                  <a:lnTo>
                    <a:pt x="59" y="9"/>
                  </a:lnTo>
                  <a:lnTo>
                    <a:pt x="40" y="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302536051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C9357CAB-D5F9-4E67-AEE6-F72FA55E5EF2}"/>
              </a:ext>
            </a:extLst>
          </p:cNvPr>
          <p:cNvGrpSpPr/>
          <p:nvPr/>
        </p:nvGrpSpPr>
        <p:grpSpPr>
          <a:xfrm>
            <a:off x="4481038" y="413438"/>
            <a:ext cx="3255323" cy="653431"/>
            <a:chOff x="4973577" y="1165682"/>
            <a:chExt cx="2311400" cy="653431"/>
          </a:xfrm>
        </p:grpSpPr>
        <p:sp>
          <p:nvSpPr>
            <p:cNvPr id="16" name="TextBox 8">
              <a:extLst>
                <a:ext uri="{FF2B5EF4-FFF2-40B4-BE49-F238E27FC236}">
                  <a16:creationId xmlns:a16="http://schemas.microsoft.com/office/drawing/2014/main" id="{78651011-03CA-4D62-84E8-8E5B03A17CB6}"/>
                </a:ext>
              </a:extLst>
            </p:cNvPr>
            <p:cNvSpPr txBox="1">
              <a:spLocks noChangeArrowheads="1"/>
            </p:cNvSpPr>
            <p:nvPr/>
          </p:nvSpPr>
          <p:spPr bwMode="auto">
            <a:xfrm>
              <a:off x="4973577" y="11656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8A896E"/>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17" name="TextBox 8">
              <a:extLst>
                <a:ext uri="{FF2B5EF4-FFF2-40B4-BE49-F238E27FC236}">
                  <a16:creationId xmlns:a16="http://schemas.microsoft.com/office/drawing/2014/main" id="{35DD5958-AE25-4576-B4C5-0381196922E1}"/>
                </a:ext>
              </a:extLst>
            </p:cNvPr>
            <p:cNvSpPr txBox="1">
              <a:spLocks noChangeArrowheads="1"/>
            </p:cNvSpPr>
            <p:nvPr/>
          </p:nvSpPr>
          <p:spPr bwMode="auto">
            <a:xfrm>
              <a:off x="4973577" y="1634447"/>
              <a:ext cx="23114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5" name="矩形 4">
            <a:extLst>
              <a:ext uri="{FF2B5EF4-FFF2-40B4-BE49-F238E27FC236}">
                <a16:creationId xmlns:a16="http://schemas.microsoft.com/office/drawing/2014/main" id="{8B87D28A-7272-4B6D-89D7-B2D5ACB2FA3E}"/>
              </a:ext>
            </a:extLst>
          </p:cNvPr>
          <p:cNvSpPr/>
          <p:nvPr/>
        </p:nvSpPr>
        <p:spPr>
          <a:xfrm>
            <a:off x="1001713" y="2485549"/>
            <a:ext cx="1439862" cy="3313112"/>
          </a:xfrm>
          <a:prstGeom prst="rect">
            <a:avLst/>
          </a:prstGeom>
          <a:solidFill>
            <a:srgbClr val="8A8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B451144C-B2E4-42F2-BF1B-6CAD393423C9}"/>
              </a:ext>
            </a:extLst>
          </p:cNvPr>
          <p:cNvSpPr/>
          <p:nvPr/>
        </p:nvSpPr>
        <p:spPr>
          <a:xfrm>
            <a:off x="2635250" y="3822224"/>
            <a:ext cx="1441450" cy="1976437"/>
          </a:xfrm>
          <a:prstGeom prst="rect">
            <a:avLst/>
          </a:prstGeom>
          <a:solidFill>
            <a:srgbClr val="8A8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E77FE40B-0853-481C-A326-FF02F5811B43}"/>
              </a:ext>
            </a:extLst>
          </p:cNvPr>
          <p:cNvSpPr/>
          <p:nvPr/>
        </p:nvSpPr>
        <p:spPr>
          <a:xfrm>
            <a:off x="4270375" y="4830286"/>
            <a:ext cx="1439863" cy="968375"/>
          </a:xfrm>
          <a:prstGeom prst="rect">
            <a:avLst/>
          </a:prstGeom>
          <a:solidFill>
            <a:srgbClr val="8A8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E5228C85-450C-484D-A2D3-2929418E6C58}"/>
              </a:ext>
            </a:extLst>
          </p:cNvPr>
          <p:cNvSpPr/>
          <p:nvPr/>
        </p:nvSpPr>
        <p:spPr>
          <a:xfrm>
            <a:off x="5905500" y="3101499"/>
            <a:ext cx="1439863" cy="2697162"/>
          </a:xfrm>
          <a:prstGeom prst="rect">
            <a:avLst/>
          </a:prstGeom>
          <a:solidFill>
            <a:srgbClr val="8A8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2">
            <a:extLst>
              <a:ext uri="{FF2B5EF4-FFF2-40B4-BE49-F238E27FC236}">
                <a16:creationId xmlns:a16="http://schemas.microsoft.com/office/drawing/2014/main" id="{A4F78A80-96C8-4674-96AA-5E0CE87252ED}"/>
              </a:ext>
            </a:extLst>
          </p:cNvPr>
          <p:cNvSpPr txBox="1">
            <a:spLocks noChangeArrowheads="1"/>
          </p:cNvSpPr>
          <p:nvPr/>
        </p:nvSpPr>
        <p:spPr bwMode="auto">
          <a:xfrm>
            <a:off x="1030288" y="2485549"/>
            <a:ext cx="14112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dirty="0">
                <a:solidFill>
                  <a:schemeClr val="bg1"/>
                </a:solidFill>
                <a:latin typeface="Impact" panose="020B0806030902050204" pitchFamily="34" charset="0"/>
                <a:ea typeface="冬青黑体简体中文 W3" pitchFamily="34" charset="-122"/>
              </a:rPr>
              <a:t>75%</a:t>
            </a:r>
            <a:endParaRPr lang="zh-CN" altLang="en-US" sz="4000" dirty="0">
              <a:solidFill>
                <a:schemeClr val="bg1"/>
              </a:solidFill>
              <a:latin typeface="Impact" panose="020B0806030902050204" pitchFamily="34" charset="0"/>
              <a:ea typeface="冬青黑体简体中文 W3" pitchFamily="34" charset="-122"/>
            </a:endParaRPr>
          </a:p>
        </p:txBody>
      </p:sp>
      <p:sp>
        <p:nvSpPr>
          <p:cNvPr id="10" name="文本框 20">
            <a:extLst>
              <a:ext uri="{FF2B5EF4-FFF2-40B4-BE49-F238E27FC236}">
                <a16:creationId xmlns:a16="http://schemas.microsoft.com/office/drawing/2014/main" id="{A64A2E9D-3D1A-4662-92E4-2454DF17C818}"/>
              </a:ext>
            </a:extLst>
          </p:cNvPr>
          <p:cNvSpPr txBox="1">
            <a:spLocks noChangeArrowheads="1"/>
          </p:cNvSpPr>
          <p:nvPr/>
        </p:nvSpPr>
        <p:spPr bwMode="auto">
          <a:xfrm>
            <a:off x="2635250" y="3822224"/>
            <a:ext cx="1441450"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chemeClr val="bg1"/>
                </a:solidFill>
                <a:latin typeface="Impact" panose="020B0806030902050204" pitchFamily="34" charset="0"/>
                <a:ea typeface="冬青黑体简体中文 W3" pitchFamily="34" charset="-122"/>
              </a:rPr>
              <a:t>45%</a:t>
            </a:r>
            <a:endParaRPr lang="zh-CN" altLang="en-US" sz="4000">
              <a:solidFill>
                <a:schemeClr val="bg1"/>
              </a:solidFill>
              <a:latin typeface="Impact" panose="020B0806030902050204" pitchFamily="34" charset="0"/>
              <a:ea typeface="冬青黑体简体中文 W3" pitchFamily="34" charset="-122"/>
            </a:endParaRPr>
          </a:p>
        </p:txBody>
      </p:sp>
      <p:sp>
        <p:nvSpPr>
          <p:cNvPr id="11" name="文本框 21">
            <a:extLst>
              <a:ext uri="{FF2B5EF4-FFF2-40B4-BE49-F238E27FC236}">
                <a16:creationId xmlns:a16="http://schemas.microsoft.com/office/drawing/2014/main" id="{0A0C7271-0626-4ED4-899A-37117E3BC528}"/>
              </a:ext>
            </a:extLst>
          </p:cNvPr>
          <p:cNvSpPr txBox="1">
            <a:spLocks noChangeArrowheads="1"/>
          </p:cNvSpPr>
          <p:nvPr/>
        </p:nvSpPr>
        <p:spPr bwMode="auto">
          <a:xfrm>
            <a:off x="4270375" y="4817586"/>
            <a:ext cx="14398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chemeClr val="bg1"/>
                </a:solidFill>
                <a:latin typeface="Impact" panose="020B0806030902050204" pitchFamily="34" charset="0"/>
                <a:ea typeface="冬青黑体简体中文 W3" pitchFamily="34" charset="-122"/>
              </a:rPr>
              <a:t>25%</a:t>
            </a:r>
            <a:endParaRPr lang="zh-CN" altLang="en-US" sz="4000">
              <a:solidFill>
                <a:schemeClr val="bg1"/>
              </a:solidFill>
              <a:latin typeface="Impact" panose="020B0806030902050204" pitchFamily="34" charset="0"/>
              <a:ea typeface="冬青黑体简体中文 W3" pitchFamily="34" charset="-122"/>
            </a:endParaRPr>
          </a:p>
        </p:txBody>
      </p:sp>
      <p:sp>
        <p:nvSpPr>
          <p:cNvPr id="13" name="文本框 22">
            <a:extLst>
              <a:ext uri="{FF2B5EF4-FFF2-40B4-BE49-F238E27FC236}">
                <a16:creationId xmlns:a16="http://schemas.microsoft.com/office/drawing/2014/main" id="{70C3426C-A27E-4D1A-A127-0FA9C6A8F748}"/>
              </a:ext>
            </a:extLst>
          </p:cNvPr>
          <p:cNvSpPr txBox="1">
            <a:spLocks noChangeArrowheads="1"/>
          </p:cNvSpPr>
          <p:nvPr/>
        </p:nvSpPr>
        <p:spPr bwMode="auto">
          <a:xfrm>
            <a:off x="5905500" y="3114199"/>
            <a:ext cx="14398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chemeClr val="bg1"/>
                </a:solidFill>
                <a:latin typeface="Impact" panose="020B0806030902050204" pitchFamily="34" charset="0"/>
                <a:ea typeface="冬青黑体简体中文 W3" pitchFamily="34" charset="-122"/>
              </a:rPr>
              <a:t>65%</a:t>
            </a:r>
            <a:endParaRPr lang="zh-CN" altLang="en-US" sz="4000">
              <a:solidFill>
                <a:schemeClr val="bg1"/>
              </a:solidFill>
              <a:latin typeface="Impact" panose="020B0806030902050204" pitchFamily="34" charset="0"/>
              <a:ea typeface="冬青黑体简体中文 W3" pitchFamily="34" charset="-122"/>
            </a:endParaRPr>
          </a:p>
        </p:txBody>
      </p:sp>
      <p:sp>
        <p:nvSpPr>
          <p:cNvPr id="14" name="矩形 39">
            <a:extLst>
              <a:ext uri="{FF2B5EF4-FFF2-40B4-BE49-F238E27FC236}">
                <a16:creationId xmlns:a16="http://schemas.microsoft.com/office/drawing/2014/main" id="{1745A6DF-A67B-4A56-A183-9E174CDB52DB}"/>
              </a:ext>
            </a:extLst>
          </p:cNvPr>
          <p:cNvSpPr>
            <a:spLocks noChangeArrowheads="1"/>
          </p:cNvSpPr>
          <p:nvPr/>
        </p:nvSpPr>
        <p:spPr bwMode="auto">
          <a:xfrm>
            <a:off x="7594600" y="1915636"/>
            <a:ext cx="3722688" cy="1023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Aft>
                <a:spcPct val="40000"/>
              </a:spcAft>
              <a:buClr>
                <a:srgbClr val="292929"/>
              </a:buClr>
            </a:pPr>
            <a:r>
              <a:rPr lang="en-US" altLang="zh-CN" sz="1400">
                <a:solidFill>
                  <a:schemeClr val="bg1">
                    <a:lumMod val="50000"/>
                  </a:schemeClr>
                </a:solidFill>
                <a:latin typeface="Hiragino Sans GB W3" pitchFamily="34" charset="-122"/>
                <a:ea typeface="Hiragino Sans GB W3" pitchFamily="34" charset="-122"/>
              </a:rPr>
              <a:t>This text can be replaced with your own text. All phrases can be replaced with your own text</a:t>
            </a:r>
            <a:r>
              <a:rPr lang="en-US" altLang="zh-CN" sz="1400" noProof="1">
                <a:solidFill>
                  <a:schemeClr val="bg1">
                    <a:lumMod val="50000"/>
                  </a:schemeClr>
                </a:solidFill>
                <a:latin typeface="Hiragino Sans GB W3" pitchFamily="34" charset="-122"/>
                <a:ea typeface="Hiragino Sans GB W3" pitchFamily="34" charset="-122"/>
              </a:rPr>
              <a:t> </a:t>
            </a:r>
            <a:endParaRPr lang="de-DE" altLang="zh-CN" sz="1400">
              <a:solidFill>
                <a:schemeClr val="bg1">
                  <a:lumMod val="50000"/>
                </a:schemeClr>
              </a:solidFill>
              <a:latin typeface="Hiragino Sans GB W3" pitchFamily="34" charset="-122"/>
              <a:ea typeface="Hiragino Sans GB W3" pitchFamily="34" charset="-122"/>
            </a:endParaRPr>
          </a:p>
        </p:txBody>
      </p:sp>
      <p:sp>
        <p:nvSpPr>
          <p:cNvPr id="15" name="矩形 40">
            <a:extLst>
              <a:ext uri="{FF2B5EF4-FFF2-40B4-BE49-F238E27FC236}">
                <a16:creationId xmlns:a16="http://schemas.microsoft.com/office/drawing/2014/main" id="{0B3A9602-3049-4995-8837-8E2E21D2F13A}"/>
              </a:ext>
            </a:extLst>
          </p:cNvPr>
          <p:cNvSpPr>
            <a:spLocks noChangeArrowheads="1"/>
          </p:cNvSpPr>
          <p:nvPr/>
        </p:nvSpPr>
        <p:spPr bwMode="auto">
          <a:xfrm>
            <a:off x="7594600" y="3388836"/>
            <a:ext cx="3722688"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Aft>
                <a:spcPct val="40000"/>
              </a:spcAft>
              <a:buClr>
                <a:srgbClr val="292929"/>
              </a:buClr>
            </a:pPr>
            <a:r>
              <a:rPr lang="en-US" altLang="zh-CN" sz="1400">
                <a:solidFill>
                  <a:schemeClr val="bg1">
                    <a:lumMod val="50000"/>
                  </a:schemeClr>
                </a:solidFill>
                <a:latin typeface="Hiragino Sans GB W3" pitchFamily="34" charset="-122"/>
                <a:ea typeface="Hiragino Sans GB W3" pitchFamily="34" charset="-122"/>
              </a:rPr>
              <a:t>This text can be replaced with your own text. All phrases can be replaced with your own text</a:t>
            </a:r>
            <a:r>
              <a:rPr lang="en-US" altLang="zh-CN" sz="1400" noProof="1">
                <a:solidFill>
                  <a:schemeClr val="bg1">
                    <a:lumMod val="50000"/>
                  </a:schemeClr>
                </a:solidFill>
                <a:latin typeface="Hiragino Sans GB W3" pitchFamily="34" charset="-122"/>
                <a:ea typeface="Hiragino Sans GB W3" pitchFamily="34" charset="-122"/>
              </a:rPr>
              <a:t> </a:t>
            </a:r>
            <a:endParaRPr lang="de-DE" altLang="zh-CN" sz="1400">
              <a:solidFill>
                <a:schemeClr val="bg1">
                  <a:lumMod val="50000"/>
                </a:schemeClr>
              </a:solidFill>
              <a:latin typeface="Hiragino Sans GB W3" pitchFamily="34" charset="-122"/>
              <a:ea typeface="Hiragino Sans GB W3" pitchFamily="34" charset="-122"/>
            </a:endParaRPr>
          </a:p>
        </p:txBody>
      </p:sp>
      <p:sp>
        <p:nvSpPr>
          <p:cNvPr id="18" name="矩形 47">
            <a:extLst>
              <a:ext uri="{FF2B5EF4-FFF2-40B4-BE49-F238E27FC236}">
                <a16:creationId xmlns:a16="http://schemas.microsoft.com/office/drawing/2014/main" id="{B394A237-2D5B-40CF-9293-3DF6BEEF7C56}"/>
              </a:ext>
            </a:extLst>
          </p:cNvPr>
          <p:cNvSpPr>
            <a:spLocks noChangeArrowheads="1"/>
          </p:cNvSpPr>
          <p:nvPr/>
        </p:nvSpPr>
        <p:spPr bwMode="auto">
          <a:xfrm>
            <a:off x="7594600" y="4860449"/>
            <a:ext cx="3722688"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Aft>
                <a:spcPct val="40000"/>
              </a:spcAft>
              <a:buClr>
                <a:srgbClr val="292929"/>
              </a:buClr>
            </a:pPr>
            <a:r>
              <a:rPr lang="en-US" altLang="zh-CN" sz="1400">
                <a:solidFill>
                  <a:schemeClr val="bg1">
                    <a:lumMod val="50000"/>
                  </a:schemeClr>
                </a:solidFill>
                <a:latin typeface="Hiragino Sans GB W3" pitchFamily="34" charset="-122"/>
                <a:ea typeface="Hiragino Sans GB W3" pitchFamily="34" charset="-122"/>
              </a:rPr>
              <a:t>This text can be replaced with your own text. All phrases can be replaced with your own text</a:t>
            </a:r>
            <a:r>
              <a:rPr lang="en-US" altLang="zh-CN" sz="1400" noProof="1">
                <a:solidFill>
                  <a:schemeClr val="bg1">
                    <a:lumMod val="50000"/>
                  </a:schemeClr>
                </a:solidFill>
                <a:latin typeface="Hiragino Sans GB W3" pitchFamily="34" charset="-122"/>
                <a:ea typeface="Hiragino Sans GB W3" pitchFamily="34" charset="-122"/>
              </a:rPr>
              <a:t> </a:t>
            </a:r>
            <a:endParaRPr lang="de-DE" altLang="zh-CN" sz="1400">
              <a:solidFill>
                <a:schemeClr val="bg1">
                  <a:lumMod val="50000"/>
                </a:schemeClr>
              </a:solidFill>
              <a:latin typeface="Hiragino Sans GB W3" pitchFamily="34" charset="-122"/>
              <a:ea typeface="Hiragino Sans GB W3" pitchFamily="34" charset="-122"/>
            </a:endParaRPr>
          </a:p>
        </p:txBody>
      </p:sp>
    </p:spTree>
    <p:extLst>
      <p:ext uri="{BB962C8B-B14F-4D97-AF65-F5344CB8AC3E}">
        <p14:creationId xmlns:p14="http://schemas.microsoft.com/office/powerpoint/2010/main" val="250391358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50"/>
                                        <p:tgtEl>
                                          <p:spTgt spid="5"/>
                                        </p:tgtEl>
                                      </p:cBhvr>
                                    </p:animEffect>
                                    <p:anim calcmode="lin" valueType="num">
                                      <p:cBhvr>
                                        <p:cTn id="13" dur="250" fill="hold"/>
                                        <p:tgtEl>
                                          <p:spTgt spid="5"/>
                                        </p:tgtEl>
                                        <p:attrNameLst>
                                          <p:attrName>ppt_x</p:attrName>
                                        </p:attrNameLst>
                                      </p:cBhvr>
                                      <p:tavLst>
                                        <p:tav tm="0">
                                          <p:val>
                                            <p:strVal val="#ppt_x"/>
                                          </p:val>
                                        </p:tav>
                                        <p:tav tm="100000">
                                          <p:val>
                                            <p:strVal val="#ppt_x"/>
                                          </p:val>
                                        </p:tav>
                                      </p:tavLst>
                                    </p:anim>
                                    <p:anim calcmode="lin" valueType="num">
                                      <p:cBhvr>
                                        <p:cTn id="14" dur="25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4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250"/>
                                        <p:tgtEl>
                                          <p:spTgt spid="6"/>
                                        </p:tgtEl>
                                      </p:cBhvr>
                                    </p:animEffect>
                                    <p:anim calcmode="lin" valueType="num">
                                      <p:cBhvr>
                                        <p:cTn id="19" dur="250" fill="hold"/>
                                        <p:tgtEl>
                                          <p:spTgt spid="6"/>
                                        </p:tgtEl>
                                        <p:attrNameLst>
                                          <p:attrName>ppt_x</p:attrName>
                                        </p:attrNameLst>
                                      </p:cBhvr>
                                      <p:tavLst>
                                        <p:tav tm="0">
                                          <p:val>
                                            <p:strVal val="#ppt_x"/>
                                          </p:val>
                                        </p:tav>
                                        <p:tav tm="100000">
                                          <p:val>
                                            <p:strVal val="#ppt_x"/>
                                          </p:val>
                                        </p:tav>
                                      </p:tavLst>
                                    </p:anim>
                                    <p:anim calcmode="lin" valueType="num">
                                      <p:cBhvr>
                                        <p:cTn id="20" dur="25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250"/>
                                        <p:tgtEl>
                                          <p:spTgt spid="7"/>
                                        </p:tgtEl>
                                      </p:cBhvr>
                                    </p:animEffect>
                                    <p:anim calcmode="lin" valueType="num">
                                      <p:cBhvr>
                                        <p:cTn id="25" dur="250" fill="hold"/>
                                        <p:tgtEl>
                                          <p:spTgt spid="7"/>
                                        </p:tgtEl>
                                        <p:attrNameLst>
                                          <p:attrName>ppt_x</p:attrName>
                                        </p:attrNameLst>
                                      </p:cBhvr>
                                      <p:tavLst>
                                        <p:tav tm="0">
                                          <p:val>
                                            <p:strVal val="#ppt_x"/>
                                          </p:val>
                                        </p:tav>
                                        <p:tav tm="100000">
                                          <p:val>
                                            <p:strVal val="#ppt_x"/>
                                          </p:val>
                                        </p:tav>
                                      </p:tavLst>
                                    </p:anim>
                                    <p:anim calcmode="lin" valueType="num">
                                      <p:cBhvr>
                                        <p:cTn id="26" dur="250" fill="hold"/>
                                        <p:tgtEl>
                                          <p:spTgt spid="7"/>
                                        </p:tgtEl>
                                        <p:attrNameLst>
                                          <p:attrName>ppt_y</p:attrName>
                                        </p:attrNameLst>
                                      </p:cBhvr>
                                      <p:tavLst>
                                        <p:tav tm="0">
                                          <p:val>
                                            <p:strVal val="#ppt_y+.1"/>
                                          </p:val>
                                        </p:tav>
                                        <p:tav tm="100000">
                                          <p:val>
                                            <p:strVal val="#ppt_y"/>
                                          </p:val>
                                        </p:tav>
                                      </p:tavLst>
                                    </p:anim>
                                  </p:childTnLst>
                                </p:cTn>
                              </p:par>
                            </p:childTnLst>
                          </p:cTn>
                        </p:par>
                        <p:par>
                          <p:cTn id="27" fill="hold">
                            <p:stCondLst>
                              <p:cond delay="1250"/>
                            </p:stCondLst>
                            <p:childTnLst>
                              <p:par>
                                <p:cTn id="28" presetID="42"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250"/>
                                        <p:tgtEl>
                                          <p:spTgt spid="8"/>
                                        </p:tgtEl>
                                      </p:cBhvr>
                                    </p:animEffect>
                                    <p:anim calcmode="lin" valueType="num">
                                      <p:cBhvr>
                                        <p:cTn id="31" dur="250" fill="hold"/>
                                        <p:tgtEl>
                                          <p:spTgt spid="8"/>
                                        </p:tgtEl>
                                        <p:attrNameLst>
                                          <p:attrName>ppt_x</p:attrName>
                                        </p:attrNameLst>
                                      </p:cBhvr>
                                      <p:tavLst>
                                        <p:tav tm="0">
                                          <p:val>
                                            <p:strVal val="#ppt_x"/>
                                          </p:val>
                                        </p:tav>
                                        <p:tav tm="100000">
                                          <p:val>
                                            <p:strVal val="#ppt_x"/>
                                          </p:val>
                                        </p:tav>
                                      </p:tavLst>
                                    </p:anim>
                                    <p:anim calcmode="lin" valueType="num">
                                      <p:cBhvr>
                                        <p:cTn id="32" dur="250" fill="hold"/>
                                        <p:tgtEl>
                                          <p:spTgt spid="8"/>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42"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250"/>
                                        <p:tgtEl>
                                          <p:spTgt spid="9"/>
                                        </p:tgtEl>
                                      </p:cBhvr>
                                    </p:animEffect>
                                    <p:anim calcmode="lin" valueType="num">
                                      <p:cBhvr>
                                        <p:cTn id="37" dur="250" fill="hold"/>
                                        <p:tgtEl>
                                          <p:spTgt spid="9"/>
                                        </p:tgtEl>
                                        <p:attrNameLst>
                                          <p:attrName>ppt_x</p:attrName>
                                        </p:attrNameLst>
                                      </p:cBhvr>
                                      <p:tavLst>
                                        <p:tav tm="0">
                                          <p:val>
                                            <p:strVal val="#ppt_x"/>
                                          </p:val>
                                        </p:tav>
                                        <p:tav tm="100000">
                                          <p:val>
                                            <p:strVal val="#ppt_x"/>
                                          </p:val>
                                        </p:tav>
                                      </p:tavLst>
                                    </p:anim>
                                    <p:anim calcmode="lin" valueType="num">
                                      <p:cBhvr>
                                        <p:cTn id="38" dur="250" fill="hold"/>
                                        <p:tgtEl>
                                          <p:spTgt spid="9"/>
                                        </p:tgtEl>
                                        <p:attrNameLst>
                                          <p:attrName>ppt_y</p:attrName>
                                        </p:attrNameLst>
                                      </p:cBhvr>
                                      <p:tavLst>
                                        <p:tav tm="0">
                                          <p:val>
                                            <p:strVal val="#ppt_y+.1"/>
                                          </p:val>
                                        </p:tav>
                                        <p:tav tm="100000">
                                          <p:val>
                                            <p:strVal val="#ppt_y"/>
                                          </p:val>
                                        </p:tav>
                                      </p:tavLst>
                                    </p:anim>
                                  </p:childTnLst>
                                </p:cTn>
                              </p:par>
                            </p:childTnLst>
                          </p:cTn>
                        </p:par>
                        <p:par>
                          <p:cTn id="39" fill="hold">
                            <p:stCondLst>
                              <p:cond delay="1750"/>
                            </p:stCondLst>
                            <p:childTnLst>
                              <p:par>
                                <p:cTn id="40" presetID="42" presetClass="entr" presetSubtype="0"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250"/>
                                        <p:tgtEl>
                                          <p:spTgt spid="10"/>
                                        </p:tgtEl>
                                      </p:cBhvr>
                                    </p:animEffect>
                                    <p:anim calcmode="lin" valueType="num">
                                      <p:cBhvr>
                                        <p:cTn id="43" dur="250" fill="hold"/>
                                        <p:tgtEl>
                                          <p:spTgt spid="10"/>
                                        </p:tgtEl>
                                        <p:attrNameLst>
                                          <p:attrName>ppt_x</p:attrName>
                                        </p:attrNameLst>
                                      </p:cBhvr>
                                      <p:tavLst>
                                        <p:tav tm="0">
                                          <p:val>
                                            <p:strVal val="#ppt_x"/>
                                          </p:val>
                                        </p:tav>
                                        <p:tav tm="100000">
                                          <p:val>
                                            <p:strVal val="#ppt_x"/>
                                          </p:val>
                                        </p:tav>
                                      </p:tavLst>
                                    </p:anim>
                                    <p:anim calcmode="lin" valueType="num">
                                      <p:cBhvr>
                                        <p:cTn id="44" dur="250" fill="hold"/>
                                        <p:tgtEl>
                                          <p:spTgt spid="10"/>
                                        </p:tgtEl>
                                        <p:attrNameLst>
                                          <p:attrName>ppt_y</p:attrName>
                                        </p:attrNameLst>
                                      </p:cBhvr>
                                      <p:tavLst>
                                        <p:tav tm="0">
                                          <p:val>
                                            <p:strVal val="#ppt_y+.1"/>
                                          </p:val>
                                        </p:tav>
                                        <p:tav tm="100000">
                                          <p:val>
                                            <p:strVal val="#ppt_y"/>
                                          </p:val>
                                        </p:tav>
                                      </p:tavLst>
                                    </p:anim>
                                  </p:childTnLst>
                                </p:cTn>
                              </p:par>
                            </p:childTnLst>
                          </p:cTn>
                        </p:par>
                        <p:par>
                          <p:cTn id="45" fill="hold">
                            <p:stCondLst>
                              <p:cond delay="2000"/>
                            </p:stCondLst>
                            <p:childTnLst>
                              <p:par>
                                <p:cTn id="46" presetID="42"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250"/>
                                        <p:tgtEl>
                                          <p:spTgt spid="11"/>
                                        </p:tgtEl>
                                      </p:cBhvr>
                                    </p:animEffect>
                                    <p:anim calcmode="lin" valueType="num">
                                      <p:cBhvr>
                                        <p:cTn id="49" dur="250" fill="hold"/>
                                        <p:tgtEl>
                                          <p:spTgt spid="11"/>
                                        </p:tgtEl>
                                        <p:attrNameLst>
                                          <p:attrName>ppt_x</p:attrName>
                                        </p:attrNameLst>
                                      </p:cBhvr>
                                      <p:tavLst>
                                        <p:tav tm="0">
                                          <p:val>
                                            <p:strVal val="#ppt_x"/>
                                          </p:val>
                                        </p:tav>
                                        <p:tav tm="100000">
                                          <p:val>
                                            <p:strVal val="#ppt_x"/>
                                          </p:val>
                                        </p:tav>
                                      </p:tavLst>
                                    </p:anim>
                                    <p:anim calcmode="lin" valueType="num">
                                      <p:cBhvr>
                                        <p:cTn id="50" dur="250" fill="hold"/>
                                        <p:tgtEl>
                                          <p:spTgt spid="11"/>
                                        </p:tgtEl>
                                        <p:attrNameLst>
                                          <p:attrName>ppt_y</p:attrName>
                                        </p:attrNameLst>
                                      </p:cBhvr>
                                      <p:tavLst>
                                        <p:tav tm="0">
                                          <p:val>
                                            <p:strVal val="#ppt_y+.1"/>
                                          </p:val>
                                        </p:tav>
                                        <p:tav tm="100000">
                                          <p:val>
                                            <p:strVal val="#ppt_y"/>
                                          </p:val>
                                        </p:tav>
                                      </p:tavLst>
                                    </p:anim>
                                  </p:childTnLst>
                                </p:cTn>
                              </p:par>
                            </p:childTnLst>
                          </p:cTn>
                        </p:par>
                        <p:par>
                          <p:cTn id="51" fill="hold">
                            <p:stCondLst>
                              <p:cond delay="22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250"/>
                                        <p:tgtEl>
                                          <p:spTgt spid="13"/>
                                        </p:tgtEl>
                                      </p:cBhvr>
                                    </p:animEffect>
                                    <p:anim calcmode="lin" valueType="num">
                                      <p:cBhvr>
                                        <p:cTn id="55" dur="250" fill="hold"/>
                                        <p:tgtEl>
                                          <p:spTgt spid="13"/>
                                        </p:tgtEl>
                                        <p:attrNameLst>
                                          <p:attrName>ppt_x</p:attrName>
                                        </p:attrNameLst>
                                      </p:cBhvr>
                                      <p:tavLst>
                                        <p:tav tm="0">
                                          <p:val>
                                            <p:strVal val="#ppt_x"/>
                                          </p:val>
                                        </p:tav>
                                        <p:tav tm="100000">
                                          <p:val>
                                            <p:strVal val="#ppt_x"/>
                                          </p:val>
                                        </p:tav>
                                      </p:tavLst>
                                    </p:anim>
                                    <p:anim calcmode="lin" valueType="num">
                                      <p:cBhvr>
                                        <p:cTn id="56" dur="25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2500"/>
                            </p:stCondLst>
                            <p:childTnLst>
                              <p:par>
                                <p:cTn id="58" presetID="42" presetClass="entr" presetSubtype="0"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250"/>
                                        <p:tgtEl>
                                          <p:spTgt spid="14"/>
                                        </p:tgtEl>
                                      </p:cBhvr>
                                    </p:animEffect>
                                    <p:anim calcmode="lin" valueType="num">
                                      <p:cBhvr>
                                        <p:cTn id="61" dur="250" fill="hold"/>
                                        <p:tgtEl>
                                          <p:spTgt spid="14"/>
                                        </p:tgtEl>
                                        <p:attrNameLst>
                                          <p:attrName>ppt_x</p:attrName>
                                        </p:attrNameLst>
                                      </p:cBhvr>
                                      <p:tavLst>
                                        <p:tav tm="0">
                                          <p:val>
                                            <p:strVal val="#ppt_x"/>
                                          </p:val>
                                        </p:tav>
                                        <p:tav tm="100000">
                                          <p:val>
                                            <p:strVal val="#ppt_x"/>
                                          </p:val>
                                        </p:tav>
                                      </p:tavLst>
                                    </p:anim>
                                    <p:anim calcmode="lin" valueType="num">
                                      <p:cBhvr>
                                        <p:cTn id="62" dur="250" fill="hold"/>
                                        <p:tgtEl>
                                          <p:spTgt spid="14"/>
                                        </p:tgtEl>
                                        <p:attrNameLst>
                                          <p:attrName>ppt_y</p:attrName>
                                        </p:attrNameLst>
                                      </p:cBhvr>
                                      <p:tavLst>
                                        <p:tav tm="0">
                                          <p:val>
                                            <p:strVal val="#ppt_y+.1"/>
                                          </p:val>
                                        </p:tav>
                                        <p:tav tm="100000">
                                          <p:val>
                                            <p:strVal val="#ppt_y"/>
                                          </p:val>
                                        </p:tav>
                                      </p:tavLst>
                                    </p:anim>
                                  </p:childTnLst>
                                </p:cTn>
                              </p:par>
                            </p:childTnLst>
                          </p:cTn>
                        </p:par>
                        <p:par>
                          <p:cTn id="63" fill="hold">
                            <p:stCondLst>
                              <p:cond delay="2750"/>
                            </p:stCondLst>
                            <p:childTnLst>
                              <p:par>
                                <p:cTn id="64" presetID="42" presetClass="entr" presetSubtype="0"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250"/>
                                        <p:tgtEl>
                                          <p:spTgt spid="15"/>
                                        </p:tgtEl>
                                      </p:cBhvr>
                                    </p:animEffect>
                                    <p:anim calcmode="lin" valueType="num">
                                      <p:cBhvr>
                                        <p:cTn id="67" dur="250" fill="hold"/>
                                        <p:tgtEl>
                                          <p:spTgt spid="15"/>
                                        </p:tgtEl>
                                        <p:attrNameLst>
                                          <p:attrName>ppt_x</p:attrName>
                                        </p:attrNameLst>
                                      </p:cBhvr>
                                      <p:tavLst>
                                        <p:tav tm="0">
                                          <p:val>
                                            <p:strVal val="#ppt_x"/>
                                          </p:val>
                                        </p:tav>
                                        <p:tav tm="100000">
                                          <p:val>
                                            <p:strVal val="#ppt_x"/>
                                          </p:val>
                                        </p:tav>
                                      </p:tavLst>
                                    </p:anim>
                                    <p:anim calcmode="lin" valueType="num">
                                      <p:cBhvr>
                                        <p:cTn id="68" dur="250" fill="hold"/>
                                        <p:tgtEl>
                                          <p:spTgt spid="15"/>
                                        </p:tgtEl>
                                        <p:attrNameLst>
                                          <p:attrName>ppt_y</p:attrName>
                                        </p:attrNameLst>
                                      </p:cBhvr>
                                      <p:tavLst>
                                        <p:tav tm="0">
                                          <p:val>
                                            <p:strVal val="#ppt_y+.1"/>
                                          </p:val>
                                        </p:tav>
                                        <p:tav tm="100000">
                                          <p:val>
                                            <p:strVal val="#ppt_y"/>
                                          </p:val>
                                        </p:tav>
                                      </p:tavLst>
                                    </p:anim>
                                  </p:childTnLst>
                                </p:cTn>
                              </p:par>
                            </p:childTnLst>
                          </p:cTn>
                        </p:par>
                        <p:par>
                          <p:cTn id="69" fill="hold">
                            <p:stCondLst>
                              <p:cond delay="3000"/>
                            </p:stCondLst>
                            <p:childTnLst>
                              <p:par>
                                <p:cTn id="70" presetID="42" presetClass="entr" presetSubtype="0"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250"/>
                                        <p:tgtEl>
                                          <p:spTgt spid="18"/>
                                        </p:tgtEl>
                                      </p:cBhvr>
                                    </p:animEffect>
                                    <p:anim calcmode="lin" valueType="num">
                                      <p:cBhvr>
                                        <p:cTn id="73" dur="250" fill="hold"/>
                                        <p:tgtEl>
                                          <p:spTgt spid="18"/>
                                        </p:tgtEl>
                                        <p:attrNameLst>
                                          <p:attrName>ppt_x</p:attrName>
                                        </p:attrNameLst>
                                      </p:cBhvr>
                                      <p:tavLst>
                                        <p:tav tm="0">
                                          <p:val>
                                            <p:strVal val="#ppt_x"/>
                                          </p:val>
                                        </p:tav>
                                        <p:tav tm="100000">
                                          <p:val>
                                            <p:strVal val="#ppt_x"/>
                                          </p:val>
                                        </p:tav>
                                      </p:tavLst>
                                    </p:anim>
                                    <p:anim calcmode="lin" valueType="num">
                                      <p:cBhvr>
                                        <p:cTn id="74" dur="2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3" grpId="0"/>
      <p:bldP spid="14" grpId="0"/>
      <p:bldP spid="15"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C9357CAB-D5F9-4E67-AEE6-F72FA55E5EF2}"/>
              </a:ext>
            </a:extLst>
          </p:cNvPr>
          <p:cNvGrpSpPr/>
          <p:nvPr/>
        </p:nvGrpSpPr>
        <p:grpSpPr>
          <a:xfrm>
            <a:off x="4481038" y="413438"/>
            <a:ext cx="3255323" cy="653431"/>
            <a:chOff x="4973577" y="1165682"/>
            <a:chExt cx="2311400" cy="653431"/>
          </a:xfrm>
        </p:grpSpPr>
        <p:sp>
          <p:nvSpPr>
            <p:cNvPr id="16" name="TextBox 8">
              <a:extLst>
                <a:ext uri="{FF2B5EF4-FFF2-40B4-BE49-F238E27FC236}">
                  <a16:creationId xmlns:a16="http://schemas.microsoft.com/office/drawing/2014/main" id="{78651011-03CA-4D62-84E8-8E5B03A17CB6}"/>
                </a:ext>
              </a:extLst>
            </p:cNvPr>
            <p:cNvSpPr txBox="1">
              <a:spLocks noChangeArrowheads="1"/>
            </p:cNvSpPr>
            <p:nvPr/>
          </p:nvSpPr>
          <p:spPr bwMode="auto">
            <a:xfrm>
              <a:off x="4973577" y="11656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8A896E"/>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17" name="TextBox 8">
              <a:extLst>
                <a:ext uri="{FF2B5EF4-FFF2-40B4-BE49-F238E27FC236}">
                  <a16:creationId xmlns:a16="http://schemas.microsoft.com/office/drawing/2014/main" id="{35DD5958-AE25-4576-B4C5-0381196922E1}"/>
                </a:ext>
              </a:extLst>
            </p:cNvPr>
            <p:cNvSpPr txBox="1">
              <a:spLocks noChangeArrowheads="1"/>
            </p:cNvSpPr>
            <p:nvPr/>
          </p:nvSpPr>
          <p:spPr bwMode="auto">
            <a:xfrm>
              <a:off x="4973577" y="1634447"/>
              <a:ext cx="23114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5" name="矩形 4">
            <a:extLst>
              <a:ext uri="{FF2B5EF4-FFF2-40B4-BE49-F238E27FC236}">
                <a16:creationId xmlns:a16="http://schemas.microsoft.com/office/drawing/2014/main" id="{54C095A2-67C9-4DDB-A54D-7FE1F6D6BEEE}"/>
              </a:ext>
            </a:extLst>
          </p:cNvPr>
          <p:cNvSpPr/>
          <p:nvPr/>
        </p:nvSpPr>
        <p:spPr>
          <a:xfrm>
            <a:off x="0" y="4087294"/>
            <a:ext cx="12190413" cy="720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 name="椭圆 5">
            <a:extLst>
              <a:ext uri="{FF2B5EF4-FFF2-40B4-BE49-F238E27FC236}">
                <a16:creationId xmlns:a16="http://schemas.microsoft.com/office/drawing/2014/main" id="{4DC3F72B-0EAB-4412-8886-689762271C93}"/>
              </a:ext>
            </a:extLst>
          </p:cNvPr>
          <p:cNvSpPr/>
          <p:nvPr/>
        </p:nvSpPr>
        <p:spPr>
          <a:xfrm>
            <a:off x="1720720" y="3727254"/>
            <a:ext cx="792088" cy="792088"/>
          </a:xfrm>
          <a:prstGeom prst="ellipse">
            <a:avLst/>
          </a:prstGeom>
          <a:solidFill>
            <a:schemeClr val="bg1"/>
          </a:solidFill>
          <a:ln w="952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bg1">
                  <a:lumMod val="50000"/>
                </a:schemeClr>
              </a:solidFill>
              <a:latin typeface="Avant GardeBook" pitchFamily="50" charset="0"/>
              <a:ea typeface="微软雅黑" pitchFamily="34" charset="-122"/>
            </a:endParaRPr>
          </a:p>
        </p:txBody>
      </p:sp>
      <p:sp>
        <p:nvSpPr>
          <p:cNvPr id="7" name="椭圆 6">
            <a:extLst>
              <a:ext uri="{FF2B5EF4-FFF2-40B4-BE49-F238E27FC236}">
                <a16:creationId xmlns:a16="http://schemas.microsoft.com/office/drawing/2014/main" id="{75A4E770-DBEF-4164-A7ED-8A74ABF56239}"/>
              </a:ext>
            </a:extLst>
          </p:cNvPr>
          <p:cNvSpPr/>
          <p:nvPr/>
        </p:nvSpPr>
        <p:spPr>
          <a:xfrm>
            <a:off x="1893989" y="3900523"/>
            <a:ext cx="445550" cy="445550"/>
          </a:xfrm>
          <a:prstGeom prst="ellipse">
            <a:avLst/>
          </a:prstGeom>
          <a:solidFill>
            <a:srgbClr val="8A896E"/>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bg1">
                  <a:lumMod val="50000"/>
                </a:schemeClr>
              </a:solidFill>
              <a:latin typeface="Avant GardeBook" pitchFamily="50" charset="0"/>
              <a:ea typeface="微软雅黑" pitchFamily="34" charset="-122"/>
            </a:endParaRPr>
          </a:p>
        </p:txBody>
      </p:sp>
      <p:sp>
        <p:nvSpPr>
          <p:cNvPr id="8" name="椭圆 7">
            <a:extLst>
              <a:ext uri="{FF2B5EF4-FFF2-40B4-BE49-F238E27FC236}">
                <a16:creationId xmlns:a16="http://schemas.microsoft.com/office/drawing/2014/main" id="{97D6863E-5642-4FA6-BA1D-A88EC3C316E8}"/>
              </a:ext>
            </a:extLst>
          </p:cNvPr>
          <p:cNvSpPr/>
          <p:nvPr/>
        </p:nvSpPr>
        <p:spPr>
          <a:xfrm>
            <a:off x="3709941" y="3727254"/>
            <a:ext cx="792088" cy="792088"/>
          </a:xfrm>
          <a:prstGeom prst="ellipse">
            <a:avLst/>
          </a:prstGeom>
          <a:solidFill>
            <a:schemeClr val="bg1"/>
          </a:solidFill>
          <a:ln w="952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bg1">
                  <a:lumMod val="50000"/>
                </a:schemeClr>
              </a:solidFill>
              <a:latin typeface="Avant GardeBook" pitchFamily="50" charset="0"/>
              <a:ea typeface="微软雅黑" pitchFamily="34" charset="-122"/>
            </a:endParaRPr>
          </a:p>
        </p:txBody>
      </p:sp>
      <p:sp>
        <p:nvSpPr>
          <p:cNvPr id="9" name="椭圆 8">
            <a:extLst>
              <a:ext uri="{FF2B5EF4-FFF2-40B4-BE49-F238E27FC236}">
                <a16:creationId xmlns:a16="http://schemas.microsoft.com/office/drawing/2014/main" id="{FAD7602F-024F-4DAB-B9C9-A85CEFCDB987}"/>
              </a:ext>
            </a:extLst>
          </p:cNvPr>
          <p:cNvSpPr/>
          <p:nvPr/>
        </p:nvSpPr>
        <p:spPr>
          <a:xfrm>
            <a:off x="3883210" y="3900523"/>
            <a:ext cx="445550" cy="445550"/>
          </a:xfrm>
          <a:prstGeom prst="ellipse">
            <a:avLst/>
          </a:prstGeom>
          <a:solidFill>
            <a:srgbClr val="8A896E"/>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bg1">
                  <a:lumMod val="50000"/>
                </a:schemeClr>
              </a:solidFill>
              <a:latin typeface="Avant GardeBook" pitchFamily="50" charset="0"/>
              <a:ea typeface="微软雅黑" pitchFamily="34" charset="-122"/>
            </a:endParaRPr>
          </a:p>
        </p:txBody>
      </p:sp>
      <p:sp>
        <p:nvSpPr>
          <p:cNvPr id="10" name="椭圆 9">
            <a:extLst>
              <a:ext uri="{FF2B5EF4-FFF2-40B4-BE49-F238E27FC236}">
                <a16:creationId xmlns:a16="http://schemas.microsoft.com/office/drawing/2014/main" id="{42AC9C12-4A6B-46DA-9244-1B438F9C0A3F}"/>
              </a:ext>
            </a:extLst>
          </p:cNvPr>
          <p:cNvSpPr/>
          <p:nvPr/>
        </p:nvSpPr>
        <p:spPr>
          <a:xfrm>
            <a:off x="5699162" y="3727254"/>
            <a:ext cx="792088" cy="792088"/>
          </a:xfrm>
          <a:prstGeom prst="ellipse">
            <a:avLst/>
          </a:prstGeom>
          <a:solidFill>
            <a:schemeClr val="bg1"/>
          </a:solidFill>
          <a:ln w="952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bg1">
                  <a:lumMod val="50000"/>
                </a:schemeClr>
              </a:solidFill>
              <a:latin typeface="Avant GardeBook" pitchFamily="50" charset="0"/>
              <a:ea typeface="微软雅黑" pitchFamily="34" charset="-122"/>
            </a:endParaRPr>
          </a:p>
        </p:txBody>
      </p:sp>
      <p:sp>
        <p:nvSpPr>
          <p:cNvPr id="11" name="椭圆 10">
            <a:extLst>
              <a:ext uri="{FF2B5EF4-FFF2-40B4-BE49-F238E27FC236}">
                <a16:creationId xmlns:a16="http://schemas.microsoft.com/office/drawing/2014/main" id="{39A4E44E-2B22-4CB9-BCB4-FE976AF4E989}"/>
              </a:ext>
            </a:extLst>
          </p:cNvPr>
          <p:cNvSpPr/>
          <p:nvPr/>
        </p:nvSpPr>
        <p:spPr>
          <a:xfrm>
            <a:off x="5872431" y="3900523"/>
            <a:ext cx="445550" cy="445550"/>
          </a:xfrm>
          <a:prstGeom prst="ellipse">
            <a:avLst/>
          </a:prstGeom>
          <a:solidFill>
            <a:srgbClr val="8A896E"/>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bg1">
                  <a:lumMod val="50000"/>
                </a:schemeClr>
              </a:solidFill>
              <a:latin typeface="Avant GardeBook" pitchFamily="50" charset="0"/>
              <a:ea typeface="微软雅黑" pitchFamily="34" charset="-122"/>
            </a:endParaRPr>
          </a:p>
        </p:txBody>
      </p:sp>
      <p:sp>
        <p:nvSpPr>
          <p:cNvPr id="13" name="椭圆 12">
            <a:extLst>
              <a:ext uri="{FF2B5EF4-FFF2-40B4-BE49-F238E27FC236}">
                <a16:creationId xmlns:a16="http://schemas.microsoft.com/office/drawing/2014/main" id="{461023EE-E521-4890-A8D4-2CADD3E33942}"/>
              </a:ext>
            </a:extLst>
          </p:cNvPr>
          <p:cNvSpPr/>
          <p:nvPr/>
        </p:nvSpPr>
        <p:spPr>
          <a:xfrm>
            <a:off x="7688383" y="3727254"/>
            <a:ext cx="792088" cy="792088"/>
          </a:xfrm>
          <a:prstGeom prst="ellipse">
            <a:avLst/>
          </a:prstGeom>
          <a:solidFill>
            <a:schemeClr val="bg1"/>
          </a:solidFill>
          <a:ln w="952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bg1">
                  <a:lumMod val="50000"/>
                </a:schemeClr>
              </a:solidFill>
              <a:latin typeface="Avant GardeBook" pitchFamily="50" charset="0"/>
              <a:ea typeface="微软雅黑" pitchFamily="34" charset="-122"/>
            </a:endParaRPr>
          </a:p>
        </p:txBody>
      </p:sp>
      <p:sp>
        <p:nvSpPr>
          <p:cNvPr id="14" name="椭圆 13">
            <a:extLst>
              <a:ext uri="{FF2B5EF4-FFF2-40B4-BE49-F238E27FC236}">
                <a16:creationId xmlns:a16="http://schemas.microsoft.com/office/drawing/2014/main" id="{073D97F6-AE63-4DF4-B7BC-741ABD8F5F12}"/>
              </a:ext>
            </a:extLst>
          </p:cNvPr>
          <p:cNvSpPr/>
          <p:nvPr/>
        </p:nvSpPr>
        <p:spPr>
          <a:xfrm>
            <a:off x="7861652" y="3900523"/>
            <a:ext cx="445550" cy="445550"/>
          </a:xfrm>
          <a:prstGeom prst="ellipse">
            <a:avLst/>
          </a:prstGeom>
          <a:solidFill>
            <a:srgbClr val="8A896E"/>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bg1">
                  <a:lumMod val="50000"/>
                </a:schemeClr>
              </a:solidFill>
              <a:latin typeface="Avant GardeBook" pitchFamily="50" charset="0"/>
              <a:ea typeface="微软雅黑" pitchFamily="34" charset="-122"/>
            </a:endParaRPr>
          </a:p>
        </p:txBody>
      </p:sp>
      <p:sp>
        <p:nvSpPr>
          <p:cNvPr id="15" name="椭圆 14">
            <a:extLst>
              <a:ext uri="{FF2B5EF4-FFF2-40B4-BE49-F238E27FC236}">
                <a16:creationId xmlns:a16="http://schemas.microsoft.com/office/drawing/2014/main" id="{48DCFFC2-137A-40E3-A81B-950987949E12}"/>
              </a:ext>
            </a:extLst>
          </p:cNvPr>
          <p:cNvSpPr/>
          <p:nvPr/>
        </p:nvSpPr>
        <p:spPr>
          <a:xfrm>
            <a:off x="9677604" y="3727254"/>
            <a:ext cx="792088" cy="792088"/>
          </a:xfrm>
          <a:prstGeom prst="ellipse">
            <a:avLst/>
          </a:prstGeom>
          <a:solidFill>
            <a:schemeClr val="bg1"/>
          </a:solidFill>
          <a:ln w="952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bg1">
                  <a:lumMod val="50000"/>
                </a:schemeClr>
              </a:solidFill>
              <a:latin typeface="Avant GardeBook" pitchFamily="50" charset="0"/>
              <a:ea typeface="微软雅黑" pitchFamily="34" charset="-122"/>
            </a:endParaRPr>
          </a:p>
        </p:txBody>
      </p:sp>
      <p:sp>
        <p:nvSpPr>
          <p:cNvPr id="18" name="椭圆 17">
            <a:extLst>
              <a:ext uri="{FF2B5EF4-FFF2-40B4-BE49-F238E27FC236}">
                <a16:creationId xmlns:a16="http://schemas.microsoft.com/office/drawing/2014/main" id="{9F9AC6B7-30D7-4643-B37D-6AD0D56D8274}"/>
              </a:ext>
            </a:extLst>
          </p:cNvPr>
          <p:cNvSpPr/>
          <p:nvPr/>
        </p:nvSpPr>
        <p:spPr>
          <a:xfrm>
            <a:off x="9850873" y="3900523"/>
            <a:ext cx="445550" cy="445550"/>
          </a:xfrm>
          <a:prstGeom prst="ellipse">
            <a:avLst/>
          </a:prstGeom>
          <a:solidFill>
            <a:srgbClr val="8A896E"/>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bg1">
                  <a:lumMod val="50000"/>
                </a:schemeClr>
              </a:solidFill>
              <a:latin typeface="Avant GardeBook" pitchFamily="50" charset="0"/>
              <a:ea typeface="微软雅黑" pitchFamily="34" charset="-122"/>
            </a:endParaRPr>
          </a:p>
        </p:txBody>
      </p:sp>
      <p:sp>
        <p:nvSpPr>
          <p:cNvPr id="19" name="圆角矩形标注 21">
            <a:extLst>
              <a:ext uri="{FF2B5EF4-FFF2-40B4-BE49-F238E27FC236}">
                <a16:creationId xmlns:a16="http://schemas.microsoft.com/office/drawing/2014/main" id="{2B5F7990-1B69-41BA-9D73-74064162EAA3}"/>
              </a:ext>
            </a:extLst>
          </p:cNvPr>
          <p:cNvSpPr/>
          <p:nvPr/>
        </p:nvSpPr>
        <p:spPr>
          <a:xfrm>
            <a:off x="1036644" y="2149634"/>
            <a:ext cx="2160240" cy="1224136"/>
          </a:xfrm>
          <a:prstGeom prst="wedgeRoundRectCallout">
            <a:avLst>
              <a:gd name="adj1" fmla="val -609"/>
              <a:gd name="adj2" fmla="val 62500"/>
              <a:gd name="adj3" fmla="val 16667"/>
            </a:avLst>
          </a:prstGeom>
          <a:noFill/>
          <a:ln w="76200">
            <a:solidFill>
              <a:srgbClr val="8A896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ts val="1400"/>
              </a:lnSpc>
              <a:spcBef>
                <a:spcPts val="600"/>
              </a:spcBef>
            </a:pPr>
            <a:r>
              <a:rPr lang="en-US" altLang="zh-CN" dirty="0">
                <a:solidFill>
                  <a:schemeClr val="bg1">
                    <a:lumMod val="50000"/>
                  </a:schemeClr>
                </a:solidFill>
                <a:latin typeface="微软雅黑" pitchFamily="34" charset="-122"/>
                <a:ea typeface="微软雅黑" pitchFamily="34" charset="-122"/>
              </a:rPr>
              <a:t>2010</a:t>
            </a:r>
            <a:r>
              <a:rPr lang="zh-CN" altLang="en-US" dirty="0">
                <a:solidFill>
                  <a:schemeClr val="bg1">
                    <a:lumMod val="50000"/>
                  </a:schemeClr>
                </a:solidFill>
                <a:latin typeface="微软雅黑" pitchFamily="34" charset="-122"/>
                <a:ea typeface="微软雅黑" pitchFamily="34" charset="-122"/>
              </a:rPr>
              <a:t>年</a:t>
            </a:r>
            <a:r>
              <a:rPr lang="en-US" altLang="zh-CN" dirty="0">
                <a:solidFill>
                  <a:schemeClr val="bg1">
                    <a:lumMod val="50000"/>
                  </a:schemeClr>
                </a:solidFill>
                <a:latin typeface="微软雅黑" pitchFamily="34" charset="-122"/>
                <a:ea typeface="微软雅黑" pitchFamily="34" charset="-122"/>
              </a:rPr>
              <a:t>3</a:t>
            </a:r>
            <a:r>
              <a:rPr lang="zh-CN" altLang="en-US" dirty="0">
                <a:solidFill>
                  <a:schemeClr val="bg1">
                    <a:lumMod val="50000"/>
                  </a:schemeClr>
                </a:solidFill>
                <a:latin typeface="微软雅黑" pitchFamily="34" charset="-122"/>
                <a:ea typeface="微软雅黑" pitchFamily="34" charset="-122"/>
              </a:rPr>
              <a:t>月</a:t>
            </a:r>
            <a:endParaRPr lang="en-US" altLang="zh-CN" dirty="0">
              <a:solidFill>
                <a:schemeClr val="bg1">
                  <a:lumMod val="50000"/>
                </a:schemeClr>
              </a:solidFill>
              <a:latin typeface="微软雅黑" pitchFamily="34" charset="-122"/>
              <a:ea typeface="微软雅黑" pitchFamily="34" charset="-122"/>
            </a:endParaRPr>
          </a:p>
          <a:p>
            <a:pPr lvl="0">
              <a:lnSpc>
                <a:spcPts val="1400"/>
              </a:lnSpc>
              <a:spcBef>
                <a:spcPts val="600"/>
              </a:spcBef>
            </a:pPr>
            <a:r>
              <a:rPr lang="zh-CN" altLang="en-US" sz="1000" dirty="0">
                <a:solidFill>
                  <a:schemeClr val="bg1">
                    <a:lumMod val="50000"/>
                  </a:schemeClr>
                </a:solidFill>
                <a:latin typeface="微软雅黑" pitchFamily="34" charset="-122"/>
                <a:ea typeface="微软雅黑" pitchFamily="34" charset="-122"/>
              </a:rPr>
              <a:t>某某公司担任某某职位，团队进行某某项目，取得的成果。</a:t>
            </a:r>
            <a:endParaRPr lang="zh-CN" altLang="en-US" sz="1000" dirty="0">
              <a:solidFill>
                <a:schemeClr val="bg1">
                  <a:lumMod val="50000"/>
                </a:schemeClr>
              </a:solidFill>
              <a:latin typeface="Avant GardeBook" pitchFamily="50" charset="0"/>
              <a:ea typeface="微软雅黑" pitchFamily="34" charset="-122"/>
            </a:endParaRPr>
          </a:p>
        </p:txBody>
      </p:sp>
      <p:sp>
        <p:nvSpPr>
          <p:cNvPr id="20" name="圆角矩形标注 22">
            <a:extLst>
              <a:ext uri="{FF2B5EF4-FFF2-40B4-BE49-F238E27FC236}">
                <a16:creationId xmlns:a16="http://schemas.microsoft.com/office/drawing/2014/main" id="{1913AAFD-8590-4FF7-BBBB-2F5815257866}"/>
              </a:ext>
            </a:extLst>
          </p:cNvPr>
          <p:cNvSpPr/>
          <p:nvPr/>
        </p:nvSpPr>
        <p:spPr>
          <a:xfrm>
            <a:off x="3025865" y="4879382"/>
            <a:ext cx="2160240" cy="1224136"/>
          </a:xfrm>
          <a:prstGeom prst="wedgeRoundRectCallout">
            <a:avLst>
              <a:gd name="adj1" fmla="val -1550"/>
              <a:gd name="adj2" fmla="val -59506"/>
              <a:gd name="adj3" fmla="val 16667"/>
            </a:avLst>
          </a:prstGeom>
          <a:noFill/>
          <a:ln w="76200">
            <a:solidFill>
              <a:srgbClr val="8A896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ts val="1400"/>
              </a:lnSpc>
              <a:spcBef>
                <a:spcPts val="600"/>
              </a:spcBef>
            </a:pPr>
            <a:r>
              <a:rPr lang="en-US" altLang="zh-CN" dirty="0">
                <a:solidFill>
                  <a:schemeClr val="bg1">
                    <a:lumMod val="50000"/>
                  </a:schemeClr>
                </a:solidFill>
                <a:latin typeface="微软雅黑" pitchFamily="34" charset="-122"/>
                <a:ea typeface="微软雅黑" pitchFamily="34" charset="-122"/>
              </a:rPr>
              <a:t>2012</a:t>
            </a:r>
            <a:r>
              <a:rPr lang="zh-CN" altLang="en-US" dirty="0">
                <a:solidFill>
                  <a:schemeClr val="bg1">
                    <a:lumMod val="50000"/>
                  </a:schemeClr>
                </a:solidFill>
                <a:latin typeface="微软雅黑" pitchFamily="34" charset="-122"/>
                <a:ea typeface="微软雅黑" pitchFamily="34" charset="-122"/>
              </a:rPr>
              <a:t>年</a:t>
            </a:r>
            <a:r>
              <a:rPr lang="en-US" altLang="zh-CN" dirty="0">
                <a:solidFill>
                  <a:schemeClr val="bg1">
                    <a:lumMod val="50000"/>
                  </a:schemeClr>
                </a:solidFill>
                <a:latin typeface="微软雅黑" pitchFamily="34" charset="-122"/>
                <a:ea typeface="微软雅黑" pitchFamily="34" charset="-122"/>
              </a:rPr>
              <a:t>5</a:t>
            </a:r>
            <a:r>
              <a:rPr lang="zh-CN" altLang="en-US" dirty="0">
                <a:solidFill>
                  <a:schemeClr val="bg1">
                    <a:lumMod val="50000"/>
                  </a:schemeClr>
                </a:solidFill>
                <a:latin typeface="微软雅黑" pitchFamily="34" charset="-122"/>
                <a:ea typeface="微软雅黑" pitchFamily="34" charset="-122"/>
              </a:rPr>
              <a:t>月</a:t>
            </a:r>
            <a:endParaRPr lang="en-US" altLang="zh-CN" dirty="0">
              <a:solidFill>
                <a:schemeClr val="bg1">
                  <a:lumMod val="50000"/>
                </a:schemeClr>
              </a:solidFill>
              <a:latin typeface="微软雅黑" pitchFamily="34" charset="-122"/>
              <a:ea typeface="微软雅黑" pitchFamily="34" charset="-122"/>
            </a:endParaRPr>
          </a:p>
          <a:p>
            <a:pPr lvl="0">
              <a:lnSpc>
                <a:spcPts val="1400"/>
              </a:lnSpc>
              <a:spcBef>
                <a:spcPts val="600"/>
              </a:spcBef>
            </a:pPr>
            <a:r>
              <a:rPr lang="zh-CN" altLang="en-US" sz="1000" dirty="0">
                <a:solidFill>
                  <a:schemeClr val="bg1">
                    <a:lumMod val="50000"/>
                  </a:schemeClr>
                </a:solidFill>
                <a:latin typeface="微软雅黑" pitchFamily="34" charset="-122"/>
                <a:ea typeface="微软雅黑" pitchFamily="34" charset="-122"/>
              </a:rPr>
              <a:t>某某公司担任某某职位，团队进行某某项目，取得的成果。</a:t>
            </a:r>
            <a:endParaRPr lang="zh-CN" altLang="en-US" sz="1000" dirty="0">
              <a:solidFill>
                <a:schemeClr val="bg1">
                  <a:lumMod val="50000"/>
                </a:schemeClr>
              </a:solidFill>
              <a:latin typeface="Avant GardeBook" pitchFamily="50" charset="0"/>
              <a:ea typeface="微软雅黑" pitchFamily="34" charset="-122"/>
            </a:endParaRPr>
          </a:p>
        </p:txBody>
      </p:sp>
      <p:sp>
        <p:nvSpPr>
          <p:cNvPr id="21" name="圆角矩形标注 23">
            <a:extLst>
              <a:ext uri="{FF2B5EF4-FFF2-40B4-BE49-F238E27FC236}">
                <a16:creationId xmlns:a16="http://schemas.microsoft.com/office/drawing/2014/main" id="{20ECD481-5BB3-495B-8413-3F1F0DC6057F}"/>
              </a:ext>
            </a:extLst>
          </p:cNvPr>
          <p:cNvSpPr/>
          <p:nvPr/>
        </p:nvSpPr>
        <p:spPr>
          <a:xfrm>
            <a:off x="5015086" y="2149634"/>
            <a:ext cx="2160240" cy="1224136"/>
          </a:xfrm>
          <a:prstGeom prst="wedgeRoundRectCallout">
            <a:avLst>
              <a:gd name="adj1" fmla="val -609"/>
              <a:gd name="adj2" fmla="val 62500"/>
              <a:gd name="adj3" fmla="val 16667"/>
            </a:avLst>
          </a:prstGeom>
          <a:noFill/>
          <a:ln w="76200">
            <a:solidFill>
              <a:srgbClr val="8A896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ts val="1400"/>
              </a:lnSpc>
              <a:spcBef>
                <a:spcPts val="600"/>
              </a:spcBef>
            </a:pPr>
            <a:r>
              <a:rPr lang="en-US" altLang="zh-CN" dirty="0">
                <a:solidFill>
                  <a:schemeClr val="bg1">
                    <a:lumMod val="50000"/>
                  </a:schemeClr>
                </a:solidFill>
                <a:latin typeface="微软雅黑" pitchFamily="34" charset="-122"/>
                <a:ea typeface="微软雅黑" pitchFamily="34" charset="-122"/>
              </a:rPr>
              <a:t>2013</a:t>
            </a:r>
            <a:r>
              <a:rPr lang="zh-CN" altLang="en-US" dirty="0">
                <a:solidFill>
                  <a:schemeClr val="bg1">
                    <a:lumMod val="50000"/>
                  </a:schemeClr>
                </a:solidFill>
                <a:latin typeface="微软雅黑" pitchFamily="34" charset="-122"/>
                <a:ea typeface="微软雅黑" pitchFamily="34" charset="-122"/>
              </a:rPr>
              <a:t>年</a:t>
            </a:r>
            <a:r>
              <a:rPr lang="en-US" altLang="zh-CN" dirty="0">
                <a:solidFill>
                  <a:schemeClr val="bg1">
                    <a:lumMod val="50000"/>
                  </a:schemeClr>
                </a:solidFill>
                <a:latin typeface="微软雅黑" pitchFamily="34" charset="-122"/>
                <a:ea typeface="微软雅黑" pitchFamily="34" charset="-122"/>
              </a:rPr>
              <a:t>8</a:t>
            </a:r>
            <a:r>
              <a:rPr lang="zh-CN" altLang="en-US" dirty="0">
                <a:solidFill>
                  <a:schemeClr val="bg1">
                    <a:lumMod val="50000"/>
                  </a:schemeClr>
                </a:solidFill>
                <a:latin typeface="微软雅黑" pitchFamily="34" charset="-122"/>
                <a:ea typeface="微软雅黑" pitchFamily="34" charset="-122"/>
              </a:rPr>
              <a:t>月</a:t>
            </a:r>
            <a:endParaRPr lang="en-US" altLang="zh-CN" dirty="0">
              <a:solidFill>
                <a:schemeClr val="bg1">
                  <a:lumMod val="50000"/>
                </a:schemeClr>
              </a:solidFill>
              <a:latin typeface="微软雅黑" pitchFamily="34" charset="-122"/>
              <a:ea typeface="微软雅黑" pitchFamily="34" charset="-122"/>
            </a:endParaRPr>
          </a:p>
          <a:p>
            <a:pPr lvl="0">
              <a:lnSpc>
                <a:spcPts val="1400"/>
              </a:lnSpc>
              <a:spcBef>
                <a:spcPts val="600"/>
              </a:spcBef>
            </a:pPr>
            <a:r>
              <a:rPr lang="zh-CN" altLang="en-US" sz="1000" dirty="0">
                <a:solidFill>
                  <a:schemeClr val="bg1">
                    <a:lumMod val="50000"/>
                  </a:schemeClr>
                </a:solidFill>
                <a:latin typeface="微软雅黑" pitchFamily="34" charset="-122"/>
                <a:ea typeface="微软雅黑" pitchFamily="34" charset="-122"/>
              </a:rPr>
              <a:t>某某公司担任某某职位，团队进行某某项目，取得的成果。</a:t>
            </a:r>
            <a:endParaRPr lang="zh-CN" altLang="en-US" sz="1000" dirty="0">
              <a:solidFill>
                <a:schemeClr val="bg1">
                  <a:lumMod val="50000"/>
                </a:schemeClr>
              </a:solidFill>
              <a:latin typeface="Avant GardeBook" pitchFamily="50" charset="0"/>
              <a:ea typeface="微软雅黑" pitchFamily="34" charset="-122"/>
            </a:endParaRPr>
          </a:p>
        </p:txBody>
      </p:sp>
      <p:sp>
        <p:nvSpPr>
          <p:cNvPr id="22" name="圆角矩形标注 24">
            <a:extLst>
              <a:ext uri="{FF2B5EF4-FFF2-40B4-BE49-F238E27FC236}">
                <a16:creationId xmlns:a16="http://schemas.microsoft.com/office/drawing/2014/main" id="{21BE65E0-FBE7-4BD6-A046-BCFA6B71CC8A}"/>
              </a:ext>
            </a:extLst>
          </p:cNvPr>
          <p:cNvSpPr/>
          <p:nvPr/>
        </p:nvSpPr>
        <p:spPr>
          <a:xfrm>
            <a:off x="7004307" y="4879382"/>
            <a:ext cx="2160240" cy="1224136"/>
          </a:xfrm>
          <a:prstGeom prst="wedgeRoundRectCallout">
            <a:avLst>
              <a:gd name="adj1" fmla="val -1550"/>
              <a:gd name="adj2" fmla="val -59506"/>
              <a:gd name="adj3" fmla="val 16667"/>
            </a:avLst>
          </a:prstGeom>
          <a:noFill/>
          <a:ln w="76200">
            <a:solidFill>
              <a:srgbClr val="8A896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ts val="1400"/>
              </a:lnSpc>
              <a:spcBef>
                <a:spcPts val="600"/>
              </a:spcBef>
            </a:pPr>
            <a:r>
              <a:rPr lang="en-US" altLang="zh-CN" dirty="0">
                <a:solidFill>
                  <a:schemeClr val="bg1">
                    <a:lumMod val="50000"/>
                  </a:schemeClr>
                </a:solidFill>
                <a:latin typeface="微软雅黑" pitchFamily="34" charset="-122"/>
                <a:ea typeface="微软雅黑" pitchFamily="34" charset="-122"/>
              </a:rPr>
              <a:t>2014</a:t>
            </a:r>
            <a:r>
              <a:rPr lang="zh-CN" altLang="en-US" dirty="0">
                <a:solidFill>
                  <a:schemeClr val="bg1">
                    <a:lumMod val="50000"/>
                  </a:schemeClr>
                </a:solidFill>
                <a:latin typeface="微软雅黑" pitchFamily="34" charset="-122"/>
                <a:ea typeface="微软雅黑" pitchFamily="34" charset="-122"/>
              </a:rPr>
              <a:t>年</a:t>
            </a:r>
            <a:r>
              <a:rPr lang="en-US" altLang="zh-CN" dirty="0">
                <a:solidFill>
                  <a:schemeClr val="bg1">
                    <a:lumMod val="50000"/>
                  </a:schemeClr>
                </a:solidFill>
                <a:latin typeface="微软雅黑" pitchFamily="34" charset="-122"/>
                <a:ea typeface="微软雅黑" pitchFamily="34" charset="-122"/>
              </a:rPr>
              <a:t>10</a:t>
            </a:r>
            <a:r>
              <a:rPr lang="zh-CN" altLang="en-US" dirty="0">
                <a:solidFill>
                  <a:schemeClr val="bg1">
                    <a:lumMod val="50000"/>
                  </a:schemeClr>
                </a:solidFill>
                <a:latin typeface="微软雅黑" pitchFamily="34" charset="-122"/>
                <a:ea typeface="微软雅黑" pitchFamily="34" charset="-122"/>
              </a:rPr>
              <a:t>月</a:t>
            </a:r>
            <a:endParaRPr lang="en-US" altLang="zh-CN" dirty="0">
              <a:solidFill>
                <a:schemeClr val="bg1">
                  <a:lumMod val="50000"/>
                </a:schemeClr>
              </a:solidFill>
              <a:latin typeface="微软雅黑" pitchFamily="34" charset="-122"/>
              <a:ea typeface="微软雅黑" pitchFamily="34" charset="-122"/>
            </a:endParaRPr>
          </a:p>
          <a:p>
            <a:pPr lvl="0">
              <a:lnSpc>
                <a:spcPts val="1400"/>
              </a:lnSpc>
              <a:spcBef>
                <a:spcPts val="600"/>
              </a:spcBef>
            </a:pPr>
            <a:r>
              <a:rPr lang="zh-CN" altLang="en-US" sz="1000" dirty="0">
                <a:solidFill>
                  <a:schemeClr val="bg1">
                    <a:lumMod val="50000"/>
                  </a:schemeClr>
                </a:solidFill>
                <a:latin typeface="微软雅黑" pitchFamily="34" charset="-122"/>
                <a:ea typeface="微软雅黑" pitchFamily="34" charset="-122"/>
              </a:rPr>
              <a:t>某某公司担任某某职位，团队进行某某项目，取得的成果。</a:t>
            </a:r>
            <a:endParaRPr lang="zh-CN" altLang="en-US" sz="1000" dirty="0">
              <a:solidFill>
                <a:schemeClr val="bg1">
                  <a:lumMod val="50000"/>
                </a:schemeClr>
              </a:solidFill>
              <a:latin typeface="Avant GardeBook" pitchFamily="50" charset="0"/>
              <a:ea typeface="微软雅黑" pitchFamily="34" charset="-122"/>
            </a:endParaRPr>
          </a:p>
        </p:txBody>
      </p:sp>
      <p:sp>
        <p:nvSpPr>
          <p:cNvPr id="23" name="圆角矩形标注 25">
            <a:extLst>
              <a:ext uri="{FF2B5EF4-FFF2-40B4-BE49-F238E27FC236}">
                <a16:creationId xmlns:a16="http://schemas.microsoft.com/office/drawing/2014/main" id="{E574B059-8E26-4B2F-B516-44A1F5048B94}"/>
              </a:ext>
            </a:extLst>
          </p:cNvPr>
          <p:cNvSpPr/>
          <p:nvPr/>
        </p:nvSpPr>
        <p:spPr>
          <a:xfrm>
            <a:off x="8993528" y="2149634"/>
            <a:ext cx="2160240" cy="1224136"/>
          </a:xfrm>
          <a:prstGeom prst="wedgeRoundRectCallout">
            <a:avLst>
              <a:gd name="adj1" fmla="val -609"/>
              <a:gd name="adj2" fmla="val 62500"/>
              <a:gd name="adj3" fmla="val 16667"/>
            </a:avLst>
          </a:prstGeom>
          <a:noFill/>
          <a:ln w="76200">
            <a:solidFill>
              <a:srgbClr val="8A896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ts val="1400"/>
              </a:lnSpc>
              <a:spcBef>
                <a:spcPts val="600"/>
              </a:spcBef>
            </a:pPr>
            <a:r>
              <a:rPr lang="en-US" altLang="zh-CN" dirty="0">
                <a:solidFill>
                  <a:schemeClr val="bg1">
                    <a:lumMod val="50000"/>
                  </a:schemeClr>
                </a:solidFill>
                <a:latin typeface="微软雅黑" pitchFamily="34" charset="-122"/>
                <a:ea typeface="微软雅黑" pitchFamily="34" charset="-122"/>
              </a:rPr>
              <a:t>2015</a:t>
            </a:r>
            <a:r>
              <a:rPr lang="zh-CN" altLang="en-US" dirty="0">
                <a:solidFill>
                  <a:schemeClr val="bg1">
                    <a:lumMod val="50000"/>
                  </a:schemeClr>
                </a:solidFill>
                <a:latin typeface="微软雅黑" pitchFamily="34" charset="-122"/>
                <a:ea typeface="微软雅黑" pitchFamily="34" charset="-122"/>
              </a:rPr>
              <a:t>年</a:t>
            </a:r>
            <a:r>
              <a:rPr lang="en-US" altLang="zh-CN" dirty="0">
                <a:solidFill>
                  <a:schemeClr val="bg1">
                    <a:lumMod val="50000"/>
                  </a:schemeClr>
                </a:solidFill>
                <a:latin typeface="微软雅黑" pitchFamily="34" charset="-122"/>
                <a:ea typeface="微软雅黑" pitchFamily="34" charset="-122"/>
              </a:rPr>
              <a:t>9</a:t>
            </a:r>
            <a:r>
              <a:rPr lang="zh-CN" altLang="en-US" dirty="0">
                <a:solidFill>
                  <a:schemeClr val="bg1">
                    <a:lumMod val="50000"/>
                  </a:schemeClr>
                </a:solidFill>
                <a:latin typeface="微软雅黑" pitchFamily="34" charset="-122"/>
                <a:ea typeface="微软雅黑" pitchFamily="34" charset="-122"/>
              </a:rPr>
              <a:t>月</a:t>
            </a:r>
            <a:endParaRPr lang="en-US" altLang="zh-CN" dirty="0">
              <a:solidFill>
                <a:schemeClr val="bg1">
                  <a:lumMod val="50000"/>
                </a:schemeClr>
              </a:solidFill>
              <a:latin typeface="微软雅黑" pitchFamily="34" charset="-122"/>
              <a:ea typeface="微软雅黑" pitchFamily="34" charset="-122"/>
            </a:endParaRPr>
          </a:p>
          <a:p>
            <a:pPr lvl="0">
              <a:lnSpc>
                <a:spcPts val="1400"/>
              </a:lnSpc>
              <a:spcBef>
                <a:spcPts val="600"/>
              </a:spcBef>
            </a:pPr>
            <a:r>
              <a:rPr lang="zh-CN" altLang="en-US" sz="1000" dirty="0">
                <a:solidFill>
                  <a:schemeClr val="bg1">
                    <a:lumMod val="50000"/>
                  </a:schemeClr>
                </a:solidFill>
                <a:latin typeface="微软雅黑" pitchFamily="34" charset="-122"/>
                <a:ea typeface="微软雅黑" pitchFamily="34" charset="-122"/>
              </a:rPr>
              <a:t>某某公司担任某某职位，团队进行某某项目，取得的成果。</a:t>
            </a:r>
            <a:endParaRPr lang="zh-CN" altLang="en-US" sz="1000" dirty="0">
              <a:solidFill>
                <a:schemeClr val="bg1">
                  <a:lumMod val="50000"/>
                </a:schemeClr>
              </a:solidFill>
              <a:latin typeface="Avant GardeBook" pitchFamily="50" charset="0"/>
              <a:ea typeface="微软雅黑" pitchFamily="34" charset="-122"/>
            </a:endParaRPr>
          </a:p>
        </p:txBody>
      </p:sp>
    </p:spTree>
    <p:extLst>
      <p:ext uri="{BB962C8B-B14F-4D97-AF65-F5344CB8AC3E}">
        <p14:creationId xmlns:p14="http://schemas.microsoft.com/office/powerpoint/2010/main" val="1671579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1000"/>
                            </p:stCondLst>
                            <p:childTnLst>
                              <p:par>
                                <p:cTn id="14" presetID="23" presetClass="entr" presetSubtype="28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strVal val="4/3*#ppt_w"/>
                                          </p:val>
                                        </p:tav>
                                        <p:tav tm="100000">
                                          <p:val>
                                            <p:strVal val="#ppt_w"/>
                                          </p:val>
                                        </p:tav>
                                      </p:tavLst>
                                    </p:anim>
                                    <p:anim calcmode="lin" valueType="num">
                                      <p:cBhvr>
                                        <p:cTn id="17" dur="500" fill="hold"/>
                                        <p:tgtEl>
                                          <p:spTgt spid="6"/>
                                        </p:tgtEl>
                                        <p:attrNameLst>
                                          <p:attrName>ppt_h</p:attrName>
                                        </p:attrNameLst>
                                      </p:cBhvr>
                                      <p:tavLst>
                                        <p:tav tm="0">
                                          <p:val>
                                            <p:strVal val="4/3*#ppt_h"/>
                                          </p:val>
                                        </p:tav>
                                        <p:tav tm="100000">
                                          <p:val>
                                            <p:strVal val="#ppt_h"/>
                                          </p:val>
                                        </p:tav>
                                      </p:tavLst>
                                    </p:anim>
                                  </p:childTnLst>
                                </p:cTn>
                              </p:par>
                              <p:par>
                                <p:cTn id="18" presetID="23" presetClass="entr" presetSubtype="272"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strVal val="2/3*#ppt_w"/>
                                          </p:val>
                                        </p:tav>
                                        <p:tav tm="100000">
                                          <p:val>
                                            <p:strVal val="#ppt_w"/>
                                          </p:val>
                                        </p:tav>
                                      </p:tavLst>
                                    </p:anim>
                                    <p:anim calcmode="lin" valueType="num">
                                      <p:cBhvr>
                                        <p:cTn id="21" dur="500" fill="hold"/>
                                        <p:tgtEl>
                                          <p:spTgt spid="7"/>
                                        </p:tgtEl>
                                        <p:attrNameLst>
                                          <p:attrName>ppt_h</p:attrName>
                                        </p:attrNameLst>
                                      </p:cBhvr>
                                      <p:tavLst>
                                        <p:tav tm="0">
                                          <p:val>
                                            <p:strVal val="2/3*#ppt_h"/>
                                          </p:val>
                                        </p:tav>
                                        <p:tav tm="100000">
                                          <p:val>
                                            <p:strVal val="#ppt_h"/>
                                          </p:val>
                                        </p:tav>
                                      </p:tavLst>
                                    </p:anim>
                                  </p:childTnLst>
                                </p:cTn>
                              </p:par>
                              <p:par>
                                <p:cTn id="22" presetID="23" presetClass="entr" presetSubtype="288" fill="hold" grpId="0" nodeType="withEffect">
                                  <p:stCondLst>
                                    <p:cond delay="10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strVal val="4/3*#ppt_w"/>
                                          </p:val>
                                        </p:tav>
                                        <p:tav tm="100000">
                                          <p:val>
                                            <p:strVal val="#ppt_w"/>
                                          </p:val>
                                        </p:tav>
                                      </p:tavLst>
                                    </p:anim>
                                    <p:anim calcmode="lin" valueType="num">
                                      <p:cBhvr>
                                        <p:cTn id="25" dur="500" fill="hold"/>
                                        <p:tgtEl>
                                          <p:spTgt spid="8"/>
                                        </p:tgtEl>
                                        <p:attrNameLst>
                                          <p:attrName>ppt_h</p:attrName>
                                        </p:attrNameLst>
                                      </p:cBhvr>
                                      <p:tavLst>
                                        <p:tav tm="0">
                                          <p:val>
                                            <p:strVal val="4/3*#ppt_h"/>
                                          </p:val>
                                        </p:tav>
                                        <p:tav tm="100000">
                                          <p:val>
                                            <p:strVal val="#ppt_h"/>
                                          </p:val>
                                        </p:tav>
                                      </p:tavLst>
                                    </p:anim>
                                  </p:childTnLst>
                                </p:cTn>
                              </p:par>
                              <p:par>
                                <p:cTn id="26" presetID="23" presetClass="entr" presetSubtype="272" fill="hold" grpId="0" nodeType="withEffect">
                                  <p:stCondLst>
                                    <p:cond delay="10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strVal val="2/3*#ppt_w"/>
                                          </p:val>
                                        </p:tav>
                                        <p:tav tm="100000">
                                          <p:val>
                                            <p:strVal val="#ppt_w"/>
                                          </p:val>
                                        </p:tav>
                                      </p:tavLst>
                                    </p:anim>
                                    <p:anim calcmode="lin" valueType="num">
                                      <p:cBhvr>
                                        <p:cTn id="29" dur="500" fill="hold"/>
                                        <p:tgtEl>
                                          <p:spTgt spid="9"/>
                                        </p:tgtEl>
                                        <p:attrNameLst>
                                          <p:attrName>ppt_h</p:attrName>
                                        </p:attrNameLst>
                                      </p:cBhvr>
                                      <p:tavLst>
                                        <p:tav tm="0">
                                          <p:val>
                                            <p:strVal val="2/3*#ppt_h"/>
                                          </p:val>
                                        </p:tav>
                                        <p:tav tm="100000">
                                          <p:val>
                                            <p:strVal val="#ppt_h"/>
                                          </p:val>
                                        </p:tav>
                                      </p:tavLst>
                                    </p:anim>
                                  </p:childTnLst>
                                </p:cTn>
                              </p:par>
                              <p:par>
                                <p:cTn id="30" presetID="23" presetClass="entr" presetSubtype="288" fill="hold" grpId="0" nodeType="withEffect">
                                  <p:stCondLst>
                                    <p:cond delay="2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strVal val="4/3*#ppt_w"/>
                                          </p:val>
                                        </p:tav>
                                        <p:tav tm="100000">
                                          <p:val>
                                            <p:strVal val="#ppt_w"/>
                                          </p:val>
                                        </p:tav>
                                      </p:tavLst>
                                    </p:anim>
                                    <p:anim calcmode="lin" valueType="num">
                                      <p:cBhvr>
                                        <p:cTn id="33" dur="500" fill="hold"/>
                                        <p:tgtEl>
                                          <p:spTgt spid="10"/>
                                        </p:tgtEl>
                                        <p:attrNameLst>
                                          <p:attrName>ppt_h</p:attrName>
                                        </p:attrNameLst>
                                      </p:cBhvr>
                                      <p:tavLst>
                                        <p:tav tm="0">
                                          <p:val>
                                            <p:strVal val="4/3*#ppt_h"/>
                                          </p:val>
                                        </p:tav>
                                        <p:tav tm="100000">
                                          <p:val>
                                            <p:strVal val="#ppt_h"/>
                                          </p:val>
                                        </p:tav>
                                      </p:tavLst>
                                    </p:anim>
                                  </p:childTnLst>
                                </p:cTn>
                              </p:par>
                              <p:par>
                                <p:cTn id="34" presetID="23" presetClass="entr" presetSubtype="272" fill="hold" grpId="0" nodeType="withEffect">
                                  <p:stCondLst>
                                    <p:cond delay="20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strVal val="2/3*#ppt_w"/>
                                          </p:val>
                                        </p:tav>
                                        <p:tav tm="100000">
                                          <p:val>
                                            <p:strVal val="#ppt_w"/>
                                          </p:val>
                                        </p:tav>
                                      </p:tavLst>
                                    </p:anim>
                                    <p:anim calcmode="lin" valueType="num">
                                      <p:cBhvr>
                                        <p:cTn id="37" dur="500" fill="hold"/>
                                        <p:tgtEl>
                                          <p:spTgt spid="11"/>
                                        </p:tgtEl>
                                        <p:attrNameLst>
                                          <p:attrName>ppt_h</p:attrName>
                                        </p:attrNameLst>
                                      </p:cBhvr>
                                      <p:tavLst>
                                        <p:tav tm="0">
                                          <p:val>
                                            <p:strVal val="2/3*#ppt_h"/>
                                          </p:val>
                                        </p:tav>
                                        <p:tav tm="100000">
                                          <p:val>
                                            <p:strVal val="#ppt_h"/>
                                          </p:val>
                                        </p:tav>
                                      </p:tavLst>
                                    </p:anim>
                                  </p:childTnLst>
                                </p:cTn>
                              </p:par>
                              <p:par>
                                <p:cTn id="38" presetID="23" presetClass="entr" presetSubtype="288" fill="hold" grpId="0" nodeType="withEffect">
                                  <p:stCondLst>
                                    <p:cond delay="30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strVal val="4/3*#ppt_w"/>
                                          </p:val>
                                        </p:tav>
                                        <p:tav tm="100000">
                                          <p:val>
                                            <p:strVal val="#ppt_w"/>
                                          </p:val>
                                        </p:tav>
                                      </p:tavLst>
                                    </p:anim>
                                    <p:anim calcmode="lin" valueType="num">
                                      <p:cBhvr>
                                        <p:cTn id="41" dur="500" fill="hold"/>
                                        <p:tgtEl>
                                          <p:spTgt spid="13"/>
                                        </p:tgtEl>
                                        <p:attrNameLst>
                                          <p:attrName>ppt_h</p:attrName>
                                        </p:attrNameLst>
                                      </p:cBhvr>
                                      <p:tavLst>
                                        <p:tav tm="0">
                                          <p:val>
                                            <p:strVal val="4/3*#ppt_h"/>
                                          </p:val>
                                        </p:tav>
                                        <p:tav tm="100000">
                                          <p:val>
                                            <p:strVal val="#ppt_h"/>
                                          </p:val>
                                        </p:tav>
                                      </p:tavLst>
                                    </p:anim>
                                  </p:childTnLst>
                                </p:cTn>
                              </p:par>
                              <p:par>
                                <p:cTn id="42" presetID="23" presetClass="entr" presetSubtype="272" fill="hold" grpId="0" nodeType="withEffect">
                                  <p:stCondLst>
                                    <p:cond delay="3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strVal val="2/3*#ppt_w"/>
                                          </p:val>
                                        </p:tav>
                                        <p:tav tm="100000">
                                          <p:val>
                                            <p:strVal val="#ppt_w"/>
                                          </p:val>
                                        </p:tav>
                                      </p:tavLst>
                                    </p:anim>
                                    <p:anim calcmode="lin" valueType="num">
                                      <p:cBhvr>
                                        <p:cTn id="45" dur="500" fill="hold"/>
                                        <p:tgtEl>
                                          <p:spTgt spid="14"/>
                                        </p:tgtEl>
                                        <p:attrNameLst>
                                          <p:attrName>ppt_h</p:attrName>
                                        </p:attrNameLst>
                                      </p:cBhvr>
                                      <p:tavLst>
                                        <p:tav tm="0">
                                          <p:val>
                                            <p:strVal val="2/3*#ppt_h"/>
                                          </p:val>
                                        </p:tav>
                                        <p:tav tm="100000">
                                          <p:val>
                                            <p:strVal val="#ppt_h"/>
                                          </p:val>
                                        </p:tav>
                                      </p:tavLst>
                                    </p:anim>
                                  </p:childTnLst>
                                </p:cTn>
                              </p:par>
                              <p:par>
                                <p:cTn id="46" presetID="23" presetClass="entr" presetSubtype="288" fill="hold" grpId="0" nodeType="withEffect">
                                  <p:stCondLst>
                                    <p:cond delay="40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strVal val="4/3*#ppt_w"/>
                                          </p:val>
                                        </p:tav>
                                        <p:tav tm="100000">
                                          <p:val>
                                            <p:strVal val="#ppt_w"/>
                                          </p:val>
                                        </p:tav>
                                      </p:tavLst>
                                    </p:anim>
                                    <p:anim calcmode="lin" valueType="num">
                                      <p:cBhvr>
                                        <p:cTn id="49" dur="500" fill="hold"/>
                                        <p:tgtEl>
                                          <p:spTgt spid="15"/>
                                        </p:tgtEl>
                                        <p:attrNameLst>
                                          <p:attrName>ppt_h</p:attrName>
                                        </p:attrNameLst>
                                      </p:cBhvr>
                                      <p:tavLst>
                                        <p:tav tm="0">
                                          <p:val>
                                            <p:strVal val="4/3*#ppt_h"/>
                                          </p:val>
                                        </p:tav>
                                        <p:tav tm="100000">
                                          <p:val>
                                            <p:strVal val="#ppt_h"/>
                                          </p:val>
                                        </p:tav>
                                      </p:tavLst>
                                    </p:anim>
                                  </p:childTnLst>
                                </p:cTn>
                              </p:par>
                              <p:par>
                                <p:cTn id="50" presetID="23" presetClass="entr" presetSubtype="272" fill="hold" grpId="0" nodeType="withEffect">
                                  <p:stCondLst>
                                    <p:cond delay="40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strVal val="2/3*#ppt_w"/>
                                          </p:val>
                                        </p:tav>
                                        <p:tav tm="100000">
                                          <p:val>
                                            <p:strVal val="#ppt_w"/>
                                          </p:val>
                                        </p:tav>
                                      </p:tavLst>
                                    </p:anim>
                                    <p:anim calcmode="lin" valueType="num">
                                      <p:cBhvr>
                                        <p:cTn id="53" dur="500" fill="hold"/>
                                        <p:tgtEl>
                                          <p:spTgt spid="18"/>
                                        </p:tgtEl>
                                        <p:attrNameLst>
                                          <p:attrName>ppt_h</p:attrName>
                                        </p:attrNameLst>
                                      </p:cBhvr>
                                      <p:tavLst>
                                        <p:tav tm="0">
                                          <p:val>
                                            <p:strVal val="2/3*#ppt_h"/>
                                          </p:val>
                                        </p:tav>
                                        <p:tav tm="100000">
                                          <p:val>
                                            <p:strVal val="#ppt_h"/>
                                          </p:val>
                                        </p:tav>
                                      </p:tavLst>
                                    </p:anim>
                                  </p:childTnLst>
                                </p:cTn>
                              </p:par>
                            </p:childTnLst>
                          </p:cTn>
                        </p:par>
                        <p:par>
                          <p:cTn id="54" fill="hold">
                            <p:stCondLst>
                              <p:cond delay="1900"/>
                            </p:stCondLst>
                            <p:childTnLst>
                              <p:par>
                                <p:cTn id="55" presetID="41" presetClass="entr" presetSubtype="0"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9"/>
                                        </p:tgtEl>
                                        <p:attrNameLst>
                                          <p:attrName>ppt_y</p:attrName>
                                        </p:attrNameLst>
                                      </p:cBhvr>
                                      <p:tavLst>
                                        <p:tav tm="0">
                                          <p:val>
                                            <p:strVal val="#ppt_y"/>
                                          </p:val>
                                        </p:tav>
                                        <p:tav tm="100000">
                                          <p:val>
                                            <p:strVal val="#ppt_y"/>
                                          </p:val>
                                        </p:tav>
                                      </p:tavLst>
                                    </p:anim>
                                    <p:anim calcmode="lin" valueType="num">
                                      <p:cBhvr>
                                        <p:cTn id="5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9"/>
                                        </p:tgtEl>
                                      </p:cBhvr>
                                    </p:animEffect>
                                  </p:childTnLst>
                                </p:cTn>
                              </p:par>
                            </p:childTnLst>
                          </p:cTn>
                        </p:par>
                        <p:par>
                          <p:cTn id="62" fill="hold">
                            <p:stCondLst>
                              <p:cond delay="2400"/>
                            </p:stCondLst>
                            <p:childTnLst>
                              <p:par>
                                <p:cTn id="63" presetID="41" presetClass="entr" presetSubtype="0"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p:cTn id="65"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20"/>
                                        </p:tgtEl>
                                        <p:attrNameLst>
                                          <p:attrName>ppt_y</p:attrName>
                                        </p:attrNameLst>
                                      </p:cBhvr>
                                      <p:tavLst>
                                        <p:tav tm="0">
                                          <p:val>
                                            <p:strVal val="#ppt_y"/>
                                          </p:val>
                                        </p:tav>
                                        <p:tav tm="100000">
                                          <p:val>
                                            <p:strVal val="#ppt_y"/>
                                          </p:val>
                                        </p:tav>
                                      </p:tavLst>
                                    </p:anim>
                                    <p:anim calcmode="lin" valueType="num">
                                      <p:cBhvr>
                                        <p:cTn id="67"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20"/>
                                        </p:tgtEl>
                                      </p:cBhvr>
                                    </p:animEffect>
                                  </p:childTnLst>
                                </p:cTn>
                              </p:par>
                            </p:childTnLst>
                          </p:cTn>
                        </p:par>
                        <p:par>
                          <p:cTn id="70" fill="hold">
                            <p:stCondLst>
                              <p:cond delay="2900"/>
                            </p:stCondLst>
                            <p:childTnLst>
                              <p:par>
                                <p:cTn id="71" presetID="41" presetClass="entr" presetSubtype="0"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21"/>
                                        </p:tgtEl>
                                        <p:attrNameLst>
                                          <p:attrName>ppt_y</p:attrName>
                                        </p:attrNameLst>
                                      </p:cBhvr>
                                      <p:tavLst>
                                        <p:tav tm="0">
                                          <p:val>
                                            <p:strVal val="#ppt_y"/>
                                          </p:val>
                                        </p:tav>
                                        <p:tav tm="100000">
                                          <p:val>
                                            <p:strVal val="#ppt_y"/>
                                          </p:val>
                                        </p:tav>
                                      </p:tavLst>
                                    </p:anim>
                                    <p:anim calcmode="lin" valueType="num">
                                      <p:cBhvr>
                                        <p:cTn id="7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21"/>
                                        </p:tgtEl>
                                      </p:cBhvr>
                                    </p:animEffect>
                                  </p:childTnLst>
                                </p:cTn>
                              </p:par>
                            </p:childTnLst>
                          </p:cTn>
                        </p:par>
                        <p:par>
                          <p:cTn id="78" fill="hold">
                            <p:stCondLst>
                              <p:cond delay="3400"/>
                            </p:stCondLst>
                            <p:childTnLst>
                              <p:par>
                                <p:cTn id="79" presetID="41" presetClass="entr" presetSubtype="0" fill="hold" grpId="0" nodeType="afterEffect">
                                  <p:stCondLst>
                                    <p:cond delay="0"/>
                                  </p:stCondLst>
                                  <p:childTnLst>
                                    <p:set>
                                      <p:cBhvr>
                                        <p:cTn id="80" dur="1" fill="hold">
                                          <p:stCondLst>
                                            <p:cond delay="0"/>
                                          </p:stCondLst>
                                        </p:cTn>
                                        <p:tgtEl>
                                          <p:spTgt spid="22"/>
                                        </p:tgtEl>
                                        <p:attrNameLst>
                                          <p:attrName>style.visibility</p:attrName>
                                        </p:attrNameLst>
                                      </p:cBhvr>
                                      <p:to>
                                        <p:strVal val="visible"/>
                                      </p:to>
                                    </p:set>
                                    <p:anim calcmode="lin" valueType="num">
                                      <p:cBhvr>
                                        <p:cTn id="81"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22"/>
                                        </p:tgtEl>
                                        <p:attrNameLst>
                                          <p:attrName>ppt_y</p:attrName>
                                        </p:attrNameLst>
                                      </p:cBhvr>
                                      <p:tavLst>
                                        <p:tav tm="0">
                                          <p:val>
                                            <p:strVal val="#ppt_y"/>
                                          </p:val>
                                        </p:tav>
                                        <p:tav tm="100000">
                                          <p:val>
                                            <p:strVal val="#ppt_y"/>
                                          </p:val>
                                        </p:tav>
                                      </p:tavLst>
                                    </p:anim>
                                    <p:anim calcmode="lin" valueType="num">
                                      <p:cBhvr>
                                        <p:cTn id="83"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22"/>
                                        </p:tgtEl>
                                      </p:cBhvr>
                                    </p:animEffect>
                                  </p:childTnLst>
                                </p:cTn>
                              </p:par>
                            </p:childTnLst>
                          </p:cTn>
                        </p:par>
                        <p:par>
                          <p:cTn id="86" fill="hold">
                            <p:stCondLst>
                              <p:cond delay="3900"/>
                            </p:stCondLst>
                            <p:childTnLst>
                              <p:par>
                                <p:cTn id="87" presetID="41" presetClass="entr" presetSubtype="0" fill="hold" grpId="0" nodeType="afterEffect">
                                  <p:stCondLst>
                                    <p:cond delay="0"/>
                                  </p:stCondLst>
                                  <p:childTnLst>
                                    <p:set>
                                      <p:cBhvr>
                                        <p:cTn id="88" dur="1" fill="hold">
                                          <p:stCondLst>
                                            <p:cond delay="0"/>
                                          </p:stCondLst>
                                        </p:cTn>
                                        <p:tgtEl>
                                          <p:spTgt spid="23"/>
                                        </p:tgtEl>
                                        <p:attrNameLst>
                                          <p:attrName>style.visibility</p:attrName>
                                        </p:attrNameLst>
                                      </p:cBhvr>
                                      <p:to>
                                        <p:strVal val="visible"/>
                                      </p:to>
                                    </p:set>
                                    <p:anim calcmode="lin" valueType="num">
                                      <p:cBhvr>
                                        <p:cTn id="89"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90" dur="500" fill="hold"/>
                                        <p:tgtEl>
                                          <p:spTgt spid="23"/>
                                        </p:tgtEl>
                                        <p:attrNameLst>
                                          <p:attrName>ppt_y</p:attrName>
                                        </p:attrNameLst>
                                      </p:cBhvr>
                                      <p:tavLst>
                                        <p:tav tm="0">
                                          <p:val>
                                            <p:strVal val="#ppt_y"/>
                                          </p:val>
                                        </p:tav>
                                        <p:tav tm="100000">
                                          <p:val>
                                            <p:strVal val="#ppt_y"/>
                                          </p:val>
                                        </p:tav>
                                      </p:tavLst>
                                    </p:anim>
                                    <p:anim calcmode="lin" valueType="num">
                                      <p:cBhvr>
                                        <p:cTn id="91"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92"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93" dur="500" tmFilter="0,0; .5, 1; 1, 1"/>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3" grpId="0" animBg="1"/>
      <p:bldP spid="14" grpId="0" animBg="1"/>
      <p:bldP spid="15" grpId="0" animBg="1"/>
      <p:bldP spid="18" grpId="0" animBg="1"/>
      <p:bldP spid="19" grpId="0" animBg="1"/>
      <p:bldP spid="20" grpId="0" animBg="1"/>
      <p:bldP spid="21" grpId="0" animBg="1"/>
      <p:bldP spid="22" grpId="0" animBg="1"/>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C9357CAB-D5F9-4E67-AEE6-F72FA55E5EF2}"/>
              </a:ext>
            </a:extLst>
          </p:cNvPr>
          <p:cNvGrpSpPr/>
          <p:nvPr/>
        </p:nvGrpSpPr>
        <p:grpSpPr>
          <a:xfrm>
            <a:off x="4481038" y="413438"/>
            <a:ext cx="3255323" cy="653431"/>
            <a:chOff x="4973577" y="1165682"/>
            <a:chExt cx="2311400" cy="653431"/>
          </a:xfrm>
        </p:grpSpPr>
        <p:sp>
          <p:nvSpPr>
            <p:cNvPr id="16" name="TextBox 8">
              <a:extLst>
                <a:ext uri="{FF2B5EF4-FFF2-40B4-BE49-F238E27FC236}">
                  <a16:creationId xmlns:a16="http://schemas.microsoft.com/office/drawing/2014/main" id="{78651011-03CA-4D62-84E8-8E5B03A17CB6}"/>
                </a:ext>
              </a:extLst>
            </p:cNvPr>
            <p:cNvSpPr txBox="1">
              <a:spLocks noChangeArrowheads="1"/>
            </p:cNvSpPr>
            <p:nvPr/>
          </p:nvSpPr>
          <p:spPr bwMode="auto">
            <a:xfrm>
              <a:off x="4973577" y="11656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8A896E"/>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17" name="TextBox 8">
              <a:extLst>
                <a:ext uri="{FF2B5EF4-FFF2-40B4-BE49-F238E27FC236}">
                  <a16:creationId xmlns:a16="http://schemas.microsoft.com/office/drawing/2014/main" id="{35DD5958-AE25-4576-B4C5-0381196922E1}"/>
                </a:ext>
              </a:extLst>
            </p:cNvPr>
            <p:cNvSpPr txBox="1">
              <a:spLocks noChangeArrowheads="1"/>
            </p:cNvSpPr>
            <p:nvPr/>
          </p:nvSpPr>
          <p:spPr bwMode="auto">
            <a:xfrm>
              <a:off x="4973577" y="1634447"/>
              <a:ext cx="23114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5" name="椭圆 4">
            <a:extLst>
              <a:ext uri="{FF2B5EF4-FFF2-40B4-BE49-F238E27FC236}">
                <a16:creationId xmlns:a16="http://schemas.microsoft.com/office/drawing/2014/main" id="{3C6B2841-1FCB-4014-B87C-BC7700A4C2F3}"/>
              </a:ext>
            </a:extLst>
          </p:cNvPr>
          <p:cNvSpPr/>
          <p:nvPr/>
        </p:nvSpPr>
        <p:spPr>
          <a:xfrm>
            <a:off x="1241794" y="2250801"/>
            <a:ext cx="1934460" cy="1934460"/>
          </a:xfrm>
          <a:prstGeom prst="ellipse">
            <a:avLst/>
          </a:prstGeom>
          <a:solidFill>
            <a:srgbClr val="8A8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A146F7DC-C79B-4F24-913F-E7DA0192E56F}"/>
              </a:ext>
            </a:extLst>
          </p:cNvPr>
          <p:cNvSpPr/>
          <p:nvPr/>
        </p:nvSpPr>
        <p:spPr>
          <a:xfrm>
            <a:off x="3823044" y="2250801"/>
            <a:ext cx="1934460" cy="1934460"/>
          </a:xfrm>
          <a:prstGeom prst="ellipse">
            <a:avLst/>
          </a:prstGeom>
          <a:solidFill>
            <a:srgbClr val="8A8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78EAACAD-9E48-4929-A680-78F7134EFF25}"/>
              </a:ext>
            </a:extLst>
          </p:cNvPr>
          <p:cNvSpPr/>
          <p:nvPr/>
        </p:nvSpPr>
        <p:spPr>
          <a:xfrm>
            <a:off x="6396270" y="2250801"/>
            <a:ext cx="1934460" cy="1934460"/>
          </a:xfrm>
          <a:prstGeom prst="ellipse">
            <a:avLst/>
          </a:prstGeom>
          <a:solidFill>
            <a:srgbClr val="8A8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C0C27AD1-DACD-4D93-B14E-372A88676771}"/>
              </a:ext>
            </a:extLst>
          </p:cNvPr>
          <p:cNvSpPr/>
          <p:nvPr/>
        </p:nvSpPr>
        <p:spPr>
          <a:xfrm>
            <a:off x="8982534" y="2250801"/>
            <a:ext cx="1934460" cy="1934460"/>
          </a:xfrm>
          <a:prstGeom prst="ellipse">
            <a:avLst/>
          </a:prstGeom>
          <a:solidFill>
            <a:srgbClr val="8A8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A5D4B6F5-99DB-432B-9CD6-F0AFBAD16C95}"/>
              </a:ext>
            </a:extLst>
          </p:cNvPr>
          <p:cNvSpPr/>
          <p:nvPr/>
        </p:nvSpPr>
        <p:spPr>
          <a:xfrm>
            <a:off x="1503908" y="4550363"/>
            <a:ext cx="1806354" cy="400110"/>
          </a:xfrm>
          <a:prstGeom prst="rect">
            <a:avLst/>
          </a:prstGeom>
        </p:spPr>
        <p:txBody>
          <a:bodyPr wrap="square">
            <a:spAutoFit/>
          </a:bodyPr>
          <a:lstStyle/>
          <a:p>
            <a:r>
              <a:rPr lang="zh-CN" altLang="en-US" sz="2000" b="1" dirty="0">
                <a:solidFill>
                  <a:schemeClr val="bg1">
                    <a:lumMod val="50000"/>
                  </a:schemeClr>
                </a:solidFill>
                <a:latin typeface="微软雅黑" pitchFamily="34" charset="-122"/>
                <a:ea typeface="微软雅黑" pitchFamily="34" charset="-122"/>
              </a:rPr>
              <a:t>姓名：</a:t>
            </a:r>
            <a:r>
              <a:rPr lang="en-US" altLang="zh-CN" sz="2000" b="1" dirty="0" err="1">
                <a:solidFill>
                  <a:schemeClr val="bg1">
                    <a:lumMod val="50000"/>
                  </a:schemeClr>
                </a:solidFill>
                <a:latin typeface="微软雅黑" pitchFamily="34" charset="-122"/>
                <a:ea typeface="微软雅黑" pitchFamily="34" charset="-122"/>
              </a:rPr>
              <a:t>xxxx</a:t>
            </a:r>
            <a:endParaRPr lang="zh-CN" altLang="en-US" sz="2000" b="1" dirty="0">
              <a:solidFill>
                <a:schemeClr val="bg1">
                  <a:lumMod val="50000"/>
                </a:schemeClr>
              </a:solidFill>
              <a:latin typeface="微软雅黑" pitchFamily="34" charset="-122"/>
              <a:ea typeface="微软雅黑" pitchFamily="34" charset="-122"/>
            </a:endParaRPr>
          </a:p>
        </p:txBody>
      </p:sp>
      <p:sp>
        <p:nvSpPr>
          <p:cNvPr id="10" name="矩形 9">
            <a:extLst>
              <a:ext uri="{FF2B5EF4-FFF2-40B4-BE49-F238E27FC236}">
                <a16:creationId xmlns:a16="http://schemas.microsoft.com/office/drawing/2014/main" id="{30B9A444-2085-4186-BF4C-CC2200C8DAC1}"/>
              </a:ext>
            </a:extLst>
          </p:cNvPr>
          <p:cNvSpPr/>
          <p:nvPr/>
        </p:nvSpPr>
        <p:spPr>
          <a:xfrm>
            <a:off x="1471318" y="4939833"/>
            <a:ext cx="1738266" cy="867930"/>
          </a:xfrm>
          <a:prstGeom prst="rect">
            <a:avLst/>
          </a:prstGeom>
        </p:spPr>
        <p:txBody>
          <a:bodyPr wrap="square" anchor="ctr">
            <a:spAutoFit/>
          </a:bodyPr>
          <a:lstStyle/>
          <a:p>
            <a:pPr algn="just">
              <a:lnSpc>
                <a:spcPct val="120000"/>
              </a:lnSpc>
            </a:pPr>
            <a:r>
              <a:rPr lang="zh-CN" altLang="en-US" sz="1400" dirty="0">
                <a:solidFill>
                  <a:schemeClr val="bg1">
                    <a:lumMod val="50000"/>
                  </a:schemeClr>
                </a:solidFill>
                <a:latin typeface="微软雅黑" pitchFamily="34" charset="-122"/>
                <a:ea typeface="微软雅黑" pitchFamily="34" charset="-122"/>
              </a:rPr>
              <a:t>在这里填写</a:t>
            </a:r>
            <a:r>
              <a:rPr lang="en-US" altLang="zh-CN" sz="1400" dirty="0">
                <a:solidFill>
                  <a:schemeClr val="bg1">
                    <a:lumMod val="50000"/>
                  </a:schemeClr>
                </a:solidFill>
                <a:latin typeface="微软雅黑" pitchFamily="34" charset="-122"/>
                <a:ea typeface="微软雅黑" pitchFamily="34" charset="-122"/>
              </a:rPr>
              <a:t>2015</a:t>
            </a:r>
            <a:r>
              <a:rPr lang="zh-CN" altLang="en-US" sz="1400" dirty="0">
                <a:solidFill>
                  <a:schemeClr val="bg1">
                    <a:lumMod val="50000"/>
                  </a:schemeClr>
                </a:solidFill>
                <a:latin typeface="微软雅黑" pitchFamily="34" charset="-122"/>
                <a:ea typeface="微软雅黑" pitchFamily="34" charset="-122"/>
              </a:rPr>
              <a:t>年的业务方面情况只写完任务说明</a:t>
            </a:r>
            <a:endParaRPr lang="en-US" altLang="zh-CN" sz="1400" dirty="0">
              <a:solidFill>
                <a:schemeClr val="bg1">
                  <a:lumMod val="50000"/>
                </a:schemeClr>
              </a:solidFill>
              <a:latin typeface="微软雅黑" pitchFamily="34" charset="-122"/>
              <a:ea typeface="微软雅黑" pitchFamily="34" charset="-122"/>
            </a:endParaRPr>
          </a:p>
        </p:txBody>
      </p:sp>
      <p:sp>
        <p:nvSpPr>
          <p:cNvPr id="11" name="矩形 10">
            <a:extLst>
              <a:ext uri="{FF2B5EF4-FFF2-40B4-BE49-F238E27FC236}">
                <a16:creationId xmlns:a16="http://schemas.microsoft.com/office/drawing/2014/main" id="{33B18188-9F23-4427-B716-13B334629F6D}"/>
              </a:ext>
            </a:extLst>
          </p:cNvPr>
          <p:cNvSpPr/>
          <p:nvPr/>
        </p:nvSpPr>
        <p:spPr>
          <a:xfrm>
            <a:off x="4043513" y="4550363"/>
            <a:ext cx="1806354" cy="400110"/>
          </a:xfrm>
          <a:prstGeom prst="rect">
            <a:avLst/>
          </a:prstGeom>
        </p:spPr>
        <p:txBody>
          <a:bodyPr wrap="square">
            <a:spAutoFit/>
          </a:bodyPr>
          <a:lstStyle/>
          <a:p>
            <a:r>
              <a:rPr lang="zh-CN" altLang="en-US" sz="2000" b="1" dirty="0">
                <a:solidFill>
                  <a:schemeClr val="bg1">
                    <a:lumMod val="50000"/>
                  </a:schemeClr>
                </a:solidFill>
                <a:latin typeface="微软雅黑" pitchFamily="34" charset="-122"/>
                <a:ea typeface="微软雅黑" pitchFamily="34" charset="-122"/>
              </a:rPr>
              <a:t>姓名：</a:t>
            </a:r>
            <a:r>
              <a:rPr lang="en-US" altLang="zh-CN" sz="2000" b="1" dirty="0" err="1">
                <a:solidFill>
                  <a:schemeClr val="bg1">
                    <a:lumMod val="50000"/>
                  </a:schemeClr>
                </a:solidFill>
                <a:latin typeface="微软雅黑" pitchFamily="34" charset="-122"/>
                <a:ea typeface="微软雅黑" pitchFamily="34" charset="-122"/>
              </a:rPr>
              <a:t>xxxx</a:t>
            </a:r>
            <a:endParaRPr lang="zh-CN" altLang="en-US" sz="2000" b="1" dirty="0">
              <a:solidFill>
                <a:schemeClr val="bg1">
                  <a:lumMod val="50000"/>
                </a:schemeClr>
              </a:solidFill>
              <a:latin typeface="微软雅黑" pitchFamily="34" charset="-122"/>
              <a:ea typeface="微软雅黑" pitchFamily="34" charset="-122"/>
            </a:endParaRPr>
          </a:p>
        </p:txBody>
      </p:sp>
      <p:sp>
        <p:nvSpPr>
          <p:cNvPr id="13" name="矩形 12">
            <a:extLst>
              <a:ext uri="{FF2B5EF4-FFF2-40B4-BE49-F238E27FC236}">
                <a16:creationId xmlns:a16="http://schemas.microsoft.com/office/drawing/2014/main" id="{6F072D90-CA4E-46EC-A896-2BB3CC6770A4}"/>
              </a:ext>
            </a:extLst>
          </p:cNvPr>
          <p:cNvSpPr/>
          <p:nvPr/>
        </p:nvSpPr>
        <p:spPr>
          <a:xfrm>
            <a:off x="6616739" y="4550363"/>
            <a:ext cx="1806354" cy="400110"/>
          </a:xfrm>
          <a:prstGeom prst="rect">
            <a:avLst/>
          </a:prstGeom>
        </p:spPr>
        <p:txBody>
          <a:bodyPr wrap="square">
            <a:spAutoFit/>
          </a:bodyPr>
          <a:lstStyle/>
          <a:p>
            <a:r>
              <a:rPr lang="zh-CN" altLang="en-US" sz="2000" b="1" dirty="0">
                <a:solidFill>
                  <a:schemeClr val="bg1">
                    <a:lumMod val="50000"/>
                  </a:schemeClr>
                </a:solidFill>
                <a:latin typeface="微软雅黑" pitchFamily="34" charset="-122"/>
                <a:ea typeface="微软雅黑" pitchFamily="34" charset="-122"/>
              </a:rPr>
              <a:t>姓名：</a:t>
            </a:r>
            <a:r>
              <a:rPr lang="en-US" altLang="zh-CN" sz="2000" b="1" dirty="0" err="1">
                <a:solidFill>
                  <a:schemeClr val="bg1">
                    <a:lumMod val="50000"/>
                  </a:schemeClr>
                </a:solidFill>
                <a:latin typeface="微软雅黑" pitchFamily="34" charset="-122"/>
                <a:ea typeface="微软雅黑" pitchFamily="34" charset="-122"/>
              </a:rPr>
              <a:t>xxxx</a:t>
            </a:r>
            <a:endParaRPr lang="zh-CN" altLang="en-US" sz="2000" b="1" dirty="0">
              <a:solidFill>
                <a:schemeClr val="bg1">
                  <a:lumMod val="50000"/>
                </a:schemeClr>
              </a:solidFill>
              <a:latin typeface="微软雅黑" pitchFamily="34" charset="-122"/>
              <a:ea typeface="微软雅黑" pitchFamily="34" charset="-122"/>
            </a:endParaRPr>
          </a:p>
        </p:txBody>
      </p:sp>
      <p:sp>
        <p:nvSpPr>
          <p:cNvPr id="14" name="矩形 13">
            <a:extLst>
              <a:ext uri="{FF2B5EF4-FFF2-40B4-BE49-F238E27FC236}">
                <a16:creationId xmlns:a16="http://schemas.microsoft.com/office/drawing/2014/main" id="{9A9B3073-5962-4C49-9350-5F560A26EF6A}"/>
              </a:ext>
            </a:extLst>
          </p:cNvPr>
          <p:cNvSpPr/>
          <p:nvPr/>
        </p:nvSpPr>
        <p:spPr>
          <a:xfrm>
            <a:off x="9203003" y="4550363"/>
            <a:ext cx="1806354" cy="400110"/>
          </a:xfrm>
          <a:prstGeom prst="rect">
            <a:avLst/>
          </a:prstGeom>
        </p:spPr>
        <p:txBody>
          <a:bodyPr wrap="square">
            <a:spAutoFit/>
          </a:bodyPr>
          <a:lstStyle/>
          <a:p>
            <a:r>
              <a:rPr lang="zh-CN" altLang="en-US" sz="2000" b="1" dirty="0">
                <a:solidFill>
                  <a:schemeClr val="bg1">
                    <a:lumMod val="50000"/>
                  </a:schemeClr>
                </a:solidFill>
                <a:latin typeface="微软雅黑" pitchFamily="34" charset="-122"/>
                <a:ea typeface="微软雅黑" pitchFamily="34" charset="-122"/>
              </a:rPr>
              <a:t>姓名：</a:t>
            </a:r>
            <a:r>
              <a:rPr lang="en-US" altLang="zh-CN" sz="2000" b="1" dirty="0" err="1">
                <a:solidFill>
                  <a:schemeClr val="bg1">
                    <a:lumMod val="50000"/>
                  </a:schemeClr>
                </a:solidFill>
                <a:latin typeface="微软雅黑" pitchFamily="34" charset="-122"/>
                <a:ea typeface="微软雅黑" pitchFamily="34" charset="-122"/>
              </a:rPr>
              <a:t>xxxx</a:t>
            </a:r>
            <a:endParaRPr lang="zh-CN" altLang="en-US" sz="2000" b="1" dirty="0">
              <a:solidFill>
                <a:schemeClr val="bg1">
                  <a:lumMod val="50000"/>
                </a:schemeClr>
              </a:solidFill>
              <a:latin typeface="微软雅黑" pitchFamily="34" charset="-122"/>
              <a:ea typeface="微软雅黑" pitchFamily="34" charset="-122"/>
            </a:endParaRPr>
          </a:p>
        </p:txBody>
      </p:sp>
      <p:sp>
        <p:nvSpPr>
          <p:cNvPr id="15" name="矩形 14">
            <a:extLst>
              <a:ext uri="{FF2B5EF4-FFF2-40B4-BE49-F238E27FC236}">
                <a16:creationId xmlns:a16="http://schemas.microsoft.com/office/drawing/2014/main" id="{CA015074-544E-4B66-A11C-7CFB717DF814}"/>
              </a:ext>
            </a:extLst>
          </p:cNvPr>
          <p:cNvSpPr/>
          <p:nvPr/>
        </p:nvSpPr>
        <p:spPr>
          <a:xfrm>
            <a:off x="4052567" y="4939834"/>
            <a:ext cx="1730419" cy="867930"/>
          </a:xfrm>
          <a:prstGeom prst="rect">
            <a:avLst/>
          </a:prstGeom>
        </p:spPr>
        <p:txBody>
          <a:bodyPr wrap="square" anchor="ctr">
            <a:spAutoFit/>
          </a:bodyPr>
          <a:lstStyle/>
          <a:p>
            <a:pPr algn="just">
              <a:lnSpc>
                <a:spcPct val="120000"/>
              </a:lnSpc>
            </a:pPr>
            <a:r>
              <a:rPr lang="zh-CN" altLang="en-US" sz="1400" dirty="0">
                <a:solidFill>
                  <a:schemeClr val="bg1">
                    <a:lumMod val="50000"/>
                  </a:schemeClr>
                </a:solidFill>
                <a:latin typeface="微软雅黑" pitchFamily="34" charset="-122"/>
                <a:ea typeface="微软雅黑" pitchFamily="34" charset="-122"/>
              </a:rPr>
              <a:t>在这里填写</a:t>
            </a:r>
            <a:r>
              <a:rPr lang="en-US" altLang="zh-CN" sz="1400" dirty="0">
                <a:solidFill>
                  <a:schemeClr val="bg1">
                    <a:lumMod val="50000"/>
                  </a:schemeClr>
                </a:solidFill>
                <a:latin typeface="微软雅黑" pitchFamily="34" charset="-122"/>
                <a:ea typeface="微软雅黑" pitchFamily="34" charset="-122"/>
              </a:rPr>
              <a:t>2015</a:t>
            </a:r>
            <a:r>
              <a:rPr lang="zh-CN" altLang="en-US" sz="1400" dirty="0">
                <a:solidFill>
                  <a:schemeClr val="bg1">
                    <a:lumMod val="50000"/>
                  </a:schemeClr>
                </a:solidFill>
                <a:latin typeface="微软雅黑" pitchFamily="34" charset="-122"/>
                <a:ea typeface="微软雅黑" pitchFamily="34" charset="-122"/>
              </a:rPr>
              <a:t>年的技能方面情况只写完任务说明</a:t>
            </a:r>
          </a:p>
        </p:txBody>
      </p:sp>
      <p:sp>
        <p:nvSpPr>
          <p:cNvPr id="18" name="矩形 17">
            <a:extLst>
              <a:ext uri="{FF2B5EF4-FFF2-40B4-BE49-F238E27FC236}">
                <a16:creationId xmlns:a16="http://schemas.microsoft.com/office/drawing/2014/main" id="{6EEB7D4B-625A-498B-A3C0-ADC5CB4603E9}"/>
              </a:ext>
            </a:extLst>
          </p:cNvPr>
          <p:cNvSpPr/>
          <p:nvPr/>
        </p:nvSpPr>
        <p:spPr>
          <a:xfrm>
            <a:off x="6625793" y="4939833"/>
            <a:ext cx="1781429" cy="867930"/>
          </a:xfrm>
          <a:prstGeom prst="rect">
            <a:avLst/>
          </a:prstGeom>
        </p:spPr>
        <p:txBody>
          <a:bodyPr wrap="square" anchor="ctr">
            <a:spAutoFit/>
          </a:bodyPr>
          <a:lstStyle/>
          <a:p>
            <a:pPr algn="just">
              <a:lnSpc>
                <a:spcPct val="120000"/>
              </a:lnSpc>
            </a:pPr>
            <a:r>
              <a:rPr lang="zh-CN" altLang="en-US" sz="1400" dirty="0">
                <a:solidFill>
                  <a:schemeClr val="bg1">
                    <a:lumMod val="50000"/>
                  </a:schemeClr>
                </a:solidFill>
                <a:latin typeface="微软雅黑" pitchFamily="34" charset="-122"/>
                <a:ea typeface="微软雅黑" pitchFamily="34" charset="-122"/>
              </a:rPr>
              <a:t>在这里填写</a:t>
            </a:r>
            <a:r>
              <a:rPr lang="en-US" altLang="zh-CN" sz="1400" dirty="0">
                <a:solidFill>
                  <a:schemeClr val="bg1">
                    <a:lumMod val="50000"/>
                  </a:schemeClr>
                </a:solidFill>
                <a:latin typeface="微软雅黑" pitchFamily="34" charset="-122"/>
                <a:ea typeface="微软雅黑" pitchFamily="34" charset="-122"/>
              </a:rPr>
              <a:t>2015</a:t>
            </a:r>
            <a:r>
              <a:rPr lang="zh-CN" altLang="en-US" sz="1400" dirty="0">
                <a:solidFill>
                  <a:schemeClr val="bg1">
                    <a:lumMod val="50000"/>
                  </a:schemeClr>
                </a:solidFill>
                <a:latin typeface="微软雅黑" pitchFamily="34" charset="-122"/>
                <a:ea typeface="微软雅黑" pitchFamily="34" charset="-122"/>
              </a:rPr>
              <a:t>年的业绩方面情况只写完任务说明</a:t>
            </a:r>
            <a:endParaRPr lang="en-US" altLang="zh-CN" sz="1400" dirty="0">
              <a:solidFill>
                <a:schemeClr val="bg1">
                  <a:lumMod val="50000"/>
                </a:schemeClr>
              </a:solidFill>
              <a:latin typeface="微软雅黑" pitchFamily="34" charset="-122"/>
              <a:ea typeface="微软雅黑" pitchFamily="34" charset="-122"/>
            </a:endParaRPr>
          </a:p>
        </p:txBody>
      </p:sp>
      <p:sp>
        <p:nvSpPr>
          <p:cNvPr id="19" name="矩形 18">
            <a:extLst>
              <a:ext uri="{FF2B5EF4-FFF2-40B4-BE49-F238E27FC236}">
                <a16:creationId xmlns:a16="http://schemas.microsoft.com/office/drawing/2014/main" id="{DC06DA88-9C58-4552-80A8-EF5ED9C25ED1}"/>
              </a:ext>
            </a:extLst>
          </p:cNvPr>
          <p:cNvSpPr/>
          <p:nvPr/>
        </p:nvSpPr>
        <p:spPr>
          <a:xfrm>
            <a:off x="9212058" y="4939834"/>
            <a:ext cx="1757891" cy="867930"/>
          </a:xfrm>
          <a:prstGeom prst="rect">
            <a:avLst/>
          </a:prstGeom>
        </p:spPr>
        <p:txBody>
          <a:bodyPr wrap="square" anchor="ctr">
            <a:spAutoFit/>
          </a:bodyPr>
          <a:lstStyle/>
          <a:p>
            <a:pPr algn="just">
              <a:lnSpc>
                <a:spcPct val="120000"/>
              </a:lnSpc>
            </a:pPr>
            <a:r>
              <a:rPr lang="zh-CN" altLang="en-US" sz="1400" dirty="0">
                <a:solidFill>
                  <a:schemeClr val="bg1">
                    <a:lumMod val="50000"/>
                  </a:schemeClr>
                </a:solidFill>
                <a:latin typeface="微软雅黑" pitchFamily="34" charset="-122"/>
                <a:ea typeface="微软雅黑" pitchFamily="34" charset="-122"/>
              </a:rPr>
              <a:t>在这里填写</a:t>
            </a:r>
            <a:r>
              <a:rPr lang="en-US" altLang="zh-CN" sz="1400" dirty="0">
                <a:solidFill>
                  <a:schemeClr val="bg1">
                    <a:lumMod val="50000"/>
                  </a:schemeClr>
                </a:solidFill>
                <a:latin typeface="微软雅黑" pitchFamily="34" charset="-122"/>
                <a:ea typeface="微软雅黑" pitchFamily="34" charset="-122"/>
              </a:rPr>
              <a:t>2015</a:t>
            </a:r>
            <a:r>
              <a:rPr lang="zh-CN" altLang="en-US" sz="1400" dirty="0">
                <a:solidFill>
                  <a:schemeClr val="bg1">
                    <a:lumMod val="50000"/>
                  </a:schemeClr>
                </a:solidFill>
                <a:latin typeface="微软雅黑" pitchFamily="34" charset="-122"/>
                <a:ea typeface="微软雅黑" pitchFamily="34" charset="-122"/>
              </a:rPr>
              <a:t>年的管理方面情况只写完任务说明</a:t>
            </a:r>
            <a:endParaRPr lang="en-US" altLang="zh-CN" sz="14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2121853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500"/>
                                        <p:tgtEl>
                                          <p:spTgt spid="9"/>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left)">
                                      <p:cBhvr>
                                        <p:cTn id="45" dur="500"/>
                                        <p:tgtEl>
                                          <p:spTgt spid="15"/>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left)">
                                      <p:cBhvr>
                                        <p:cTn id="48" dur="500"/>
                                        <p:tgtEl>
                                          <p:spTgt spid="13"/>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500"/>
                                        <p:tgtEl>
                                          <p:spTgt spid="1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500"/>
                                        <p:tgtEl>
                                          <p:spTgt spid="1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left)">
                                      <p:cBhvr>
                                        <p:cTn id="5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3" grpId="0"/>
      <p:bldP spid="14" grpId="0"/>
      <p:bldP spid="15" grpId="0"/>
      <p:bldP spid="18"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F64F01CF-B755-46CC-B152-1F6BEEAD1D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2" name="组合 1">
            <a:extLst>
              <a:ext uri="{FF2B5EF4-FFF2-40B4-BE49-F238E27FC236}">
                <a16:creationId xmlns:a16="http://schemas.microsoft.com/office/drawing/2014/main" id="{5AB865B1-8CBD-4F6C-B29D-2BCE938AFAFA}"/>
              </a:ext>
            </a:extLst>
          </p:cNvPr>
          <p:cNvGrpSpPr/>
          <p:nvPr/>
        </p:nvGrpSpPr>
        <p:grpSpPr>
          <a:xfrm>
            <a:off x="2820020" y="2938709"/>
            <a:ext cx="6579400" cy="950688"/>
            <a:chOff x="5476609" y="1901362"/>
            <a:chExt cx="3861441" cy="557958"/>
          </a:xfrm>
        </p:grpSpPr>
        <p:sp>
          <p:nvSpPr>
            <p:cNvPr id="32" name="Freeform 10">
              <a:extLst>
                <a:ext uri="{FF2B5EF4-FFF2-40B4-BE49-F238E27FC236}">
                  <a16:creationId xmlns:a16="http://schemas.microsoft.com/office/drawing/2014/main" id="{3D5BF309-EE82-4B75-AD56-2964B1228C15}"/>
                </a:ext>
              </a:extLst>
            </p:cNvPr>
            <p:cNvSpPr>
              <a:spLocks/>
            </p:cNvSpPr>
            <p:nvPr/>
          </p:nvSpPr>
          <p:spPr bwMode="auto">
            <a:xfrm>
              <a:off x="6141190" y="1908016"/>
              <a:ext cx="3196860" cy="530359"/>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rgbClr val="8A896E"/>
              </a:solidFill>
              <a:round/>
              <a:headEnd/>
              <a:tailEnd/>
            </a:ln>
          </p:spPr>
          <p:txBody>
            <a:bodyPr lIns="68562" tIns="34281" rIns="68562" bIns="34281"/>
            <a:lstStyle/>
            <a:p>
              <a:endParaRPr lang="zh-CN" altLang="en-US" sz="1400"/>
            </a:p>
          </p:txBody>
        </p:sp>
        <p:sp>
          <p:nvSpPr>
            <p:cNvPr id="33" name="TextBox 105">
              <a:extLst>
                <a:ext uri="{FF2B5EF4-FFF2-40B4-BE49-F238E27FC236}">
                  <a16:creationId xmlns:a16="http://schemas.microsoft.com/office/drawing/2014/main" id="{B2B8F0A5-49A9-4522-B48E-6534389226A5}"/>
                </a:ext>
              </a:extLst>
            </p:cNvPr>
            <p:cNvSpPr txBox="1">
              <a:spLocks noChangeArrowheads="1"/>
            </p:cNvSpPr>
            <p:nvPr/>
          </p:nvSpPr>
          <p:spPr bwMode="auto">
            <a:xfrm>
              <a:off x="6475232" y="2009995"/>
              <a:ext cx="2103904" cy="32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dirty="0">
                  <a:solidFill>
                    <a:schemeClr val="bg1">
                      <a:lumMod val="50000"/>
                    </a:schemeClr>
                  </a:solidFill>
                  <a:latin typeface="微软雅黑" pitchFamily="34" charset="-122"/>
                  <a:ea typeface="微软雅黑" pitchFamily="34" charset="-122"/>
                </a:rPr>
                <a:t>加入你的标题描述</a:t>
              </a:r>
              <a:endParaRPr lang="zh-CN" altLang="en-US" sz="3200" b="0" dirty="0">
                <a:solidFill>
                  <a:schemeClr val="bg1">
                    <a:lumMod val="50000"/>
                  </a:schemeClr>
                </a:solidFill>
                <a:latin typeface="微软雅黑" pitchFamily="34" charset="-122"/>
                <a:ea typeface="微软雅黑" pitchFamily="34" charset="-122"/>
              </a:endParaRPr>
            </a:p>
          </p:txBody>
        </p:sp>
        <p:grpSp>
          <p:nvGrpSpPr>
            <p:cNvPr id="34" name="组合 33">
              <a:extLst>
                <a:ext uri="{FF2B5EF4-FFF2-40B4-BE49-F238E27FC236}">
                  <a16:creationId xmlns:a16="http://schemas.microsoft.com/office/drawing/2014/main" id="{0ECE737B-D512-446F-93BE-9E0607F98EF7}"/>
                </a:ext>
              </a:extLst>
            </p:cNvPr>
            <p:cNvGrpSpPr/>
            <p:nvPr/>
          </p:nvGrpSpPr>
          <p:grpSpPr>
            <a:xfrm>
              <a:off x="5476609" y="1901362"/>
              <a:ext cx="544548" cy="557958"/>
              <a:chOff x="2511588" y="3604589"/>
              <a:chExt cx="544548" cy="557958"/>
            </a:xfrm>
            <a:solidFill>
              <a:srgbClr val="8A896E"/>
            </a:solidFill>
          </p:grpSpPr>
          <p:sp>
            <p:nvSpPr>
              <p:cNvPr id="35" name="Rectangle 12">
                <a:extLst>
                  <a:ext uri="{FF2B5EF4-FFF2-40B4-BE49-F238E27FC236}">
                    <a16:creationId xmlns:a16="http://schemas.microsoft.com/office/drawing/2014/main" id="{FCEF24AE-7F90-44E9-AC09-D916B26E9200}"/>
                  </a:ext>
                </a:extLst>
              </p:cNvPr>
              <p:cNvSpPr>
                <a:spLocks noChangeArrowheads="1"/>
              </p:cNvSpPr>
              <p:nvPr/>
            </p:nvSpPr>
            <p:spPr bwMode="auto">
              <a:xfrm>
                <a:off x="2511588" y="3604589"/>
                <a:ext cx="544548" cy="557958"/>
              </a:xfrm>
              <a:prstGeom prst="rect">
                <a:avLst/>
              </a:prstGeom>
              <a:grp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chemeClr val="bg1"/>
                  </a:solidFill>
                </a:endParaRPr>
              </a:p>
            </p:txBody>
          </p:sp>
          <p:sp>
            <p:nvSpPr>
              <p:cNvPr id="36" name="TextBox 106">
                <a:extLst>
                  <a:ext uri="{FF2B5EF4-FFF2-40B4-BE49-F238E27FC236}">
                    <a16:creationId xmlns:a16="http://schemas.microsoft.com/office/drawing/2014/main" id="{EA254D77-D85A-4393-9683-94F466A8CC71}"/>
                  </a:ext>
                </a:extLst>
              </p:cNvPr>
              <p:cNvSpPr txBox="1">
                <a:spLocks noChangeArrowheads="1"/>
              </p:cNvSpPr>
              <p:nvPr/>
            </p:nvSpPr>
            <p:spPr bwMode="auto">
              <a:xfrm>
                <a:off x="2593479" y="3670474"/>
                <a:ext cx="377825" cy="401900"/>
              </a:xfrm>
              <a:prstGeom prst="rect">
                <a:avLst/>
              </a:prstGeom>
              <a:grp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4000" b="1" dirty="0">
                    <a:solidFill>
                      <a:schemeClr val="bg1"/>
                    </a:solidFill>
                    <a:latin typeface="微软雅黑" pitchFamily="34" charset="-122"/>
                    <a:ea typeface="微软雅黑" pitchFamily="34" charset="-122"/>
                  </a:rPr>
                  <a:t>3</a:t>
                </a:r>
                <a:endParaRPr lang="zh-CN" altLang="en-US" sz="4000" b="1" dirty="0">
                  <a:solidFill>
                    <a:schemeClr val="bg1"/>
                  </a:solidFill>
                  <a:latin typeface="微软雅黑" pitchFamily="34" charset="-122"/>
                  <a:ea typeface="微软雅黑" pitchFamily="34" charset="-122"/>
                </a:endParaRPr>
              </a:p>
            </p:txBody>
          </p:sp>
        </p:grpSp>
      </p:grpSp>
      <p:pic>
        <p:nvPicPr>
          <p:cNvPr id="37" name="图片 36">
            <a:extLst>
              <a:ext uri="{FF2B5EF4-FFF2-40B4-BE49-F238E27FC236}">
                <a16:creationId xmlns:a16="http://schemas.microsoft.com/office/drawing/2014/main" id="{102C728E-26C7-40D0-8571-E7E5AF9528E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97260" y="1525095"/>
            <a:ext cx="2455182" cy="2516702"/>
          </a:xfrm>
          <a:prstGeom prst="rect">
            <a:avLst/>
          </a:prstGeom>
        </p:spPr>
      </p:pic>
    </p:spTree>
    <p:extLst>
      <p:ext uri="{BB962C8B-B14F-4D97-AF65-F5344CB8AC3E}">
        <p14:creationId xmlns:p14="http://schemas.microsoft.com/office/powerpoint/2010/main" val="247761279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750"/>
                                            <p:tgtEl>
                                              <p:spTgt spid="15"/>
                                            </p:tgtEl>
                                          </p:cBhvr>
                                        </p:animEffect>
                                      </p:childTnLst>
                                    </p:cTn>
                                  </p:par>
                                </p:childTnLst>
                              </p:cTn>
                            </p:par>
                            <p:par>
                              <p:cTn id="8" fill="hold">
                                <p:stCondLst>
                                  <p:cond delay="750"/>
                                </p:stCondLst>
                                <p:childTnLst>
                                  <p:par>
                                    <p:cTn id="9" presetID="2" presetClass="entr" presetSubtype="8" fill="hold" nodeType="afterEffect" p14:presetBounceEnd="50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50000">
                                          <p:cBhvr additive="base">
                                            <p:cTn id="11" dur="10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750"/>
                                </p:stCondLst>
                                <p:childTnLst>
                                  <p:par>
                                    <p:cTn id="14" presetID="26" presetClass="entr" presetSubtype="0"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down)">
                                          <p:cBhvr>
                                            <p:cTn id="16" dur="362">
                                              <p:stCondLst>
                                                <p:cond delay="0"/>
                                              </p:stCondLst>
                                            </p:cTn>
                                            <p:tgtEl>
                                              <p:spTgt spid="37"/>
                                            </p:tgtEl>
                                          </p:cBhvr>
                                        </p:animEffect>
                                        <p:anim calcmode="lin" valueType="num">
                                          <p:cBhvr>
                                            <p:cTn id="17" dur="1139" tmFilter="0,0; 0.14,0.36; 0.43,0.73; 0.71,0.91; 1.0,1.0">
                                              <p:stCondLst>
                                                <p:cond delay="0"/>
                                              </p:stCondLst>
                                            </p:cTn>
                                            <p:tgtEl>
                                              <p:spTgt spid="37"/>
                                            </p:tgtEl>
                                            <p:attrNameLst>
                                              <p:attrName>ppt_x</p:attrName>
                                            </p:attrNameLst>
                                          </p:cBhvr>
                                          <p:tavLst>
                                            <p:tav tm="0">
                                              <p:val>
                                                <p:strVal val="#ppt_x-0.25"/>
                                              </p:val>
                                            </p:tav>
                                            <p:tav tm="100000">
                                              <p:val>
                                                <p:strVal val="#ppt_x"/>
                                              </p:val>
                                            </p:tav>
                                          </p:tavLst>
                                        </p:anim>
                                        <p:anim calcmode="lin" valueType="num">
                                          <p:cBhvr>
                                            <p:cTn id="18" dur="415" tmFilter="0.0,0.0; 0.25,0.07; 0.50,0.2; 0.75,0.467; 1.0,1.0">
                                              <p:stCondLst>
                                                <p:cond delay="0"/>
                                              </p:stCondLst>
                                            </p:cTn>
                                            <p:tgtEl>
                                              <p:spTgt spid="37"/>
                                            </p:tgtEl>
                                            <p:attrNameLst>
                                              <p:attrName>ppt_y</p:attrName>
                                            </p:attrNameLst>
                                          </p:cBhvr>
                                          <p:tavLst>
                                            <p:tav tm="0" fmla="#ppt_y-sin(pi*$)/3">
                                              <p:val>
                                                <p:fltVal val="0.5"/>
                                              </p:val>
                                            </p:tav>
                                            <p:tav tm="100000">
                                              <p:val>
                                                <p:fltVal val="1"/>
                                              </p:val>
                                            </p:tav>
                                          </p:tavLst>
                                        </p:anim>
                                        <p:anim calcmode="lin" valueType="num">
                                          <p:cBhvr>
                                            <p:cTn id="19" dur="415" tmFilter="0, 0; 0.125,0.2665; 0.25,0.4; 0.375,0.465; 0.5,0.5;  0.625,0.535; 0.75,0.6; 0.875,0.7335; 1,1">
                                              <p:stCondLst>
                                                <p:cond delay="415"/>
                                              </p:stCondLst>
                                            </p:cTn>
                                            <p:tgtEl>
                                              <p:spTgt spid="37"/>
                                            </p:tgtEl>
                                            <p:attrNameLst>
                                              <p:attrName>ppt_y</p:attrName>
                                            </p:attrNameLst>
                                          </p:cBhvr>
                                          <p:tavLst>
                                            <p:tav tm="0" fmla="#ppt_y-sin(pi*$)/9">
                                              <p:val>
                                                <p:fltVal val="0"/>
                                              </p:val>
                                            </p:tav>
                                            <p:tav tm="100000">
                                              <p:val>
                                                <p:fltVal val="1"/>
                                              </p:val>
                                            </p:tav>
                                          </p:tavLst>
                                        </p:anim>
                                        <p:anim calcmode="lin" valueType="num">
                                          <p:cBhvr>
                                            <p:cTn id="20" dur="207" tmFilter="0, 0; 0.125,0.2665; 0.25,0.4; 0.375,0.465; 0.5,0.5;  0.625,0.535; 0.75,0.6; 0.875,0.7335; 1,1">
                                              <p:stCondLst>
                                                <p:cond delay="828"/>
                                              </p:stCondLst>
                                            </p:cTn>
                                            <p:tgtEl>
                                              <p:spTgt spid="37"/>
                                            </p:tgtEl>
                                            <p:attrNameLst>
                                              <p:attrName>ppt_y</p:attrName>
                                            </p:attrNameLst>
                                          </p:cBhvr>
                                          <p:tavLst>
                                            <p:tav tm="0" fmla="#ppt_y-sin(pi*$)/27">
                                              <p:val>
                                                <p:fltVal val="0"/>
                                              </p:val>
                                            </p:tav>
                                            <p:tav tm="100000">
                                              <p:val>
                                                <p:fltVal val="1"/>
                                              </p:val>
                                            </p:tav>
                                          </p:tavLst>
                                        </p:anim>
                                        <p:anim calcmode="lin" valueType="num">
                                          <p:cBhvr>
                                            <p:cTn id="21" dur="103" tmFilter="0, 0; 0.125,0.2665; 0.25,0.4; 0.375,0.465; 0.5,0.5;  0.625,0.535; 0.75,0.6; 0.875,0.7335; 1,1">
                                              <p:stCondLst>
                                                <p:cond delay="1035"/>
                                              </p:stCondLst>
                                            </p:cTn>
                                            <p:tgtEl>
                                              <p:spTgt spid="37"/>
                                            </p:tgtEl>
                                            <p:attrNameLst>
                                              <p:attrName>ppt_y</p:attrName>
                                            </p:attrNameLst>
                                          </p:cBhvr>
                                          <p:tavLst>
                                            <p:tav tm="0" fmla="#ppt_y-sin(pi*$)/81">
                                              <p:val>
                                                <p:fltVal val="0"/>
                                              </p:val>
                                            </p:tav>
                                            <p:tav tm="100000">
                                              <p:val>
                                                <p:fltVal val="1"/>
                                              </p:val>
                                            </p:tav>
                                          </p:tavLst>
                                        </p:anim>
                                        <p:animScale>
                                          <p:cBhvr>
                                            <p:cTn id="22" dur="16">
                                              <p:stCondLst>
                                                <p:cond delay="406"/>
                                              </p:stCondLst>
                                            </p:cTn>
                                            <p:tgtEl>
                                              <p:spTgt spid="37"/>
                                            </p:tgtEl>
                                          </p:cBhvr>
                                          <p:to x="100000" y="60000"/>
                                        </p:animScale>
                                        <p:animScale>
                                          <p:cBhvr>
                                            <p:cTn id="23" dur="104" decel="50000">
                                              <p:stCondLst>
                                                <p:cond delay="423"/>
                                              </p:stCondLst>
                                            </p:cTn>
                                            <p:tgtEl>
                                              <p:spTgt spid="37"/>
                                            </p:tgtEl>
                                          </p:cBhvr>
                                          <p:to x="100000" y="100000"/>
                                        </p:animScale>
                                        <p:animScale>
                                          <p:cBhvr>
                                            <p:cTn id="24" dur="16">
                                              <p:stCondLst>
                                                <p:cond delay="820"/>
                                              </p:stCondLst>
                                            </p:cTn>
                                            <p:tgtEl>
                                              <p:spTgt spid="37"/>
                                            </p:tgtEl>
                                          </p:cBhvr>
                                          <p:to x="100000" y="80000"/>
                                        </p:animScale>
                                        <p:animScale>
                                          <p:cBhvr>
                                            <p:cTn id="25" dur="104" decel="50000">
                                              <p:stCondLst>
                                                <p:cond delay="836"/>
                                              </p:stCondLst>
                                            </p:cTn>
                                            <p:tgtEl>
                                              <p:spTgt spid="37"/>
                                            </p:tgtEl>
                                          </p:cBhvr>
                                          <p:to x="100000" y="100000"/>
                                        </p:animScale>
                                        <p:animScale>
                                          <p:cBhvr>
                                            <p:cTn id="26" dur="16">
                                              <p:stCondLst>
                                                <p:cond delay="1026"/>
                                              </p:stCondLst>
                                            </p:cTn>
                                            <p:tgtEl>
                                              <p:spTgt spid="37"/>
                                            </p:tgtEl>
                                          </p:cBhvr>
                                          <p:to x="100000" y="90000"/>
                                        </p:animScale>
                                        <p:animScale>
                                          <p:cBhvr>
                                            <p:cTn id="27" dur="104" decel="50000">
                                              <p:stCondLst>
                                                <p:cond delay="1042"/>
                                              </p:stCondLst>
                                            </p:cTn>
                                            <p:tgtEl>
                                              <p:spTgt spid="37"/>
                                            </p:tgtEl>
                                          </p:cBhvr>
                                          <p:to x="100000" y="100000"/>
                                        </p:animScale>
                                        <p:animScale>
                                          <p:cBhvr>
                                            <p:cTn id="28" dur="16">
                                              <p:stCondLst>
                                                <p:cond delay="1130"/>
                                              </p:stCondLst>
                                            </p:cTn>
                                            <p:tgtEl>
                                              <p:spTgt spid="37"/>
                                            </p:tgtEl>
                                          </p:cBhvr>
                                          <p:to x="100000" y="95000"/>
                                        </p:animScale>
                                        <p:animScale>
                                          <p:cBhvr>
                                            <p:cTn id="29" dur="104" decel="50000">
                                              <p:stCondLst>
                                                <p:cond delay="1146"/>
                                              </p:stCondLst>
                                            </p:cTn>
                                            <p:tgtEl>
                                              <p:spTgt spid="3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750"/>
                                            <p:tgtEl>
                                              <p:spTgt spid="15"/>
                                            </p:tgtEl>
                                          </p:cBhvr>
                                        </p:animEffect>
                                      </p:childTnLst>
                                    </p:cTn>
                                  </p:par>
                                </p:childTnLst>
                              </p:cTn>
                            </p:par>
                            <p:par>
                              <p:cTn id="8" fill="hold">
                                <p:stCondLst>
                                  <p:cond delay="75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750"/>
                                </p:stCondLst>
                                <p:childTnLst>
                                  <p:par>
                                    <p:cTn id="14" presetID="26" presetClass="entr" presetSubtype="0"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down)">
                                          <p:cBhvr>
                                            <p:cTn id="16" dur="362">
                                              <p:stCondLst>
                                                <p:cond delay="0"/>
                                              </p:stCondLst>
                                            </p:cTn>
                                            <p:tgtEl>
                                              <p:spTgt spid="37"/>
                                            </p:tgtEl>
                                          </p:cBhvr>
                                        </p:animEffect>
                                        <p:anim calcmode="lin" valueType="num">
                                          <p:cBhvr>
                                            <p:cTn id="17" dur="1139" tmFilter="0,0; 0.14,0.36; 0.43,0.73; 0.71,0.91; 1.0,1.0">
                                              <p:stCondLst>
                                                <p:cond delay="0"/>
                                              </p:stCondLst>
                                            </p:cTn>
                                            <p:tgtEl>
                                              <p:spTgt spid="37"/>
                                            </p:tgtEl>
                                            <p:attrNameLst>
                                              <p:attrName>ppt_x</p:attrName>
                                            </p:attrNameLst>
                                          </p:cBhvr>
                                          <p:tavLst>
                                            <p:tav tm="0">
                                              <p:val>
                                                <p:strVal val="#ppt_x-0.25"/>
                                              </p:val>
                                            </p:tav>
                                            <p:tav tm="100000">
                                              <p:val>
                                                <p:strVal val="#ppt_x"/>
                                              </p:val>
                                            </p:tav>
                                          </p:tavLst>
                                        </p:anim>
                                        <p:anim calcmode="lin" valueType="num">
                                          <p:cBhvr>
                                            <p:cTn id="18" dur="415" tmFilter="0.0,0.0; 0.25,0.07; 0.50,0.2; 0.75,0.467; 1.0,1.0">
                                              <p:stCondLst>
                                                <p:cond delay="0"/>
                                              </p:stCondLst>
                                            </p:cTn>
                                            <p:tgtEl>
                                              <p:spTgt spid="37"/>
                                            </p:tgtEl>
                                            <p:attrNameLst>
                                              <p:attrName>ppt_y</p:attrName>
                                            </p:attrNameLst>
                                          </p:cBhvr>
                                          <p:tavLst>
                                            <p:tav tm="0" fmla="#ppt_y-sin(pi*$)/3">
                                              <p:val>
                                                <p:fltVal val="0.5"/>
                                              </p:val>
                                            </p:tav>
                                            <p:tav tm="100000">
                                              <p:val>
                                                <p:fltVal val="1"/>
                                              </p:val>
                                            </p:tav>
                                          </p:tavLst>
                                        </p:anim>
                                        <p:anim calcmode="lin" valueType="num">
                                          <p:cBhvr>
                                            <p:cTn id="19" dur="415" tmFilter="0, 0; 0.125,0.2665; 0.25,0.4; 0.375,0.465; 0.5,0.5;  0.625,0.535; 0.75,0.6; 0.875,0.7335; 1,1">
                                              <p:stCondLst>
                                                <p:cond delay="415"/>
                                              </p:stCondLst>
                                            </p:cTn>
                                            <p:tgtEl>
                                              <p:spTgt spid="37"/>
                                            </p:tgtEl>
                                            <p:attrNameLst>
                                              <p:attrName>ppt_y</p:attrName>
                                            </p:attrNameLst>
                                          </p:cBhvr>
                                          <p:tavLst>
                                            <p:tav tm="0" fmla="#ppt_y-sin(pi*$)/9">
                                              <p:val>
                                                <p:fltVal val="0"/>
                                              </p:val>
                                            </p:tav>
                                            <p:tav tm="100000">
                                              <p:val>
                                                <p:fltVal val="1"/>
                                              </p:val>
                                            </p:tav>
                                          </p:tavLst>
                                        </p:anim>
                                        <p:anim calcmode="lin" valueType="num">
                                          <p:cBhvr>
                                            <p:cTn id="20" dur="207" tmFilter="0, 0; 0.125,0.2665; 0.25,0.4; 0.375,0.465; 0.5,0.5;  0.625,0.535; 0.75,0.6; 0.875,0.7335; 1,1">
                                              <p:stCondLst>
                                                <p:cond delay="828"/>
                                              </p:stCondLst>
                                            </p:cTn>
                                            <p:tgtEl>
                                              <p:spTgt spid="37"/>
                                            </p:tgtEl>
                                            <p:attrNameLst>
                                              <p:attrName>ppt_y</p:attrName>
                                            </p:attrNameLst>
                                          </p:cBhvr>
                                          <p:tavLst>
                                            <p:tav tm="0" fmla="#ppt_y-sin(pi*$)/27">
                                              <p:val>
                                                <p:fltVal val="0"/>
                                              </p:val>
                                            </p:tav>
                                            <p:tav tm="100000">
                                              <p:val>
                                                <p:fltVal val="1"/>
                                              </p:val>
                                            </p:tav>
                                          </p:tavLst>
                                        </p:anim>
                                        <p:anim calcmode="lin" valueType="num">
                                          <p:cBhvr>
                                            <p:cTn id="21" dur="103" tmFilter="0, 0; 0.125,0.2665; 0.25,0.4; 0.375,0.465; 0.5,0.5;  0.625,0.535; 0.75,0.6; 0.875,0.7335; 1,1">
                                              <p:stCondLst>
                                                <p:cond delay="1035"/>
                                              </p:stCondLst>
                                            </p:cTn>
                                            <p:tgtEl>
                                              <p:spTgt spid="37"/>
                                            </p:tgtEl>
                                            <p:attrNameLst>
                                              <p:attrName>ppt_y</p:attrName>
                                            </p:attrNameLst>
                                          </p:cBhvr>
                                          <p:tavLst>
                                            <p:tav tm="0" fmla="#ppt_y-sin(pi*$)/81">
                                              <p:val>
                                                <p:fltVal val="0"/>
                                              </p:val>
                                            </p:tav>
                                            <p:tav tm="100000">
                                              <p:val>
                                                <p:fltVal val="1"/>
                                              </p:val>
                                            </p:tav>
                                          </p:tavLst>
                                        </p:anim>
                                        <p:animScale>
                                          <p:cBhvr>
                                            <p:cTn id="22" dur="16">
                                              <p:stCondLst>
                                                <p:cond delay="406"/>
                                              </p:stCondLst>
                                            </p:cTn>
                                            <p:tgtEl>
                                              <p:spTgt spid="37"/>
                                            </p:tgtEl>
                                          </p:cBhvr>
                                          <p:to x="100000" y="60000"/>
                                        </p:animScale>
                                        <p:animScale>
                                          <p:cBhvr>
                                            <p:cTn id="23" dur="104" decel="50000">
                                              <p:stCondLst>
                                                <p:cond delay="423"/>
                                              </p:stCondLst>
                                            </p:cTn>
                                            <p:tgtEl>
                                              <p:spTgt spid="37"/>
                                            </p:tgtEl>
                                          </p:cBhvr>
                                          <p:to x="100000" y="100000"/>
                                        </p:animScale>
                                        <p:animScale>
                                          <p:cBhvr>
                                            <p:cTn id="24" dur="16">
                                              <p:stCondLst>
                                                <p:cond delay="820"/>
                                              </p:stCondLst>
                                            </p:cTn>
                                            <p:tgtEl>
                                              <p:spTgt spid="37"/>
                                            </p:tgtEl>
                                          </p:cBhvr>
                                          <p:to x="100000" y="80000"/>
                                        </p:animScale>
                                        <p:animScale>
                                          <p:cBhvr>
                                            <p:cTn id="25" dur="104" decel="50000">
                                              <p:stCondLst>
                                                <p:cond delay="836"/>
                                              </p:stCondLst>
                                            </p:cTn>
                                            <p:tgtEl>
                                              <p:spTgt spid="37"/>
                                            </p:tgtEl>
                                          </p:cBhvr>
                                          <p:to x="100000" y="100000"/>
                                        </p:animScale>
                                        <p:animScale>
                                          <p:cBhvr>
                                            <p:cTn id="26" dur="16">
                                              <p:stCondLst>
                                                <p:cond delay="1026"/>
                                              </p:stCondLst>
                                            </p:cTn>
                                            <p:tgtEl>
                                              <p:spTgt spid="37"/>
                                            </p:tgtEl>
                                          </p:cBhvr>
                                          <p:to x="100000" y="90000"/>
                                        </p:animScale>
                                        <p:animScale>
                                          <p:cBhvr>
                                            <p:cTn id="27" dur="104" decel="50000">
                                              <p:stCondLst>
                                                <p:cond delay="1042"/>
                                              </p:stCondLst>
                                            </p:cTn>
                                            <p:tgtEl>
                                              <p:spTgt spid="37"/>
                                            </p:tgtEl>
                                          </p:cBhvr>
                                          <p:to x="100000" y="100000"/>
                                        </p:animScale>
                                        <p:animScale>
                                          <p:cBhvr>
                                            <p:cTn id="28" dur="16">
                                              <p:stCondLst>
                                                <p:cond delay="1130"/>
                                              </p:stCondLst>
                                            </p:cTn>
                                            <p:tgtEl>
                                              <p:spTgt spid="37"/>
                                            </p:tgtEl>
                                          </p:cBhvr>
                                          <p:to x="100000" y="95000"/>
                                        </p:animScale>
                                        <p:animScale>
                                          <p:cBhvr>
                                            <p:cTn id="29" dur="104" decel="50000">
                                              <p:stCondLst>
                                                <p:cond delay="1146"/>
                                              </p:stCondLst>
                                            </p:cTn>
                                            <p:tgtEl>
                                              <p:spTgt spid="3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C9357CAB-D5F9-4E67-AEE6-F72FA55E5EF2}"/>
              </a:ext>
            </a:extLst>
          </p:cNvPr>
          <p:cNvGrpSpPr/>
          <p:nvPr/>
        </p:nvGrpSpPr>
        <p:grpSpPr>
          <a:xfrm>
            <a:off x="4481038" y="413438"/>
            <a:ext cx="3255323" cy="653431"/>
            <a:chOff x="4973577" y="1165682"/>
            <a:chExt cx="2311400" cy="653431"/>
          </a:xfrm>
        </p:grpSpPr>
        <p:sp>
          <p:nvSpPr>
            <p:cNvPr id="16" name="TextBox 8">
              <a:extLst>
                <a:ext uri="{FF2B5EF4-FFF2-40B4-BE49-F238E27FC236}">
                  <a16:creationId xmlns:a16="http://schemas.microsoft.com/office/drawing/2014/main" id="{78651011-03CA-4D62-84E8-8E5B03A17CB6}"/>
                </a:ext>
              </a:extLst>
            </p:cNvPr>
            <p:cNvSpPr txBox="1">
              <a:spLocks noChangeArrowheads="1"/>
            </p:cNvSpPr>
            <p:nvPr/>
          </p:nvSpPr>
          <p:spPr bwMode="auto">
            <a:xfrm>
              <a:off x="4973577" y="11656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8A896E"/>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17" name="TextBox 8">
              <a:extLst>
                <a:ext uri="{FF2B5EF4-FFF2-40B4-BE49-F238E27FC236}">
                  <a16:creationId xmlns:a16="http://schemas.microsoft.com/office/drawing/2014/main" id="{35DD5958-AE25-4576-B4C5-0381196922E1}"/>
                </a:ext>
              </a:extLst>
            </p:cNvPr>
            <p:cNvSpPr txBox="1">
              <a:spLocks noChangeArrowheads="1"/>
            </p:cNvSpPr>
            <p:nvPr/>
          </p:nvSpPr>
          <p:spPr bwMode="auto">
            <a:xfrm>
              <a:off x="4973577" y="1634447"/>
              <a:ext cx="23114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 name="组合 5">
            <a:extLst>
              <a:ext uri="{FF2B5EF4-FFF2-40B4-BE49-F238E27FC236}">
                <a16:creationId xmlns:a16="http://schemas.microsoft.com/office/drawing/2014/main" id="{BAD1B2EC-FDF6-48BA-987D-8122FD0C4AB5}"/>
              </a:ext>
            </a:extLst>
          </p:cNvPr>
          <p:cNvGrpSpPr/>
          <p:nvPr/>
        </p:nvGrpSpPr>
        <p:grpSpPr>
          <a:xfrm>
            <a:off x="1092054" y="2162175"/>
            <a:ext cx="10158678" cy="3676172"/>
            <a:chOff x="838200" y="1958975"/>
            <a:chExt cx="7620000" cy="2757488"/>
          </a:xfrm>
        </p:grpSpPr>
        <p:grpSp>
          <p:nvGrpSpPr>
            <p:cNvPr id="7" name="组合 6">
              <a:extLst>
                <a:ext uri="{FF2B5EF4-FFF2-40B4-BE49-F238E27FC236}">
                  <a16:creationId xmlns:a16="http://schemas.microsoft.com/office/drawing/2014/main" id="{AAB1C14A-EBA2-4173-BB0F-3EE4773B308D}"/>
                </a:ext>
              </a:extLst>
            </p:cNvPr>
            <p:cNvGrpSpPr>
              <a:grpSpLocks/>
            </p:cNvGrpSpPr>
            <p:nvPr/>
          </p:nvGrpSpPr>
          <p:grpSpPr bwMode="auto">
            <a:xfrm>
              <a:off x="838200" y="2125663"/>
              <a:ext cx="2209800" cy="2590800"/>
              <a:chOff x="1054100" y="2125444"/>
              <a:chExt cx="2209800" cy="2590800"/>
            </a:xfrm>
          </p:grpSpPr>
          <p:sp>
            <p:nvSpPr>
              <p:cNvPr id="27" name="矩形 26">
                <a:extLst>
                  <a:ext uri="{FF2B5EF4-FFF2-40B4-BE49-F238E27FC236}">
                    <a16:creationId xmlns:a16="http://schemas.microsoft.com/office/drawing/2014/main" id="{7B8A7A78-30F8-4654-902A-80F2E24DDABD}"/>
                  </a:ext>
                </a:extLst>
              </p:cNvPr>
              <p:cNvSpPr/>
              <p:nvPr/>
            </p:nvSpPr>
            <p:spPr>
              <a:xfrm>
                <a:off x="1054100" y="2125444"/>
                <a:ext cx="2209800" cy="666750"/>
              </a:xfrm>
              <a:prstGeom prst="rect">
                <a:avLst/>
              </a:prstGeom>
              <a:solidFill>
                <a:srgbClr val="8A896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矩形 27">
                <a:extLst>
                  <a:ext uri="{FF2B5EF4-FFF2-40B4-BE49-F238E27FC236}">
                    <a16:creationId xmlns:a16="http://schemas.microsoft.com/office/drawing/2014/main" id="{38C2EA63-4C82-4228-8766-C8FAAA4A687E}"/>
                  </a:ext>
                </a:extLst>
              </p:cNvPr>
              <p:cNvSpPr/>
              <p:nvPr/>
            </p:nvSpPr>
            <p:spPr>
              <a:xfrm>
                <a:off x="1054100" y="2798544"/>
                <a:ext cx="2209800" cy="1917700"/>
              </a:xfrm>
              <a:prstGeom prst="rect">
                <a:avLst/>
              </a:prstGeom>
              <a:solidFill>
                <a:schemeClr val="bg1">
                  <a:lumMod val="8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9" name="组合 7">
                <a:extLst>
                  <a:ext uri="{FF2B5EF4-FFF2-40B4-BE49-F238E27FC236}">
                    <a16:creationId xmlns:a16="http://schemas.microsoft.com/office/drawing/2014/main" id="{500E666F-57A8-4773-B0DC-C92FD76E94D6}"/>
                  </a:ext>
                </a:extLst>
              </p:cNvPr>
              <p:cNvGrpSpPr>
                <a:grpSpLocks/>
              </p:cNvGrpSpPr>
              <p:nvPr/>
            </p:nvGrpSpPr>
            <p:grpSpPr bwMode="auto">
              <a:xfrm>
                <a:off x="1304106" y="3224784"/>
                <a:ext cx="1809735" cy="918679"/>
                <a:chOff x="2896077" y="752816"/>
                <a:chExt cx="2915697" cy="767365"/>
              </a:xfrm>
            </p:grpSpPr>
            <p:sp>
              <p:nvSpPr>
                <p:cNvPr id="32" name="文本框 66">
                  <a:extLst>
                    <a:ext uri="{FF2B5EF4-FFF2-40B4-BE49-F238E27FC236}">
                      <a16:creationId xmlns:a16="http://schemas.microsoft.com/office/drawing/2014/main" id="{982D4432-E624-481E-B167-986F96637776}"/>
                    </a:ext>
                  </a:extLst>
                </p:cNvPr>
                <p:cNvSpPr txBox="1">
                  <a:spLocks noChangeArrowheads="1"/>
                </p:cNvSpPr>
                <p:nvPr/>
              </p:nvSpPr>
              <p:spPr bwMode="auto">
                <a:xfrm>
                  <a:off x="2904181" y="1173074"/>
                  <a:ext cx="2814869" cy="347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lnSpc>
                      <a:spcPts val="900"/>
                    </a:lnSpc>
                  </a:pPr>
                  <a:r>
                    <a:rPr lang="en-US" altLang="zh-CN" sz="900">
                      <a:solidFill>
                        <a:schemeClr val="bg1">
                          <a:lumMod val="50000"/>
                        </a:schemeClr>
                      </a:solidFill>
                      <a:latin typeface="Helvetica"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a:t>
                  </a:r>
                  <a:endParaRPr lang="zh-CN" altLang="en-US" sz="900">
                    <a:solidFill>
                      <a:schemeClr val="bg1">
                        <a:lumMod val="50000"/>
                      </a:schemeClr>
                    </a:solidFill>
                    <a:latin typeface="Helvetica" panose="020B0604020202020204" pitchFamily="34" charset="0"/>
                    <a:ea typeface="微软雅黑" panose="020B0503020204020204" pitchFamily="34" charset="-122"/>
                    <a:cs typeface="Arial" panose="020B0604020202020204" pitchFamily="34" charset="0"/>
                  </a:endParaRPr>
                </a:p>
              </p:txBody>
            </p:sp>
            <p:sp>
              <p:nvSpPr>
                <p:cNvPr id="33" name="文本框 66">
                  <a:extLst>
                    <a:ext uri="{FF2B5EF4-FFF2-40B4-BE49-F238E27FC236}">
                      <a16:creationId xmlns:a16="http://schemas.microsoft.com/office/drawing/2014/main" id="{91FC7DA6-0E82-4980-9C6B-77E8940EEB85}"/>
                    </a:ext>
                  </a:extLst>
                </p:cNvPr>
                <p:cNvSpPr txBox="1">
                  <a:spLocks noChangeArrowheads="1"/>
                </p:cNvSpPr>
                <p:nvPr/>
              </p:nvSpPr>
              <p:spPr bwMode="auto">
                <a:xfrm>
                  <a:off x="2896077" y="752816"/>
                  <a:ext cx="2915697" cy="404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800">
                      <a:solidFill>
                        <a:schemeClr val="bg1">
                          <a:lumMod val="50000"/>
                        </a:schemeClr>
                      </a:solidFill>
                      <a:latin typeface="Helvetica" panose="020B0604020202020204" pitchFamily="34" charset="0"/>
                      <a:ea typeface="SimSun-ExtB" panose="02010609060101010101" pitchFamily="49" charset="-122"/>
                      <a:cs typeface="Arial" panose="020B0604020202020204" pitchFamily="34" charset="0"/>
                    </a:rPr>
                    <a:t>PLEASE ADD YOUR TITLE HERE</a:t>
                  </a:r>
                  <a:endParaRPr lang="zh-CN" altLang="en-US" sz="1800">
                    <a:solidFill>
                      <a:schemeClr val="bg1">
                        <a:lumMod val="50000"/>
                      </a:schemeClr>
                    </a:solidFill>
                    <a:latin typeface="Helvetica" panose="020B0604020202020204" pitchFamily="34" charset="0"/>
                    <a:ea typeface="SimSun-ExtB" panose="02010609060101010101" pitchFamily="49" charset="-122"/>
                    <a:cs typeface="Arial" panose="020B0604020202020204" pitchFamily="34" charset="0"/>
                  </a:endParaRPr>
                </a:p>
              </p:txBody>
            </p:sp>
          </p:grpSp>
          <p:sp>
            <p:nvSpPr>
              <p:cNvPr id="30" name="文本框 13">
                <a:extLst>
                  <a:ext uri="{FF2B5EF4-FFF2-40B4-BE49-F238E27FC236}">
                    <a16:creationId xmlns:a16="http://schemas.microsoft.com/office/drawing/2014/main" id="{FF5380FE-C151-45A8-BE86-577E4486CCCD}"/>
                  </a:ext>
                </a:extLst>
              </p:cNvPr>
              <p:cNvSpPr txBox="1">
                <a:spLocks noChangeArrowheads="1"/>
              </p:cNvSpPr>
              <p:nvPr/>
            </p:nvSpPr>
            <p:spPr bwMode="auto">
              <a:xfrm>
                <a:off x="1757160" y="2229209"/>
                <a:ext cx="11079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3600" dirty="0">
                    <a:solidFill>
                      <a:schemeClr val="bg1"/>
                    </a:solidFill>
                    <a:latin typeface="Helvetica" panose="020B0604020202020204" pitchFamily="34" charset="0"/>
                    <a:ea typeface="SimSun-ExtB" panose="02010609060101010101" pitchFamily="49" charset="-122"/>
                    <a:cs typeface="Arial" panose="020B0604020202020204" pitchFamily="34" charset="0"/>
                  </a:rPr>
                  <a:t>65%</a:t>
                </a:r>
                <a:endParaRPr lang="zh-CN" altLang="en-US" sz="3600" dirty="0">
                  <a:solidFill>
                    <a:schemeClr val="bg1"/>
                  </a:solidFill>
                  <a:latin typeface="Helvetica" panose="020B0604020202020204" pitchFamily="34" charset="0"/>
                  <a:ea typeface="SimSun-ExtB" panose="02010609060101010101" pitchFamily="49" charset="-122"/>
                  <a:cs typeface="Arial" panose="020B0604020202020204" pitchFamily="34" charset="0"/>
                </a:endParaRPr>
              </a:p>
            </p:txBody>
          </p:sp>
          <p:sp>
            <p:nvSpPr>
              <p:cNvPr id="31" name="十字形 30">
                <a:extLst>
                  <a:ext uri="{FF2B5EF4-FFF2-40B4-BE49-F238E27FC236}">
                    <a16:creationId xmlns:a16="http://schemas.microsoft.com/office/drawing/2014/main" id="{E7B517C3-EBA0-4499-8F82-3713648F0BCB}"/>
                  </a:ext>
                </a:extLst>
              </p:cNvPr>
              <p:cNvSpPr/>
              <p:nvPr/>
            </p:nvSpPr>
            <p:spPr>
              <a:xfrm>
                <a:off x="1528763" y="2395319"/>
                <a:ext cx="169862" cy="169862"/>
              </a:xfrm>
              <a:prstGeom prst="plus">
                <a:avLst>
                  <a:gd name="adj" fmla="val 413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grpSp>
          <p:nvGrpSpPr>
            <p:cNvPr id="8" name="组合 7">
              <a:extLst>
                <a:ext uri="{FF2B5EF4-FFF2-40B4-BE49-F238E27FC236}">
                  <a16:creationId xmlns:a16="http://schemas.microsoft.com/office/drawing/2014/main" id="{CDBBC029-1D20-47F9-A3FA-8D9127995335}"/>
                </a:ext>
              </a:extLst>
            </p:cNvPr>
            <p:cNvGrpSpPr>
              <a:grpSpLocks/>
            </p:cNvGrpSpPr>
            <p:nvPr/>
          </p:nvGrpSpPr>
          <p:grpSpPr bwMode="auto">
            <a:xfrm>
              <a:off x="3543300" y="1958975"/>
              <a:ext cx="2209800" cy="2757488"/>
              <a:chOff x="3498850" y="1958756"/>
              <a:chExt cx="2209800" cy="2757488"/>
            </a:xfrm>
          </p:grpSpPr>
          <p:sp>
            <p:nvSpPr>
              <p:cNvPr id="20" name="矩形 19">
                <a:extLst>
                  <a:ext uri="{FF2B5EF4-FFF2-40B4-BE49-F238E27FC236}">
                    <a16:creationId xmlns:a16="http://schemas.microsoft.com/office/drawing/2014/main" id="{5DB35B0B-20BC-4C90-A8F2-BFCDE7BB2A15}"/>
                  </a:ext>
                </a:extLst>
              </p:cNvPr>
              <p:cNvSpPr/>
              <p:nvPr/>
            </p:nvSpPr>
            <p:spPr>
              <a:xfrm>
                <a:off x="3498850" y="1958756"/>
                <a:ext cx="2209800" cy="833438"/>
              </a:xfrm>
              <a:prstGeom prst="rect">
                <a:avLst/>
              </a:prstGeom>
              <a:solidFill>
                <a:srgbClr val="8A896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矩形 20">
                <a:extLst>
                  <a:ext uri="{FF2B5EF4-FFF2-40B4-BE49-F238E27FC236}">
                    <a16:creationId xmlns:a16="http://schemas.microsoft.com/office/drawing/2014/main" id="{3DFD02CF-1F89-42AB-813C-5BC5BE424299}"/>
                  </a:ext>
                </a:extLst>
              </p:cNvPr>
              <p:cNvSpPr/>
              <p:nvPr/>
            </p:nvSpPr>
            <p:spPr>
              <a:xfrm>
                <a:off x="3498850" y="2798544"/>
                <a:ext cx="2209800" cy="1917700"/>
              </a:xfrm>
              <a:prstGeom prst="rect">
                <a:avLst/>
              </a:prstGeom>
              <a:solidFill>
                <a:schemeClr val="bg1">
                  <a:lumMod val="8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2" name="组合 7">
                <a:extLst>
                  <a:ext uri="{FF2B5EF4-FFF2-40B4-BE49-F238E27FC236}">
                    <a16:creationId xmlns:a16="http://schemas.microsoft.com/office/drawing/2014/main" id="{052C8BC5-7493-46B8-B3F5-4FE2114B2EF4}"/>
                  </a:ext>
                </a:extLst>
              </p:cNvPr>
              <p:cNvGrpSpPr>
                <a:grpSpLocks/>
              </p:cNvGrpSpPr>
              <p:nvPr/>
            </p:nvGrpSpPr>
            <p:grpSpPr bwMode="auto">
              <a:xfrm>
                <a:off x="3767906" y="3224784"/>
                <a:ext cx="1809735" cy="918679"/>
                <a:chOff x="2896077" y="752816"/>
                <a:chExt cx="2915697" cy="767365"/>
              </a:xfrm>
            </p:grpSpPr>
            <p:sp>
              <p:nvSpPr>
                <p:cNvPr id="25" name="文本框 66">
                  <a:extLst>
                    <a:ext uri="{FF2B5EF4-FFF2-40B4-BE49-F238E27FC236}">
                      <a16:creationId xmlns:a16="http://schemas.microsoft.com/office/drawing/2014/main" id="{A90352C9-BC35-4BA3-A14B-5CCBA0A14D07}"/>
                    </a:ext>
                  </a:extLst>
                </p:cNvPr>
                <p:cNvSpPr txBox="1">
                  <a:spLocks noChangeArrowheads="1"/>
                </p:cNvSpPr>
                <p:nvPr/>
              </p:nvSpPr>
              <p:spPr bwMode="auto">
                <a:xfrm>
                  <a:off x="2904181" y="1173074"/>
                  <a:ext cx="2814869" cy="347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lnSpc>
                      <a:spcPts val="900"/>
                    </a:lnSpc>
                  </a:pPr>
                  <a:r>
                    <a:rPr lang="en-US" altLang="zh-CN" sz="900">
                      <a:solidFill>
                        <a:schemeClr val="bg1">
                          <a:lumMod val="50000"/>
                        </a:schemeClr>
                      </a:solidFill>
                      <a:latin typeface="Helvetica"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a:t>
                  </a:r>
                  <a:endParaRPr lang="zh-CN" altLang="en-US" sz="900">
                    <a:solidFill>
                      <a:schemeClr val="bg1">
                        <a:lumMod val="50000"/>
                      </a:schemeClr>
                    </a:solidFill>
                    <a:latin typeface="Helvetica" panose="020B0604020202020204" pitchFamily="34" charset="0"/>
                    <a:ea typeface="微软雅黑" panose="020B0503020204020204" pitchFamily="34" charset="-122"/>
                    <a:cs typeface="Arial" panose="020B0604020202020204" pitchFamily="34" charset="0"/>
                  </a:endParaRPr>
                </a:p>
              </p:txBody>
            </p:sp>
            <p:sp>
              <p:nvSpPr>
                <p:cNvPr id="26" name="文本框 66">
                  <a:extLst>
                    <a:ext uri="{FF2B5EF4-FFF2-40B4-BE49-F238E27FC236}">
                      <a16:creationId xmlns:a16="http://schemas.microsoft.com/office/drawing/2014/main" id="{7C8307D7-43E5-4D25-A0CA-6B6130BAA924}"/>
                    </a:ext>
                  </a:extLst>
                </p:cNvPr>
                <p:cNvSpPr txBox="1">
                  <a:spLocks noChangeArrowheads="1"/>
                </p:cNvSpPr>
                <p:nvPr/>
              </p:nvSpPr>
              <p:spPr bwMode="auto">
                <a:xfrm>
                  <a:off x="2896077" y="752816"/>
                  <a:ext cx="2915697" cy="404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800">
                      <a:solidFill>
                        <a:schemeClr val="bg1">
                          <a:lumMod val="50000"/>
                        </a:schemeClr>
                      </a:solidFill>
                      <a:latin typeface="Helvetica" panose="020B0604020202020204" pitchFamily="34" charset="0"/>
                      <a:ea typeface="SimSun-ExtB" panose="02010609060101010101" pitchFamily="49" charset="-122"/>
                      <a:cs typeface="Arial" panose="020B0604020202020204" pitchFamily="34" charset="0"/>
                    </a:rPr>
                    <a:t>PLEASE ADD YOUR TITLE HERE</a:t>
                  </a:r>
                  <a:endParaRPr lang="zh-CN" altLang="en-US" sz="1800">
                    <a:solidFill>
                      <a:schemeClr val="bg1">
                        <a:lumMod val="50000"/>
                      </a:schemeClr>
                    </a:solidFill>
                    <a:latin typeface="Helvetica" panose="020B0604020202020204" pitchFamily="34" charset="0"/>
                    <a:ea typeface="SimSun-ExtB" panose="02010609060101010101" pitchFamily="49" charset="-122"/>
                    <a:cs typeface="Arial" panose="020B0604020202020204" pitchFamily="34" charset="0"/>
                  </a:endParaRPr>
                </a:p>
              </p:txBody>
            </p:sp>
          </p:grpSp>
          <p:sp>
            <p:nvSpPr>
              <p:cNvPr id="23" name="文本框 13">
                <a:extLst>
                  <a:ext uri="{FF2B5EF4-FFF2-40B4-BE49-F238E27FC236}">
                    <a16:creationId xmlns:a16="http://schemas.microsoft.com/office/drawing/2014/main" id="{50D98B31-7F18-483B-AB00-391FBE27F936}"/>
                  </a:ext>
                </a:extLst>
              </p:cNvPr>
              <p:cNvSpPr txBox="1">
                <a:spLocks noChangeArrowheads="1"/>
              </p:cNvSpPr>
              <p:nvPr/>
            </p:nvSpPr>
            <p:spPr bwMode="auto">
              <a:xfrm>
                <a:off x="4309860" y="2140304"/>
                <a:ext cx="11079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chemeClr val="bg1"/>
                    </a:solidFill>
                    <a:latin typeface="Helvetica" panose="020B0604020202020204" pitchFamily="34" charset="0"/>
                    <a:ea typeface="SimSun-ExtB" panose="02010609060101010101" pitchFamily="49" charset="-122"/>
                    <a:cs typeface="Arial" panose="020B0604020202020204" pitchFamily="34" charset="0"/>
                  </a:rPr>
                  <a:t>85%</a:t>
                </a:r>
                <a:endParaRPr lang="zh-CN" altLang="en-US" sz="3600">
                  <a:solidFill>
                    <a:schemeClr val="bg1"/>
                  </a:solidFill>
                  <a:latin typeface="Helvetica" panose="020B0604020202020204" pitchFamily="34" charset="0"/>
                  <a:ea typeface="SimSun-ExtB" panose="02010609060101010101" pitchFamily="49" charset="-122"/>
                  <a:cs typeface="Arial" panose="020B0604020202020204" pitchFamily="34" charset="0"/>
                </a:endParaRPr>
              </a:p>
            </p:txBody>
          </p:sp>
          <p:sp>
            <p:nvSpPr>
              <p:cNvPr id="24" name="十字形 23">
                <a:extLst>
                  <a:ext uri="{FF2B5EF4-FFF2-40B4-BE49-F238E27FC236}">
                    <a16:creationId xmlns:a16="http://schemas.microsoft.com/office/drawing/2014/main" id="{BA9829DD-095B-4453-8E10-04ABC2AF4003}"/>
                  </a:ext>
                </a:extLst>
              </p:cNvPr>
              <p:cNvSpPr/>
              <p:nvPr/>
            </p:nvSpPr>
            <p:spPr>
              <a:xfrm>
                <a:off x="4094163" y="2306419"/>
                <a:ext cx="169862" cy="169862"/>
              </a:xfrm>
              <a:prstGeom prst="plus">
                <a:avLst>
                  <a:gd name="adj" fmla="val 413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grpSp>
          <p:nvGrpSpPr>
            <p:cNvPr id="9" name="组合 8">
              <a:extLst>
                <a:ext uri="{FF2B5EF4-FFF2-40B4-BE49-F238E27FC236}">
                  <a16:creationId xmlns:a16="http://schemas.microsoft.com/office/drawing/2014/main" id="{B3A3EB6B-3B10-4D87-820B-3F01A4D8D531}"/>
                </a:ext>
              </a:extLst>
            </p:cNvPr>
            <p:cNvGrpSpPr>
              <a:grpSpLocks/>
            </p:cNvGrpSpPr>
            <p:nvPr/>
          </p:nvGrpSpPr>
          <p:grpSpPr bwMode="auto">
            <a:xfrm>
              <a:off x="6248400" y="2125663"/>
              <a:ext cx="2209800" cy="2590800"/>
              <a:chOff x="5943600" y="2125444"/>
              <a:chExt cx="2209800" cy="2590800"/>
            </a:xfrm>
          </p:grpSpPr>
          <p:sp>
            <p:nvSpPr>
              <p:cNvPr id="10" name="矩形 9">
                <a:extLst>
                  <a:ext uri="{FF2B5EF4-FFF2-40B4-BE49-F238E27FC236}">
                    <a16:creationId xmlns:a16="http://schemas.microsoft.com/office/drawing/2014/main" id="{B3A2CF9F-38CF-4F09-9EB3-D4D60FFDD0F6}"/>
                  </a:ext>
                </a:extLst>
              </p:cNvPr>
              <p:cNvSpPr/>
              <p:nvPr/>
            </p:nvSpPr>
            <p:spPr>
              <a:xfrm>
                <a:off x="5943600" y="2125444"/>
                <a:ext cx="2209800" cy="666750"/>
              </a:xfrm>
              <a:prstGeom prst="rect">
                <a:avLst/>
              </a:prstGeom>
              <a:solidFill>
                <a:srgbClr val="8A896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矩形 10">
                <a:extLst>
                  <a:ext uri="{FF2B5EF4-FFF2-40B4-BE49-F238E27FC236}">
                    <a16:creationId xmlns:a16="http://schemas.microsoft.com/office/drawing/2014/main" id="{8CD6E42B-508F-49C6-A473-6741CD3475B6}"/>
                  </a:ext>
                </a:extLst>
              </p:cNvPr>
              <p:cNvSpPr/>
              <p:nvPr/>
            </p:nvSpPr>
            <p:spPr>
              <a:xfrm>
                <a:off x="5943600" y="2798544"/>
                <a:ext cx="2209800" cy="1917700"/>
              </a:xfrm>
              <a:prstGeom prst="rect">
                <a:avLst/>
              </a:prstGeom>
              <a:solidFill>
                <a:schemeClr val="bg1">
                  <a:lumMod val="8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3" name="组合 7">
                <a:extLst>
                  <a:ext uri="{FF2B5EF4-FFF2-40B4-BE49-F238E27FC236}">
                    <a16:creationId xmlns:a16="http://schemas.microsoft.com/office/drawing/2014/main" id="{F25ACA6A-7A92-41A2-B2AC-E1162695B7F7}"/>
                  </a:ext>
                </a:extLst>
              </p:cNvPr>
              <p:cNvGrpSpPr>
                <a:grpSpLocks/>
              </p:cNvGrpSpPr>
              <p:nvPr/>
            </p:nvGrpSpPr>
            <p:grpSpPr bwMode="auto">
              <a:xfrm>
                <a:off x="6231706" y="3224784"/>
                <a:ext cx="1809735" cy="918679"/>
                <a:chOff x="2896077" y="752816"/>
                <a:chExt cx="2915697" cy="767365"/>
              </a:xfrm>
            </p:grpSpPr>
            <p:sp>
              <p:nvSpPr>
                <p:cNvPr id="18" name="文本框 66">
                  <a:extLst>
                    <a:ext uri="{FF2B5EF4-FFF2-40B4-BE49-F238E27FC236}">
                      <a16:creationId xmlns:a16="http://schemas.microsoft.com/office/drawing/2014/main" id="{4F7EB903-19B7-43DF-A49E-3C6BB773E472}"/>
                    </a:ext>
                  </a:extLst>
                </p:cNvPr>
                <p:cNvSpPr txBox="1">
                  <a:spLocks noChangeArrowheads="1"/>
                </p:cNvSpPr>
                <p:nvPr/>
              </p:nvSpPr>
              <p:spPr bwMode="auto">
                <a:xfrm>
                  <a:off x="2904181" y="1173074"/>
                  <a:ext cx="2814869" cy="347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lnSpc>
                      <a:spcPts val="900"/>
                    </a:lnSpc>
                  </a:pPr>
                  <a:r>
                    <a:rPr lang="en-US" altLang="zh-CN" sz="900">
                      <a:solidFill>
                        <a:schemeClr val="bg1">
                          <a:lumMod val="50000"/>
                        </a:schemeClr>
                      </a:solidFill>
                      <a:latin typeface="Helvetica"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a:t>
                  </a:r>
                  <a:endParaRPr lang="zh-CN" altLang="en-US" sz="900">
                    <a:solidFill>
                      <a:schemeClr val="bg1">
                        <a:lumMod val="50000"/>
                      </a:schemeClr>
                    </a:solidFill>
                    <a:latin typeface="Helvetica" panose="020B0604020202020204" pitchFamily="34" charset="0"/>
                    <a:ea typeface="微软雅黑" panose="020B0503020204020204" pitchFamily="34" charset="-122"/>
                    <a:cs typeface="Arial" panose="020B0604020202020204" pitchFamily="34" charset="0"/>
                  </a:endParaRPr>
                </a:p>
              </p:txBody>
            </p:sp>
            <p:sp>
              <p:nvSpPr>
                <p:cNvPr id="19" name="文本框 66">
                  <a:extLst>
                    <a:ext uri="{FF2B5EF4-FFF2-40B4-BE49-F238E27FC236}">
                      <a16:creationId xmlns:a16="http://schemas.microsoft.com/office/drawing/2014/main" id="{C1621DAB-5AAD-4814-9B5E-FDFAE543D959}"/>
                    </a:ext>
                  </a:extLst>
                </p:cNvPr>
                <p:cNvSpPr txBox="1">
                  <a:spLocks noChangeArrowheads="1"/>
                </p:cNvSpPr>
                <p:nvPr/>
              </p:nvSpPr>
              <p:spPr bwMode="auto">
                <a:xfrm>
                  <a:off x="2896077" y="752816"/>
                  <a:ext cx="2915697" cy="404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800">
                      <a:solidFill>
                        <a:schemeClr val="bg1">
                          <a:lumMod val="50000"/>
                        </a:schemeClr>
                      </a:solidFill>
                      <a:latin typeface="Helvetica" panose="020B0604020202020204" pitchFamily="34" charset="0"/>
                      <a:ea typeface="SimSun-ExtB" panose="02010609060101010101" pitchFamily="49" charset="-122"/>
                      <a:cs typeface="Arial" panose="020B0604020202020204" pitchFamily="34" charset="0"/>
                    </a:rPr>
                    <a:t>PLEASE ADD YOUR TITLE HERE</a:t>
                  </a:r>
                  <a:endParaRPr lang="zh-CN" altLang="en-US" sz="1800">
                    <a:solidFill>
                      <a:schemeClr val="bg1">
                        <a:lumMod val="50000"/>
                      </a:schemeClr>
                    </a:solidFill>
                    <a:latin typeface="Helvetica" panose="020B0604020202020204" pitchFamily="34" charset="0"/>
                    <a:ea typeface="SimSun-ExtB" panose="02010609060101010101" pitchFamily="49" charset="-122"/>
                    <a:cs typeface="Arial" panose="020B0604020202020204" pitchFamily="34" charset="0"/>
                  </a:endParaRPr>
                </a:p>
              </p:txBody>
            </p:sp>
          </p:grpSp>
          <p:sp>
            <p:nvSpPr>
              <p:cNvPr id="14" name="文本框 13">
                <a:extLst>
                  <a:ext uri="{FF2B5EF4-FFF2-40B4-BE49-F238E27FC236}">
                    <a16:creationId xmlns:a16="http://schemas.microsoft.com/office/drawing/2014/main" id="{9D37BB1E-5D42-4750-B19E-F8616B0932AA}"/>
                  </a:ext>
                </a:extLst>
              </p:cNvPr>
              <p:cNvSpPr txBox="1">
                <a:spLocks noChangeArrowheads="1"/>
              </p:cNvSpPr>
              <p:nvPr/>
            </p:nvSpPr>
            <p:spPr bwMode="auto">
              <a:xfrm>
                <a:off x="6722860" y="2229209"/>
                <a:ext cx="11079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chemeClr val="bg1"/>
                    </a:solidFill>
                    <a:latin typeface="Helvetica" panose="020B0604020202020204" pitchFamily="34" charset="0"/>
                    <a:ea typeface="SimSun-ExtB" panose="02010609060101010101" pitchFamily="49" charset="-122"/>
                    <a:cs typeface="Arial" panose="020B0604020202020204" pitchFamily="34" charset="0"/>
                  </a:rPr>
                  <a:t>40%</a:t>
                </a:r>
                <a:endParaRPr lang="zh-CN" altLang="en-US" sz="3600">
                  <a:solidFill>
                    <a:schemeClr val="bg1"/>
                  </a:solidFill>
                  <a:latin typeface="Helvetica" panose="020B0604020202020204" pitchFamily="34" charset="0"/>
                  <a:ea typeface="SimSun-ExtB" panose="02010609060101010101" pitchFamily="49" charset="-122"/>
                  <a:cs typeface="Arial" panose="020B0604020202020204" pitchFamily="34" charset="0"/>
                </a:endParaRPr>
              </a:p>
            </p:txBody>
          </p:sp>
          <p:sp>
            <p:nvSpPr>
              <p:cNvPr id="15" name="十字形 14">
                <a:extLst>
                  <a:ext uri="{FF2B5EF4-FFF2-40B4-BE49-F238E27FC236}">
                    <a16:creationId xmlns:a16="http://schemas.microsoft.com/office/drawing/2014/main" id="{367CB5B0-1EB9-4C74-9114-9B9CE851FF5A}"/>
                  </a:ext>
                </a:extLst>
              </p:cNvPr>
              <p:cNvSpPr/>
              <p:nvPr/>
            </p:nvSpPr>
            <p:spPr>
              <a:xfrm>
                <a:off x="6507163" y="2395319"/>
                <a:ext cx="169862" cy="169862"/>
              </a:xfrm>
              <a:prstGeom prst="plus">
                <a:avLst>
                  <a:gd name="adj" fmla="val 413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grpSp>
    </p:spTree>
    <p:extLst>
      <p:ext uri="{BB962C8B-B14F-4D97-AF65-F5344CB8AC3E}">
        <p14:creationId xmlns:p14="http://schemas.microsoft.com/office/powerpoint/2010/main" val="419847263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C9357CAB-D5F9-4E67-AEE6-F72FA55E5EF2}"/>
              </a:ext>
            </a:extLst>
          </p:cNvPr>
          <p:cNvGrpSpPr/>
          <p:nvPr/>
        </p:nvGrpSpPr>
        <p:grpSpPr>
          <a:xfrm>
            <a:off x="4481038" y="413438"/>
            <a:ext cx="3255323" cy="653431"/>
            <a:chOff x="4973577" y="1165682"/>
            <a:chExt cx="2311400" cy="653431"/>
          </a:xfrm>
        </p:grpSpPr>
        <p:sp>
          <p:nvSpPr>
            <p:cNvPr id="16" name="TextBox 8">
              <a:extLst>
                <a:ext uri="{FF2B5EF4-FFF2-40B4-BE49-F238E27FC236}">
                  <a16:creationId xmlns:a16="http://schemas.microsoft.com/office/drawing/2014/main" id="{78651011-03CA-4D62-84E8-8E5B03A17CB6}"/>
                </a:ext>
              </a:extLst>
            </p:cNvPr>
            <p:cNvSpPr txBox="1">
              <a:spLocks noChangeArrowheads="1"/>
            </p:cNvSpPr>
            <p:nvPr/>
          </p:nvSpPr>
          <p:spPr bwMode="auto">
            <a:xfrm>
              <a:off x="4973577" y="11656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8A896E"/>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17" name="TextBox 8">
              <a:extLst>
                <a:ext uri="{FF2B5EF4-FFF2-40B4-BE49-F238E27FC236}">
                  <a16:creationId xmlns:a16="http://schemas.microsoft.com/office/drawing/2014/main" id="{35DD5958-AE25-4576-B4C5-0381196922E1}"/>
                </a:ext>
              </a:extLst>
            </p:cNvPr>
            <p:cNvSpPr txBox="1">
              <a:spLocks noChangeArrowheads="1"/>
            </p:cNvSpPr>
            <p:nvPr/>
          </p:nvSpPr>
          <p:spPr bwMode="auto">
            <a:xfrm>
              <a:off x="4973577" y="1634447"/>
              <a:ext cx="23114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5" name="Freeform 15">
            <a:extLst>
              <a:ext uri="{FF2B5EF4-FFF2-40B4-BE49-F238E27FC236}">
                <a16:creationId xmlns:a16="http://schemas.microsoft.com/office/drawing/2014/main" id="{677B3083-6809-4617-8E43-C7F9BA516919}"/>
              </a:ext>
            </a:extLst>
          </p:cNvPr>
          <p:cNvSpPr>
            <a:spLocks/>
          </p:cNvSpPr>
          <p:nvPr/>
        </p:nvSpPr>
        <p:spPr bwMode="auto">
          <a:xfrm>
            <a:off x="4135303" y="2041721"/>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rgbClr val="8A896E"/>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ffectLst>
                <a:outerShdw blurRad="50800" dist="38100" dir="2700000" algn="tl" rotWithShape="0">
                  <a:prstClr val="black">
                    <a:alpha val="40000"/>
                  </a:prstClr>
                </a:outerShdw>
              </a:effectLst>
            </a:endParaRPr>
          </a:p>
        </p:txBody>
      </p:sp>
      <p:sp>
        <p:nvSpPr>
          <p:cNvPr id="6" name="Freeform 15">
            <a:extLst>
              <a:ext uri="{FF2B5EF4-FFF2-40B4-BE49-F238E27FC236}">
                <a16:creationId xmlns:a16="http://schemas.microsoft.com/office/drawing/2014/main" id="{0226D281-4F32-4833-8946-3824F00F4D83}"/>
              </a:ext>
            </a:extLst>
          </p:cNvPr>
          <p:cNvSpPr>
            <a:spLocks/>
          </p:cNvSpPr>
          <p:nvPr/>
        </p:nvSpPr>
        <p:spPr bwMode="auto">
          <a:xfrm>
            <a:off x="5272727" y="4243144"/>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rgbClr val="8A896E"/>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ffectLst>
                <a:outerShdw blurRad="50800" dist="38100" dir="2700000" algn="tl" rotWithShape="0">
                  <a:prstClr val="black">
                    <a:alpha val="40000"/>
                  </a:prstClr>
                </a:outerShdw>
              </a:effectLst>
            </a:endParaRPr>
          </a:p>
        </p:txBody>
      </p:sp>
      <p:sp>
        <p:nvSpPr>
          <p:cNvPr id="7" name="Freeform 15">
            <a:extLst>
              <a:ext uri="{FF2B5EF4-FFF2-40B4-BE49-F238E27FC236}">
                <a16:creationId xmlns:a16="http://schemas.microsoft.com/office/drawing/2014/main" id="{30868121-309B-4186-BCFF-3AC94FEEB26F}"/>
              </a:ext>
            </a:extLst>
          </p:cNvPr>
          <p:cNvSpPr>
            <a:spLocks/>
          </p:cNvSpPr>
          <p:nvPr/>
        </p:nvSpPr>
        <p:spPr bwMode="auto">
          <a:xfrm flipH="1">
            <a:off x="5894808" y="2041721"/>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rgbClr val="8A896E"/>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ffectLst>
                <a:outerShdw blurRad="50800" dist="38100" dir="2700000" algn="tl" rotWithShape="0">
                  <a:prstClr val="black">
                    <a:alpha val="40000"/>
                  </a:prstClr>
                </a:outerShdw>
              </a:effectLst>
            </a:endParaRPr>
          </a:p>
        </p:txBody>
      </p:sp>
      <p:sp>
        <p:nvSpPr>
          <p:cNvPr id="8" name="Freeform 15">
            <a:extLst>
              <a:ext uri="{FF2B5EF4-FFF2-40B4-BE49-F238E27FC236}">
                <a16:creationId xmlns:a16="http://schemas.microsoft.com/office/drawing/2014/main" id="{0D1832D5-DD31-4CC6-A271-A1AB68D7062D}"/>
              </a:ext>
            </a:extLst>
          </p:cNvPr>
          <p:cNvSpPr>
            <a:spLocks/>
          </p:cNvSpPr>
          <p:nvPr/>
        </p:nvSpPr>
        <p:spPr bwMode="auto">
          <a:xfrm flipH="1">
            <a:off x="7032232" y="4243144"/>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rgbClr val="8A896E"/>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ffectLst>
                <a:outerShdw blurRad="50800" dist="38100" dir="2700000" algn="tl" rotWithShape="0">
                  <a:prstClr val="black">
                    <a:alpha val="40000"/>
                  </a:prstClr>
                </a:outerShdw>
              </a:effectLst>
            </a:endParaRPr>
          </a:p>
        </p:txBody>
      </p:sp>
      <p:sp>
        <p:nvSpPr>
          <p:cNvPr id="9" name="TextBox 8">
            <a:extLst>
              <a:ext uri="{FF2B5EF4-FFF2-40B4-BE49-F238E27FC236}">
                <a16:creationId xmlns:a16="http://schemas.microsoft.com/office/drawing/2014/main" id="{257B03C9-51DD-4BAE-9A29-6C94F61A9C64}"/>
              </a:ext>
            </a:extLst>
          </p:cNvPr>
          <p:cNvSpPr txBox="1"/>
          <p:nvPr/>
        </p:nvSpPr>
        <p:spPr>
          <a:xfrm>
            <a:off x="2014789" y="2138176"/>
            <a:ext cx="1800493" cy="369332"/>
          </a:xfrm>
          <a:prstGeom prst="rect">
            <a:avLst/>
          </a:prstGeom>
          <a:noFill/>
        </p:spPr>
        <p:txBody>
          <a:bodyPr wrap="none" rtlCol="0">
            <a:spAutoFit/>
          </a:bodyPr>
          <a:lstStyle/>
          <a:p>
            <a:r>
              <a:rPr lang="zh-CN" altLang="en-US" b="1" dirty="0">
                <a:solidFill>
                  <a:schemeClr val="bg1">
                    <a:lumMod val="65000"/>
                  </a:schemeClr>
                </a:solidFill>
                <a:latin typeface="+mj-ea"/>
                <a:ea typeface="+mj-ea"/>
              </a:rPr>
              <a:t>请输入您的标题</a:t>
            </a:r>
          </a:p>
        </p:txBody>
      </p:sp>
      <p:sp>
        <p:nvSpPr>
          <p:cNvPr id="10" name="TextBox 9">
            <a:extLst>
              <a:ext uri="{FF2B5EF4-FFF2-40B4-BE49-F238E27FC236}">
                <a16:creationId xmlns:a16="http://schemas.microsoft.com/office/drawing/2014/main" id="{5A761647-3485-4B9C-A1D0-516D7AC47DD2}"/>
              </a:ext>
            </a:extLst>
          </p:cNvPr>
          <p:cNvSpPr txBox="1"/>
          <p:nvPr/>
        </p:nvSpPr>
        <p:spPr>
          <a:xfrm>
            <a:off x="2014789" y="2468140"/>
            <a:ext cx="2039937" cy="1323439"/>
          </a:xfrm>
          <a:prstGeom prst="rect">
            <a:avLst/>
          </a:prstGeom>
          <a:noFill/>
        </p:spPr>
        <p:txBody>
          <a:bodyPr wrap="square" rtlCol="0">
            <a:spAutoFit/>
          </a:bodyPr>
          <a:lstStyle/>
          <a:p>
            <a:r>
              <a:rPr lang="zh-CN" altLang="en-US" sz="1600" dirty="0">
                <a:solidFill>
                  <a:schemeClr val="bg1">
                    <a:lumMod val="65000"/>
                  </a:schemeClr>
                </a:solidFill>
                <a:latin typeface="+mn-ea"/>
                <a:ea typeface="+mn-ea"/>
              </a:rPr>
              <a:t>输入您的文字内容</a:t>
            </a:r>
            <a:endParaRPr lang="en-US" altLang="zh-CN" sz="1600" dirty="0">
              <a:solidFill>
                <a:schemeClr val="bg1">
                  <a:lumMod val="65000"/>
                </a:schemeClr>
              </a:solidFill>
              <a:latin typeface="+mn-ea"/>
              <a:ea typeface="+mn-ea"/>
            </a:endParaRPr>
          </a:p>
          <a:p>
            <a:r>
              <a:rPr lang="zh-CN" altLang="en-US" sz="1600" dirty="0">
                <a:solidFill>
                  <a:schemeClr val="bg1">
                    <a:lumMod val="65000"/>
                  </a:schemeClr>
                </a:solidFill>
                <a:latin typeface="+mn-ea"/>
                <a:ea typeface="+mn-ea"/>
              </a:rPr>
              <a:t>输入您的文字内容</a:t>
            </a:r>
            <a:endParaRPr lang="en-US" altLang="zh-CN" sz="1600" dirty="0">
              <a:solidFill>
                <a:schemeClr val="bg1">
                  <a:lumMod val="65000"/>
                </a:schemeClr>
              </a:solidFill>
              <a:latin typeface="+mn-ea"/>
              <a:ea typeface="+mn-ea"/>
            </a:endParaRPr>
          </a:p>
          <a:p>
            <a:r>
              <a:rPr lang="zh-CN" altLang="en-US" sz="1600" dirty="0">
                <a:solidFill>
                  <a:schemeClr val="bg1">
                    <a:lumMod val="65000"/>
                  </a:schemeClr>
                </a:solidFill>
                <a:latin typeface="+mn-ea"/>
                <a:ea typeface="+mn-ea"/>
              </a:rPr>
              <a:t>输入您的文字内容</a:t>
            </a:r>
            <a:endParaRPr lang="en-US" altLang="zh-CN" sz="1600" dirty="0">
              <a:solidFill>
                <a:schemeClr val="bg1">
                  <a:lumMod val="65000"/>
                </a:schemeClr>
              </a:solidFill>
              <a:latin typeface="+mn-ea"/>
              <a:ea typeface="+mn-ea"/>
            </a:endParaRPr>
          </a:p>
          <a:p>
            <a:r>
              <a:rPr lang="zh-CN" altLang="en-US" sz="1600" dirty="0">
                <a:solidFill>
                  <a:schemeClr val="bg1">
                    <a:lumMod val="65000"/>
                  </a:schemeClr>
                </a:solidFill>
                <a:latin typeface="+mn-ea"/>
                <a:ea typeface="+mn-ea"/>
              </a:rPr>
              <a:t>输入您的文字内容</a:t>
            </a:r>
          </a:p>
          <a:p>
            <a:endParaRPr lang="zh-CN" altLang="en-US" sz="1600" dirty="0">
              <a:solidFill>
                <a:schemeClr val="bg1">
                  <a:lumMod val="65000"/>
                </a:schemeClr>
              </a:solidFill>
              <a:latin typeface="+mn-ea"/>
              <a:ea typeface="+mn-ea"/>
            </a:endParaRPr>
          </a:p>
        </p:txBody>
      </p:sp>
      <p:sp>
        <p:nvSpPr>
          <p:cNvPr id="11" name="TextBox 10">
            <a:extLst>
              <a:ext uri="{FF2B5EF4-FFF2-40B4-BE49-F238E27FC236}">
                <a16:creationId xmlns:a16="http://schemas.microsoft.com/office/drawing/2014/main" id="{B82C1FA7-9C28-487F-9D95-97EDDC68DC02}"/>
              </a:ext>
            </a:extLst>
          </p:cNvPr>
          <p:cNvSpPr txBox="1"/>
          <p:nvPr/>
        </p:nvSpPr>
        <p:spPr>
          <a:xfrm>
            <a:off x="4270164" y="2724175"/>
            <a:ext cx="755335" cy="646331"/>
          </a:xfrm>
          <a:prstGeom prst="rect">
            <a:avLst/>
          </a:prstGeom>
          <a:noFill/>
        </p:spPr>
        <p:txBody>
          <a:bodyPr wrap="none" rtlCol="0">
            <a:spAutoFit/>
          </a:bodyPr>
          <a:lstStyle/>
          <a:p>
            <a:r>
              <a:rPr lang="en-US" altLang="zh-CN" sz="3600" b="1" dirty="0">
                <a:solidFill>
                  <a:schemeClr val="bg1">
                    <a:lumMod val="65000"/>
                  </a:schemeClr>
                </a:solidFill>
                <a:latin typeface="微软雅黑" pitchFamily="34" charset="-122"/>
                <a:ea typeface="微软雅黑" pitchFamily="34" charset="-122"/>
              </a:rPr>
              <a:t>01</a:t>
            </a:r>
            <a:endParaRPr lang="zh-CN" altLang="en-US" sz="3600" b="1" dirty="0">
              <a:solidFill>
                <a:schemeClr val="bg1">
                  <a:lumMod val="65000"/>
                </a:schemeClr>
              </a:solidFill>
              <a:latin typeface="微软雅黑" pitchFamily="34" charset="-122"/>
              <a:ea typeface="微软雅黑" pitchFamily="34" charset="-122"/>
            </a:endParaRPr>
          </a:p>
        </p:txBody>
      </p:sp>
      <p:sp>
        <p:nvSpPr>
          <p:cNvPr id="13" name="TextBox 11">
            <a:extLst>
              <a:ext uri="{FF2B5EF4-FFF2-40B4-BE49-F238E27FC236}">
                <a16:creationId xmlns:a16="http://schemas.microsoft.com/office/drawing/2014/main" id="{37132742-1F34-4EA7-9F7D-9B5683F0ECF1}"/>
              </a:ext>
            </a:extLst>
          </p:cNvPr>
          <p:cNvSpPr txBox="1"/>
          <p:nvPr/>
        </p:nvSpPr>
        <p:spPr>
          <a:xfrm>
            <a:off x="6556164" y="2724175"/>
            <a:ext cx="755335" cy="646331"/>
          </a:xfrm>
          <a:prstGeom prst="rect">
            <a:avLst/>
          </a:prstGeom>
          <a:noFill/>
        </p:spPr>
        <p:txBody>
          <a:bodyPr wrap="none" rtlCol="0">
            <a:spAutoFit/>
          </a:bodyPr>
          <a:lstStyle/>
          <a:p>
            <a:r>
              <a:rPr lang="en-US" altLang="zh-CN" sz="3600" b="1" dirty="0">
                <a:solidFill>
                  <a:schemeClr val="bg1">
                    <a:lumMod val="65000"/>
                  </a:schemeClr>
                </a:solidFill>
                <a:latin typeface="微软雅黑" pitchFamily="34" charset="-122"/>
                <a:ea typeface="微软雅黑" pitchFamily="34" charset="-122"/>
              </a:rPr>
              <a:t>02</a:t>
            </a:r>
            <a:endParaRPr lang="zh-CN" altLang="en-US" sz="3600" b="1" dirty="0">
              <a:solidFill>
                <a:schemeClr val="bg1">
                  <a:lumMod val="65000"/>
                </a:schemeClr>
              </a:solidFill>
              <a:latin typeface="微软雅黑" pitchFamily="34" charset="-122"/>
              <a:ea typeface="微软雅黑" pitchFamily="34" charset="-122"/>
            </a:endParaRPr>
          </a:p>
        </p:txBody>
      </p:sp>
      <p:sp>
        <p:nvSpPr>
          <p:cNvPr id="14" name="TextBox 12">
            <a:extLst>
              <a:ext uri="{FF2B5EF4-FFF2-40B4-BE49-F238E27FC236}">
                <a16:creationId xmlns:a16="http://schemas.microsoft.com/office/drawing/2014/main" id="{DC576F7F-FE87-4736-8B41-A7A35C5FA668}"/>
              </a:ext>
            </a:extLst>
          </p:cNvPr>
          <p:cNvSpPr txBox="1"/>
          <p:nvPr/>
        </p:nvSpPr>
        <p:spPr>
          <a:xfrm>
            <a:off x="5407588" y="4950998"/>
            <a:ext cx="755335" cy="646331"/>
          </a:xfrm>
          <a:prstGeom prst="rect">
            <a:avLst/>
          </a:prstGeom>
          <a:noFill/>
        </p:spPr>
        <p:txBody>
          <a:bodyPr wrap="none" rtlCol="0">
            <a:spAutoFit/>
          </a:bodyPr>
          <a:lstStyle/>
          <a:p>
            <a:r>
              <a:rPr lang="en-US" altLang="zh-CN" sz="3600" b="1" dirty="0">
                <a:solidFill>
                  <a:schemeClr val="bg1">
                    <a:lumMod val="65000"/>
                  </a:schemeClr>
                </a:solidFill>
                <a:latin typeface="微软雅黑" pitchFamily="34" charset="-122"/>
                <a:ea typeface="微软雅黑" pitchFamily="34" charset="-122"/>
              </a:rPr>
              <a:t>03</a:t>
            </a:r>
            <a:endParaRPr lang="zh-CN" altLang="en-US" sz="3600" b="1" dirty="0">
              <a:solidFill>
                <a:schemeClr val="bg1">
                  <a:lumMod val="65000"/>
                </a:schemeClr>
              </a:solidFill>
              <a:latin typeface="微软雅黑" pitchFamily="34" charset="-122"/>
              <a:ea typeface="微软雅黑" pitchFamily="34" charset="-122"/>
            </a:endParaRPr>
          </a:p>
        </p:txBody>
      </p:sp>
      <p:sp>
        <p:nvSpPr>
          <p:cNvPr id="15" name="TextBox 13">
            <a:extLst>
              <a:ext uri="{FF2B5EF4-FFF2-40B4-BE49-F238E27FC236}">
                <a16:creationId xmlns:a16="http://schemas.microsoft.com/office/drawing/2014/main" id="{B67C4796-9985-4742-A31E-0F9A45BD5570}"/>
              </a:ext>
            </a:extLst>
          </p:cNvPr>
          <p:cNvSpPr txBox="1"/>
          <p:nvPr/>
        </p:nvSpPr>
        <p:spPr>
          <a:xfrm>
            <a:off x="7693588" y="4950998"/>
            <a:ext cx="755335" cy="646331"/>
          </a:xfrm>
          <a:prstGeom prst="rect">
            <a:avLst/>
          </a:prstGeom>
          <a:noFill/>
        </p:spPr>
        <p:txBody>
          <a:bodyPr wrap="none" rtlCol="0">
            <a:spAutoFit/>
          </a:bodyPr>
          <a:lstStyle/>
          <a:p>
            <a:r>
              <a:rPr lang="en-US" altLang="zh-CN" sz="3600" b="1" dirty="0">
                <a:solidFill>
                  <a:schemeClr val="bg1">
                    <a:lumMod val="65000"/>
                  </a:schemeClr>
                </a:solidFill>
                <a:latin typeface="微软雅黑" pitchFamily="34" charset="-122"/>
                <a:ea typeface="微软雅黑" pitchFamily="34" charset="-122"/>
              </a:rPr>
              <a:t>04</a:t>
            </a:r>
            <a:endParaRPr lang="zh-CN" altLang="en-US" sz="3600" b="1" dirty="0">
              <a:solidFill>
                <a:schemeClr val="bg1">
                  <a:lumMod val="65000"/>
                </a:schemeClr>
              </a:solidFill>
              <a:latin typeface="微软雅黑" pitchFamily="34" charset="-122"/>
              <a:ea typeface="微软雅黑" pitchFamily="34" charset="-122"/>
            </a:endParaRPr>
          </a:p>
        </p:txBody>
      </p:sp>
      <p:sp>
        <p:nvSpPr>
          <p:cNvPr id="18" name="TextBox 14">
            <a:extLst>
              <a:ext uri="{FF2B5EF4-FFF2-40B4-BE49-F238E27FC236}">
                <a16:creationId xmlns:a16="http://schemas.microsoft.com/office/drawing/2014/main" id="{7245527E-69CC-4985-BFCE-8ED4CA22BFA9}"/>
              </a:ext>
            </a:extLst>
          </p:cNvPr>
          <p:cNvSpPr txBox="1"/>
          <p:nvPr/>
        </p:nvSpPr>
        <p:spPr>
          <a:xfrm>
            <a:off x="7583622" y="2138176"/>
            <a:ext cx="1800493" cy="369332"/>
          </a:xfrm>
          <a:prstGeom prst="rect">
            <a:avLst/>
          </a:prstGeom>
          <a:noFill/>
        </p:spPr>
        <p:txBody>
          <a:bodyPr wrap="none" rtlCol="0">
            <a:spAutoFit/>
          </a:bodyPr>
          <a:lstStyle/>
          <a:p>
            <a:r>
              <a:rPr lang="zh-CN" altLang="en-US" b="1" dirty="0">
                <a:solidFill>
                  <a:schemeClr val="bg1">
                    <a:lumMod val="65000"/>
                  </a:schemeClr>
                </a:solidFill>
                <a:latin typeface="+mj-ea"/>
                <a:ea typeface="+mj-ea"/>
              </a:rPr>
              <a:t>请输入您的标题</a:t>
            </a:r>
          </a:p>
        </p:txBody>
      </p:sp>
      <p:sp>
        <p:nvSpPr>
          <p:cNvPr id="19" name="TextBox 15">
            <a:extLst>
              <a:ext uri="{FF2B5EF4-FFF2-40B4-BE49-F238E27FC236}">
                <a16:creationId xmlns:a16="http://schemas.microsoft.com/office/drawing/2014/main" id="{340F90B8-D23F-411F-9617-619BCA6D70F2}"/>
              </a:ext>
            </a:extLst>
          </p:cNvPr>
          <p:cNvSpPr txBox="1"/>
          <p:nvPr/>
        </p:nvSpPr>
        <p:spPr>
          <a:xfrm>
            <a:off x="7583622" y="2468140"/>
            <a:ext cx="2039937" cy="1323439"/>
          </a:xfrm>
          <a:prstGeom prst="rect">
            <a:avLst/>
          </a:prstGeom>
          <a:noFill/>
        </p:spPr>
        <p:txBody>
          <a:bodyPr wrap="square" rtlCol="0">
            <a:spAutoFit/>
          </a:bodyPr>
          <a:lstStyle/>
          <a:p>
            <a:r>
              <a:rPr lang="zh-CN" altLang="en-US" sz="1600" dirty="0">
                <a:solidFill>
                  <a:schemeClr val="bg1">
                    <a:lumMod val="65000"/>
                  </a:schemeClr>
                </a:solidFill>
                <a:latin typeface="+mn-ea"/>
                <a:ea typeface="+mn-ea"/>
              </a:rPr>
              <a:t>输入您的文字内容</a:t>
            </a:r>
            <a:endParaRPr lang="en-US" altLang="zh-CN" sz="1600" dirty="0">
              <a:solidFill>
                <a:schemeClr val="bg1">
                  <a:lumMod val="65000"/>
                </a:schemeClr>
              </a:solidFill>
              <a:latin typeface="+mn-ea"/>
              <a:ea typeface="+mn-ea"/>
            </a:endParaRPr>
          </a:p>
          <a:p>
            <a:r>
              <a:rPr lang="zh-CN" altLang="en-US" sz="1600" dirty="0">
                <a:solidFill>
                  <a:schemeClr val="bg1">
                    <a:lumMod val="65000"/>
                  </a:schemeClr>
                </a:solidFill>
                <a:latin typeface="+mn-ea"/>
                <a:ea typeface="+mn-ea"/>
              </a:rPr>
              <a:t>输入您的文字内容</a:t>
            </a:r>
            <a:endParaRPr lang="en-US" altLang="zh-CN" sz="1600" dirty="0">
              <a:solidFill>
                <a:schemeClr val="bg1">
                  <a:lumMod val="65000"/>
                </a:schemeClr>
              </a:solidFill>
              <a:latin typeface="+mn-ea"/>
              <a:ea typeface="+mn-ea"/>
            </a:endParaRPr>
          </a:p>
          <a:p>
            <a:r>
              <a:rPr lang="zh-CN" altLang="en-US" sz="1600" dirty="0">
                <a:solidFill>
                  <a:schemeClr val="bg1">
                    <a:lumMod val="65000"/>
                  </a:schemeClr>
                </a:solidFill>
                <a:latin typeface="+mn-ea"/>
                <a:ea typeface="+mn-ea"/>
              </a:rPr>
              <a:t>输入您的文字内容</a:t>
            </a:r>
            <a:endParaRPr lang="en-US" altLang="zh-CN" sz="1600" dirty="0">
              <a:solidFill>
                <a:schemeClr val="bg1">
                  <a:lumMod val="65000"/>
                </a:schemeClr>
              </a:solidFill>
              <a:latin typeface="+mn-ea"/>
              <a:ea typeface="+mn-ea"/>
            </a:endParaRPr>
          </a:p>
          <a:p>
            <a:r>
              <a:rPr lang="zh-CN" altLang="en-US" sz="1600" dirty="0">
                <a:solidFill>
                  <a:schemeClr val="bg1">
                    <a:lumMod val="65000"/>
                  </a:schemeClr>
                </a:solidFill>
                <a:latin typeface="+mn-ea"/>
                <a:ea typeface="+mn-ea"/>
              </a:rPr>
              <a:t>输入您的文字内容</a:t>
            </a:r>
          </a:p>
          <a:p>
            <a:endParaRPr lang="zh-CN" altLang="en-US" sz="1600" dirty="0">
              <a:solidFill>
                <a:schemeClr val="bg1">
                  <a:lumMod val="65000"/>
                </a:schemeClr>
              </a:solidFill>
              <a:latin typeface="+mn-ea"/>
              <a:ea typeface="+mn-ea"/>
            </a:endParaRPr>
          </a:p>
        </p:txBody>
      </p:sp>
      <p:sp>
        <p:nvSpPr>
          <p:cNvPr id="20" name="TextBox 16">
            <a:extLst>
              <a:ext uri="{FF2B5EF4-FFF2-40B4-BE49-F238E27FC236}">
                <a16:creationId xmlns:a16="http://schemas.microsoft.com/office/drawing/2014/main" id="{43104594-B96D-4CB0-A172-803C61A32769}"/>
              </a:ext>
            </a:extLst>
          </p:cNvPr>
          <p:cNvSpPr txBox="1"/>
          <p:nvPr/>
        </p:nvSpPr>
        <p:spPr>
          <a:xfrm>
            <a:off x="3152213" y="4428499"/>
            <a:ext cx="1800493" cy="369332"/>
          </a:xfrm>
          <a:prstGeom prst="rect">
            <a:avLst/>
          </a:prstGeom>
          <a:noFill/>
        </p:spPr>
        <p:txBody>
          <a:bodyPr wrap="none" rtlCol="0">
            <a:spAutoFit/>
          </a:bodyPr>
          <a:lstStyle/>
          <a:p>
            <a:r>
              <a:rPr lang="zh-CN" altLang="en-US" b="1" dirty="0">
                <a:solidFill>
                  <a:schemeClr val="bg1">
                    <a:lumMod val="65000"/>
                  </a:schemeClr>
                </a:solidFill>
                <a:latin typeface="+mj-ea"/>
                <a:ea typeface="+mj-ea"/>
              </a:rPr>
              <a:t>请输入您的标题</a:t>
            </a:r>
          </a:p>
        </p:txBody>
      </p:sp>
      <p:sp>
        <p:nvSpPr>
          <p:cNvPr id="21" name="TextBox 17">
            <a:extLst>
              <a:ext uri="{FF2B5EF4-FFF2-40B4-BE49-F238E27FC236}">
                <a16:creationId xmlns:a16="http://schemas.microsoft.com/office/drawing/2014/main" id="{3DD84490-698E-4B5B-95DB-6DDCC165688E}"/>
              </a:ext>
            </a:extLst>
          </p:cNvPr>
          <p:cNvSpPr txBox="1"/>
          <p:nvPr/>
        </p:nvSpPr>
        <p:spPr>
          <a:xfrm>
            <a:off x="3152213" y="4758463"/>
            <a:ext cx="2039937" cy="1323439"/>
          </a:xfrm>
          <a:prstGeom prst="rect">
            <a:avLst/>
          </a:prstGeom>
          <a:noFill/>
        </p:spPr>
        <p:txBody>
          <a:bodyPr wrap="square" rtlCol="0">
            <a:spAutoFit/>
          </a:bodyPr>
          <a:lstStyle/>
          <a:p>
            <a:r>
              <a:rPr lang="zh-CN" altLang="en-US" sz="1600" dirty="0">
                <a:solidFill>
                  <a:schemeClr val="bg1">
                    <a:lumMod val="65000"/>
                  </a:schemeClr>
                </a:solidFill>
                <a:latin typeface="+mn-ea"/>
                <a:ea typeface="+mn-ea"/>
              </a:rPr>
              <a:t>输入您的文字内容</a:t>
            </a:r>
            <a:endParaRPr lang="en-US" altLang="zh-CN" sz="1600" dirty="0">
              <a:solidFill>
                <a:schemeClr val="bg1">
                  <a:lumMod val="65000"/>
                </a:schemeClr>
              </a:solidFill>
              <a:latin typeface="+mn-ea"/>
              <a:ea typeface="+mn-ea"/>
            </a:endParaRPr>
          </a:p>
          <a:p>
            <a:r>
              <a:rPr lang="zh-CN" altLang="en-US" sz="1600" dirty="0">
                <a:solidFill>
                  <a:schemeClr val="bg1">
                    <a:lumMod val="65000"/>
                  </a:schemeClr>
                </a:solidFill>
                <a:latin typeface="+mn-ea"/>
                <a:ea typeface="+mn-ea"/>
              </a:rPr>
              <a:t>输入您的文字内容</a:t>
            </a:r>
            <a:endParaRPr lang="en-US" altLang="zh-CN" sz="1600" dirty="0">
              <a:solidFill>
                <a:schemeClr val="bg1">
                  <a:lumMod val="65000"/>
                </a:schemeClr>
              </a:solidFill>
              <a:latin typeface="+mn-ea"/>
              <a:ea typeface="+mn-ea"/>
            </a:endParaRPr>
          </a:p>
          <a:p>
            <a:r>
              <a:rPr lang="zh-CN" altLang="en-US" sz="1600" dirty="0">
                <a:solidFill>
                  <a:schemeClr val="bg1">
                    <a:lumMod val="65000"/>
                  </a:schemeClr>
                </a:solidFill>
                <a:latin typeface="+mn-ea"/>
                <a:ea typeface="+mn-ea"/>
              </a:rPr>
              <a:t>输入您的文字内容</a:t>
            </a:r>
            <a:endParaRPr lang="en-US" altLang="zh-CN" sz="1600" dirty="0">
              <a:solidFill>
                <a:schemeClr val="bg1">
                  <a:lumMod val="65000"/>
                </a:schemeClr>
              </a:solidFill>
              <a:latin typeface="+mn-ea"/>
              <a:ea typeface="+mn-ea"/>
            </a:endParaRPr>
          </a:p>
          <a:p>
            <a:r>
              <a:rPr lang="zh-CN" altLang="en-US" sz="1600" dirty="0">
                <a:solidFill>
                  <a:schemeClr val="bg1">
                    <a:lumMod val="65000"/>
                  </a:schemeClr>
                </a:solidFill>
                <a:latin typeface="+mn-ea"/>
                <a:ea typeface="+mn-ea"/>
              </a:rPr>
              <a:t>输入您的文字内容</a:t>
            </a:r>
          </a:p>
          <a:p>
            <a:endParaRPr lang="zh-CN" altLang="en-US" sz="1600" dirty="0">
              <a:solidFill>
                <a:schemeClr val="bg1">
                  <a:lumMod val="65000"/>
                </a:schemeClr>
              </a:solidFill>
              <a:latin typeface="+mn-ea"/>
              <a:ea typeface="+mn-ea"/>
            </a:endParaRPr>
          </a:p>
        </p:txBody>
      </p:sp>
      <p:sp>
        <p:nvSpPr>
          <p:cNvPr id="22" name="TextBox 18">
            <a:extLst>
              <a:ext uri="{FF2B5EF4-FFF2-40B4-BE49-F238E27FC236}">
                <a16:creationId xmlns:a16="http://schemas.microsoft.com/office/drawing/2014/main" id="{56947B0D-A882-4990-B469-0394BBA55A85}"/>
              </a:ext>
            </a:extLst>
          </p:cNvPr>
          <p:cNvSpPr txBox="1"/>
          <p:nvPr/>
        </p:nvSpPr>
        <p:spPr>
          <a:xfrm>
            <a:off x="8721046" y="4428499"/>
            <a:ext cx="1800493" cy="369332"/>
          </a:xfrm>
          <a:prstGeom prst="rect">
            <a:avLst/>
          </a:prstGeom>
          <a:noFill/>
        </p:spPr>
        <p:txBody>
          <a:bodyPr wrap="none" rtlCol="0">
            <a:spAutoFit/>
          </a:bodyPr>
          <a:lstStyle/>
          <a:p>
            <a:r>
              <a:rPr lang="zh-CN" altLang="en-US" b="1" dirty="0">
                <a:solidFill>
                  <a:schemeClr val="bg1">
                    <a:lumMod val="65000"/>
                  </a:schemeClr>
                </a:solidFill>
                <a:latin typeface="+mj-ea"/>
                <a:ea typeface="+mj-ea"/>
              </a:rPr>
              <a:t>请输入您的标题</a:t>
            </a:r>
          </a:p>
        </p:txBody>
      </p:sp>
      <p:sp>
        <p:nvSpPr>
          <p:cNvPr id="23" name="TextBox 19">
            <a:extLst>
              <a:ext uri="{FF2B5EF4-FFF2-40B4-BE49-F238E27FC236}">
                <a16:creationId xmlns:a16="http://schemas.microsoft.com/office/drawing/2014/main" id="{DBC1493E-B425-453E-9F6B-5A1A3FC3A641}"/>
              </a:ext>
            </a:extLst>
          </p:cNvPr>
          <p:cNvSpPr txBox="1"/>
          <p:nvPr/>
        </p:nvSpPr>
        <p:spPr>
          <a:xfrm>
            <a:off x="8721046" y="4758463"/>
            <a:ext cx="2039937" cy="1323439"/>
          </a:xfrm>
          <a:prstGeom prst="rect">
            <a:avLst/>
          </a:prstGeom>
          <a:noFill/>
        </p:spPr>
        <p:txBody>
          <a:bodyPr wrap="square" rtlCol="0">
            <a:spAutoFit/>
          </a:bodyPr>
          <a:lstStyle/>
          <a:p>
            <a:r>
              <a:rPr lang="zh-CN" altLang="en-US" sz="1600" dirty="0">
                <a:solidFill>
                  <a:schemeClr val="bg1">
                    <a:lumMod val="65000"/>
                  </a:schemeClr>
                </a:solidFill>
                <a:latin typeface="+mn-ea"/>
                <a:ea typeface="+mn-ea"/>
              </a:rPr>
              <a:t>输入您的文字内容</a:t>
            </a:r>
            <a:endParaRPr lang="en-US" altLang="zh-CN" sz="1600" dirty="0">
              <a:solidFill>
                <a:schemeClr val="bg1">
                  <a:lumMod val="65000"/>
                </a:schemeClr>
              </a:solidFill>
              <a:latin typeface="+mn-ea"/>
              <a:ea typeface="+mn-ea"/>
            </a:endParaRPr>
          </a:p>
          <a:p>
            <a:r>
              <a:rPr lang="zh-CN" altLang="en-US" sz="1600" dirty="0">
                <a:solidFill>
                  <a:schemeClr val="bg1">
                    <a:lumMod val="65000"/>
                  </a:schemeClr>
                </a:solidFill>
                <a:latin typeface="+mn-ea"/>
                <a:ea typeface="+mn-ea"/>
              </a:rPr>
              <a:t>输入您的文字内容</a:t>
            </a:r>
            <a:endParaRPr lang="en-US" altLang="zh-CN" sz="1600" dirty="0">
              <a:solidFill>
                <a:schemeClr val="bg1">
                  <a:lumMod val="65000"/>
                </a:schemeClr>
              </a:solidFill>
              <a:latin typeface="+mn-ea"/>
              <a:ea typeface="+mn-ea"/>
            </a:endParaRPr>
          </a:p>
          <a:p>
            <a:r>
              <a:rPr lang="zh-CN" altLang="en-US" sz="1600" dirty="0">
                <a:solidFill>
                  <a:schemeClr val="bg1">
                    <a:lumMod val="65000"/>
                  </a:schemeClr>
                </a:solidFill>
                <a:latin typeface="+mn-ea"/>
                <a:ea typeface="+mn-ea"/>
              </a:rPr>
              <a:t>输入您的文字内容</a:t>
            </a:r>
            <a:endParaRPr lang="en-US" altLang="zh-CN" sz="1600" dirty="0">
              <a:solidFill>
                <a:schemeClr val="bg1">
                  <a:lumMod val="65000"/>
                </a:schemeClr>
              </a:solidFill>
              <a:latin typeface="+mn-ea"/>
              <a:ea typeface="+mn-ea"/>
            </a:endParaRPr>
          </a:p>
          <a:p>
            <a:r>
              <a:rPr lang="zh-CN" altLang="en-US" sz="1600" dirty="0">
                <a:solidFill>
                  <a:schemeClr val="bg1">
                    <a:lumMod val="65000"/>
                  </a:schemeClr>
                </a:solidFill>
                <a:latin typeface="+mn-ea"/>
                <a:ea typeface="+mn-ea"/>
              </a:rPr>
              <a:t>输入您的文字内容</a:t>
            </a:r>
          </a:p>
          <a:p>
            <a:endParaRPr lang="zh-CN" altLang="en-US" sz="1600" dirty="0">
              <a:solidFill>
                <a:schemeClr val="bg1">
                  <a:lumMod val="65000"/>
                </a:schemeClr>
              </a:solidFill>
              <a:latin typeface="+mn-ea"/>
              <a:ea typeface="+mn-ea"/>
            </a:endParaRPr>
          </a:p>
        </p:txBody>
      </p:sp>
    </p:spTree>
    <p:extLst>
      <p:ext uri="{BB962C8B-B14F-4D97-AF65-F5344CB8AC3E}">
        <p14:creationId xmlns:p14="http://schemas.microsoft.com/office/powerpoint/2010/main" val="12901081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14:presetBounceEnd="40000">
                                      <p:stCondLst>
                                        <p:cond delay="300"/>
                                      </p:stCondLst>
                                      <p:childTnLst>
                                        <p:set>
                                          <p:cBhvr>
                                            <p:cTn id="11" dur="1" fill="hold">
                                              <p:stCondLst>
                                                <p:cond delay="0"/>
                                              </p:stCondLst>
                                            </p:cTn>
                                            <p:tgtEl>
                                              <p:spTgt spid="5"/>
                                            </p:tgtEl>
                                            <p:attrNameLst>
                                              <p:attrName>style.visibility</p:attrName>
                                            </p:attrNameLst>
                                          </p:cBhvr>
                                          <p:to>
                                            <p:strVal val="visible"/>
                                          </p:to>
                                        </p:set>
                                        <p:anim calcmode="lin" valueType="num" p14:bounceEnd="40000">
                                          <p:cBhvr additive="base">
                                            <p:cTn id="12"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300"/>
                                </p:stCondLst>
                                <p:childTnLst>
                                  <p:par>
                                    <p:cTn id="15" presetID="31"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400" fill="hold"/>
                                            <p:tgtEl>
                                              <p:spTgt spid="11"/>
                                            </p:tgtEl>
                                            <p:attrNameLst>
                                              <p:attrName>ppt_w</p:attrName>
                                            </p:attrNameLst>
                                          </p:cBhvr>
                                          <p:tavLst>
                                            <p:tav tm="0">
                                              <p:val>
                                                <p:fltVal val="0"/>
                                              </p:val>
                                            </p:tav>
                                            <p:tav tm="100000">
                                              <p:val>
                                                <p:strVal val="#ppt_w"/>
                                              </p:val>
                                            </p:tav>
                                          </p:tavLst>
                                        </p:anim>
                                        <p:anim calcmode="lin" valueType="num">
                                          <p:cBhvr>
                                            <p:cTn id="18" dur="400" fill="hold"/>
                                            <p:tgtEl>
                                              <p:spTgt spid="11"/>
                                            </p:tgtEl>
                                            <p:attrNameLst>
                                              <p:attrName>ppt_h</p:attrName>
                                            </p:attrNameLst>
                                          </p:cBhvr>
                                          <p:tavLst>
                                            <p:tav tm="0">
                                              <p:val>
                                                <p:fltVal val="0"/>
                                              </p:val>
                                            </p:tav>
                                            <p:tav tm="100000">
                                              <p:val>
                                                <p:strVal val="#ppt_h"/>
                                              </p:val>
                                            </p:tav>
                                          </p:tavLst>
                                        </p:anim>
                                        <p:anim calcmode="lin" valueType="num">
                                          <p:cBhvr>
                                            <p:cTn id="19" dur="400" fill="hold"/>
                                            <p:tgtEl>
                                              <p:spTgt spid="11"/>
                                            </p:tgtEl>
                                            <p:attrNameLst>
                                              <p:attrName>style.rotation</p:attrName>
                                            </p:attrNameLst>
                                          </p:cBhvr>
                                          <p:tavLst>
                                            <p:tav tm="0">
                                              <p:val>
                                                <p:fltVal val="90"/>
                                              </p:val>
                                            </p:tav>
                                            <p:tav tm="100000">
                                              <p:val>
                                                <p:fltVal val="0"/>
                                              </p:val>
                                            </p:tav>
                                          </p:tavLst>
                                        </p:anim>
                                        <p:animEffect transition="in" filter="fade">
                                          <p:cBhvr>
                                            <p:cTn id="20" dur="400"/>
                                            <p:tgtEl>
                                              <p:spTgt spid="11"/>
                                            </p:tgtEl>
                                          </p:cBhvr>
                                        </p:animEffect>
                                      </p:childTnLst>
                                    </p:cTn>
                                  </p:par>
                                </p:childTnLst>
                              </p:cTn>
                            </p:par>
                            <p:par>
                              <p:cTn id="21" fill="hold">
                                <p:stCondLst>
                                  <p:cond delay="1700"/>
                                </p:stCondLst>
                                <p:childTnLst>
                                  <p:par>
                                    <p:cTn id="22" presetID="22" presetClass="entr" presetSubtype="2"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right)">
                                          <p:cBhvr>
                                            <p:cTn id="24" dur="500"/>
                                            <p:tgtEl>
                                              <p:spTgt spid="9"/>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right)">
                                          <p:cBhvr>
                                            <p:cTn id="27" dur="500"/>
                                            <p:tgtEl>
                                              <p:spTgt spid="10"/>
                                            </p:tgtEl>
                                          </p:cBhvr>
                                        </p:animEffect>
                                      </p:childTnLst>
                                    </p:cTn>
                                  </p:par>
                                </p:childTnLst>
                              </p:cTn>
                            </p:par>
                            <p:par>
                              <p:cTn id="28" fill="hold">
                                <p:stCondLst>
                                  <p:cond delay="2200"/>
                                </p:stCondLst>
                                <p:childTnLst>
                                  <p:par>
                                    <p:cTn id="29" presetID="2" presetClass="entr" presetSubtype="4" fill="hold" grpId="0" nodeType="afterEffect" p14:presetBounceEnd="40000">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14:bounceEnd="40000">
                                          <p:cBhvr additive="base">
                                            <p:cTn id="31"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par>
                              <p:cTn id="33" fill="hold">
                                <p:stCondLst>
                                  <p:cond delay="2700"/>
                                </p:stCondLst>
                                <p:childTnLst>
                                  <p:par>
                                    <p:cTn id="34" presetID="31"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400" fill="hold"/>
                                            <p:tgtEl>
                                              <p:spTgt spid="14"/>
                                            </p:tgtEl>
                                            <p:attrNameLst>
                                              <p:attrName>ppt_w</p:attrName>
                                            </p:attrNameLst>
                                          </p:cBhvr>
                                          <p:tavLst>
                                            <p:tav tm="0">
                                              <p:val>
                                                <p:fltVal val="0"/>
                                              </p:val>
                                            </p:tav>
                                            <p:tav tm="100000">
                                              <p:val>
                                                <p:strVal val="#ppt_w"/>
                                              </p:val>
                                            </p:tav>
                                          </p:tavLst>
                                        </p:anim>
                                        <p:anim calcmode="lin" valueType="num">
                                          <p:cBhvr>
                                            <p:cTn id="37" dur="400" fill="hold"/>
                                            <p:tgtEl>
                                              <p:spTgt spid="14"/>
                                            </p:tgtEl>
                                            <p:attrNameLst>
                                              <p:attrName>ppt_h</p:attrName>
                                            </p:attrNameLst>
                                          </p:cBhvr>
                                          <p:tavLst>
                                            <p:tav tm="0">
                                              <p:val>
                                                <p:fltVal val="0"/>
                                              </p:val>
                                            </p:tav>
                                            <p:tav tm="100000">
                                              <p:val>
                                                <p:strVal val="#ppt_h"/>
                                              </p:val>
                                            </p:tav>
                                          </p:tavLst>
                                        </p:anim>
                                        <p:anim calcmode="lin" valueType="num">
                                          <p:cBhvr>
                                            <p:cTn id="38" dur="400" fill="hold"/>
                                            <p:tgtEl>
                                              <p:spTgt spid="14"/>
                                            </p:tgtEl>
                                            <p:attrNameLst>
                                              <p:attrName>style.rotation</p:attrName>
                                            </p:attrNameLst>
                                          </p:cBhvr>
                                          <p:tavLst>
                                            <p:tav tm="0">
                                              <p:val>
                                                <p:fltVal val="90"/>
                                              </p:val>
                                            </p:tav>
                                            <p:tav tm="100000">
                                              <p:val>
                                                <p:fltVal val="0"/>
                                              </p:val>
                                            </p:tav>
                                          </p:tavLst>
                                        </p:anim>
                                        <p:animEffect transition="in" filter="fade">
                                          <p:cBhvr>
                                            <p:cTn id="39" dur="400"/>
                                            <p:tgtEl>
                                              <p:spTgt spid="14"/>
                                            </p:tgtEl>
                                          </p:cBhvr>
                                        </p:animEffect>
                                      </p:childTnLst>
                                    </p:cTn>
                                  </p:par>
                                </p:childTnLst>
                              </p:cTn>
                            </p:par>
                            <p:par>
                              <p:cTn id="40" fill="hold">
                                <p:stCondLst>
                                  <p:cond delay="3100"/>
                                </p:stCondLst>
                                <p:childTnLst>
                                  <p:par>
                                    <p:cTn id="41" presetID="22" presetClass="entr" presetSubtype="2"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right)">
                                          <p:cBhvr>
                                            <p:cTn id="43" dur="500"/>
                                            <p:tgtEl>
                                              <p:spTgt spid="20"/>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right)">
                                          <p:cBhvr>
                                            <p:cTn id="46" dur="500"/>
                                            <p:tgtEl>
                                              <p:spTgt spid="21"/>
                                            </p:tgtEl>
                                          </p:cBhvr>
                                        </p:animEffect>
                                      </p:childTnLst>
                                    </p:cTn>
                                  </p:par>
                                </p:childTnLst>
                              </p:cTn>
                            </p:par>
                            <p:par>
                              <p:cTn id="47" fill="hold">
                                <p:stCondLst>
                                  <p:cond delay="3600"/>
                                </p:stCondLst>
                                <p:childTnLst>
                                  <p:par>
                                    <p:cTn id="48" presetID="2" presetClass="entr" presetSubtype="4" fill="hold" grpId="0" nodeType="afterEffect" p14:presetBounceEnd="40000">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14:bounceEnd="40000">
                                          <p:cBhvr additive="base">
                                            <p:cTn id="50" dur="5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51" dur="500" fill="hold"/>
                                            <p:tgtEl>
                                              <p:spTgt spid="7"/>
                                            </p:tgtEl>
                                            <p:attrNameLst>
                                              <p:attrName>ppt_y</p:attrName>
                                            </p:attrNameLst>
                                          </p:cBhvr>
                                          <p:tavLst>
                                            <p:tav tm="0">
                                              <p:val>
                                                <p:strVal val="1+#ppt_h/2"/>
                                              </p:val>
                                            </p:tav>
                                            <p:tav tm="100000">
                                              <p:val>
                                                <p:strVal val="#ppt_y"/>
                                              </p:val>
                                            </p:tav>
                                          </p:tavLst>
                                        </p:anim>
                                      </p:childTnLst>
                                    </p:cTn>
                                  </p:par>
                                </p:childTnLst>
                              </p:cTn>
                            </p:par>
                            <p:par>
                              <p:cTn id="52" fill="hold">
                                <p:stCondLst>
                                  <p:cond delay="4100"/>
                                </p:stCondLst>
                                <p:childTnLst>
                                  <p:par>
                                    <p:cTn id="53" presetID="31" presetClass="entr" presetSubtype="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400" fill="hold"/>
                                            <p:tgtEl>
                                              <p:spTgt spid="13"/>
                                            </p:tgtEl>
                                            <p:attrNameLst>
                                              <p:attrName>ppt_w</p:attrName>
                                            </p:attrNameLst>
                                          </p:cBhvr>
                                          <p:tavLst>
                                            <p:tav tm="0">
                                              <p:val>
                                                <p:fltVal val="0"/>
                                              </p:val>
                                            </p:tav>
                                            <p:tav tm="100000">
                                              <p:val>
                                                <p:strVal val="#ppt_w"/>
                                              </p:val>
                                            </p:tav>
                                          </p:tavLst>
                                        </p:anim>
                                        <p:anim calcmode="lin" valueType="num">
                                          <p:cBhvr>
                                            <p:cTn id="56" dur="400" fill="hold"/>
                                            <p:tgtEl>
                                              <p:spTgt spid="13"/>
                                            </p:tgtEl>
                                            <p:attrNameLst>
                                              <p:attrName>ppt_h</p:attrName>
                                            </p:attrNameLst>
                                          </p:cBhvr>
                                          <p:tavLst>
                                            <p:tav tm="0">
                                              <p:val>
                                                <p:fltVal val="0"/>
                                              </p:val>
                                            </p:tav>
                                            <p:tav tm="100000">
                                              <p:val>
                                                <p:strVal val="#ppt_h"/>
                                              </p:val>
                                            </p:tav>
                                          </p:tavLst>
                                        </p:anim>
                                        <p:anim calcmode="lin" valueType="num">
                                          <p:cBhvr>
                                            <p:cTn id="57" dur="400" fill="hold"/>
                                            <p:tgtEl>
                                              <p:spTgt spid="13"/>
                                            </p:tgtEl>
                                            <p:attrNameLst>
                                              <p:attrName>style.rotation</p:attrName>
                                            </p:attrNameLst>
                                          </p:cBhvr>
                                          <p:tavLst>
                                            <p:tav tm="0">
                                              <p:val>
                                                <p:fltVal val="90"/>
                                              </p:val>
                                            </p:tav>
                                            <p:tav tm="100000">
                                              <p:val>
                                                <p:fltVal val="0"/>
                                              </p:val>
                                            </p:tav>
                                          </p:tavLst>
                                        </p:anim>
                                        <p:animEffect transition="in" filter="fade">
                                          <p:cBhvr>
                                            <p:cTn id="58" dur="400"/>
                                            <p:tgtEl>
                                              <p:spTgt spid="13"/>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left)">
                                          <p:cBhvr>
                                            <p:cTn id="62" dur="500"/>
                                            <p:tgtEl>
                                              <p:spTgt spid="18"/>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ipe(left)">
                                          <p:cBhvr>
                                            <p:cTn id="65" dur="500"/>
                                            <p:tgtEl>
                                              <p:spTgt spid="19"/>
                                            </p:tgtEl>
                                          </p:cBhvr>
                                        </p:animEffect>
                                      </p:childTnLst>
                                    </p:cTn>
                                  </p:par>
                                </p:childTnLst>
                              </p:cTn>
                            </p:par>
                            <p:par>
                              <p:cTn id="66" fill="hold">
                                <p:stCondLst>
                                  <p:cond delay="5000"/>
                                </p:stCondLst>
                                <p:childTnLst>
                                  <p:par>
                                    <p:cTn id="67" presetID="2" presetClass="entr" presetSubtype="4" fill="hold" grpId="0" nodeType="afterEffect" p14:presetBounceEnd="40000">
                                      <p:stCondLst>
                                        <p:cond delay="0"/>
                                      </p:stCondLst>
                                      <p:childTnLst>
                                        <p:set>
                                          <p:cBhvr>
                                            <p:cTn id="68" dur="1" fill="hold">
                                              <p:stCondLst>
                                                <p:cond delay="0"/>
                                              </p:stCondLst>
                                            </p:cTn>
                                            <p:tgtEl>
                                              <p:spTgt spid="8"/>
                                            </p:tgtEl>
                                            <p:attrNameLst>
                                              <p:attrName>style.visibility</p:attrName>
                                            </p:attrNameLst>
                                          </p:cBhvr>
                                          <p:to>
                                            <p:strVal val="visible"/>
                                          </p:to>
                                        </p:set>
                                        <p:anim calcmode="lin" valueType="num" p14:bounceEnd="40000">
                                          <p:cBhvr additive="base">
                                            <p:cTn id="69" dur="5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70" dur="500" fill="hold"/>
                                            <p:tgtEl>
                                              <p:spTgt spid="8"/>
                                            </p:tgtEl>
                                            <p:attrNameLst>
                                              <p:attrName>ppt_y</p:attrName>
                                            </p:attrNameLst>
                                          </p:cBhvr>
                                          <p:tavLst>
                                            <p:tav tm="0">
                                              <p:val>
                                                <p:strVal val="1+#ppt_h/2"/>
                                              </p:val>
                                            </p:tav>
                                            <p:tav tm="100000">
                                              <p:val>
                                                <p:strVal val="#ppt_y"/>
                                              </p:val>
                                            </p:tav>
                                          </p:tavLst>
                                        </p:anim>
                                      </p:childTnLst>
                                    </p:cTn>
                                  </p:par>
                                </p:childTnLst>
                              </p:cTn>
                            </p:par>
                            <p:par>
                              <p:cTn id="71" fill="hold">
                                <p:stCondLst>
                                  <p:cond delay="5500"/>
                                </p:stCondLst>
                                <p:childTnLst>
                                  <p:par>
                                    <p:cTn id="72" presetID="31" presetClass="entr" presetSubtype="0" fill="hold" grpId="0" nodeType="after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p:cTn id="74" dur="400" fill="hold"/>
                                            <p:tgtEl>
                                              <p:spTgt spid="15"/>
                                            </p:tgtEl>
                                            <p:attrNameLst>
                                              <p:attrName>ppt_w</p:attrName>
                                            </p:attrNameLst>
                                          </p:cBhvr>
                                          <p:tavLst>
                                            <p:tav tm="0">
                                              <p:val>
                                                <p:fltVal val="0"/>
                                              </p:val>
                                            </p:tav>
                                            <p:tav tm="100000">
                                              <p:val>
                                                <p:strVal val="#ppt_w"/>
                                              </p:val>
                                            </p:tav>
                                          </p:tavLst>
                                        </p:anim>
                                        <p:anim calcmode="lin" valueType="num">
                                          <p:cBhvr>
                                            <p:cTn id="75" dur="400" fill="hold"/>
                                            <p:tgtEl>
                                              <p:spTgt spid="15"/>
                                            </p:tgtEl>
                                            <p:attrNameLst>
                                              <p:attrName>ppt_h</p:attrName>
                                            </p:attrNameLst>
                                          </p:cBhvr>
                                          <p:tavLst>
                                            <p:tav tm="0">
                                              <p:val>
                                                <p:fltVal val="0"/>
                                              </p:val>
                                            </p:tav>
                                            <p:tav tm="100000">
                                              <p:val>
                                                <p:strVal val="#ppt_h"/>
                                              </p:val>
                                            </p:tav>
                                          </p:tavLst>
                                        </p:anim>
                                        <p:anim calcmode="lin" valueType="num">
                                          <p:cBhvr>
                                            <p:cTn id="76" dur="400" fill="hold"/>
                                            <p:tgtEl>
                                              <p:spTgt spid="15"/>
                                            </p:tgtEl>
                                            <p:attrNameLst>
                                              <p:attrName>style.rotation</p:attrName>
                                            </p:attrNameLst>
                                          </p:cBhvr>
                                          <p:tavLst>
                                            <p:tav tm="0">
                                              <p:val>
                                                <p:fltVal val="90"/>
                                              </p:val>
                                            </p:tav>
                                            <p:tav tm="100000">
                                              <p:val>
                                                <p:fltVal val="0"/>
                                              </p:val>
                                            </p:tav>
                                          </p:tavLst>
                                        </p:anim>
                                        <p:animEffect transition="in" filter="fade">
                                          <p:cBhvr>
                                            <p:cTn id="77" dur="400"/>
                                            <p:tgtEl>
                                              <p:spTgt spid="15"/>
                                            </p:tgtEl>
                                          </p:cBhvr>
                                        </p:animEffect>
                                      </p:childTnLst>
                                    </p:cTn>
                                  </p:par>
                                </p:childTnLst>
                              </p:cTn>
                            </p:par>
                            <p:par>
                              <p:cTn id="78" fill="hold">
                                <p:stCondLst>
                                  <p:cond delay="5900"/>
                                </p:stCondLst>
                                <p:childTnLst>
                                  <p:par>
                                    <p:cTn id="79" presetID="22" presetClass="entr" presetSubtype="8" fill="hold" grpId="0" nodeType="after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wipe(left)">
                                          <p:cBhvr>
                                            <p:cTn id="81" dur="500"/>
                                            <p:tgtEl>
                                              <p:spTgt spid="22"/>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wipe(left)">
                                          <p:cBhvr>
                                            <p:cTn id="8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3" grpId="0"/>
          <p:bldP spid="14" grpId="0"/>
          <p:bldP spid="15" grpId="0"/>
          <p:bldP spid="18" grpId="0"/>
          <p:bldP spid="19" grpId="0"/>
          <p:bldP spid="20" grpId="0"/>
          <p:bldP spid="21"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30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300"/>
                                </p:stCondLst>
                                <p:childTnLst>
                                  <p:par>
                                    <p:cTn id="15" presetID="31"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400" fill="hold"/>
                                            <p:tgtEl>
                                              <p:spTgt spid="11"/>
                                            </p:tgtEl>
                                            <p:attrNameLst>
                                              <p:attrName>ppt_w</p:attrName>
                                            </p:attrNameLst>
                                          </p:cBhvr>
                                          <p:tavLst>
                                            <p:tav tm="0">
                                              <p:val>
                                                <p:fltVal val="0"/>
                                              </p:val>
                                            </p:tav>
                                            <p:tav tm="100000">
                                              <p:val>
                                                <p:strVal val="#ppt_w"/>
                                              </p:val>
                                            </p:tav>
                                          </p:tavLst>
                                        </p:anim>
                                        <p:anim calcmode="lin" valueType="num">
                                          <p:cBhvr>
                                            <p:cTn id="18" dur="400" fill="hold"/>
                                            <p:tgtEl>
                                              <p:spTgt spid="11"/>
                                            </p:tgtEl>
                                            <p:attrNameLst>
                                              <p:attrName>ppt_h</p:attrName>
                                            </p:attrNameLst>
                                          </p:cBhvr>
                                          <p:tavLst>
                                            <p:tav tm="0">
                                              <p:val>
                                                <p:fltVal val="0"/>
                                              </p:val>
                                            </p:tav>
                                            <p:tav tm="100000">
                                              <p:val>
                                                <p:strVal val="#ppt_h"/>
                                              </p:val>
                                            </p:tav>
                                          </p:tavLst>
                                        </p:anim>
                                        <p:anim calcmode="lin" valueType="num">
                                          <p:cBhvr>
                                            <p:cTn id="19" dur="400" fill="hold"/>
                                            <p:tgtEl>
                                              <p:spTgt spid="11"/>
                                            </p:tgtEl>
                                            <p:attrNameLst>
                                              <p:attrName>style.rotation</p:attrName>
                                            </p:attrNameLst>
                                          </p:cBhvr>
                                          <p:tavLst>
                                            <p:tav tm="0">
                                              <p:val>
                                                <p:fltVal val="90"/>
                                              </p:val>
                                            </p:tav>
                                            <p:tav tm="100000">
                                              <p:val>
                                                <p:fltVal val="0"/>
                                              </p:val>
                                            </p:tav>
                                          </p:tavLst>
                                        </p:anim>
                                        <p:animEffect transition="in" filter="fade">
                                          <p:cBhvr>
                                            <p:cTn id="20" dur="400"/>
                                            <p:tgtEl>
                                              <p:spTgt spid="11"/>
                                            </p:tgtEl>
                                          </p:cBhvr>
                                        </p:animEffect>
                                      </p:childTnLst>
                                    </p:cTn>
                                  </p:par>
                                </p:childTnLst>
                              </p:cTn>
                            </p:par>
                            <p:par>
                              <p:cTn id="21" fill="hold">
                                <p:stCondLst>
                                  <p:cond delay="1700"/>
                                </p:stCondLst>
                                <p:childTnLst>
                                  <p:par>
                                    <p:cTn id="22" presetID="22" presetClass="entr" presetSubtype="2"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right)">
                                          <p:cBhvr>
                                            <p:cTn id="24" dur="500"/>
                                            <p:tgtEl>
                                              <p:spTgt spid="9"/>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right)">
                                          <p:cBhvr>
                                            <p:cTn id="27" dur="500"/>
                                            <p:tgtEl>
                                              <p:spTgt spid="10"/>
                                            </p:tgtEl>
                                          </p:cBhvr>
                                        </p:animEffect>
                                      </p:childTnLst>
                                    </p:cTn>
                                  </p:par>
                                </p:childTnLst>
                              </p:cTn>
                            </p:par>
                            <p:par>
                              <p:cTn id="28" fill="hold">
                                <p:stCondLst>
                                  <p:cond delay="2200"/>
                                </p:stCondLst>
                                <p:childTnLst>
                                  <p:par>
                                    <p:cTn id="29" presetID="2" presetClass="entr" presetSubtype="4"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par>
                              <p:cTn id="33" fill="hold">
                                <p:stCondLst>
                                  <p:cond delay="2700"/>
                                </p:stCondLst>
                                <p:childTnLst>
                                  <p:par>
                                    <p:cTn id="34" presetID="31"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400" fill="hold"/>
                                            <p:tgtEl>
                                              <p:spTgt spid="14"/>
                                            </p:tgtEl>
                                            <p:attrNameLst>
                                              <p:attrName>ppt_w</p:attrName>
                                            </p:attrNameLst>
                                          </p:cBhvr>
                                          <p:tavLst>
                                            <p:tav tm="0">
                                              <p:val>
                                                <p:fltVal val="0"/>
                                              </p:val>
                                            </p:tav>
                                            <p:tav tm="100000">
                                              <p:val>
                                                <p:strVal val="#ppt_w"/>
                                              </p:val>
                                            </p:tav>
                                          </p:tavLst>
                                        </p:anim>
                                        <p:anim calcmode="lin" valueType="num">
                                          <p:cBhvr>
                                            <p:cTn id="37" dur="400" fill="hold"/>
                                            <p:tgtEl>
                                              <p:spTgt spid="14"/>
                                            </p:tgtEl>
                                            <p:attrNameLst>
                                              <p:attrName>ppt_h</p:attrName>
                                            </p:attrNameLst>
                                          </p:cBhvr>
                                          <p:tavLst>
                                            <p:tav tm="0">
                                              <p:val>
                                                <p:fltVal val="0"/>
                                              </p:val>
                                            </p:tav>
                                            <p:tav tm="100000">
                                              <p:val>
                                                <p:strVal val="#ppt_h"/>
                                              </p:val>
                                            </p:tav>
                                          </p:tavLst>
                                        </p:anim>
                                        <p:anim calcmode="lin" valueType="num">
                                          <p:cBhvr>
                                            <p:cTn id="38" dur="400" fill="hold"/>
                                            <p:tgtEl>
                                              <p:spTgt spid="14"/>
                                            </p:tgtEl>
                                            <p:attrNameLst>
                                              <p:attrName>style.rotation</p:attrName>
                                            </p:attrNameLst>
                                          </p:cBhvr>
                                          <p:tavLst>
                                            <p:tav tm="0">
                                              <p:val>
                                                <p:fltVal val="90"/>
                                              </p:val>
                                            </p:tav>
                                            <p:tav tm="100000">
                                              <p:val>
                                                <p:fltVal val="0"/>
                                              </p:val>
                                            </p:tav>
                                          </p:tavLst>
                                        </p:anim>
                                        <p:animEffect transition="in" filter="fade">
                                          <p:cBhvr>
                                            <p:cTn id="39" dur="400"/>
                                            <p:tgtEl>
                                              <p:spTgt spid="14"/>
                                            </p:tgtEl>
                                          </p:cBhvr>
                                        </p:animEffect>
                                      </p:childTnLst>
                                    </p:cTn>
                                  </p:par>
                                </p:childTnLst>
                              </p:cTn>
                            </p:par>
                            <p:par>
                              <p:cTn id="40" fill="hold">
                                <p:stCondLst>
                                  <p:cond delay="3100"/>
                                </p:stCondLst>
                                <p:childTnLst>
                                  <p:par>
                                    <p:cTn id="41" presetID="22" presetClass="entr" presetSubtype="2"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right)">
                                          <p:cBhvr>
                                            <p:cTn id="43" dur="500"/>
                                            <p:tgtEl>
                                              <p:spTgt spid="20"/>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right)">
                                          <p:cBhvr>
                                            <p:cTn id="46" dur="500"/>
                                            <p:tgtEl>
                                              <p:spTgt spid="21"/>
                                            </p:tgtEl>
                                          </p:cBhvr>
                                        </p:animEffect>
                                      </p:childTnLst>
                                    </p:cTn>
                                  </p:par>
                                </p:childTnLst>
                              </p:cTn>
                            </p:par>
                            <p:par>
                              <p:cTn id="47" fill="hold">
                                <p:stCondLst>
                                  <p:cond delay="3600"/>
                                </p:stCondLst>
                                <p:childTnLst>
                                  <p:par>
                                    <p:cTn id="48" presetID="2" presetClass="entr" presetSubtype="4"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additive="base">
                                            <p:cTn id="50" dur="500" fill="hold"/>
                                            <p:tgtEl>
                                              <p:spTgt spid="7"/>
                                            </p:tgtEl>
                                            <p:attrNameLst>
                                              <p:attrName>ppt_x</p:attrName>
                                            </p:attrNameLst>
                                          </p:cBhvr>
                                          <p:tavLst>
                                            <p:tav tm="0">
                                              <p:val>
                                                <p:strVal val="#ppt_x"/>
                                              </p:val>
                                            </p:tav>
                                            <p:tav tm="100000">
                                              <p:val>
                                                <p:strVal val="#ppt_x"/>
                                              </p:val>
                                            </p:tav>
                                          </p:tavLst>
                                        </p:anim>
                                        <p:anim calcmode="lin" valueType="num">
                                          <p:cBhvr additive="base">
                                            <p:cTn id="51" dur="500" fill="hold"/>
                                            <p:tgtEl>
                                              <p:spTgt spid="7"/>
                                            </p:tgtEl>
                                            <p:attrNameLst>
                                              <p:attrName>ppt_y</p:attrName>
                                            </p:attrNameLst>
                                          </p:cBhvr>
                                          <p:tavLst>
                                            <p:tav tm="0">
                                              <p:val>
                                                <p:strVal val="1+#ppt_h/2"/>
                                              </p:val>
                                            </p:tav>
                                            <p:tav tm="100000">
                                              <p:val>
                                                <p:strVal val="#ppt_y"/>
                                              </p:val>
                                            </p:tav>
                                          </p:tavLst>
                                        </p:anim>
                                      </p:childTnLst>
                                    </p:cTn>
                                  </p:par>
                                </p:childTnLst>
                              </p:cTn>
                            </p:par>
                            <p:par>
                              <p:cTn id="52" fill="hold">
                                <p:stCondLst>
                                  <p:cond delay="4100"/>
                                </p:stCondLst>
                                <p:childTnLst>
                                  <p:par>
                                    <p:cTn id="53" presetID="31" presetClass="entr" presetSubtype="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400" fill="hold"/>
                                            <p:tgtEl>
                                              <p:spTgt spid="13"/>
                                            </p:tgtEl>
                                            <p:attrNameLst>
                                              <p:attrName>ppt_w</p:attrName>
                                            </p:attrNameLst>
                                          </p:cBhvr>
                                          <p:tavLst>
                                            <p:tav tm="0">
                                              <p:val>
                                                <p:fltVal val="0"/>
                                              </p:val>
                                            </p:tav>
                                            <p:tav tm="100000">
                                              <p:val>
                                                <p:strVal val="#ppt_w"/>
                                              </p:val>
                                            </p:tav>
                                          </p:tavLst>
                                        </p:anim>
                                        <p:anim calcmode="lin" valueType="num">
                                          <p:cBhvr>
                                            <p:cTn id="56" dur="400" fill="hold"/>
                                            <p:tgtEl>
                                              <p:spTgt spid="13"/>
                                            </p:tgtEl>
                                            <p:attrNameLst>
                                              <p:attrName>ppt_h</p:attrName>
                                            </p:attrNameLst>
                                          </p:cBhvr>
                                          <p:tavLst>
                                            <p:tav tm="0">
                                              <p:val>
                                                <p:fltVal val="0"/>
                                              </p:val>
                                            </p:tav>
                                            <p:tav tm="100000">
                                              <p:val>
                                                <p:strVal val="#ppt_h"/>
                                              </p:val>
                                            </p:tav>
                                          </p:tavLst>
                                        </p:anim>
                                        <p:anim calcmode="lin" valueType="num">
                                          <p:cBhvr>
                                            <p:cTn id="57" dur="400" fill="hold"/>
                                            <p:tgtEl>
                                              <p:spTgt spid="13"/>
                                            </p:tgtEl>
                                            <p:attrNameLst>
                                              <p:attrName>style.rotation</p:attrName>
                                            </p:attrNameLst>
                                          </p:cBhvr>
                                          <p:tavLst>
                                            <p:tav tm="0">
                                              <p:val>
                                                <p:fltVal val="90"/>
                                              </p:val>
                                            </p:tav>
                                            <p:tav tm="100000">
                                              <p:val>
                                                <p:fltVal val="0"/>
                                              </p:val>
                                            </p:tav>
                                          </p:tavLst>
                                        </p:anim>
                                        <p:animEffect transition="in" filter="fade">
                                          <p:cBhvr>
                                            <p:cTn id="58" dur="400"/>
                                            <p:tgtEl>
                                              <p:spTgt spid="13"/>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left)">
                                          <p:cBhvr>
                                            <p:cTn id="62" dur="500"/>
                                            <p:tgtEl>
                                              <p:spTgt spid="18"/>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ipe(left)">
                                          <p:cBhvr>
                                            <p:cTn id="65" dur="500"/>
                                            <p:tgtEl>
                                              <p:spTgt spid="19"/>
                                            </p:tgtEl>
                                          </p:cBhvr>
                                        </p:animEffect>
                                      </p:childTnLst>
                                    </p:cTn>
                                  </p:par>
                                </p:childTnLst>
                              </p:cTn>
                            </p:par>
                            <p:par>
                              <p:cTn id="66" fill="hold">
                                <p:stCondLst>
                                  <p:cond delay="5000"/>
                                </p:stCondLst>
                                <p:childTnLst>
                                  <p:par>
                                    <p:cTn id="67" presetID="2" presetClass="entr" presetSubtype="4" fill="hold" grpId="0" nodeType="afterEffect">
                                      <p:stCondLst>
                                        <p:cond delay="0"/>
                                      </p:stCondLst>
                                      <p:childTnLst>
                                        <p:set>
                                          <p:cBhvr>
                                            <p:cTn id="68" dur="1" fill="hold">
                                              <p:stCondLst>
                                                <p:cond delay="0"/>
                                              </p:stCondLst>
                                            </p:cTn>
                                            <p:tgtEl>
                                              <p:spTgt spid="8"/>
                                            </p:tgtEl>
                                            <p:attrNameLst>
                                              <p:attrName>style.visibility</p:attrName>
                                            </p:attrNameLst>
                                          </p:cBhvr>
                                          <p:to>
                                            <p:strVal val="visible"/>
                                          </p:to>
                                        </p:set>
                                        <p:anim calcmode="lin" valueType="num">
                                          <p:cBhvr additive="base">
                                            <p:cTn id="69" dur="500" fill="hold"/>
                                            <p:tgtEl>
                                              <p:spTgt spid="8"/>
                                            </p:tgtEl>
                                            <p:attrNameLst>
                                              <p:attrName>ppt_x</p:attrName>
                                            </p:attrNameLst>
                                          </p:cBhvr>
                                          <p:tavLst>
                                            <p:tav tm="0">
                                              <p:val>
                                                <p:strVal val="#ppt_x"/>
                                              </p:val>
                                            </p:tav>
                                            <p:tav tm="100000">
                                              <p:val>
                                                <p:strVal val="#ppt_x"/>
                                              </p:val>
                                            </p:tav>
                                          </p:tavLst>
                                        </p:anim>
                                        <p:anim calcmode="lin" valueType="num">
                                          <p:cBhvr additive="base">
                                            <p:cTn id="70" dur="500" fill="hold"/>
                                            <p:tgtEl>
                                              <p:spTgt spid="8"/>
                                            </p:tgtEl>
                                            <p:attrNameLst>
                                              <p:attrName>ppt_y</p:attrName>
                                            </p:attrNameLst>
                                          </p:cBhvr>
                                          <p:tavLst>
                                            <p:tav tm="0">
                                              <p:val>
                                                <p:strVal val="1+#ppt_h/2"/>
                                              </p:val>
                                            </p:tav>
                                            <p:tav tm="100000">
                                              <p:val>
                                                <p:strVal val="#ppt_y"/>
                                              </p:val>
                                            </p:tav>
                                          </p:tavLst>
                                        </p:anim>
                                      </p:childTnLst>
                                    </p:cTn>
                                  </p:par>
                                </p:childTnLst>
                              </p:cTn>
                            </p:par>
                            <p:par>
                              <p:cTn id="71" fill="hold">
                                <p:stCondLst>
                                  <p:cond delay="5500"/>
                                </p:stCondLst>
                                <p:childTnLst>
                                  <p:par>
                                    <p:cTn id="72" presetID="31" presetClass="entr" presetSubtype="0" fill="hold" grpId="0" nodeType="after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p:cTn id="74" dur="400" fill="hold"/>
                                            <p:tgtEl>
                                              <p:spTgt spid="15"/>
                                            </p:tgtEl>
                                            <p:attrNameLst>
                                              <p:attrName>ppt_w</p:attrName>
                                            </p:attrNameLst>
                                          </p:cBhvr>
                                          <p:tavLst>
                                            <p:tav tm="0">
                                              <p:val>
                                                <p:fltVal val="0"/>
                                              </p:val>
                                            </p:tav>
                                            <p:tav tm="100000">
                                              <p:val>
                                                <p:strVal val="#ppt_w"/>
                                              </p:val>
                                            </p:tav>
                                          </p:tavLst>
                                        </p:anim>
                                        <p:anim calcmode="lin" valueType="num">
                                          <p:cBhvr>
                                            <p:cTn id="75" dur="400" fill="hold"/>
                                            <p:tgtEl>
                                              <p:spTgt spid="15"/>
                                            </p:tgtEl>
                                            <p:attrNameLst>
                                              <p:attrName>ppt_h</p:attrName>
                                            </p:attrNameLst>
                                          </p:cBhvr>
                                          <p:tavLst>
                                            <p:tav tm="0">
                                              <p:val>
                                                <p:fltVal val="0"/>
                                              </p:val>
                                            </p:tav>
                                            <p:tav tm="100000">
                                              <p:val>
                                                <p:strVal val="#ppt_h"/>
                                              </p:val>
                                            </p:tav>
                                          </p:tavLst>
                                        </p:anim>
                                        <p:anim calcmode="lin" valueType="num">
                                          <p:cBhvr>
                                            <p:cTn id="76" dur="400" fill="hold"/>
                                            <p:tgtEl>
                                              <p:spTgt spid="15"/>
                                            </p:tgtEl>
                                            <p:attrNameLst>
                                              <p:attrName>style.rotation</p:attrName>
                                            </p:attrNameLst>
                                          </p:cBhvr>
                                          <p:tavLst>
                                            <p:tav tm="0">
                                              <p:val>
                                                <p:fltVal val="90"/>
                                              </p:val>
                                            </p:tav>
                                            <p:tav tm="100000">
                                              <p:val>
                                                <p:fltVal val="0"/>
                                              </p:val>
                                            </p:tav>
                                          </p:tavLst>
                                        </p:anim>
                                        <p:animEffect transition="in" filter="fade">
                                          <p:cBhvr>
                                            <p:cTn id="77" dur="400"/>
                                            <p:tgtEl>
                                              <p:spTgt spid="15"/>
                                            </p:tgtEl>
                                          </p:cBhvr>
                                        </p:animEffect>
                                      </p:childTnLst>
                                    </p:cTn>
                                  </p:par>
                                </p:childTnLst>
                              </p:cTn>
                            </p:par>
                            <p:par>
                              <p:cTn id="78" fill="hold">
                                <p:stCondLst>
                                  <p:cond delay="5900"/>
                                </p:stCondLst>
                                <p:childTnLst>
                                  <p:par>
                                    <p:cTn id="79" presetID="22" presetClass="entr" presetSubtype="8" fill="hold" grpId="0" nodeType="after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wipe(left)">
                                          <p:cBhvr>
                                            <p:cTn id="81" dur="500"/>
                                            <p:tgtEl>
                                              <p:spTgt spid="22"/>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wipe(left)">
                                          <p:cBhvr>
                                            <p:cTn id="8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3" grpId="0"/>
          <p:bldP spid="14" grpId="0"/>
          <p:bldP spid="15" grpId="0"/>
          <p:bldP spid="18" grpId="0"/>
          <p:bldP spid="19" grpId="0"/>
          <p:bldP spid="20" grpId="0"/>
          <p:bldP spid="21" grpId="0"/>
          <p:bldP spid="22" grpId="0"/>
          <p:bldP spid="23"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C9357CAB-D5F9-4E67-AEE6-F72FA55E5EF2}"/>
              </a:ext>
            </a:extLst>
          </p:cNvPr>
          <p:cNvGrpSpPr/>
          <p:nvPr/>
        </p:nvGrpSpPr>
        <p:grpSpPr>
          <a:xfrm>
            <a:off x="4481038" y="413438"/>
            <a:ext cx="3255323" cy="653431"/>
            <a:chOff x="4973577" y="1165682"/>
            <a:chExt cx="2311400" cy="653431"/>
          </a:xfrm>
        </p:grpSpPr>
        <p:sp>
          <p:nvSpPr>
            <p:cNvPr id="16" name="TextBox 8">
              <a:extLst>
                <a:ext uri="{FF2B5EF4-FFF2-40B4-BE49-F238E27FC236}">
                  <a16:creationId xmlns:a16="http://schemas.microsoft.com/office/drawing/2014/main" id="{78651011-03CA-4D62-84E8-8E5B03A17CB6}"/>
                </a:ext>
              </a:extLst>
            </p:cNvPr>
            <p:cNvSpPr txBox="1">
              <a:spLocks noChangeArrowheads="1"/>
            </p:cNvSpPr>
            <p:nvPr/>
          </p:nvSpPr>
          <p:spPr bwMode="auto">
            <a:xfrm>
              <a:off x="4973577" y="11656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8A896E"/>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17" name="TextBox 8">
              <a:extLst>
                <a:ext uri="{FF2B5EF4-FFF2-40B4-BE49-F238E27FC236}">
                  <a16:creationId xmlns:a16="http://schemas.microsoft.com/office/drawing/2014/main" id="{35DD5958-AE25-4576-B4C5-0381196922E1}"/>
                </a:ext>
              </a:extLst>
            </p:cNvPr>
            <p:cNvSpPr txBox="1">
              <a:spLocks noChangeArrowheads="1"/>
            </p:cNvSpPr>
            <p:nvPr/>
          </p:nvSpPr>
          <p:spPr bwMode="auto">
            <a:xfrm>
              <a:off x="4973577" y="1634447"/>
              <a:ext cx="23114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5" name="矩形 4">
            <a:extLst>
              <a:ext uri="{FF2B5EF4-FFF2-40B4-BE49-F238E27FC236}">
                <a16:creationId xmlns:a16="http://schemas.microsoft.com/office/drawing/2014/main" id="{B80EFC23-5A14-4738-844A-10D9C7A2963C}"/>
              </a:ext>
            </a:extLst>
          </p:cNvPr>
          <p:cNvSpPr/>
          <p:nvPr/>
        </p:nvSpPr>
        <p:spPr>
          <a:xfrm>
            <a:off x="1451489" y="3160246"/>
            <a:ext cx="3271158" cy="3108762"/>
          </a:xfrm>
          <a:prstGeom prst="rect">
            <a:avLst/>
          </a:prstGeom>
          <a:solidFill>
            <a:srgbClr val="8A896E"/>
          </a:solidFill>
          <a:ln w="12700">
            <a:noFill/>
          </a:ln>
          <a:effectLst>
            <a:outerShdw blurRad="368300" dist="38100" dir="8100000" algn="tr" rotWithShape="0">
              <a:prstClr val="black">
                <a:alpha val="90000"/>
              </a:prstClr>
            </a:outerShdw>
          </a:effectLst>
          <a:scene3d>
            <a:camera prst="orthographicFront">
              <a:rot lat="17916175" lon="2729084" rev="18779825"/>
            </a:camera>
            <a:lightRig rig="balanced" dir="t">
              <a:rot lat="0" lon="0" rev="600000"/>
            </a:lightRig>
          </a:scene3d>
          <a:sp3d prstMaterial="flat">
            <a:bevelT w="444500" h="1041400" prst="angle"/>
            <a:extrusionClr>
              <a:srgbClr val="0070C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 name="矩形 5">
            <a:extLst>
              <a:ext uri="{FF2B5EF4-FFF2-40B4-BE49-F238E27FC236}">
                <a16:creationId xmlns:a16="http://schemas.microsoft.com/office/drawing/2014/main" id="{35A001F3-7816-4C1A-80A9-A78E7D9D30F3}"/>
              </a:ext>
            </a:extLst>
          </p:cNvPr>
          <p:cNvSpPr/>
          <p:nvPr/>
        </p:nvSpPr>
        <p:spPr>
          <a:xfrm>
            <a:off x="1930461" y="2849567"/>
            <a:ext cx="2285769" cy="2167662"/>
          </a:xfrm>
          <a:prstGeom prst="rect">
            <a:avLst/>
          </a:prstGeom>
          <a:solidFill>
            <a:srgbClr val="8A896E"/>
          </a:solidFill>
          <a:ln>
            <a:noFill/>
          </a:ln>
          <a:scene3d>
            <a:camera prst="orthographicFront">
              <a:rot lat="17916175" lon="2729084" rev="18779825"/>
            </a:camera>
            <a:lightRig rig="balanced" dir="t">
              <a:rot lat="0" lon="0" rev="600000"/>
            </a:lightRig>
          </a:scene3d>
          <a:sp3d prstMaterial="flat">
            <a:bevelT w="311150" h="730250" prst="angle"/>
            <a:extrusionClr>
              <a:srgbClr val="00B05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7" name="矩形 6">
            <a:extLst>
              <a:ext uri="{FF2B5EF4-FFF2-40B4-BE49-F238E27FC236}">
                <a16:creationId xmlns:a16="http://schemas.microsoft.com/office/drawing/2014/main" id="{1CF6F3F4-D4A8-46B4-9E7E-3D520F1C4ED4}"/>
              </a:ext>
            </a:extLst>
          </p:cNvPr>
          <p:cNvSpPr/>
          <p:nvPr/>
        </p:nvSpPr>
        <p:spPr>
          <a:xfrm>
            <a:off x="2265197" y="2635789"/>
            <a:ext cx="1614150" cy="1539071"/>
          </a:xfrm>
          <a:prstGeom prst="rect">
            <a:avLst/>
          </a:prstGeom>
          <a:solidFill>
            <a:srgbClr val="8A896E"/>
          </a:solidFill>
          <a:ln>
            <a:noFill/>
          </a:ln>
          <a:scene3d>
            <a:camera prst="orthographicFront">
              <a:rot lat="17916175" lon="2729084" rev="18779825"/>
            </a:camera>
            <a:lightRig rig="balanced" dir="t">
              <a:rot lat="0" lon="0" rev="600000"/>
            </a:lightRig>
          </a:scene3d>
          <a:sp3d prstMaterial="flat">
            <a:bevelT w="215900" h="501650" prst="angle"/>
            <a:extrusionClr>
              <a:srgbClr val="FFC00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 name="矩形 7">
            <a:extLst>
              <a:ext uri="{FF2B5EF4-FFF2-40B4-BE49-F238E27FC236}">
                <a16:creationId xmlns:a16="http://schemas.microsoft.com/office/drawing/2014/main" id="{643C6E38-8AE1-4B9A-A2CF-7613366E7657}"/>
              </a:ext>
            </a:extLst>
          </p:cNvPr>
          <p:cNvSpPr/>
          <p:nvPr/>
        </p:nvSpPr>
        <p:spPr>
          <a:xfrm>
            <a:off x="2512847" y="2302484"/>
            <a:ext cx="1097319" cy="1080000"/>
          </a:xfrm>
          <a:prstGeom prst="rect">
            <a:avLst/>
          </a:prstGeom>
          <a:solidFill>
            <a:srgbClr val="8A896E"/>
          </a:solidFill>
          <a:ln>
            <a:noFill/>
          </a:ln>
          <a:scene3d>
            <a:camera prst="orthographicFront">
              <a:rot lat="17709539" lon="2246828" rev="19210350"/>
            </a:camera>
            <a:lightRig rig="balanced" dir="t">
              <a:rot lat="0" lon="0" rev="600000"/>
            </a:lightRig>
          </a:scene3d>
          <a:sp3d prstMaterial="flat">
            <a:bevelT w="234950" h="520700" prst="angle"/>
            <a:extrusionClr>
              <a:srgbClr val="7030A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 name="矩形 8">
            <a:extLst>
              <a:ext uri="{FF2B5EF4-FFF2-40B4-BE49-F238E27FC236}">
                <a16:creationId xmlns:a16="http://schemas.microsoft.com/office/drawing/2014/main" id="{1DCCAC48-765B-4909-B384-520317BE7CE3}"/>
              </a:ext>
            </a:extLst>
          </p:cNvPr>
          <p:cNvSpPr/>
          <p:nvPr/>
        </p:nvSpPr>
        <p:spPr>
          <a:xfrm>
            <a:off x="2786858" y="1786106"/>
            <a:ext cx="540000" cy="540000"/>
          </a:xfrm>
          <a:prstGeom prst="rect">
            <a:avLst/>
          </a:prstGeom>
          <a:solidFill>
            <a:srgbClr val="8A896E"/>
          </a:solidFill>
          <a:ln>
            <a:noFill/>
          </a:ln>
          <a:scene3d>
            <a:camera prst="orthographicFront">
              <a:rot lat="17916175" lon="2729084" rev="18779825"/>
            </a:camera>
            <a:lightRig rig="balanced" dir="t">
              <a:rot lat="0" lon="0" rev="600000"/>
            </a:lightRig>
          </a:scene3d>
          <a:sp3d prstMaterial="flat">
            <a:bevelT w="336550" h="7556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10" name="直接连接符 9">
            <a:extLst>
              <a:ext uri="{FF2B5EF4-FFF2-40B4-BE49-F238E27FC236}">
                <a16:creationId xmlns:a16="http://schemas.microsoft.com/office/drawing/2014/main" id="{0B4058C4-B418-44E2-BB78-A381F47CD95A}"/>
              </a:ext>
            </a:extLst>
          </p:cNvPr>
          <p:cNvCxnSpPr/>
          <p:nvPr/>
        </p:nvCxnSpPr>
        <p:spPr>
          <a:xfrm>
            <a:off x="3180978" y="2447381"/>
            <a:ext cx="3792909" cy="0"/>
          </a:xfrm>
          <a:prstGeom prst="line">
            <a:avLst/>
          </a:prstGeom>
          <a:noFill/>
          <a:ln>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a:extLst>
              <a:ext uri="{FF2B5EF4-FFF2-40B4-BE49-F238E27FC236}">
                <a16:creationId xmlns:a16="http://schemas.microsoft.com/office/drawing/2014/main" id="{39ECA472-2FB5-4265-8130-4DB1775926B6}"/>
              </a:ext>
            </a:extLst>
          </p:cNvPr>
          <p:cNvCxnSpPr/>
          <p:nvPr/>
        </p:nvCxnSpPr>
        <p:spPr>
          <a:xfrm>
            <a:off x="3371900" y="3079650"/>
            <a:ext cx="3601987" cy="0"/>
          </a:xfrm>
          <a:prstGeom prst="line">
            <a:avLst/>
          </a:prstGeom>
          <a:noFill/>
          <a:ln>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3" name="直接连接符 12">
            <a:extLst>
              <a:ext uri="{FF2B5EF4-FFF2-40B4-BE49-F238E27FC236}">
                <a16:creationId xmlns:a16="http://schemas.microsoft.com/office/drawing/2014/main" id="{425F11BA-8C37-416E-99E7-0063654E366A}"/>
              </a:ext>
            </a:extLst>
          </p:cNvPr>
          <p:cNvCxnSpPr/>
          <p:nvPr/>
        </p:nvCxnSpPr>
        <p:spPr>
          <a:xfrm>
            <a:off x="3685034" y="3735631"/>
            <a:ext cx="3288853" cy="0"/>
          </a:xfrm>
          <a:prstGeom prst="line">
            <a:avLst/>
          </a:prstGeom>
          <a:noFill/>
          <a:ln>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a:extLst>
              <a:ext uri="{FF2B5EF4-FFF2-40B4-BE49-F238E27FC236}">
                <a16:creationId xmlns:a16="http://schemas.microsoft.com/office/drawing/2014/main" id="{F38DE7D0-8792-477E-927B-698128998B63}"/>
              </a:ext>
            </a:extLst>
          </p:cNvPr>
          <p:cNvCxnSpPr/>
          <p:nvPr/>
        </p:nvCxnSpPr>
        <p:spPr>
          <a:xfrm>
            <a:off x="4189090" y="4695615"/>
            <a:ext cx="2784797" cy="0"/>
          </a:xfrm>
          <a:prstGeom prst="line">
            <a:avLst/>
          </a:prstGeom>
          <a:noFill/>
          <a:ln>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a:extLst>
              <a:ext uri="{FF2B5EF4-FFF2-40B4-BE49-F238E27FC236}">
                <a16:creationId xmlns:a16="http://schemas.microsoft.com/office/drawing/2014/main" id="{9FFAE2D7-14DE-498D-B048-7B79B8C6F47E}"/>
              </a:ext>
            </a:extLst>
          </p:cNvPr>
          <p:cNvCxnSpPr/>
          <p:nvPr/>
        </p:nvCxnSpPr>
        <p:spPr>
          <a:xfrm>
            <a:off x="4549130" y="5646036"/>
            <a:ext cx="2424757" cy="0"/>
          </a:xfrm>
          <a:prstGeom prst="line">
            <a:avLst/>
          </a:prstGeom>
          <a:noFill/>
          <a:ln>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8" name="TextBox 14">
            <a:extLst>
              <a:ext uri="{FF2B5EF4-FFF2-40B4-BE49-F238E27FC236}">
                <a16:creationId xmlns:a16="http://schemas.microsoft.com/office/drawing/2014/main" id="{663F5457-0ADA-4DBF-AF92-A8CADA7AC21C}"/>
              </a:ext>
            </a:extLst>
          </p:cNvPr>
          <p:cNvSpPr txBox="1"/>
          <p:nvPr/>
        </p:nvSpPr>
        <p:spPr>
          <a:xfrm>
            <a:off x="7146429" y="5472787"/>
            <a:ext cx="3859905" cy="572464"/>
          </a:xfrm>
          <a:prstGeom prst="rect">
            <a:avLst/>
          </a:prstGeom>
          <a:noFill/>
        </p:spPr>
        <p:txBody>
          <a:bodyPr wrap="square" rtlCol="0">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a:t>
            </a:r>
            <a:r>
              <a:rPr lang="zh-CN" altLang="en-US" sz="1200">
                <a:solidFill>
                  <a:schemeClr val="bg1">
                    <a:lumMod val="50000"/>
                  </a:schemeClr>
                </a:solidFill>
                <a:latin typeface="微软雅黑" pitchFamily="34" charset="-122"/>
                <a:ea typeface="微软雅黑" pitchFamily="34" charset="-122"/>
              </a:rPr>
              <a:t>选择粘贴，并选择只保留文字。</a:t>
            </a:r>
          </a:p>
        </p:txBody>
      </p:sp>
      <p:sp>
        <p:nvSpPr>
          <p:cNvPr id="19" name="TextBox 15">
            <a:extLst>
              <a:ext uri="{FF2B5EF4-FFF2-40B4-BE49-F238E27FC236}">
                <a16:creationId xmlns:a16="http://schemas.microsoft.com/office/drawing/2014/main" id="{35FC2CB8-7AB8-4358-B82A-9BF6F601058C}"/>
              </a:ext>
            </a:extLst>
          </p:cNvPr>
          <p:cNvSpPr txBox="1"/>
          <p:nvPr/>
        </p:nvSpPr>
        <p:spPr>
          <a:xfrm>
            <a:off x="5614438" y="5181580"/>
            <a:ext cx="1107996" cy="369332"/>
          </a:xfrm>
          <a:prstGeom prst="rect">
            <a:avLst/>
          </a:prstGeom>
          <a:noFill/>
        </p:spPr>
        <p:txBody>
          <a:bodyPr wrap="none" rtlCol="0">
            <a:spAutoFit/>
          </a:bodyPr>
          <a:lstStyle/>
          <a:p>
            <a:pPr algn="ctr"/>
            <a:r>
              <a:rPr lang="zh-CN" altLang="en-US" b="1">
                <a:solidFill>
                  <a:schemeClr val="bg1">
                    <a:lumMod val="50000"/>
                  </a:schemeClr>
                </a:solidFill>
                <a:latin typeface="微软雅黑" pitchFamily="34" charset="-122"/>
                <a:ea typeface="微软雅黑" pitchFamily="34" charset="-122"/>
              </a:rPr>
              <a:t>添加标题</a:t>
            </a:r>
          </a:p>
        </p:txBody>
      </p:sp>
      <p:sp>
        <p:nvSpPr>
          <p:cNvPr id="20" name="TextBox 16">
            <a:extLst>
              <a:ext uri="{FF2B5EF4-FFF2-40B4-BE49-F238E27FC236}">
                <a16:creationId xmlns:a16="http://schemas.microsoft.com/office/drawing/2014/main" id="{94678159-3C6F-4BFB-B704-B087A52774EE}"/>
              </a:ext>
            </a:extLst>
          </p:cNvPr>
          <p:cNvSpPr txBox="1"/>
          <p:nvPr/>
        </p:nvSpPr>
        <p:spPr>
          <a:xfrm>
            <a:off x="7146429" y="4528130"/>
            <a:ext cx="3859905" cy="572464"/>
          </a:xfrm>
          <a:prstGeom prst="rect">
            <a:avLst/>
          </a:prstGeom>
          <a:noFill/>
        </p:spPr>
        <p:txBody>
          <a:bodyPr wrap="square" rtlCol="0">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a:t>
            </a:r>
            <a:r>
              <a:rPr lang="zh-CN" altLang="en-US" sz="1200">
                <a:solidFill>
                  <a:schemeClr val="bg1">
                    <a:lumMod val="50000"/>
                  </a:schemeClr>
                </a:solidFill>
                <a:latin typeface="微软雅黑" pitchFamily="34" charset="-122"/>
                <a:ea typeface="微软雅黑" pitchFamily="34" charset="-122"/>
              </a:rPr>
              <a:t>选择粘贴，并选择只保留文字。</a:t>
            </a:r>
          </a:p>
        </p:txBody>
      </p:sp>
      <p:sp>
        <p:nvSpPr>
          <p:cNvPr id="21" name="TextBox 17">
            <a:extLst>
              <a:ext uri="{FF2B5EF4-FFF2-40B4-BE49-F238E27FC236}">
                <a16:creationId xmlns:a16="http://schemas.microsoft.com/office/drawing/2014/main" id="{EC5B407D-73E7-4A85-AE2D-821F7E2810CD}"/>
              </a:ext>
            </a:extLst>
          </p:cNvPr>
          <p:cNvSpPr txBox="1"/>
          <p:nvPr/>
        </p:nvSpPr>
        <p:spPr>
          <a:xfrm>
            <a:off x="5614438" y="4245476"/>
            <a:ext cx="1107996" cy="369332"/>
          </a:xfrm>
          <a:prstGeom prst="rect">
            <a:avLst/>
          </a:prstGeom>
          <a:noFill/>
        </p:spPr>
        <p:txBody>
          <a:bodyPr wrap="none" rtlCol="0">
            <a:spAutoFit/>
          </a:bodyPr>
          <a:lstStyle/>
          <a:p>
            <a:pPr algn="ctr"/>
            <a:r>
              <a:rPr lang="zh-CN" altLang="en-US" b="1">
                <a:solidFill>
                  <a:schemeClr val="bg1">
                    <a:lumMod val="50000"/>
                  </a:schemeClr>
                </a:solidFill>
                <a:latin typeface="微软雅黑" pitchFamily="34" charset="-122"/>
                <a:ea typeface="微软雅黑" pitchFamily="34" charset="-122"/>
              </a:rPr>
              <a:t>添加标题</a:t>
            </a:r>
          </a:p>
        </p:txBody>
      </p:sp>
      <p:sp>
        <p:nvSpPr>
          <p:cNvPr id="22" name="TextBox 18">
            <a:extLst>
              <a:ext uri="{FF2B5EF4-FFF2-40B4-BE49-F238E27FC236}">
                <a16:creationId xmlns:a16="http://schemas.microsoft.com/office/drawing/2014/main" id="{731EE5B2-E919-4B5D-8375-5BD55CEE64DE}"/>
              </a:ext>
            </a:extLst>
          </p:cNvPr>
          <p:cNvSpPr txBox="1"/>
          <p:nvPr/>
        </p:nvSpPr>
        <p:spPr>
          <a:xfrm>
            <a:off x="7146429" y="3606142"/>
            <a:ext cx="3859905" cy="572464"/>
          </a:xfrm>
          <a:prstGeom prst="rect">
            <a:avLst/>
          </a:prstGeom>
          <a:noFill/>
        </p:spPr>
        <p:txBody>
          <a:bodyPr wrap="square" rtlCol="0">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a:t>
            </a:r>
            <a:r>
              <a:rPr lang="zh-CN" altLang="en-US" sz="1200">
                <a:solidFill>
                  <a:schemeClr val="bg1">
                    <a:lumMod val="50000"/>
                  </a:schemeClr>
                </a:solidFill>
                <a:latin typeface="微软雅黑" pitchFamily="34" charset="-122"/>
                <a:ea typeface="微软雅黑" pitchFamily="34" charset="-122"/>
              </a:rPr>
              <a:t>选择粘贴，并选择只保留文字。</a:t>
            </a:r>
          </a:p>
        </p:txBody>
      </p:sp>
      <p:sp>
        <p:nvSpPr>
          <p:cNvPr id="23" name="TextBox 19">
            <a:extLst>
              <a:ext uri="{FF2B5EF4-FFF2-40B4-BE49-F238E27FC236}">
                <a16:creationId xmlns:a16="http://schemas.microsoft.com/office/drawing/2014/main" id="{3A871934-F207-491F-ACB2-D0BBC35256CD}"/>
              </a:ext>
            </a:extLst>
          </p:cNvPr>
          <p:cNvSpPr txBox="1"/>
          <p:nvPr/>
        </p:nvSpPr>
        <p:spPr>
          <a:xfrm>
            <a:off x="5614438" y="3294909"/>
            <a:ext cx="1107996" cy="369332"/>
          </a:xfrm>
          <a:prstGeom prst="rect">
            <a:avLst/>
          </a:prstGeom>
          <a:noFill/>
        </p:spPr>
        <p:txBody>
          <a:bodyPr wrap="none" rtlCol="0">
            <a:spAutoFit/>
          </a:bodyPr>
          <a:lstStyle/>
          <a:p>
            <a:pPr algn="ctr"/>
            <a:r>
              <a:rPr lang="zh-CN" altLang="en-US" b="1">
                <a:solidFill>
                  <a:schemeClr val="bg1">
                    <a:lumMod val="50000"/>
                  </a:schemeClr>
                </a:solidFill>
                <a:latin typeface="微软雅黑" pitchFamily="34" charset="-122"/>
                <a:ea typeface="微软雅黑" pitchFamily="34" charset="-122"/>
              </a:rPr>
              <a:t>添加标题</a:t>
            </a:r>
          </a:p>
        </p:txBody>
      </p:sp>
      <p:sp>
        <p:nvSpPr>
          <p:cNvPr id="24" name="TextBox 20">
            <a:extLst>
              <a:ext uri="{FF2B5EF4-FFF2-40B4-BE49-F238E27FC236}">
                <a16:creationId xmlns:a16="http://schemas.microsoft.com/office/drawing/2014/main" id="{B97BD5D3-860E-4710-A5A0-9A365B35EB4E}"/>
              </a:ext>
            </a:extLst>
          </p:cNvPr>
          <p:cNvSpPr txBox="1"/>
          <p:nvPr/>
        </p:nvSpPr>
        <p:spPr>
          <a:xfrm>
            <a:off x="7146429" y="2907706"/>
            <a:ext cx="3859905" cy="572464"/>
          </a:xfrm>
          <a:prstGeom prst="rect">
            <a:avLst/>
          </a:prstGeom>
          <a:noFill/>
        </p:spPr>
        <p:txBody>
          <a:bodyPr wrap="square" rtlCol="0">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a:t>
            </a:r>
            <a:r>
              <a:rPr lang="zh-CN" altLang="en-US" sz="1200">
                <a:solidFill>
                  <a:schemeClr val="bg1">
                    <a:lumMod val="50000"/>
                  </a:schemeClr>
                </a:solidFill>
                <a:latin typeface="微软雅黑" pitchFamily="34" charset="-122"/>
                <a:ea typeface="微软雅黑" pitchFamily="34" charset="-122"/>
              </a:rPr>
              <a:t>选择粘贴，并选择只保留文字。</a:t>
            </a:r>
          </a:p>
        </p:txBody>
      </p:sp>
      <p:sp>
        <p:nvSpPr>
          <p:cNvPr id="25" name="TextBox 21">
            <a:extLst>
              <a:ext uri="{FF2B5EF4-FFF2-40B4-BE49-F238E27FC236}">
                <a16:creationId xmlns:a16="http://schemas.microsoft.com/office/drawing/2014/main" id="{E528BDB2-323C-4C06-AE96-DDBD33723118}"/>
              </a:ext>
            </a:extLst>
          </p:cNvPr>
          <p:cNvSpPr txBox="1"/>
          <p:nvPr/>
        </p:nvSpPr>
        <p:spPr>
          <a:xfrm>
            <a:off x="5614438" y="2649060"/>
            <a:ext cx="1107996" cy="369332"/>
          </a:xfrm>
          <a:prstGeom prst="rect">
            <a:avLst/>
          </a:prstGeom>
          <a:noFill/>
        </p:spPr>
        <p:txBody>
          <a:bodyPr wrap="none" rtlCol="0">
            <a:spAutoFit/>
          </a:bodyPr>
          <a:lstStyle/>
          <a:p>
            <a:pPr algn="ctr"/>
            <a:r>
              <a:rPr lang="zh-CN" altLang="en-US" b="1">
                <a:solidFill>
                  <a:schemeClr val="bg1">
                    <a:lumMod val="50000"/>
                  </a:schemeClr>
                </a:solidFill>
                <a:latin typeface="微软雅黑" pitchFamily="34" charset="-122"/>
                <a:ea typeface="微软雅黑" pitchFamily="34" charset="-122"/>
              </a:rPr>
              <a:t>添加标题</a:t>
            </a:r>
          </a:p>
        </p:txBody>
      </p:sp>
      <p:sp>
        <p:nvSpPr>
          <p:cNvPr id="26" name="TextBox 22">
            <a:extLst>
              <a:ext uri="{FF2B5EF4-FFF2-40B4-BE49-F238E27FC236}">
                <a16:creationId xmlns:a16="http://schemas.microsoft.com/office/drawing/2014/main" id="{FD92F0D6-68DF-491E-B264-C263EE696C75}"/>
              </a:ext>
            </a:extLst>
          </p:cNvPr>
          <p:cNvSpPr txBox="1"/>
          <p:nvPr/>
        </p:nvSpPr>
        <p:spPr>
          <a:xfrm>
            <a:off x="7146429" y="2255220"/>
            <a:ext cx="3859905" cy="572464"/>
          </a:xfrm>
          <a:prstGeom prst="rect">
            <a:avLst/>
          </a:prstGeom>
          <a:noFill/>
        </p:spPr>
        <p:txBody>
          <a:bodyPr wrap="square" rtlCol="0">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a:t>
            </a:r>
            <a:r>
              <a:rPr lang="zh-CN" altLang="en-US" sz="1200">
                <a:solidFill>
                  <a:schemeClr val="bg1">
                    <a:lumMod val="50000"/>
                  </a:schemeClr>
                </a:solidFill>
                <a:latin typeface="微软雅黑" pitchFamily="34" charset="-122"/>
                <a:ea typeface="微软雅黑" pitchFamily="34" charset="-122"/>
              </a:rPr>
              <a:t>选择粘贴，并选择只保留文字。</a:t>
            </a:r>
          </a:p>
        </p:txBody>
      </p:sp>
      <p:sp>
        <p:nvSpPr>
          <p:cNvPr id="27" name="TextBox 23">
            <a:extLst>
              <a:ext uri="{FF2B5EF4-FFF2-40B4-BE49-F238E27FC236}">
                <a16:creationId xmlns:a16="http://schemas.microsoft.com/office/drawing/2014/main" id="{AD57F84D-B719-44F2-BAB8-E75BD774118E}"/>
              </a:ext>
            </a:extLst>
          </p:cNvPr>
          <p:cNvSpPr txBox="1"/>
          <p:nvPr/>
        </p:nvSpPr>
        <p:spPr>
          <a:xfrm>
            <a:off x="5614438" y="1996574"/>
            <a:ext cx="1107996" cy="369332"/>
          </a:xfrm>
          <a:prstGeom prst="rect">
            <a:avLst/>
          </a:prstGeom>
          <a:noFill/>
        </p:spPr>
        <p:txBody>
          <a:bodyPr wrap="none" rtlCol="0">
            <a:spAutoFit/>
          </a:bodyPr>
          <a:lstStyle/>
          <a:p>
            <a:pPr algn="ctr"/>
            <a:r>
              <a:rPr lang="zh-CN" altLang="en-US" b="1">
                <a:solidFill>
                  <a:schemeClr val="bg1">
                    <a:lumMod val="50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272273927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14:presetBounceEnd="64000">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14:bounceEnd="64000">
                                          <p:cBhvr additive="base">
                                            <p:cTn id="12" dur="1000" fill="hold"/>
                                            <p:tgtEl>
                                              <p:spTgt spid="5"/>
                                            </p:tgtEl>
                                            <p:attrNameLst>
                                              <p:attrName>ppt_x</p:attrName>
                                            </p:attrNameLst>
                                          </p:cBhvr>
                                          <p:tavLst>
                                            <p:tav tm="0">
                                              <p:val>
                                                <p:strVal val="#ppt_x"/>
                                              </p:val>
                                            </p:tav>
                                            <p:tav tm="100000">
                                              <p:val>
                                                <p:strVal val="#ppt_x"/>
                                              </p:val>
                                            </p:tav>
                                          </p:tavLst>
                                        </p:anim>
                                        <p:anim calcmode="lin" valueType="num" p14:bounceEnd="64000">
                                          <p:cBhvr additive="base">
                                            <p:cTn id="13" dur="1000" fill="hold"/>
                                            <p:tgtEl>
                                              <p:spTgt spid="5"/>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14:presetBounceEnd="64000">
                                      <p:stCondLst>
                                        <p:cond delay="100"/>
                                      </p:stCondLst>
                                      <p:childTnLst>
                                        <p:set>
                                          <p:cBhvr>
                                            <p:cTn id="15" dur="1" fill="hold">
                                              <p:stCondLst>
                                                <p:cond delay="0"/>
                                              </p:stCondLst>
                                            </p:cTn>
                                            <p:tgtEl>
                                              <p:spTgt spid="6"/>
                                            </p:tgtEl>
                                            <p:attrNameLst>
                                              <p:attrName>style.visibility</p:attrName>
                                            </p:attrNameLst>
                                          </p:cBhvr>
                                          <p:to>
                                            <p:strVal val="visible"/>
                                          </p:to>
                                        </p:set>
                                        <p:anim calcmode="lin" valueType="num" p14:bounceEnd="64000">
                                          <p:cBhvr additive="base">
                                            <p:cTn id="16" dur="1000" fill="hold"/>
                                            <p:tgtEl>
                                              <p:spTgt spid="6"/>
                                            </p:tgtEl>
                                            <p:attrNameLst>
                                              <p:attrName>ppt_x</p:attrName>
                                            </p:attrNameLst>
                                          </p:cBhvr>
                                          <p:tavLst>
                                            <p:tav tm="0">
                                              <p:val>
                                                <p:strVal val="#ppt_x"/>
                                              </p:val>
                                            </p:tav>
                                            <p:tav tm="100000">
                                              <p:val>
                                                <p:strVal val="#ppt_x"/>
                                              </p:val>
                                            </p:tav>
                                          </p:tavLst>
                                        </p:anim>
                                        <p:anim calcmode="lin" valueType="num" p14:bounceEnd="64000">
                                          <p:cBhvr additive="base">
                                            <p:cTn id="17" dur="1000" fill="hold"/>
                                            <p:tgtEl>
                                              <p:spTgt spid="6"/>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64000">
                                      <p:stCondLst>
                                        <p:cond delay="300"/>
                                      </p:stCondLst>
                                      <p:childTnLst>
                                        <p:set>
                                          <p:cBhvr>
                                            <p:cTn id="19" dur="1" fill="hold">
                                              <p:stCondLst>
                                                <p:cond delay="0"/>
                                              </p:stCondLst>
                                            </p:cTn>
                                            <p:tgtEl>
                                              <p:spTgt spid="7"/>
                                            </p:tgtEl>
                                            <p:attrNameLst>
                                              <p:attrName>style.visibility</p:attrName>
                                            </p:attrNameLst>
                                          </p:cBhvr>
                                          <p:to>
                                            <p:strVal val="visible"/>
                                          </p:to>
                                        </p:set>
                                        <p:anim calcmode="lin" valueType="num" p14:bounceEnd="64000">
                                          <p:cBhvr additive="base">
                                            <p:cTn id="20" dur="1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21" dur="1000" fill="hold"/>
                                            <p:tgtEl>
                                              <p:spTgt spid="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14:presetBounceEnd="64000">
                                      <p:stCondLst>
                                        <p:cond delay="500"/>
                                      </p:stCondLst>
                                      <p:childTnLst>
                                        <p:set>
                                          <p:cBhvr>
                                            <p:cTn id="23" dur="1" fill="hold">
                                              <p:stCondLst>
                                                <p:cond delay="0"/>
                                              </p:stCondLst>
                                            </p:cTn>
                                            <p:tgtEl>
                                              <p:spTgt spid="8"/>
                                            </p:tgtEl>
                                            <p:attrNameLst>
                                              <p:attrName>style.visibility</p:attrName>
                                            </p:attrNameLst>
                                          </p:cBhvr>
                                          <p:to>
                                            <p:strVal val="visible"/>
                                          </p:to>
                                        </p:set>
                                        <p:anim calcmode="lin" valueType="num" p14:bounceEnd="64000">
                                          <p:cBhvr additive="base">
                                            <p:cTn id="24" dur="10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25" dur="1000" fill="hold"/>
                                            <p:tgtEl>
                                              <p:spTgt spid="8"/>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14:presetBounceEnd="64000">
                                      <p:stCondLst>
                                        <p:cond delay="600"/>
                                      </p:stCondLst>
                                      <p:childTnLst>
                                        <p:set>
                                          <p:cBhvr>
                                            <p:cTn id="27" dur="1" fill="hold">
                                              <p:stCondLst>
                                                <p:cond delay="0"/>
                                              </p:stCondLst>
                                            </p:cTn>
                                            <p:tgtEl>
                                              <p:spTgt spid="9"/>
                                            </p:tgtEl>
                                            <p:attrNameLst>
                                              <p:attrName>style.visibility</p:attrName>
                                            </p:attrNameLst>
                                          </p:cBhvr>
                                          <p:to>
                                            <p:strVal val="visible"/>
                                          </p:to>
                                        </p:set>
                                        <p:anim calcmode="lin" valueType="num" p14:bounceEnd="64000">
                                          <p:cBhvr additive="base">
                                            <p:cTn id="28" dur="1000" fill="hold"/>
                                            <p:tgtEl>
                                              <p:spTgt spid="9"/>
                                            </p:tgtEl>
                                            <p:attrNameLst>
                                              <p:attrName>ppt_x</p:attrName>
                                            </p:attrNameLst>
                                          </p:cBhvr>
                                          <p:tavLst>
                                            <p:tav tm="0">
                                              <p:val>
                                                <p:strVal val="#ppt_x"/>
                                              </p:val>
                                            </p:tav>
                                            <p:tav tm="100000">
                                              <p:val>
                                                <p:strVal val="#ppt_x"/>
                                              </p:val>
                                            </p:tav>
                                          </p:tavLst>
                                        </p:anim>
                                        <p:anim calcmode="lin" valueType="num" p14:bounceEnd="64000">
                                          <p:cBhvr additive="base">
                                            <p:cTn id="29" dur="1000" fill="hold"/>
                                            <p:tgtEl>
                                              <p:spTgt spid="9"/>
                                            </p:tgtEl>
                                            <p:attrNameLst>
                                              <p:attrName>ppt_y</p:attrName>
                                            </p:attrNameLst>
                                          </p:cBhvr>
                                          <p:tavLst>
                                            <p:tav tm="0">
                                              <p:val>
                                                <p:strVal val="0-#ppt_h/2"/>
                                              </p:val>
                                            </p:tav>
                                            <p:tav tm="100000">
                                              <p:val>
                                                <p:strVal val="#ppt_y"/>
                                              </p:val>
                                            </p:tav>
                                          </p:tavLst>
                                        </p:anim>
                                      </p:childTnLst>
                                    </p:cTn>
                                  </p:par>
                                </p:childTnLst>
                              </p:cTn>
                            </p:par>
                            <p:par>
                              <p:cTn id="30" fill="hold">
                                <p:stCondLst>
                                  <p:cond delay="2100"/>
                                </p:stCondLst>
                                <p:childTnLst>
                                  <p:par>
                                    <p:cTn id="31" presetID="22" presetClass="entr" presetSubtype="8"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par>
                                    <p:cTn id="34" presetID="22" presetClass="entr" presetSubtype="8"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par>
                                    <p:cTn id="37" presetID="22" presetClass="entr" presetSubtype="8"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par>
                                    <p:cTn id="40" presetID="22" presetClass="entr" presetSubtype="8"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par>
                                    <p:cTn id="43" presetID="22" presetClass="entr" presetSubtype="8"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left)">
                                          <p:cBhvr>
                                            <p:cTn id="45" dur="500"/>
                                            <p:tgtEl>
                                              <p:spTgt spid="15"/>
                                            </p:tgtEl>
                                          </p:cBhvr>
                                        </p:animEffect>
                                      </p:childTnLst>
                                    </p:cTn>
                                  </p:par>
                                </p:childTnLst>
                              </p:cTn>
                            </p:par>
                            <p:par>
                              <p:cTn id="46" fill="hold">
                                <p:stCondLst>
                                  <p:cond delay="2600"/>
                                </p:stCondLst>
                                <p:childTnLst>
                                  <p:par>
                                    <p:cTn id="47" presetID="17" presetClass="entr" presetSubtype="1" fill="hold" grpId="0" nodeType="afterEffect">
                                      <p:stCondLst>
                                        <p:cond delay="0"/>
                                      </p:stCondLst>
                                      <p:iterate type="lt">
                                        <p:tmPct val="40000"/>
                                      </p:iterate>
                                      <p:childTnLst>
                                        <p:set>
                                          <p:cBhvr>
                                            <p:cTn id="48" dur="1" fill="hold">
                                              <p:stCondLst>
                                                <p:cond delay="0"/>
                                              </p:stCondLst>
                                            </p:cTn>
                                            <p:tgtEl>
                                              <p:spTgt spid="27"/>
                                            </p:tgtEl>
                                            <p:attrNameLst>
                                              <p:attrName>style.visibility</p:attrName>
                                            </p:attrNameLst>
                                          </p:cBhvr>
                                          <p:to>
                                            <p:strVal val="visible"/>
                                          </p:to>
                                        </p:set>
                                        <p:anim calcmode="lin" valueType="num">
                                          <p:cBhvr>
                                            <p:cTn id="49" dur="250" fill="hold"/>
                                            <p:tgtEl>
                                              <p:spTgt spid="27"/>
                                            </p:tgtEl>
                                            <p:attrNameLst>
                                              <p:attrName>ppt_x</p:attrName>
                                            </p:attrNameLst>
                                          </p:cBhvr>
                                          <p:tavLst>
                                            <p:tav tm="0">
                                              <p:val>
                                                <p:strVal val="#ppt_x"/>
                                              </p:val>
                                            </p:tav>
                                            <p:tav tm="100000">
                                              <p:val>
                                                <p:strVal val="#ppt_x"/>
                                              </p:val>
                                            </p:tav>
                                          </p:tavLst>
                                        </p:anim>
                                        <p:anim calcmode="lin" valueType="num">
                                          <p:cBhvr>
                                            <p:cTn id="50" dur="250" fill="hold"/>
                                            <p:tgtEl>
                                              <p:spTgt spid="27"/>
                                            </p:tgtEl>
                                            <p:attrNameLst>
                                              <p:attrName>ppt_y</p:attrName>
                                            </p:attrNameLst>
                                          </p:cBhvr>
                                          <p:tavLst>
                                            <p:tav tm="0">
                                              <p:val>
                                                <p:strVal val="#ppt_y-#ppt_h/2"/>
                                              </p:val>
                                            </p:tav>
                                            <p:tav tm="100000">
                                              <p:val>
                                                <p:strVal val="#ppt_y"/>
                                              </p:val>
                                            </p:tav>
                                          </p:tavLst>
                                        </p:anim>
                                        <p:anim calcmode="lin" valueType="num">
                                          <p:cBhvr>
                                            <p:cTn id="51" dur="250" fill="hold"/>
                                            <p:tgtEl>
                                              <p:spTgt spid="27"/>
                                            </p:tgtEl>
                                            <p:attrNameLst>
                                              <p:attrName>ppt_w</p:attrName>
                                            </p:attrNameLst>
                                          </p:cBhvr>
                                          <p:tavLst>
                                            <p:tav tm="0">
                                              <p:val>
                                                <p:strVal val="#ppt_w"/>
                                              </p:val>
                                            </p:tav>
                                            <p:tav tm="100000">
                                              <p:val>
                                                <p:strVal val="#ppt_w"/>
                                              </p:val>
                                            </p:tav>
                                          </p:tavLst>
                                        </p:anim>
                                        <p:anim calcmode="lin" valueType="num">
                                          <p:cBhvr>
                                            <p:cTn id="52" dur="250" fill="hold"/>
                                            <p:tgtEl>
                                              <p:spTgt spid="27"/>
                                            </p:tgtEl>
                                            <p:attrNameLst>
                                              <p:attrName>ppt_h</p:attrName>
                                            </p:attrNameLst>
                                          </p:cBhvr>
                                          <p:tavLst>
                                            <p:tav tm="0">
                                              <p:val>
                                                <p:fltVal val="0"/>
                                              </p:val>
                                            </p:tav>
                                            <p:tav tm="100000">
                                              <p:val>
                                                <p:strVal val="#ppt_h"/>
                                              </p:val>
                                            </p:tav>
                                          </p:tavLst>
                                        </p:anim>
                                      </p:childTnLst>
                                    </p:cTn>
                                  </p:par>
                                  <p:par>
                                    <p:cTn id="53" presetID="17" presetClass="entr" presetSubtype="1" fill="hold" grpId="0" nodeType="withEffect">
                                      <p:stCondLst>
                                        <p:cond delay="200"/>
                                      </p:stCondLst>
                                      <p:iterate type="lt">
                                        <p:tmPct val="40000"/>
                                      </p:iterate>
                                      <p:childTnLst>
                                        <p:set>
                                          <p:cBhvr>
                                            <p:cTn id="54" dur="1" fill="hold">
                                              <p:stCondLst>
                                                <p:cond delay="0"/>
                                              </p:stCondLst>
                                            </p:cTn>
                                            <p:tgtEl>
                                              <p:spTgt spid="25"/>
                                            </p:tgtEl>
                                            <p:attrNameLst>
                                              <p:attrName>style.visibility</p:attrName>
                                            </p:attrNameLst>
                                          </p:cBhvr>
                                          <p:to>
                                            <p:strVal val="visible"/>
                                          </p:to>
                                        </p:set>
                                        <p:anim calcmode="lin" valueType="num">
                                          <p:cBhvr>
                                            <p:cTn id="55" dur="250" fill="hold"/>
                                            <p:tgtEl>
                                              <p:spTgt spid="25"/>
                                            </p:tgtEl>
                                            <p:attrNameLst>
                                              <p:attrName>ppt_x</p:attrName>
                                            </p:attrNameLst>
                                          </p:cBhvr>
                                          <p:tavLst>
                                            <p:tav tm="0">
                                              <p:val>
                                                <p:strVal val="#ppt_x"/>
                                              </p:val>
                                            </p:tav>
                                            <p:tav tm="100000">
                                              <p:val>
                                                <p:strVal val="#ppt_x"/>
                                              </p:val>
                                            </p:tav>
                                          </p:tavLst>
                                        </p:anim>
                                        <p:anim calcmode="lin" valueType="num">
                                          <p:cBhvr>
                                            <p:cTn id="56" dur="250" fill="hold"/>
                                            <p:tgtEl>
                                              <p:spTgt spid="25"/>
                                            </p:tgtEl>
                                            <p:attrNameLst>
                                              <p:attrName>ppt_y</p:attrName>
                                            </p:attrNameLst>
                                          </p:cBhvr>
                                          <p:tavLst>
                                            <p:tav tm="0">
                                              <p:val>
                                                <p:strVal val="#ppt_y-#ppt_h/2"/>
                                              </p:val>
                                            </p:tav>
                                            <p:tav tm="100000">
                                              <p:val>
                                                <p:strVal val="#ppt_y"/>
                                              </p:val>
                                            </p:tav>
                                          </p:tavLst>
                                        </p:anim>
                                        <p:anim calcmode="lin" valueType="num">
                                          <p:cBhvr>
                                            <p:cTn id="57" dur="250" fill="hold"/>
                                            <p:tgtEl>
                                              <p:spTgt spid="25"/>
                                            </p:tgtEl>
                                            <p:attrNameLst>
                                              <p:attrName>ppt_w</p:attrName>
                                            </p:attrNameLst>
                                          </p:cBhvr>
                                          <p:tavLst>
                                            <p:tav tm="0">
                                              <p:val>
                                                <p:strVal val="#ppt_w"/>
                                              </p:val>
                                            </p:tav>
                                            <p:tav tm="100000">
                                              <p:val>
                                                <p:strVal val="#ppt_w"/>
                                              </p:val>
                                            </p:tav>
                                          </p:tavLst>
                                        </p:anim>
                                        <p:anim calcmode="lin" valueType="num">
                                          <p:cBhvr>
                                            <p:cTn id="58" dur="250" fill="hold"/>
                                            <p:tgtEl>
                                              <p:spTgt spid="25"/>
                                            </p:tgtEl>
                                            <p:attrNameLst>
                                              <p:attrName>ppt_h</p:attrName>
                                            </p:attrNameLst>
                                          </p:cBhvr>
                                          <p:tavLst>
                                            <p:tav tm="0">
                                              <p:val>
                                                <p:fltVal val="0"/>
                                              </p:val>
                                            </p:tav>
                                            <p:tav tm="100000">
                                              <p:val>
                                                <p:strVal val="#ppt_h"/>
                                              </p:val>
                                            </p:tav>
                                          </p:tavLst>
                                        </p:anim>
                                      </p:childTnLst>
                                    </p:cTn>
                                  </p:par>
                                  <p:par>
                                    <p:cTn id="59" presetID="17" presetClass="entr" presetSubtype="1" fill="hold" grpId="0" nodeType="withEffect">
                                      <p:stCondLst>
                                        <p:cond delay="400"/>
                                      </p:stCondLst>
                                      <p:iterate type="lt">
                                        <p:tmPct val="40000"/>
                                      </p:iterate>
                                      <p:childTnLst>
                                        <p:set>
                                          <p:cBhvr>
                                            <p:cTn id="60" dur="1" fill="hold">
                                              <p:stCondLst>
                                                <p:cond delay="0"/>
                                              </p:stCondLst>
                                            </p:cTn>
                                            <p:tgtEl>
                                              <p:spTgt spid="23"/>
                                            </p:tgtEl>
                                            <p:attrNameLst>
                                              <p:attrName>style.visibility</p:attrName>
                                            </p:attrNameLst>
                                          </p:cBhvr>
                                          <p:to>
                                            <p:strVal val="visible"/>
                                          </p:to>
                                        </p:set>
                                        <p:anim calcmode="lin" valueType="num">
                                          <p:cBhvr>
                                            <p:cTn id="61" dur="250" fill="hold"/>
                                            <p:tgtEl>
                                              <p:spTgt spid="23"/>
                                            </p:tgtEl>
                                            <p:attrNameLst>
                                              <p:attrName>ppt_x</p:attrName>
                                            </p:attrNameLst>
                                          </p:cBhvr>
                                          <p:tavLst>
                                            <p:tav tm="0">
                                              <p:val>
                                                <p:strVal val="#ppt_x"/>
                                              </p:val>
                                            </p:tav>
                                            <p:tav tm="100000">
                                              <p:val>
                                                <p:strVal val="#ppt_x"/>
                                              </p:val>
                                            </p:tav>
                                          </p:tavLst>
                                        </p:anim>
                                        <p:anim calcmode="lin" valueType="num">
                                          <p:cBhvr>
                                            <p:cTn id="62" dur="250" fill="hold"/>
                                            <p:tgtEl>
                                              <p:spTgt spid="23"/>
                                            </p:tgtEl>
                                            <p:attrNameLst>
                                              <p:attrName>ppt_y</p:attrName>
                                            </p:attrNameLst>
                                          </p:cBhvr>
                                          <p:tavLst>
                                            <p:tav tm="0">
                                              <p:val>
                                                <p:strVal val="#ppt_y-#ppt_h/2"/>
                                              </p:val>
                                            </p:tav>
                                            <p:tav tm="100000">
                                              <p:val>
                                                <p:strVal val="#ppt_y"/>
                                              </p:val>
                                            </p:tav>
                                          </p:tavLst>
                                        </p:anim>
                                        <p:anim calcmode="lin" valueType="num">
                                          <p:cBhvr>
                                            <p:cTn id="63" dur="250" fill="hold"/>
                                            <p:tgtEl>
                                              <p:spTgt spid="23"/>
                                            </p:tgtEl>
                                            <p:attrNameLst>
                                              <p:attrName>ppt_w</p:attrName>
                                            </p:attrNameLst>
                                          </p:cBhvr>
                                          <p:tavLst>
                                            <p:tav tm="0">
                                              <p:val>
                                                <p:strVal val="#ppt_w"/>
                                              </p:val>
                                            </p:tav>
                                            <p:tav tm="100000">
                                              <p:val>
                                                <p:strVal val="#ppt_w"/>
                                              </p:val>
                                            </p:tav>
                                          </p:tavLst>
                                        </p:anim>
                                        <p:anim calcmode="lin" valueType="num">
                                          <p:cBhvr>
                                            <p:cTn id="64" dur="250" fill="hold"/>
                                            <p:tgtEl>
                                              <p:spTgt spid="23"/>
                                            </p:tgtEl>
                                            <p:attrNameLst>
                                              <p:attrName>ppt_h</p:attrName>
                                            </p:attrNameLst>
                                          </p:cBhvr>
                                          <p:tavLst>
                                            <p:tav tm="0">
                                              <p:val>
                                                <p:fltVal val="0"/>
                                              </p:val>
                                            </p:tav>
                                            <p:tav tm="100000">
                                              <p:val>
                                                <p:strVal val="#ppt_h"/>
                                              </p:val>
                                            </p:tav>
                                          </p:tavLst>
                                        </p:anim>
                                      </p:childTnLst>
                                    </p:cTn>
                                  </p:par>
                                  <p:par>
                                    <p:cTn id="65" presetID="17" presetClass="entr" presetSubtype="1" fill="hold" grpId="0" nodeType="withEffect">
                                      <p:stCondLst>
                                        <p:cond delay="600"/>
                                      </p:stCondLst>
                                      <p:iterate type="lt">
                                        <p:tmPct val="40000"/>
                                      </p:iterate>
                                      <p:childTnLst>
                                        <p:set>
                                          <p:cBhvr>
                                            <p:cTn id="66" dur="1" fill="hold">
                                              <p:stCondLst>
                                                <p:cond delay="0"/>
                                              </p:stCondLst>
                                            </p:cTn>
                                            <p:tgtEl>
                                              <p:spTgt spid="21"/>
                                            </p:tgtEl>
                                            <p:attrNameLst>
                                              <p:attrName>style.visibility</p:attrName>
                                            </p:attrNameLst>
                                          </p:cBhvr>
                                          <p:to>
                                            <p:strVal val="visible"/>
                                          </p:to>
                                        </p:set>
                                        <p:anim calcmode="lin" valueType="num">
                                          <p:cBhvr>
                                            <p:cTn id="67" dur="250" fill="hold"/>
                                            <p:tgtEl>
                                              <p:spTgt spid="21"/>
                                            </p:tgtEl>
                                            <p:attrNameLst>
                                              <p:attrName>ppt_x</p:attrName>
                                            </p:attrNameLst>
                                          </p:cBhvr>
                                          <p:tavLst>
                                            <p:tav tm="0">
                                              <p:val>
                                                <p:strVal val="#ppt_x"/>
                                              </p:val>
                                            </p:tav>
                                            <p:tav tm="100000">
                                              <p:val>
                                                <p:strVal val="#ppt_x"/>
                                              </p:val>
                                            </p:tav>
                                          </p:tavLst>
                                        </p:anim>
                                        <p:anim calcmode="lin" valueType="num">
                                          <p:cBhvr>
                                            <p:cTn id="68" dur="250" fill="hold"/>
                                            <p:tgtEl>
                                              <p:spTgt spid="21"/>
                                            </p:tgtEl>
                                            <p:attrNameLst>
                                              <p:attrName>ppt_y</p:attrName>
                                            </p:attrNameLst>
                                          </p:cBhvr>
                                          <p:tavLst>
                                            <p:tav tm="0">
                                              <p:val>
                                                <p:strVal val="#ppt_y-#ppt_h/2"/>
                                              </p:val>
                                            </p:tav>
                                            <p:tav tm="100000">
                                              <p:val>
                                                <p:strVal val="#ppt_y"/>
                                              </p:val>
                                            </p:tav>
                                          </p:tavLst>
                                        </p:anim>
                                        <p:anim calcmode="lin" valueType="num">
                                          <p:cBhvr>
                                            <p:cTn id="69" dur="250" fill="hold"/>
                                            <p:tgtEl>
                                              <p:spTgt spid="21"/>
                                            </p:tgtEl>
                                            <p:attrNameLst>
                                              <p:attrName>ppt_w</p:attrName>
                                            </p:attrNameLst>
                                          </p:cBhvr>
                                          <p:tavLst>
                                            <p:tav tm="0">
                                              <p:val>
                                                <p:strVal val="#ppt_w"/>
                                              </p:val>
                                            </p:tav>
                                            <p:tav tm="100000">
                                              <p:val>
                                                <p:strVal val="#ppt_w"/>
                                              </p:val>
                                            </p:tav>
                                          </p:tavLst>
                                        </p:anim>
                                        <p:anim calcmode="lin" valueType="num">
                                          <p:cBhvr>
                                            <p:cTn id="70" dur="250" fill="hold"/>
                                            <p:tgtEl>
                                              <p:spTgt spid="21"/>
                                            </p:tgtEl>
                                            <p:attrNameLst>
                                              <p:attrName>ppt_h</p:attrName>
                                            </p:attrNameLst>
                                          </p:cBhvr>
                                          <p:tavLst>
                                            <p:tav tm="0">
                                              <p:val>
                                                <p:fltVal val="0"/>
                                              </p:val>
                                            </p:tav>
                                            <p:tav tm="100000">
                                              <p:val>
                                                <p:strVal val="#ppt_h"/>
                                              </p:val>
                                            </p:tav>
                                          </p:tavLst>
                                        </p:anim>
                                      </p:childTnLst>
                                    </p:cTn>
                                  </p:par>
                                  <p:par>
                                    <p:cTn id="71" presetID="17" presetClass="entr" presetSubtype="1" fill="hold" grpId="0" nodeType="withEffect">
                                      <p:stCondLst>
                                        <p:cond delay="800"/>
                                      </p:stCondLst>
                                      <p:iterate type="lt">
                                        <p:tmPct val="40000"/>
                                      </p:iterate>
                                      <p:childTnLst>
                                        <p:set>
                                          <p:cBhvr>
                                            <p:cTn id="72" dur="1" fill="hold">
                                              <p:stCondLst>
                                                <p:cond delay="0"/>
                                              </p:stCondLst>
                                            </p:cTn>
                                            <p:tgtEl>
                                              <p:spTgt spid="19"/>
                                            </p:tgtEl>
                                            <p:attrNameLst>
                                              <p:attrName>style.visibility</p:attrName>
                                            </p:attrNameLst>
                                          </p:cBhvr>
                                          <p:to>
                                            <p:strVal val="visible"/>
                                          </p:to>
                                        </p:set>
                                        <p:anim calcmode="lin" valueType="num">
                                          <p:cBhvr>
                                            <p:cTn id="73" dur="250" fill="hold"/>
                                            <p:tgtEl>
                                              <p:spTgt spid="19"/>
                                            </p:tgtEl>
                                            <p:attrNameLst>
                                              <p:attrName>ppt_x</p:attrName>
                                            </p:attrNameLst>
                                          </p:cBhvr>
                                          <p:tavLst>
                                            <p:tav tm="0">
                                              <p:val>
                                                <p:strVal val="#ppt_x"/>
                                              </p:val>
                                            </p:tav>
                                            <p:tav tm="100000">
                                              <p:val>
                                                <p:strVal val="#ppt_x"/>
                                              </p:val>
                                            </p:tav>
                                          </p:tavLst>
                                        </p:anim>
                                        <p:anim calcmode="lin" valueType="num">
                                          <p:cBhvr>
                                            <p:cTn id="74" dur="250" fill="hold"/>
                                            <p:tgtEl>
                                              <p:spTgt spid="19"/>
                                            </p:tgtEl>
                                            <p:attrNameLst>
                                              <p:attrName>ppt_y</p:attrName>
                                            </p:attrNameLst>
                                          </p:cBhvr>
                                          <p:tavLst>
                                            <p:tav tm="0">
                                              <p:val>
                                                <p:strVal val="#ppt_y-#ppt_h/2"/>
                                              </p:val>
                                            </p:tav>
                                            <p:tav tm="100000">
                                              <p:val>
                                                <p:strVal val="#ppt_y"/>
                                              </p:val>
                                            </p:tav>
                                          </p:tavLst>
                                        </p:anim>
                                        <p:anim calcmode="lin" valueType="num">
                                          <p:cBhvr>
                                            <p:cTn id="75" dur="250" fill="hold"/>
                                            <p:tgtEl>
                                              <p:spTgt spid="19"/>
                                            </p:tgtEl>
                                            <p:attrNameLst>
                                              <p:attrName>ppt_w</p:attrName>
                                            </p:attrNameLst>
                                          </p:cBhvr>
                                          <p:tavLst>
                                            <p:tav tm="0">
                                              <p:val>
                                                <p:strVal val="#ppt_w"/>
                                              </p:val>
                                            </p:tav>
                                            <p:tav tm="100000">
                                              <p:val>
                                                <p:strVal val="#ppt_w"/>
                                              </p:val>
                                            </p:tav>
                                          </p:tavLst>
                                        </p:anim>
                                        <p:anim calcmode="lin" valueType="num">
                                          <p:cBhvr>
                                            <p:cTn id="76" dur="250" fill="hold"/>
                                            <p:tgtEl>
                                              <p:spTgt spid="19"/>
                                            </p:tgtEl>
                                            <p:attrNameLst>
                                              <p:attrName>ppt_h</p:attrName>
                                            </p:attrNameLst>
                                          </p:cBhvr>
                                          <p:tavLst>
                                            <p:tav tm="0">
                                              <p:val>
                                                <p:fltVal val="0"/>
                                              </p:val>
                                            </p:tav>
                                            <p:tav tm="100000">
                                              <p:val>
                                                <p:strVal val="#ppt_h"/>
                                              </p:val>
                                            </p:tav>
                                          </p:tavLst>
                                        </p:anim>
                                      </p:childTnLst>
                                    </p:cTn>
                                  </p:par>
                                </p:childTnLst>
                              </p:cTn>
                            </p:par>
                            <p:par>
                              <p:cTn id="77" fill="hold">
                                <p:stCondLst>
                                  <p:cond delay="3950"/>
                                </p:stCondLst>
                                <p:childTnLst>
                                  <p:par>
                                    <p:cTn id="78" presetID="22" presetClass="entr" presetSubtype="8" fill="hold" grpId="0" nodeType="afterEffect">
                                      <p:stCondLst>
                                        <p:cond delay="0"/>
                                      </p:stCondLst>
                                      <p:childTnLst>
                                        <p:set>
                                          <p:cBhvr>
                                            <p:cTn id="79" dur="1" fill="hold">
                                              <p:stCondLst>
                                                <p:cond delay="0"/>
                                              </p:stCondLst>
                                            </p:cTn>
                                            <p:tgtEl>
                                              <p:spTgt spid="26"/>
                                            </p:tgtEl>
                                            <p:attrNameLst>
                                              <p:attrName>style.visibility</p:attrName>
                                            </p:attrNameLst>
                                          </p:cBhvr>
                                          <p:to>
                                            <p:strVal val="visible"/>
                                          </p:to>
                                        </p:set>
                                        <p:animEffect transition="in" filter="wipe(left)">
                                          <p:cBhvr>
                                            <p:cTn id="80" dur="500"/>
                                            <p:tgtEl>
                                              <p:spTgt spid="26"/>
                                            </p:tgtEl>
                                          </p:cBhvr>
                                        </p:animEffect>
                                      </p:childTnLst>
                                    </p:cTn>
                                  </p:par>
                                  <p:par>
                                    <p:cTn id="81" presetID="22" presetClass="entr" presetSubtype="8" fill="hold" grpId="0" nodeType="withEffect">
                                      <p:stCondLst>
                                        <p:cond delay="200"/>
                                      </p:stCondLst>
                                      <p:childTnLst>
                                        <p:set>
                                          <p:cBhvr>
                                            <p:cTn id="82" dur="1" fill="hold">
                                              <p:stCondLst>
                                                <p:cond delay="0"/>
                                              </p:stCondLst>
                                            </p:cTn>
                                            <p:tgtEl>
                                              <p:spTgt spid="24"/>
                                            </p:tgtEl>
                                            <p:attrNameLst>
                                              <p:attrName>style.visibility</p:attrName>
                                            </p:attrNameLst>
                                          </p:cBhvr>
                                          <p:to>
                                            <p:strVal val="visible"/>
                                          </p:to>
                                        </p:set>
                                        <p:animEffect transition="in" filter="wipe(left)">
                                          <p:cBhvr>
                                            <p:cTn id="83" dur="500"/>
                                            <p:tgtEl>
                                              <p:spTgt spid="24"/>
                                            </p:tgtEl>
                                          </p:cBhvr>
                                        </p:animEffect>
                                      </p:childTnLst>
                                    </p:cTn>
                                  </p:par>
                                  <p:par>
                                    <p:cTn id="84" presetID="22" presetClass="entr" presetSubtype="8" fill="hold" grpId="0" nodeType="withEffect">
                                      <p:stCondLst>
                                        <p:cond delay="400"/>
                                      </p:stCondLst>
                                      <p:childTnLst>
                                        <p:set>
                                          <p:cBhvr>
                                            <p:cTn id="85" dur="1" fill="hold">
                                              <p:stCondLst>
                                                <p:cond delay="0"/>
                                              </p:stCondLst>
                                            </p:cTn>
                                            <p:tgtEl>
                                              <p:spTgt spid="22"/>
                                            </p:tgtEl>
                                            <p:attrNameLst>
                                              <p:attrName>style.visibility</p:attrName>
                                            </p:attrNameLst>
                                          </p:cBhvr>
                                          <p:to>
                                            <p:strVal val="visible"/>
                                          </p:to>
                                        </p:set>
                                        <p:animEffect transition="in" filter="wipe(left)">
                                          <p:cBhvr>
                                            <p:cTn id="86" dur="500"/>
                                            <p:tgtEl>
                                              <p:spTgt spid="22"/>
                                            </p:tgtEl>
                                          </p:cBhvr>
                                        </p:animEffect>
                                      </p:childTnLst>
                                    </p:cTn>
                                  </p:par>
                                  <p:par>
                                    <p:cTn id="87" presetID="22" presetClass="entr" presetSubtype="8" fill="hold" grpId="0" nodeType="withEffect">
                                      <p:stCondLst>
                                        <p:cond delay="600"/>
                                      </p:stCondLst>
                                      <p:childTnLst>
                                        <p:set>
                                          <p:cBhvr>
                                            <p:cTn id="88" dur="1" fill="hold">
                                              <p:stCondLst>
                                                <p:cond delay="0"/>
                                              </p:stCondLst>
                                            </p:cTn>
                                            <p:tgtEl>
                                              <p:spTgt spid="20"/>
                                            </p:tgtEl>
                                            <p:attrNameLst>
                                              <p:attrName>style.visibility</p:attrName>
                                            </p:attrNameLst>
                                          </p:cBhvr>
                                          <p:to>
                                            <p:strVal val="visible"/>
                                          </p:to>
                                        </p:set>
                                        <p:animEffect transition="in" filter="wipe(left)">
                                          <p:cBhvr>
                                            <p:cTn id="89" dur="500"/>
                                            <p:tgtEl>
                                              <p:spTgt spid="20"/>
                                            </p:tgtEl>
                                          </p:cBhvr>
                                        </p:animEffect>
                                      </p:childTnLst>
                                    </p:cTn>
                                  </p:par>
                                  <p:par>
                                    <p:cTn id="90" presetID="22" presetClass="entr" presetSubtype="8" fill="hold" grpId="0" nodeType="withEffect">
                                      <p:stCondLst>
                                        <p:cond delay="800"/>
                                      </p:stCondLst>
                                      <p:childTnLst>
                                        <p:set>
                                          <p:cBhvr>
                                            <p:cTn id="91" dur="1" fill="hold">
                                              <p:stCondLst>
                                                <p:cond delay="0"/>
                                              </p:stCondLst>
                                            </p:cTn>
                                            <p:tgtEl>
                                              <p:spTgt spid="18"/>
                                            </p:tgtEl>
                                            <p:attrNameLst>
                                              <p:attrName>style.visibility</p:attrName>
                                            </p:attrNameLst>
                                          </p:cBhvr>
                                          <p:to>
                                            <p:strVal val="visible"/>
                                          </p:to>
                                        </p:set>
                                        <p:animEffect transition="in" filter="wipe(left)">
                                          <p:cBhvr>
                                            <p:cTn id="9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8" grpId="0"/>
          <p:bldP spid="19" grpId="0"/>
          <p:bldP spid="20" grpId="0"/>
          <p:bldP spid="21" grpId="0"/>
          <p:bldP spid="22" grpId="0"/>
          <p:bldP spid="23" grpId="0"/>
          <p:bldP spid="24" grpId="0"/>
          <p:bldP spid="25" grpId="0"/>
          <p:bldP spid="26"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1000" fill="hold"/>
                                            <p:tgtEl>
                                              <p:spTgt spid="5"/>
                                            </p:tgtEl>
                                            <p:attrNameLst>
                                              <p:attrName>ppt_x</p:attrName>
                                            </p:attrNameLst>
                                          </p:cBhvr>
                                          <p:tavLst>
                                            <p:tav tm="0">
                                              <p:val>
                                                <p:strVal val="#ppt_x"/>
                                              </p:val>
                                            </p:tav>
                                            <p:tav tm="100000">
                                              <p:val>
                                                <p:strVal val="#ppt_x"/>
                                              </p:val>
                                            </p:tav>
                                          </p:tavLst>
                                        </p:anim>
                                        <p:anim calcmode="lin" valueType="num">
                                          <p:cBhvr additive="base">
                                            <p:cTn id="13" dur="1000" fill="hold"/>
                                            <p:tgtEl>
                                              <p:spTgt spid="5"/>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10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1000" fill="hold"/>
                                            <p:tgtEl>
                                              <p:spTgt spid="6"/>
                                            </p:tgtEl>
                                            <p:attrNameLst>
                                              <p:attrName>ppt_x</p:attrName>
                                            </p:attrNameLst>
                                          </p:cBhvr>
                                          <p:tavLst>
                                            <p:tav tm="0">
                                              <p:val>
                                                <p:strVal val="#ppt_x"/>
                                              </p:val>
                                            </p:tav>
                                            <p:tav tm="100000">
                                              <p:val>
                                                <p:strVal val="#ppt_x"/>
                                              </p:val>
                                            </p:tav>
                                          </p:tavLst>
                                        </p:anim>
                                        <p:anim calcmode="lin" valueType="num">
                                          <p:cBhvr additive="base">
                                            <p:cTn id="17" dur="1000" fill="hold"/>
                                            <p:tgtEl>
                                              <p:spTgt spid="6"/>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30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1000" fill="hold"/>
                                            <p:tgtEl>
                                              <p:spTgt spid="7"/>
                                            </p:tgtEl>
                                            <p:attrNameLst>
                                              <p:attrName>ppt_x</p:attrName>
                                            </p:attrNameLst>
                                          </p:cBhvr>
                                          <p:tavLst>
                                            <p:tav tm="0">
                                              <p:val>
                                                <p:strVal val="#ppt_x"/>
                                              </p:val>
                                            </p:tav>
                                            <p:tav tm="100000">
                                              <p:val>
                                                <p:strVal val="#ppt_x"/>
                                              </p:val>
                                            </p:tav>
                                          </p:tavLst>
                                        </p:anim>
                                        <p:anim calcmode="lin" valueType="num">
                                          <p:cBhvr additive="base">
                                            <p:cTn id="21" dur="1000" fill="hold"/>
                                            <p:tgtEl>
                                              <p:spTgt spid="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50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1000" fill="hold"/>
                                            <p:tgtEl>
                                              <p:spTgt spid="8"/>
                                            </p:tgtEl>
                                            <p:attrNameLst>
                                              <p:attrName>ppt_x</p:attrName>
                                            </p:attrNameLst>
                                          </p:cBhvr>
                                          <p:tavLst>
                                            <p:tav tm="0">
                                              <p:val>
                                                <p:strVal val="#ppt_x"/>
                                              </p:val>
                                            </p:tav>
                                            <p:tav tm="100000">
                                              <p:val>
                                                <p:strVal val="#ppt_x"/>
                                              </p:val>
                                            </p:tav>
                                          </p:tavLst>
                                        </p:anim>
                                        <p:anim calcmode="lin" valueType="num">
                                          <p:cBhvr additive="base">
                                            <p:cTn id="25" dur="1000" fill="hold"/>
                                            <p:tgtEl>
                                              <p:spTgt spid="8"/>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60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1000" fill="hold"/>
                                            <p:tgtEl>
                                              <p:spTgt spid="9"/>
                                            </p:tgtEl>
                                            <p:attrNameLst>
                                              <p:attrName>ppt_x</p:attrName>
                                            </p:attrNameLst>
                                          </p:cBhvr>
                                          <p:tavLst>
                                            <p:tav tm="0">
                                              <p:val>
                                                <p:strVal val="#ppt_x"/>
                                              </p:val>
                                            </p:tav>
                                            <p:tav tm="100000">
                                              <p:val>
                                                <p:strVal val="#ppt_x"/>
                                              </p:val>
                                            </p:tav>
                                          </p:tavLst>
                                        </p:anim>
                                        <p:anim calcmode="lin" valueType="num">
                                          <p:cBhvr additive="base">
                                            <p:cTn id="29" dur="1000" fill="hold"/>
                                            <p:tgtEl>
                                              <p:spTgt spid="9"/>
                                            </p:tgtEl>
                                            <p:attrNameLst>
                                              <p:attrName>ppt_y</p:attrName>
                                            </p:attrNameLst>
                                          </p:cBhvr>
                                          <p:tavLst>
                                            <p:tav tm="0">
                                              <p:val>
                                                <p:strVal val="0-#ppt_h/2"/>
                                              </p:val>
                                            </p:tav>
                                            <p:tav tm="100000">
                                              <p:val>
                                                <p:strVal val="#ppt_y"/>
                                              </p:val>
                                            </p:tav>
                                          </p:tavLst>
                                        </p:anim>
                                      </p:childTnLst>
                                    </p:cTn>
                                  </p:par>
                                </p:childTnLst>
                              </p:cTn>
                            </p:par>
                            <p:par>
                              <p:cTn id="30" fill="hold">
                                <p:stCondLst>
                                  <p:cond delay="2100"/>
                                </p:stCondLst>
                                <p:childTnLst>
                                  <p:par>
                                    <p:cTn id="31" presetID="22" presetClass="entr" presetSubtype="8"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par>
                                    <p:cTn id="34" presetID="22" presetClass="entr" presetSubtype="8"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par>
                                    <p:cTn id="37" presetID="22" presetClass="entr" presetSubtype="8"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par>
                                    <p:cTn id="40" presetID="22" presetClass="entr" presetSubtype="8"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par>
                                    <p:cTn id="43" presetID="22" presetClass="entr" presetSubtype="8"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left)">
                                          <p:cBhvr>
                                            <p:cTn id="45" dur="500"/>
                                            <p:tgtEl>
                                              <p:spTgt spid="15"/>
                                            </p:tgtEl>
                                          </p:cBhvr>
                                        </p:animEffect>
                                      </p:childTnLst>
                                    </p:cTn>
                                  </p:par>
                                </p:childTnLst>
                              </p:cTn>
                            </p:par>
                            <p:par>
                              <p:cTn id="46" fill="hold">
                                <p:stCondLst>
                                  <p:cond delay="2600"/>
                                </p:stCondLst>
                                <p:childTnLst>
                                  <p:par>
                                    <p:cTn id="47" presetID="17" presetClass="entr" presetSubtype="1" fill="hold" grpId="0" nodeType="afterEffect">
                                      <p:stCondLst>
                                        <p:cond delay="0"/>
                                      </p:stCondLst>
                                      <p:iterate type="lt">
                                        <p:tmPct val="40000"/>
                                      </p:iterate>
                                      <p:childTnLst>
                                        <p:set>
                                          <p:cBhvr>
                                            <p:cTn id="48" dur="1" fill="hold">
                                              <p:stCondLst>
                                                <p:cond delay="0"/>
                                              </p:stCondLst>
                                            </p:cTn>
                                            <p:tgtEl>
                                              <p:spTgt spid="27"/>
                                            </p:tgtEl>
                                            <p:attrNameLst>
                                              <p:attrName>style.visibility</p:attrName>
                                            </p:attrNameLst>
                                          </p:cBhvr>
                                          <p:to>
                                            <p:strVal val="visible"/>
                                          </p:to>
                                        </p:set>
                                        <p:anim calcmode="lin" valueType="num">
                                          <p:cBhvr>
                                            <p:cTn id="49" dur="250" fill="hold"/>
                                            <p:tgtEl>
                                              <p:spTgt spid="27"/>
                                            </p:tgtEl>
                                            <p:attrNameLst>
                                              <p:attrName>ppt_x</p:attrName>
                                            </p:attrNameLst>
                                          </p:cBhvr>
                                          <p:tavLst>
                                            <p:tav tm="0">
                                              <p:val>
                                                <p:strVal val="#ppt_x"/>
                                              </p:val>
                                            </p:tav>
                                            <p:tav tm="100000">
                                              <p:val>
                                                <p:strVal val="#ppt_x"/>
                                              </p:val>
                                            </p:tav>
                                          </p:tavLst>
                                        </p:anim>
                                        <p:anim calcmode="lin" valueType="num">
                                          <p:cBhvr>
                                            <p:cTn id="50" dur="250" fill="hold"/>
                                            <p:tgtEl>
                                              <p:spTgt spid="27"/>
                                            </p:tgtEl>
                                            <p:attrNameLst>
                                              <p:attrName>ppt_y</p:attrName>
                                            </p:attrNameLst>
                                          </p:cBhvr>
                                          <p:tavLst>
                                            <p:tav tm="0">
                                              <p:val>
                                                <p:strVal val="#ppt_y-#ppt_h/2"/>
                                              </p:val>
                                            </p:tav>
                                            <p:tav tm="100000">
                                              <p:val>
                                                <p:strVal val="#ppt_y"/>
                                              </p:val>
                                            </p:tav>
                                          </p:tavLst>
                                        </p:anim>
                                        <p:anim calcmode="lin" valueType="num">
                                          <p:cBhvr>
                                            <p:cTn id="51" dur="250" fill="hold"/>
                                            <p:tgtEl>
                                              <p:spTgt spid="27"/>
                                            </p:tgtEl>
                                            <p:attrNameLst>
                                              <p:attrName>ppt_w</p:attrName>
                                            </p:attrNameLst>
                                          </p:cBhvr>
                                          <p:tavLst>
                                            <p:tav tm="0">
                                              <p:val>
                                                <p:strVal val="#ppt_w"/>
                                              </p:val>
                                            </p:tav>
                                            <p:tav tm="100000">
                                              <p:val>
                                                <p:strVal val="#ppt_w"/>
                                              </p:val>
                                            </p:tav>
                                          </p:tavLst>
                                        </p:anim>
                                        <p:anim calcmode="lin" valueType="num">
                                          <p:cBhvr>
                                            <p:cTn id="52" dur="250" fill="hold"/>
                                            <p:tgtEl>
                                              <p:spTgt spid="27"/>
                                            </p:tgtEl>
                                            <p:attrNameLst>
                                              <p:attrName>ppt_h</p:attrName>
                                            </p:attrNameLst>
                                          </p:cBhvr>
                                          <p:tavLst>
                                            <p:tav tm="0">
                                              <p:val>
                                                <p:fltVal val="0"/>
                                              </p:val>
                                            </p:tav>
                                            <p:tav tm="100000">
                                              <p:val>
                                                <p:strVal val="#ppt_h"/>
                                              </p:val>
                                            </p:tav>
                                          </p:tavLst>
                                        </p:anim>
                                      </p:childTnLst>
                                    </p:cTn>
                                  </p:par>
                                  <p:par>
                                    <p:cTn id="53" presetID="17" presetClass="entr" presetSubtype="1" fill="hold" grpId="0" nodeType="withEffect">
                                      <p:stCondLst>
                                        <p:cond delay="200"/>
                                      </p:stCondLst>
                                      <p:iterate type="lt">
                                        <p:tmPct val="40000"/>
                                      </p:iterate>
                                      <p:childTnLst>
                                        <p:set>
                                          <p:cBhvr>
                                            <p:cTn id="54" dur="1" fill="hold">
                                              <p:stCondLst>
                                                <p:cond delay="0"/>
                                              </p:stCondLst>
                                            </p:cTn>
                                            <p:tgtEl>
                                              <p:spTgt spid="25"/>
                                            </p:tgtEl>
                                            <p:attrNameLst>
                                              <p:attrName>style.visibility</p:attrName>
                                            </p:attrNameLst>
                                          </p:cBhvr>
                                          <p:to>
                                            <p:strVal val="visible"/>
                                          </p:to>
                                        </p:set>
                                        <p:anim calcmode="lin" valueType="num">
                                          <p:cBhvr>
                                            <p:cTn id="55" dur="250" fill="hold"/>
                                            <p:tgtEl>
                                              <p:spTgt spid="25"/>
                                            </p:tgtEl>
                                            <p:attrNameLst>
                                              <p:attrName>ppt_x</p:attrName>
                                            </p:attrNameLst>
                                          </p:cBhvr>
                                          <p:tavLst>
                                            <p:tav tm="0">
                                              <p:val>
                                                <p:strVal val="#ppt_x"/>
                                              </p:val>
                                            </p:tav>
                                            <p:tav tm="100000">
                                              <p:val>
                                                <p:strVal val="#ppt_x"/>
                                              </p:val>
                                            </p:tav>
                                          </p:tavLst>
                                        </p:anim>
                                        <p:anim calcmode="lin" valueType="num">
                                          <p:cBhvr>
                                            <p:cTn id="56" dur="250" fill="hold"/>
                                            <p:tgtEl>
                                              <p:spTgt spid="25"/>
                                            </p:tgtEl>
                                            <p:attrNameLst>
                                              <p:attrName>ppt_y</p:attrName>
                                            </p:attrNameLst>
                                          </p:cBhvr>
                                          <p:tavLst>
                                            <p:tav tm="0">
                                              <p:val>
                                                <p:strVal val="#ppt_y-#ppt_h/2"/>
                                              </p:val>
                                            </p:tav>
                                            <p:tav tm="100000">
                                              <p:val>
                                                <p:strVal val="#ppt_y"/>
                                              </p:val>
                                            </p:tav>
                                          </p:tavLst>
                                        </p:anim>
                                        <p:anim calcmode="lin" valueType="num">
                                          <p:cBhvr>
                                            <p:cTn id="57" dur="250" fill="hold"/>
                                            <p:tgtEl>
                                              <p:spTgt spid="25"/>
                                            </p:tgtEl>
                                            <p:attrNameLst>
                                              <p:attrName>ppt_w</p:attrName>
                                            </p:attrNameLst>
                                          </p:cBhvr>
                                          <p:tavLst>
                                            <p:tav tm="0">
                                              <p:val>
                                                <p:strVal val="#ppt_w"/>
                                              </p:val>
                                            </p:tav>
                                            <p:tav tm="100000">
                                              <p:val>
                                                <p:strVal val="#ppt_w"/>
                                              </p:val>
                                            </p:tav>
                                          </p:tavLst>
                                        </p:anim>
                                        <p:anim calcmode="lin" valueType="num">
                                          <p:cBhvr>
                                            <p:cTn id="58" dur="250" fill="hold"/>
                                            <p:tgtEl>
                                              <p:spTgt spid="25"/>
                                            </p:tgtEl>
                                            <p:attrNameLst>
                                              <p:attrName>ppt_h</p:attrName>
                                            </p:attrNameLst>
                                          </p:cBhvr>
                                          <p:tavLst>
                                            <p:tav tm="0">
                                              <p:val>
                                                <p:fltVal val="0"/>
                                              </p:val>
                                            </p:tav>
                                            <p:tav tm="100000">
                                              <p:val>
                                                <p:strVal val="#ppt_h"/>
                                              </p:val>
                                            </p:tav>
                                          </p:tavLst>
                                        </p:anim>
                                      </p:childTnLst>
                                    </p:cTn>
                                  </p:par>
                                  <p:par>
                                    <p:cTn id="59" presetID="17" presetClass="entr" presetSubtype="1" fill="hold" grpId="0" nodeType="withEffect">
                                      <p:stCondLst>
                                        <p:cond delay="400"/>
                                      </p:stCondLst>
                                      <p:iterate type="lt">
                                        <p:tmPct val="40000"/>
                                      </p:iterate>
                                      <p:childTnLst>
                                        <p:set>
                                          <p:cBhvr>
                                            <p:cTn id="60" dur="1" fill="hold">
                                              <p:stCondLst>
                                                <p:cond delay="0"/>
                                              </p:stCondLst>
                                            </p:cTn>
                                            <p:tgtEl>
                                              <p:spTgt spid="23"/>
                                            </p:tgtEl>
                                            <p:attrNameLst>
                                              <p:attrName>style.visibility</p:attrName>
                                            </p:attrNameLst>
                                          </p:cBhvr>
                                          <p:to>
                                            <p:strVal val="visible"/>
                                          </p:to>
                                        </p:set>
                                        <p:anim calcmode="lin" valueType="num">
                                          <p:cBhvr>
                                            <p:cTn id="61" dur="250" fill="hold"/>
                                            <p:tgtEl>
                                              <p:spTgt spid="23"/>
                                            </p:tgtEl>
                                            <p:attrNameLst>
                                              <p:attrName>ppt_x</p:attrName>
                                            </p:attrNameLst>
                                          </p:cBhvr>
                                          <p:tavLst>
                                            <p:tav tm="0">
                                              <p:val>
                                                <p:strVal val="#ppt_x"/>
                                              </p:val>
                                            </p:tav>
                                            <p:tav tm="100000">
                                              <p:val>
                                                <p:strVal val="#ppt_x"/>
                                              </p:val>
                                            </p:tav>
                                          </p:tavLst>
                                        </p:anim>
                                        <p:anim calcmode="lin" valueType="num">
                                          <p:cBhvr>
                                            <p:cTn id="62" dur="250" fill="hold"/>
                                            <p:tgtEl>
                                              <p:spTgt spid="23"/>
                                            </p:tgtEl>
                                            <p:attrNameLst>
                                              <p:attrName>ppt_y</p:attrName>
                                            </p:attrNameLst>
                                          </p:cBhvr>
                                          <p:tavLst>
                                            <p:tav tm="0">
                                              <p:val>
                                                <p:strVal val="#ppt_y-#ppt_h/2"/>
                                              </p:val>
                                            </p:tav>
                                            <p:tav tm="100000">
                                              <p:val>
                                                <p:strVal val="#ppt_y"/>
                                              </p:val>
                                            </p:tav>
                                          </p:tavLst>
                                        </p:anim>
                                        <p:anim calcmode="lin" valueType="num">
                                          <p:cBhvr>
                                            <p:cTn id="63" dur="250" fill="hold"/>
                                            <p:tgtEl>
                                              <p:spTgt spid="23"/>
                                            </p:tgtEl>
                                            <p:attrNameLst>
                                              <p:attrName>ppt_w</p:attrName>
                                            </p:attrNameLst>
                                          </p:cBhvr>
                                          <p:tavLst>
                                            <p:tav tm="0">
                                              <p:val>
                                                <p:strVal val="#ppt_w"/>
                                              </p:val>
                                            </p:tav>
                                            <p:tav tm="100000">
                                              <p:val>
                                                <p:strVal val="#ppt_w"/>
                                              </p:val>
                                            </p:tav>
                                          </p:tavLst>
                                        </p:anim>
                                        <p:anim calcmode="lin" valueType="num">
                                          <p:cBhvr>
                                            <p:cTn id="64" dur="250" fill="hold"/>
                                            <p:tgtEl>
                                              <p:spTgt spid="23"/>
                                            </p:tgtEl>
                                            <p:attrNameLst>
                                              <p:attrName>ppt_h</p:attrName>
                                            </p:attrNameLst>
                                          </p:cBhvr>
                                          <p:tavLst>
                                            <p:tav tm="0">
                                              <p:val>
                                                <p:fltVal val="0"/>
                                              </p:val>
                                            </p:tav>
                                            <p:tav tm="100000">
                                              <p:val>
                                                <p:strVal val="#ppt_h"/>
                                              </p:val>
                                            </p:tav>
                                          </p:tavLst>
                                        </p:anim>
                                      </p:childTnLst>
                                    </p:cTn>
                                  </p:par>
                                  <p:par>
                                    <p:cTn id="65" presetID="17" presetClass="entr" presetSubtype="1" fill="hold" grpId="0" nodeType="withEffect">
                                      <p:stCondLst>
                                        <p:cond delay="600"/>
                                      </p:stCondLst>
                                      <p:iterate type="lt">
                                        <p:tmPct val="40000"/>
                                      </p:iterate>
                                      <p:childTnLst>
                                        <p:set>
                                          <p:cBhvr>
                                            <p:cTn id="66" dur="1" fill="hold">
                                              <p:stCondLst>
                                                <p:cond delay="0"/>
                                              </p:stCondLst>
                                            </p:cTn>
                                            <p:tgtEl>
                                              <p:spTgt spid="21"/>
                                            </p:tgtEl>
                                            <p:attrNameLst>
                                              <p:attrName>style.visibility</p:attrName>
                                            </p:attrNameLst>
                                          </p:cBhvr>
                                          <p:to>
                                            <p:strVal val="visible"/>
                                          </p:to>
                                        </p:set>
                                        <p:anim calcmode="lin" valueType="num">
                                          <p:cBhvr>
                                            <p:cTn id="67" dur="250" fill="hold"/>
                                            <p:tgtEl>
                                              <p:spTgt spid="21"/>
                                            </p:tgtEl>
                                            <p:attrNameLst>
                                              <p:attrName>ppt_x</p:attrName>
                                            </p:attrNameLst>
                                          </p:cBhvr>
                                          <p:tavLst>
                                            <p:tav tm="0">
                                              <p:val>
                                                <p:strVal val="#ppt_x"/>
                                              </p:val>
                                            </p:tav>
                                            <p:tav tm="100000">
                                              <p:val>
                                                <p:strVal val="#ppt_x"/>
                                              </p:val>
                                            </p:tav>
                                          </p:tavLst>
                                        </p:anim>
                                        <p:anim calcmode="lin" valueType="num">
                                          <p:cBhvr>
                                            <p:cTn id="68" dur="250" fill="hold"/>
                                            <p:tgtEl>
                                              <p:spTgt spid="21"/>
                                            </p:tgtEl>
                                            <p:attrNameLst>
                                              <p:attrName>ppt_y</p:attrName>
                                            </p:attrNameLst>
                                          </p:cBhvr>
                                          <p:tavLst>
                                            <p:tav tm="0">
                                              <p:val>
                                                <p:strVal val="#ppt_y-#ppt_h/2"/>
                                              </p:val>
                                            </p:tav>
                                            <p:tav tm="100000">
                                              <p:val>
                                                <p:strVal val="#ppt_y"/>
                                              </p:val>
                                            </p:tav>
                                          </p:tavLst>
                                        </p:anim>
                                        <p:anim calcmode="lin" valueType="num">
                                          <p:cBhvr>
                                            <p:cTn id="69" dur="250" fill="hold"/>
                                            <p:tgtEl>
                                              <p:spTgt spid="21"/>
                                            </p:tgtEl>
                                            <p:attrNameLst>
                                              <p:attrName>ppt_w</p:attrName>
                                            </p:attrNameLst>
                                          </p:cBhvr>
                                          <p:tavLst>
                                            <p:tav tm="0">
                                              <p:val>
                                                <p:strVal val="#ppt_w"/>
                                              </p:val>
                                            </p:tav>
                                            <p:tav tm="100000">
                                              <p:val>
                                                <p:strVal val="#ppt_w"/>
                                              </p:val>
                                            </p:tav>
                                          </p:tavLst>
                                        </p:anim>
                                        <p:anim calcmode="lin" valueType="num">
                                          <p:cBhvr>
                                            <p:cTn id="70" dur="250" fill="hold"/>
                                            <p:tgtEl>
                                              <p:spTgt spid="21"/>
                                            </p:tgtEl>
                                            <p:attrNameLst>
                                              <p:attrName>ppt_h</p:attrName>
                                            </p:attrNameLst>
                                          </p:cBhvr>
                                          <p:tavLst>
                                            <p:tav tm="0">
                                              <p:val>
                                                <p:fltVal val="0"/>
                                              </p:val>
                                            </p:tav>
                                            <p:tav tm="100000">
                                              <p:val>
                                                <p:strVal val="#ppt_h"/>
                                              </p:val>
                                            </p:tav>
                                          </p:tavLst>
                                        </p:anim>
                                      </p:childTnLst>
                                    </p:cTn>
                                  </p:par>
                                  <p:par>
                                    <p:cTn id="71" presetID="17" presetClass="entr" presetSubtype="1" fill="hold" grpId="0" nodeType="withEffect">
                                      <p:stCondLst>
                                        <p:cond delay="800"/>
                                      </p:stCondLst>
                                      <p:iterate type="lt">
                                        <p:tmPct val="40000"/>
                                      </p:iterate>
                                      <p:childTnLst>
                                        <p:set>
                                          <p:cBhvr>
                                            <p:cTn id="72" dur="1" fill="hold">
                                              <p:stCondLst>
                                                <p:cond delay="0"/>
                                              </p:stCondLst>
                                            </p:cTn>
                                            <p:tgtEl>
                                              <p:spTgt spid="19"/>
                                            </p:tgtEl>
                                            <p:attrNameLst>
                                              <p:attrName>style.visibility</p:attrName>
                                            </p:attrNameLst>
                                          </p:cBhvr>
                                          <p:to>
                                            <p:strVal val="visible"/>
                                          </p:to>
                                        </p:set>
                                        <p:anim calcmode="lin" valueType="num">
                                          <p:cBhvr>
                                            <p:cTn id="73" dur="250" fill="hold"/>
                                            <p:tgtEl>
                                              <p:spTgt spid="19"/>
                                            </p:tgtEl>
                                            <p:attrNameLst>
                                              <p:attrName>ppt_x</p:attrName>
                                            </p:attrNameLst>
                                          </p:cBhvr>
                                          <p:tavLst>
                                            <p:tav tm="0">
                                              <p:val>
                                                <p:strVal val="#ppt_x"/>
                                              </p:val>
                                            </p:tav>
                                            <p:tav tm="100000">
                                              <p:val>
                                                <p:strVal val="#ppt_x"/>
                                              </p:val>
                                            </p:tav>
                                          </p:tavLst>
                                        </p:anim>
                                        <p:anim calcmode="lin" valueType="num">
                                          <p:cBhvr>
                                            <p:cTn id="74" dur="250" fill="hold"/>
                                            <p:tgtEl>
                                              <p:spTgt spid="19"/>
                                            </p:tgtEl>
                                            <p:attrNameLst>
                                              <p:attrName>ppt_y</p:attrName>
                                            </p:attrNameLst>
                                          </p:cBhvr>
                                          <p:tavLst>
                                            <p:tav tm="0">
                                              <p:val>
                                                <p:strVal val="#ppt_y-#ppt_h/2"/>
                                              </p:val>
                                            </p:tav>
                                            <p:tav tm="100000">
                                              <p:val>
                                                <p:strVal val="#ppt_y"/>
                                              </p:val>
                                            </p:tav>
                                          </p:tavLst>
                                        </p:anim>
                                        <p:anim calcmode="lin" valueType="num">
                                          <p:cBhvr>
                                            <p:cTn id="75" dur="250" fill="hold"/>
                                            <p:tgtEl>
                                              <p:spTgt spid="19"/>
                                            </p:tgtEl>
                                            <p:attrNameLst>
                                              <p:attrName>ppt_w</p:attrName>
                                            </p:attrNameLst>
                                          </p:cBhvr>
                                          <p:tavLst>
                                            <p:tav tm="0">
                                              <p:val>
                                                <p:strVal val="#ppt_w"/>
                                              </p:val>
                                            </p:tav>
                                            <p:tav tm="100000">
                                              <p:val>
                                                <p:strVal val="#ppt_w"/>
                                              </p:val>
                                            </p:tav>
                                          </p:tavLst>
                                        </p:anim>
                                        <p:anim calcmode="lin" valueType="num">
                                          <p:cBhvr>
                                            <p:cTn id="76" dur="250" fill="hold"/>
                                            <p:tgtEl>
                                              <p:spTgt spid="19"/>
                                            </p:tgtEl>
                                            <p:attrNameLst>
                                              <p:attrName>ppt_h</p:attrName>
                                            </p:attrNameLst>
                                          </p:cBhvr>
                                          <p:tavLst>
                                            <p:tav tm="0">
                                              <p:val>
                                                <p:fltVal val="0"/>
                                              </p:val>
                                            </p:tav>
                                            <p:tav tm="100000">
                                              <p:val>
                                                <p:strVal val="#ppt_h"/>
                                              </p:val>
                                            </p:tav>
                                          </p:tavLst>
                                        </p:anim>
                                      </p:childTnLst>
                                    </p:cTn>
                                  </p:par>
                                </p:childTnLst>
                              </p:cTn>
                            </p:par>
                            <p:par>
                              <p:cTn id="77" fill="hold">
                                <p:stCondLst>
                                  <p:cond delay="3950"/>
                                </p:stCondLst>
                                <p:childTnLst>
                                  <p:par>
                                    <p:cTn id="78" presetID="22" presetClass="entr" presetSubtype="8" fill="hold" grpId="0" nodeType="afterEffect">
                                      <p:stCondLst>
                                        <p:cond delay="0"/>
                                      </p:stCondLst>
                                      <p:childTnLst>
                                        <p:set>
                                          <p:cBhvr>
                                            <p:cTn id="79" dur="1" fill="hold">
                                              <p:stCondLst>
                                                <p:cond delay="0"/>
                                              </p:stCondLst>
                                            </p:cTn>
                                            <p:tgtEl>
                                              <p:spTgt spid="26"/>
                                            </p:tgtEl>
                                            <p:attrNameLst>
                                              <p:attrName>style.visibility</p:attrName>
                                            </p:attrNameLst>
                                          </p:cBhvr>
                                          <p:to>
                                            <p:strVal val="visible"/>
                                          </p:to>
                                        </p:set>
                                        <p:animEffect transition="in" filter="wipe(left)">
                                          <p:cBhvr>
                                            <p:cTn id="80" dur="500"/>
                                            <p:tgtEl>
                                              <p:spTgt spid="26"/>
                                            </p:tgtEl>
                                          </p:cBhvr>
                                        </p:animEffect>
                                      </p:childTnLst>
                                    </p:cTn>
                                  </p:par>
                                  <p:par>
                                    <p:cTn id="81" presetID="22" presetClass="entr" presetSubtype="8" fill="hold" grpId="0" nodeType="withEffect">
                                      <p:stCondLst>
                                        <p:cond delay="200"/>
                                      </p:stCondLst>
                                      <p:childTnLst>
                                        <p:set>
                                          <p:cBhvr>
                                            <p:cTn id="82" dur="1" fill="hold">
                                              <p:stCondLst>
                                                <p:cond delay="0"/>
                                              </p:stCondLst>
                                            </p:cTn>
                                            <p:tgtEl>
                                              <p:spTgt spid="24"/>
                                            </p:tgtEl>
                                            <p:attrNameLst>
                                              <p:attrName>style.visibility</p:attrName>
                                            </p:attrNameLst>
                                          </p:cBhvr>
                                          <p:to>
                                            <p:strVal val="visible"/>
                                          </p:to>
                                        </p:set>
                                        <p:animEffect transition="in" filter="wipe(left)">
                                          <p:cBhvr>
                                            <p:cTn id="83" dur="500"/>
                                            <p:tgtEl>
                                              <p:spTgt spid="24"/>
                                            </p:tgtEl>
                                          </p:cBhvr>
                                        </p:animEffect>
                                      </p:childTnLst>
                                    </p:cTn>
                                  </p:par>
                                  <p:par>
                                    <p:cTn id="84" presetID="22" presetClass="entr" presetSubtype="8" fill="hold" grpId="0" nodeType="withEffect">
                                      <p:stCondLst>
                                        <p:cond delay="400"/>
                                      </p:stCondLst>
                                      <p:childTnLst>
                                        <p:set>
                                          <p:cBhvr>
                                            <p:cTn id="85" dur="1" fill="hold">
                                              <p:stCondLst>
                                                <p:cond delay="0"/>
                                              </p:stCondLst>
                                            </p:cTn>
                                            <p:tgtEl>
                                              <p:spTgt spid="22"/>
                                            </p:tgtEl>
                                            <p:attrNameLst>
                                              <p:attrName>style.visibility</p:attrName>
                                            </p:attrNameLst>
                                          </p:cBhvr>
                                          <p:to>
                                            <p:strVal val="visible"/>
                                          </p:to>
                                        </p:set>
                                        <p:animEffect transition="in" filter="wipe(left)">
                                          <p:cBhvr>
                                            <p:cTn id="86" dur="500"/>
                                            <p:tgtEl>
                                              <p:spTgt spid="22"/>
                                            </p:tgtEl>
                                          </p:cBhvr>
                                        </p:animEffect>
                                      </p:childTnLst>
                                    </p:cTn>
                                  </p:par>
                                  <p:par>
                                    <p:cTn id="87" presetID="22" presetClass="entr" presetSubtype="8" fill="hold" grpId="0" nodeType="withEffect">
                                      <p:stCondLst>
                                        <p:cond delay="600"/>
                                      </p:stCondLst>
                                      <p:childTnLst>
                                        <p:set>
                                          <p:cBhvr>
                                            <p:cTn id="88" dur="1" fill="hold">
                                              <p:stCondLst>
                                                <p:cond delay="0"/>
                                              </p:stCondLst>
                                            </p:cTn>
                                            <p:tgtEl>
                                              <p:spTgt spid="20"/>
                                            </p:tgtEl>
                                            <p:attrNameLst>
                                              <p:attrName>style.visibility</p:attrName>
                                            </p:attrNameLst>
                                          </p:cBhvr>
                                          <p:to>
                                            <p:strVal val="visible"/>
                                          </p:to>
                                        </p:set>
                                        <p:animEffect transition="in" filter="wipe(left)">
                                          <p:cBhvr>
                                            <p:cTn id="89" dur="500"/>
                                            <p:tgtEl>
                                              <p:spTgt spid="20"/>
                                            </p:tgtEl>
                                          </p:cBhvr>
                                        </p:animEffect>
                                      </p:childTnLst>
                                    </p:cTn>
                                  </p:par>
                                  <p:par>
                                    <p:cTn id="90" presetID="22" presetClass="entr" presetSubtype="8" fill="hold" grpId="0" nodeType="withEffect">
                                      <p:stCondLst>
                                        <p:cond delay="800"/>
                                      </p:stCondLst>
                                      <p:childTnLst>
                                        <p:set>
                                          <p:cBhvr>
                                            <p:cTn id="91" dur="1" fill="hold">
                                              <p:stCondLst>
                                                <p:cond delay="0"/>
                                              </p:stCondLst>
                                            </p:cTn>
                                            <p:tgtEl>
                                              <p:spTgt spid="18"/>
                                            </p:tgtEl>
                                            <p:attrNameLst>
                                              <p:attrName>style.visibility</p:attrName>
                                            </p:attrNameLst>
                                          </p:cBhvr>
                                          <p:to>
                                            <p:strVal val="visible"/>
                                          </p:to>
                                        </p:set>
                                        <p:animEffect transition="in" filter="wipe(left)">
                                          <p:cBhvr>
                                            <p:cTn id="9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8" grpId="0"/>
          <p:bldP spid="19" grpId="0"/>
          <p:bldP spid="20" grpId="0"/>
          <p:bldP spid="21" grpId="0"/>
          <p:bldP spid="22" grpId="0"/>
          <p:bldP spid="23" grpId="0"/>
          <p:bldP spid="24" grpId="0"/>
          <p:bldP spid="25" grpId="0"/>
          <p:bldP spid="26" grpId="0"/>
          <p:bldP spid="27"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C9357CAB-D5F9-4E67-AEE6-F72FA55E5EF2}"/>
              </a:ext>
            </a:extLst>
          </p:cNvPr>
          <p:cNvGrpSpPr/>
          <p:nvPr/>
        </p:nvGrpSpPr>
        <p:grpSpPr>
          <a:xfrm>
            <a:off x="4481038" y="413438"/>
            <a:ext cx="3255323" cy="653431"/>
            <a:chOff x="4973577" y="1165682"/>
            <a:chExt cx="2311400" cy="653431"/>
          </a:xfrm>
        </p:grpSpPr>
        <p:sp>
          <p:nvSpPr>
            <p:cNvPr id="16" name="TextBox 8">
              <a:extLst>
                <a:ext uri="{FF2B5EF4-FFF2-40B4-BE49-F238E27FC236}">
                  <a16:creationId xmlns:a16="http://schemas.microsoft.com/office/drawing/2014/main" id="{78651011-03CA-4D62-84E8-8E5B03A17CB6}"/>
                </a:ext>
              </a:extLst>
            </p:cNvPr>
            <p:cNvSpPr txBox="1">
              <a:spLocks noChangeArrowheads="1"/>
            </p:cNvSpPr>
            <p:nvPr/>
          </p:nvSpPr>
          <p:spPr bwMode="auto">
            <a:xfrm>
              <a:off x="4973577" y="11656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8A896E"/>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17" name="TextBox 8">
              <a:extLst>
                <a:ext uri="{FF2B5EF4-FFF2-40B4-BE49-F238E27FC236}">
                  <a16:creationId xmlns:a16="http://schemas.microsoft.com/office/drawing/2014/main" id="{35DD5958-AE25-4576-B4C5-0381196922E1}"/>
                </a:ext>
              </a:extLst>
            </p:cNvPr>
            <p:cNvSpPr txBox="1">
              <a:spLocks noChangeArrowheads="1"/>
            </p:cNvSpPr>
            <p:nvPr/>
          </p:nvSpPr>
          <p:spPr bwMode="auto">
            <a:xfrm>
              <a:off x="4973577" y="1634447"/>
              <a:ext cx="23114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5" name="矩形 9">
            <a:extLst>
              <a:ext uri="{FF2B5EF4-FFF2-40B4-BE49-F238E27FC236}">
                <a16:creationId xmlns:a16="http://schemas.microsoft.com/office/drawing/2014/main" id="{799DF0D4-40FF-4DBE-BB43-F8B06C10A819}"/>
              </a:ext>
            </a:extLst>
          </p:cNvPr>
          <p:cNvSpPr>
            <a:spLocks noChangeArrowheads="1"/>
          </p:cNvSpPr>
          <p:nvPr/>
        </p:nvSpPr>
        <p:spPr bwMode="auto">
          <a:xfrm>
            <a:off x="1816100" y="5486170"/>
            <a:ext cx="84359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400" dirty="0">
                <a:solidFill>
                  <a:schemeClr val="bg1">
                    <a:lumMod val="50000"/>
                  </a:schemeClr>
                </a:solidFill>
                <a:latin typeface="微软雅黑" pitchFamily="34" charset="-122"/>
                <a:ea typeface="微软雅黑" pitchFamily="34" charset="-122"/>
              </a:rPr>
              <a:t>我们工作室致力于专业</a:t>
            </a:r>
            <a:r>
              <a:rPr lang="en-US" altLang="zh-CN" sz="1400" dirty="0">
                <a:solidFill>
                  <a:schemeClr val="bg1">
                    <a:lumMod val="50000"/>
                  </a:schemeClr>
                </a:solidFill>
                <a:latin typeface="微软雅黑" pitchFamily="34" charset="-122"/>
                <a:ea typeface="微软雅黑" pitchFamily="34" charset="-122"/>
              </a:rPr>
              <a:t>PPT</a:t>
            </a:r>
            <a:r>
              <a:rPr lang="zh-CN" altLang="en-US" sz="1400" dirty="0">
                <a:solidFill>
                  <a:schemeClr val="bg1">
                    <a:lumMod val="50000"/>
                  </a:schemeClr>
                </a:solidFill>
                <a:latin typeface="微软雅黑" pitchFamily="34" charset="-122"/>
                <a:ea typeface="微软雅黑" pitchFamily="34" charset="-122"/>
              </a:rPr>
              <a:t>模板的发布，课件及汇报</a:t>
            </a:r>
            <a:r>
              <a:rPr lang="en-US" altLang="zh-CN" sz="1400" dirty="0">
                <a:solidFill>
                  <a:schemeClr val="bg1">
                    <a:lumMod val="50000"/>
                  </a:schemeClr>
                </a:solidFill>
                <a:latin typeface="微软雅黑" pitchFamily="34" charset="-122"/>
                <a:ea typeface="微软雅黑" pitchFamily="34" charset="-122"/>
              </a:rPr>
              <a:t>PPT</a:t>
            </a:r>
            <a:r>
              <a:rPr lang="zh-CN" altLang="en-US" sz="1400" dirty="0">
                <a:solidFill>
                  <a:schemeClr val="bg1">
                    <a:lumMod val="50000"/>
                  </a:schemeClr>
                </a:solidFill>
                <a:latin typeface="微软雅黑" pitchFamily="34" charset="-122"/>
                <a:ea typeface="微软雅黑" pitchFamily="34" charset="-122"/>
              </a:rPr>
              <a:t>的美化，并为您提供专业的</a:t>
            </a:r>
            <a:r>
              <a:rPr lang="en-US" altLang="zh-CN" sz="1400" dirty="0">
                <a:solidFill>
                  <a:schemeClr val="bg1">
                    <a:lumMod val="50000"/>
                  </a:schemeClr>
                </a:solidFill>
                <a:latin typeface="微软雅黑" pitchFamily="34" charset="-122"/>
                <a:ea typeface="微软雅黑" pitchFamily="34" charset="-122"/>
              </a:rPr>
              <a:t>PPT</a:t>
            </a:r>
            <a:r>
              <a:rPr lang="zh-CN" altLang="en-US" sz="1400" dirty="0">
                <a:solidFill>
                  <a:schemeClr val="bg1">
                    <a:lumMod val="50000"/>
                  </a:schemeClr>
                </a:solidFill>
                <a:latin typeface="微软雅黑" pitchFamily="34" charset="-122"/>
                <a:ea typeface="微软雅黑" pitchFamily="34" charset="-122"/>
              </a:rPr>
              <a:t>个性定制服务。我们秉承“给您演示的光和热”的理念，为您分担职场压力</a:t>
            </a:r>
            <a:r>
              <a:rPr lang="en-US" altLang="zh-CN" sz="1400" dirty="0">
                <a:solidFill>
                  <a:schemeClr val="bg1">
                    <a:lumMod val="50000"/>
                  </a:schemeClr>
                </a:solidFill>
                <a:latin typeface="微软雅黑" pitchFamily="34" charset="-122"/>
                <a:ea typeface="微软雅黑" pitchFamily="34" charset="-122"/>
              </a:rPr>
              <a:t>,</a:t>
            </a:r>
            <a:r>
              <a:rPr lang="zh-CN" altLang="en-US" sz="1400" dirty="0">
                <a:solidFill>
                  <a:schemeClr val="bg1">
                    <a:lumMod val="50000"/>
                  </a:schemeClr>
                </a:solidFill>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altLang="zh-CN" sz="1400" dirty="0">
              <a:solidFill>
                <a:schemeClr val="bg1">
                  <a:lumMod val="50000"/>
                </a:schemeClr>
              </a:solidFill>
              <a:latin typeface="微软雅黑" pitchFamily="34" charset="-122"/>
              <a:ea typeface="微软雅黑" pitchFamily="34" charset="-122"/>
            </a:endParaRPr>
          </a:p>
        </p:txBody>
      </p:sp>
      <p:grpSp>
        <p:nvGrpSpPr>
          <p:cNvPr id="6" name="组合 10">
            <a:extLst>
              <a:ext uri="{FF2B5EF4-FFF2-40B4-BE49-F238E27FC236}">
                <a16:creationId xmlns:a16="http://schemas.microsoft.com/office/drawing/2014/main" id="{334505E2-2863-4C49-AD10-68A52534E040}"/>
              </a:ext>
            </a:extLst>
          </p:cNvPr>
          <p:cNvGrpSpPr>
            <a:grpSpLocks/>
          </p:cNvGrpSpPr>
          <p:nvPr/>
        </p:nvGrpSpPr>
        <p:grpSpPr bwMode="auto">
          <a:xfrm>
            <a:off x="1033463" y="2085745"/>
            <a:ext cx="3021012" cy="2824162"/>
            <a:chOff x="0" y="0"/>
            <a:chExt cx="3021028" cy="2825105"/>
          </a:xfrm>
        </p:grpSpPr>
        <p:grpSp>
          <p:nvGrpSpPr>
            <p:cNvPr id="7" name="组合 11">
              <a:extLst>
                <a:ext uri="{FF2B5EF4-FFF2-40B4-BE49-F238E27FC236}">
                  <a16:creationId xmlns:a16="http://schemas.microsoft.com/office/drawing/2014/main" id="{CF7F1233-FEE7-4397-85C9-15F3DF12BA77}"/>
                </a:ext>
              </a:extLst>
            </p:cNvPr>
            <p:cNvGrpSpPr>
              <a:grpSpLocks/>
            </p:cNvGrpSpPr>
            <p:nvPr/>
          </p:nvGrpSpPr>
          <p:grpSpPr bwMode="auto">
            <a:xfrm>
              <a:off x="0" y="0"/>
              <a:ext cx="3021028" cy="2825105"/>
              <a:chOff x="0" y="0"/>
              <a:chExt cx="2534920" cy="2370523"/>
            </a:xfrm>
          </p:grpSpPr>
          <p:sp>
            <p:nvSpPr>
              <p:cNvPr id="11" name="矩形 10">
                <a:extLst>
                  <a:ext uri="{FF2B5EF4-FFF2-40B4-BE49-F238E27FC236}">
                    <a16:creationId xmlns:a16="http://schemas.microsoft.com/office/drawing/2014/main" id="{A0D2F451-EDB4-4090-955A-C7CF6754D510}"/>
                  </a:ext>
                </a:extLst>
              </p:cNvPr>
              <p:cNvSpPr>
                <a:spLocks noChangeArrowheads="1"/>
              </p:cNvSpPr>
              <p:nvPr/>
            </p:nvSpPr>
            <p:spPr bwMode="auto">
              <a:xfrm>
                <a:off x="0" y="728335"/>
                <a:ext cx="2534920" cy="1642188"/>
              </a:xfrm>
              <a:prstGeom prst="rect">
                <a:avLst/>
              </a:prstGeom>
              <a:solidFill>
                <a:srgbClr val="8A896E"/>
              </a:solidFill>
              <a:ln w="19050">
                <a:noFill/>
                <a:miter lim="800000"/>
                <a:headEnd/>
                <a:tailEnd/>
              </a:ln>
              <a:extLst/>
            </p:spPr>
            <p:txBody>
              <a:bodyPr anchor="ctr"/>
              <a:lstStyle/>
              <a:p>
                <a:pPr algn="ctr" eaLnBrk="1" hangingPunct="1"/>
                <a:endParaRPr lang="zh-CN" altLang="en-US">
                  <a:solidFill>
                    <a:schemeClr val="bg1"/>
                  </a:solidFill>
                </a:endParaRPr>
              </a:p>
            </p:txBody>
          </p:sp>
          <p:sp>
            <p:nvSpPr>
              <p:cNvPr id="13" name="圆角矩形 17">
                <a:extLst>
                  <a:ext uri="{FF2B5EF4-FFF2-40B4-BE49-F238E27FC236}">
                    <a16:creationId xmlns:a16="http://schemas.microsoft.com/office/drawing/2014/main" id="{14987CCB-8ED8-441A-9CBA-FDABC4F1B38C}"/>
                  </a:ext>
                </a:extLst>
              </p:cNvPr>
              <p:cNvSpPr>
                <a:spLocks noChangeArrowheads="1"/>
              </p:cNvSpPr>
              <p:nvPr/>
            </p:nvSpPr>
            <p:spPr bwMode="auto">
              <a:xfrm>
                <a:off x="734872" y="0"/>
                <a:ext cx="1065176" cy="1065176"/>
              </a:xfrm>
              <a:prstGeom prst="roundRect">
                <a:avLst>
                  <a:gd name="adj" fmla="val 16667"/>
                </a:avLst>
              </a:prstGeom>
              <a:solidFill>
                <a:srgbClr val="8A896E"/>
              </a:solidFill>
              <a:ln w="9525">
                <a:noFill/>
                <a:round/>
                <a:headEnd/>
                <a:tailEnd/>
              </a:ln>
              <a:extLst/>
            </p:spPr>
            <p:txBody>
              <a:bodyPr anchor="ctr"/>
              <a:lstStyle/>
              <a:p>
                <a:pPr algn="ctr" eaLnBrk="1" hangingPunct="1"/>
                <a:endParaRPr lang="zh-CN" altLang="en-US">
                  <a:solidFill>
                    <a:schemeClr val="bg1"/>
                  </a:solidFill>
                </a:endParaRPr>
              </a:p>
            </p:txBody>
          </p:sp>
        </p:grpSp>
        <p:sp>
          <p:nvSpPr>
            <p:cNvPr id="8" name="文本框 7">
              <a:extLst>
                <a:ext uri="{FF2B5EF4-FFF2-40B4-BE49-F238E27FC236}">
                  <a16:creationId xmlns:a16="http://schemas.microsoft.com/office/drawing/2014/main" id="{3F2A33FA-B347-43ED-B037-5370B3BDDBE0}"/>
                </a:ext>
              </a:extLst>
            </p:cNvPr>
            <p:cNvSpPr txBox="1">
              <a:spLocks noChangeArrowheads="1"/>
            </p:cNvSpPr>
            <p:nvPr/>
          </p:nvSpPr>
          <p:spPr bwMode="auto">
            <a:xfrm>
              <a:off x="375049" y="1385880"/>
              <a:ext cx="2270928" cy="33855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algn="ctr" eaLnBrk="1" hangingPunct="1"/>
              <a:r>
                <a:rPr lang="zh-CN" altLang="en-US" sz="1600" b="1">
                  <a:solidFill>
                    <a:schemeClr val="bg1"/>
                  </a:solidFill>
                  <a:latin typeface="微软雅黑" pitchFamily="34" charset="-122"/>
                  <a:ea typeface="微软雅黑" pitchFamily="34" charset="-122"/>
                </a:rPr>
                <a:t>单击添加标题</a:t>
              </a:r>
            </a:p>
          </p:txBody>
        </p:sp>
        <p:sp>
          <p:nvSpPr>
            <p:cNvPr id="9" name="文本框 8">
              <a:extLst>
                <a:ext uri="{FF2B5EF4-FFF2-40B4-BE49-F238E27FC236}">
                  <a16:creationId xmlns:a16="http://schemas.microsoft.com/office/drawing/2014/main" id="{92601E17-F84C-4C62-9853-0FB21652CA5D}"/>
                </a:ext>
              </a:extLst>
            </p:cNvPr>
            <p:cNvSpPr txBox="1">
              <a:spLocks noChangeArrowheads="1"/>
            </p:cNvSpPr>
            <p:nvPr/>
          </p:nvSpPr>
          <p:spPr bwMode="auto">
            <a:xfrm>
              <a:off x="404441" y="1919144"/>
              <a:ext cx="2241535" cy="76944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algn="ctr" eaLnBrk="1" hangingPunct="1"/>
              <a:r>
                <a:rPr lang="zh-CN" altLang="en-US" sz="1400" dirty="0">
                  <a:solidFill>
                    <a:schemeClr val="bg1"/>
                  </a:solidFill>
                  <a:latin typeface="微软雅黑" pitchFamily="34" charset="-122"/>
                  <a:ea typeface="微软雅黑" pitchFamily="34" charset="-122"/>
                </a:rPr>
                <a:t>我们工作室致力于专业</a:t>
              </a:r>
              <a:r>
                <a:rPr lang="en-US" altLang="zh-CN" sz="1400" dirty="0">
                  <a:solidFill>
                    <a:schemeClr val="bg1"/>
                  </a:solidFill>
                  <a:latin typeface="微软雅黑" pitchFamily="34" charset="-122"/>
                  <a:ea typeface="微软雅黑" pitchFamily="34" charset="-122"/>
                </a:rPr>
                <a:t>PPT</a:t>
              </a:r>
              <a:r>
                <a:rPr lang="zh-CN" altLang="en-US" sz="1400" dirty="0">
                  <a:solidFill>
                    <a:schemeClr val="bg1"/>
                  </a:solidFill>
                  <a:latin typeface="微软雅黑" pitchFamily="34" charset="-122"/>
                  <a:ea typeface="微软雅黑" pitchFamily="34" charset="-122"/>
                </a:rPr>
                <a:t>模板的发布，专业的</a:t>
              </a:r>
              <a:r>
                <a:rPr lang="en-US" altLang="zh-CN" sz="1400" dirty="0">
                  <a:solidFill>
                    <a:schemeClr val="bg1"/>
                  </a:solidFill>
                  <a:latin typeface="微软雅黑" pitchFamily="34" charset="-122"/>
                  <a:ea typeface="微软雅黑" pitchFamily="34" charset="-122"/>
                </a:rPr>
                <a:t>PPT</a:t>
              </a:r>
              <a:r>
                <a:rPr lang="zh-CN" altLang="en-US" sz="1400" dirty="0">
                  <a:solidFill>
                    <a:schemeClr val="bg1"/>
                  </a:solidFill>
                  <a:latin typeface="微软雅黑" pitchFamily="34" charset="-122"/>
                  <a:ea typeface="微软雅黑" pitchFamily="34" charset="-122"/>
                </a:rPr>
                <a:t>个性定制服务</a:t>
              </a:r>
              <a:r>
                <a:rPr lang="zh-CN" altLang="en-US" sz="1600" dirty="0">
                  <a:solidFill>
                    <a:schemeClr val="bg1"/>
                  </a:solidFill>
                  <a:latin typeface="微软雅黑" pitchFamily="34" charset="-122"/>
                  <a:ea typeface="微软雅黑" pitchFamily="34" charset="-122"/>
                </a:rPr>
                <a:t>。</a:t>
              </a:r>
            </a:p>
          </p:txBody>
        </p:sp>
        <p:sp>
          <p:nvSpPr>
            <p:cNvPr id="10" name="Freeform 394">
              <a:extLst>
                <a:ext uri="{FF2B5EF4-FFF2-40B4-BE49-F238E27FC236}">
                  <a16:creationId xmlns:a16="http://schemas.microsoft.com/office/drawing/2014/main" id="{434A93C7-5A60-4147-BDF0-AB5F1A213242}"/>
                </a:ext>
              </a:extLst>
            </p:cNvPr>
            <p:cNvSpPr>
              <a:spLocks noEditPoints="1"/>
            </p:cNvSpPr>
            <p:nvPr/>
          </p:nvSpPr>
          <p:spPr bwMode="auto">
            <a:xfrm>
              <a:off x="1259688" y="417230"/>
              <a:ext cx="501650" cy="434975"/>
            </a:xfrm>
            <a:custGeom>
              <a:avLst/>
              <a:gdLst>
                <a:gd name="T0" fmla="*/ 106909 w 183"/>
                <a:gd name="T1" fmla="*/ 2736 h 159"/>
                <a:gd name="T2" fmla="*/ 156252 w 183"/>
                <a:gd name="T3" fmla="*/ 43771 h 159"/>
                <a:gd name="T4" fmla="*/ 60308 w 183"/>
                <a:gd name="T5" fmla="*/ 43771 h 159"/>
                <a:gd name="T6" fmla="*/ 106909 w 183"/>
                <a:gd name="T7" fmla="*/ 2736 h 159"/>
                <a:gd name="T8" fmla="*/ 290573 w 183"/>
                <a:gd name="T9" fmla="*/ 87542 h 159"/>
                <a:gd name="T10" fmla="*/ 402965 w 183"/>
                <a:gd name="T11" fmla="*/ 134049 h 159"/>
                <a:gd name="T12" fmla="*/ 446825 w 183"/>
                <a:gd name="T13" fmla="*/ 246212 h 159"/>
                <a:gd name="T14" fmla="*/ 402965 w 183"/>
                <a:gd name="T15" fmla="*/ 355640 h 159"/>
                <a:gd name="T16" fmla="*/ 290573 w 183"/>
                <a:gd name="T17" fmla="*/ 402147 h 159"/>
                <a:gd name="T18" fmla="*/ 180923 w 183"/>
                <a:gd name="T19" fmla="*/ 355640 h 159"/>
                <a:gd name="T20" fmla="*/ 134322 w 183"/>
                <a:gd name="T21" fmla="*/ 246212 h 159"/>
                <a:gd name="T22" fmla="*/ 180923 w 183"/>
                <a:gd name="T23" fmla="*/ 134049 h 159"/>
                <a:gd name="T24" fmla="*/ 290573 w 183"/>
                <a:gd name="T25" fmla="*/ 87542 h 159"/>
                <a:gd name="T26" fmla="*/ 271384 w 183"/>
                <a:gd name="T27" fmla="*/ 169613 h 159"/>
                <a:gd name="T28" fmla="*/ 208336 w 183"/>
                <a:gd name="T29" fmla="*/ 194234 h 159"/>
                <a:gd name="T30" fmla="*/ 216559 w 183"/>
                <a:gd name="T31" fmla="*/ 262626 h 159"/>
                <a:gd name="T32" fmla="*/ 260419 w 183"/>
                <a:gd name="T33" fmla="*/ 224327 h 159"/>
                <a:gd name="T34" fmla="*/ 271384 w 183"/>
                <a:gd name="T35" fmla="*/ 169613 h 159"/>
                <a:gd name="T36" fmla="*/ 367328 w 183"/>
                <a:gd name="T37" fmla="*/ 169613 h 159"/>
                <a:gd name="T38" fmla="*/ 290573 w 183"/>
                <a:gd name="T39" fmla="*/ 136785 h 159"/>
                <a:gd name="T40" fmla="*/ 216559 w 183"/>
                <a:gd name="T41" fmla="*/ 169613 h 159"/>
                <a:gd name="T42" fmla="*/ 183664 w 183"/>
                <a:gd name="T43" fmla="*/ 246212 h 159"/>
                <a:gd name="T44" fmla="*/ 216559 w 183"/>
                <a:gd name="T45" fmla="*/ 320076 h 159"/>
                <a:gd name="T46" fmla="*/ 290573 w 183"/>
                <a:gd name="T47" fmla="*/ 352904 h 159"/>
                <a:gd name="T48" fmla="*/ 367328 w 183"/>
                <a:gd name="T49" fmla="*/ 320076 h 159"/>
                <a:gd name="T50" fmla="*/ 397482 w 183"/>
                <a:gd name="T51" fmla="*/ 246212 h 159"/>
                <a:gd name="T52" fmla="*/ 367328 w 183"/>
                <a:gd name="T53" fmla="*/ 169613 h 159"/>
                <a:gd name="T54" fmla="*/ 211077 w 183"/>
                <a:gd name="T55" fmla="*/ 0 h 159"/>
                <a:gd name="T56" fmla="*/ 175440 w 183"/>
                <a:gd name="T57" fmla="*/ 65657 h 159"/>
                <a:gd name="T58" fmla="*/ 57566 w 183"/>
                <a:gd name="T59" fmla="*/ 65657 h 159"/>
                <a:gd name="T60" fmla="*/ 0 w 183"/>
                <a:gd name="T61" fmla="*/ 123106 h 159"/>
                <a:gd name="T62" fmla="*/ 0 w 183"/>
                <a:gd name="T63" fmla="*/ 374790 h 159"/>
                <a:gd name="T64" fmla="*/ 57566 w 183"/>
                <a:gd name="T65" fmla="*/ 434975 h 159"/>
                <a:gd name="T66" fmla="*/ 441342 w 183"/>
                <a:gd name="T67" fmla="*/ 434975 h 159"/>
                <a:gd name="T68" fmla="*/ 501650 w 183"/>
                <a:gd name="T69" fmla="*/ 374790 h 159"/>
                <a:gd name="T70" fmla="*/ 501650 w 183"/>
                <a:gd name="T71" fmla="*/ 123106 h 159"/>
                <a:gd name="T72" fmla="*/ 441342 w 183"/>
                <a:gd name="T73" fmla="*/ 65657 h 159"/>
                <a:gd name="T74" fmla="*/ 422154 w 183"/>
                <a:gd name="T75" fmla="*/ 65657 h 159"/>
                <a:gd name="T76" fmla="*/ 383776 w 183"/>
                <a:gd name="T77" fmla="*/ 0 h 159"/>
                <a:gd name="T78" fmla="*/ 211077 w 183"/>
                <a:gd name="T79" fmla="*/ 0 h 15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83" h="159">
                  <a:moveTo>
                    <a:pt x="39" y="1"/>
                  </a:moveTo>
                  <a:cubicBezTo>
                    <a:pt x="48" y="1"/>
                    <a:pt x="55" y="8"/>
                    <a:pt x="57" y="16"/>
                  </a:cubicBezTo>
                  <a:cubicBezTo>
                    <a:pt x="22" y="16"/>
                    <a:pt x="22" y="16"/>
                    <a:pt x="22" y="16"/>
                  </a:cubicBezTo>
                  <a:cubicBezTo>
                    <a:pt x="23" y="8"/>
                    <a:pt x="30" y="1"/>
                    <a:pt x="39" y="1"/>
                  </a:cubicBezTo>
                  <a:close/>
                  <a:moveTo>
                    <a:pt x="106" y="32"/>
                  </a:moveTo>
                  <a:cubicBezTo>
                    <a:pt x="122" y="32"/>
                    <a:pt x="136" y="39"/>
                    <a:pt x="147" y="49"/>
                  </a:cubicBezTo>
                  <a:cubicBezTo>
                    <a:pt x="157" y="59"/>
                    <a:pt x="163" y="74"/>
                    <a:pt x="163" y="90"/>
                  </a:cubicBezTo>
                  <a:cubicBezTo>
                    <a:pt x="163" y="105"/>
                    <a:pt x="157" y="120"/>
                    <a:pt x="147" y="130"/>
                  </a:cubicBezTo>
                  <a:cubicBezTo>
                    <a:pt x="136" y="140"/>
                    <a:pt x="122" y="147"/>
                    <a:pt x="106" y="147"/>
                  </a:cubicBezTo>
                  <a:cubicBezTo>
                    <a:pt x="90" y="147"/>
                    <a:pt x="76" y="140"/>
                    <a:pt x="66" y="130"/>
                  </a:cubicBezTo>
                  <a:cubicBezTo>
                    <a:pt x="55" y="120"/>
                    <a:pt x="49" y="105"/>
                    <a:pt x="49" y="90"/>
                  </a:cubicBezTo>
                  <a:cubicBezTo>
                    <a:pt x="49" y="74"/>
                    <a:pt x="55" y="59"/>
                    <a:pt x="66" y="49"/>
                  </a:cubicBezTo>
                  <a:cubicBezTo>
                    <a:pt x="76" y="39"/>
                    <a:pt x="90" y="32"/>
                    <a:pt x="106" y="32"/>
                  </a:cubicBezTo>
                  <a:close/>
                  <a:moveTo>
                    <a:pt x="99" y="62"/>
                  </a:moveTo>
                  <a:cubicBezTo>
                    <a:pt x="92" y="57"/>
                    <a:pt x="81" y="62"/>
                    <a:pt x="76" y="71"/>
                  </a:cubicBezTo>
                  <a:cubicBezTo>
                    <a:pt x="70" y="81"/>
                    <a:pt x="72" y="92"/>
                    <a:pt x="79" y="96"/>
                  </a:cubicBezTo>
                  <a:cubicBezTo>
                    <a:pt x="86" y="100"/>
                    <a:pt x="90" y="92"/>
                    <a:pt x="95" y="82"/>
                  </a:cubicBezTo>
                  <a:cubicBezTo>
                    <a:pt x="101" y="73"/>
                    <a:pt x="106" y="66"/>
                    <a:pt x="99" y="62"/>
                  </a:cubicBezTo>
                  <a:close/>
                  <a:moveTo>
                    <a:pt x="134" y="62"/>
                  </a:moveTo>
                  <a:cubicBezTo>
                    <a:pt x="127" y="55"/>
                    <a:pt x="117" y="50"/>
                    <a:pt x="106" y="50"/>
                  </a:cubicBezTo>
                  <a:cubicBezTo>
                    <a:pt x="95" y="50"/>
                    <a:pt x="86" y="55"/>
                    <a:pt x="79" y="62"/>
                  </a:cubicBezTo>
                  <a:cubicBezTo>
                    <a:pt x="72" y="69"/>
                    <a:pt x="67" y="79"/>
                    <a:pt x="67" y="90"/>
                  </a:cubicBezTo>
                  <a:cubicBezTo>
                    <a:pt x="67" y="100"/>
                    <a:pt x="72" y="110"/>
                    <a:pt x="79" y="117"/>
                  </a:cubicBezTo>
                  <a:cubicBezTo>
                    <a:pt x="86" y="124"/>
                    <a:pt x="95" y="129"/>
                    <a:pt x="106" y="129"/>
                  </a:cubicBezTo>
                  <a:cubicBezTo>
                    <a:pt x="117" y="129"/>
                    <a:pt x="127" y="124"/>
                    <a:pt x="134" y="117"/>
                  </a:cubicBezTo>
                  <a:cubicBezTo>
                    <a:pt x="141" y="110"/>
                    <a:pt x="145" y="100"/>
                    <a:pt x="145" y="90"/>
                  </a:cubicBezTo>
                  <a:cubicBezTo>
                    <a:pt x="145" y="79"/>
                    <a:pt x="141" y="69"/>
                    <a:pt x="134" y="62"/>
                  </a:cubicBezTo>
                  <a:close/>
                  <a:moveTo>
                    <a:pt x="77" y="0"/>
                  </a:moveTo>
                  <a:cubicBezTo>
                    <a:pt x="64" y="24"/>
                    <a:pt x="64" y="24"/>
                    <a:pt x="64" y="24"/>
                  </a:cubicBezTo>
                  <a:cubicBezTo>
                    <a:pt x="21" y="24"/>
                    <a:pt x="21" y="24"/>
                    <a:pt x="21" y="24"/>
                  </a:cubicBezTo>
                  <a:cubicBezTo>
                    <a:pt x="9" y="24"/>
                    <a:pt x="0" y="34"/>
                    <a:pt x="0" y="45"/>
                  </a:cubicBezTo>
                  <a:cubicBezTo>
                    <a:pt x="0" y="137"/>
                    <a:pt x="0" y="137"/>
                    <a:pt x="0" y="137"/>
                  </a:cubicBezTo>
                  <a:cubicBezTo>
                    <a:pt x="0" y="149"/>
                    <a:pt x="9" y="159"/>
                    <a:pt x="21" y="159"/>
                  </a:cubicBezTo>
                  <a:cubicBezTo>
                    <a:pt x="161" y="159"/>
                    <a:pt x="161" y="159"/>
                    <a:pt x="161" y="159"/>
                  </a:cubicBezTo>
                  <a:cubicBezTo>
                    <a:pt x="173" y="159"/>
                    <a:pt x="183" y="149"/>
                    <a:pt x="183" y="137"/>
                  </a:cubicBezTo>
                  <a:cubicBezTo>
                    <a:pt x="183" y="45"/>
                    <a:pt x="183" y="45"/>
                    <a:pt x="183" y="45"/>
                  </a:cubicBezTo>
                  <a:cubicBezTo>
                    <a:pt x="183" y="34"/>
                    <a:pt x="173" y="24"/>
                    <a:pt x="161" y="24"/>
                  </a:cubicBezTo>
                  <a:cubicBezTo>
                    <a:pt x="154" y="24"/>
                    <a:pt x="154" y="24"/>
                    <a:pt x="154" y="24"/>
                  </a:cubicBezTo>
                  <a:cubicBezTo>
                    <a:pt x="140" y="0"/>
                    <a:pt x="140" y="0"/>
                    <a:pt x="140" y="0"/>
                  </a:cubicBezTo>
                  <a:lnTo>
                    <a:pt x="77" y="0"/>
                  </a:lnTo>
                  <a:close/>
                </a:path>
              </a:pathLst>
            </a:custGeom>
            <a:solidFill>
              <a:schemeClr val="bg1"/>
            </a:solidFill>
            <a:ln w="9525">
              <a:noFill/>
              <a:round/>
              <a:headEnd/>
              <a:tailEnd/>
            </a:ln>
            <a:extLst/>
          </p:spPr>
          <p:txBody>
            <a:bodyPr lIns="80296" tIns="40148" rIns="80296" bIns="40148"/>
            <a:lstStyle/>
            <a:p>
              <a:endParaRPr lang="zh-CN" altLang="en-US">
                <a:solidFill>
                  <a:schemeClr val="bg1"/>
                </a:solidFill>
              </a:endParaRPr>
            </a:p>
          </p:txBody>
        </p:sp>
      </p:grpSp>
      <p:grpSp>
        <p:nvGrpSpPr>
          <p:cNvPr id="14" name="组合 13">
            <a:extLst>
              <a:ext uri="{FF2B5EF4-FFF2-40B4-BE49-F238E27FC236}">
                <a16:creationId xmlns:a16="http://schemas.microsoft.com/office/drawing/2014/main" id="{08B8734E-7C99-4DFB-B3EB-7F20D309C03C}"/>
              </a:ext>
            </a:extLst>
          </p:cNvPr>
          <p:cNvGrpSpPr>
            <a:grpSpLocks/>
          </p:cNvGrpSpPr>
          <p:nvPr/>
        </p:nvGrpSpPr>
        <p:grpSpPr bwMode="auto">
          <a:xfrm>
            <a:off x="4633913" y="2085745"/>
            <a:ext cx="3021012" cy="2824162"/>
            <a:chOff x="0" y="0"/>
            <a:chExt cx="3021028" cy="2825105"/>
          </a:xfrm>
        </p:grpSpPr>
        <p:grpSp>
          <p:nvGrpSpPr>
            <p:cNvPr id="15" name="组合 14">
              <a:extLst>
                <a:ext uri="{FF2B5EF4-FFF2-40B4-BE49-F238E27FC236}">
                  <a16:creationId xmlns:a16="http://schemas.microsoft.com/office/drawing/2014/main" id="{39C8E2AF-4B63-48F9-B5D5-FF624873C088}"/>
                </a:ext>
              </a:extLst>
            </p:cNvPr>
            <p:cNvGrpSpPr>
              <a:grpSpLocks/>
            </p:cNvGrpSpPr>
            <p:nvPr/>
          </p:nvGrpSpPr>
          <p:grpSpPr bwMode="auto">
            <a:xfrm>
              <a:off x="0" y="0"/>
              <a:ext cx="3021028" cy="2825105"/>
              <a:chOff x="0" y="0"/>
              <a:chExt cx="2534920" cy="2370523"/>
            </a:xfrm>
          </p:grpSpPr>
          <p:sp>
            <p:nvSpPr>
              <p:cNvPr id="21" name="矩形 20">
                <a:extLst>
                  <a:ext uri="{FF2B5EF4-FFF2-40B4-BE49-F238E27FC236}">
                    <a16:creationId xmlns:a16="http://schemas.microsoft.com/office/drawing/2014/main" id="{782C3A76-368B-4115-8E17-0A3D450B0F4F}"/>
                  </a:ext>
                </a:extLst>
              </p:cNvPr>
              <p:cNvSpPr>
                <a:spLocks noChangeArrowheads="1"/>
              </p:cNvSpPr>
              <p:nvPr/>
            </p:nvSpPr>
            <p:spPr bwMode="auto">
              <a:xfrm>
                <a:off x="0" y="728335"/>
                <a:ext cx="2534920" cy="1642188"/>
              </a:xfrm>
              <a:prstGeom prst="rect">
                <a:avLst/>
              </a:prstGeom>
              <a:solidFill>
                <a:srgbClr val="8A896E"/>
              </a:solidFill>
              <a:ln w="19050">
                <a:noFill/>
                <a:miter lim="800000"/>
                <a:headEnd/>
                <a:tailEnd/>
              </a:ln>
              <a:extLst/>
            </p:spPr>
            <p:txBody>
              <a:bodyPr anchor="ctr"/>
              <a:lstStyle/>
              <a:p>
                <a:pPr algn="ctr" eaLnBrk="1" hangingPunct="1"/>
                <a:endParaRPr lang="zh-CN" altLang="en-US" dirty="0">
                  <a:solidFill>
                    <a:schemeClr val="bg1"/>
                  </a:solidFill>
                </a:endParaRPr>
              </a:p>
            </p:txBody>
          </p:sp>
          <p:sp>
            <p:nvSpPr>
              <p:cNvPr id="22" name="圆角矩形 24">
                <a:extLst>
                  <a:ext uri="{FF2B5EF4-FFF2-40B4-BE49-F238E27FC236}">
                    <a16:creationId xmlns:a16="http://schemas.microsoft.com/office/drawing/2014/main" id="{8D2C57BC-682E-43D9-AEAE-4A0773842DD8}"/>
                  </a:ext>
                </a:extLst>
              </p:cNvPr>
              <p:cNvSpPr>
                <a:spLocks noChangeArrowheads="1"/>
              </p:cNvSpPr>
              <p:nvPr/>
            </p:nvSpPr>
            <p:spPr bwMode="auto">
              <a:xfrm>
                <a:off x="734872" y="0"/>
                <a:ext cx="1065176" cy="1065176"/>
              </a:xfrm>
              <a:prstGeom prst="roundRect">
                <a:avLst>
                  <a:gd name="adj" fmla="val 16667"/>
                </a:avLst>
              </a:prstGeom>
              <a:solidFill>
                <a:srgbClr val="8A896E"/>
              </a:solidFill>
              <a:ln w="9525">
                <a:noFill/>
                <a:round/>
                <a:headEnd/>
                <a:tailEnd/>
              </a:ln>
              <a:extLst/>
            </p:spPr>
            <p:txBody>
              <a:bodyPr anchor="ctr"/>
              <a:lstStyle/>
              <a:p>
                <a:pPr algn="ctr" eaLnBrk="1" hangingPunct="1"/>
                <a:endParaRPr lang="zh-CN" altLang="en-US">
                  <a:solidFill>
                    <a:schemeClr val="bg1"/>
                  </a:solidFill>
                </a:endParaRPr>
              </a:p>
            </p:txBody>
          </p:sp>
        </p:grpSp>
        <p:sp>
          <p:nvSpPr>
            <p:cNvPr id="18" name="文本框 17">
              <a:extLst>
                <a:ext uri="{FF2B5EF4-FFF2-40B4-BE49-F238E27FC236}">
                  <a16:creationId xmlns:a16="http://schemas.microsoft.com/office/drawing/2014/main" id="{634B1851-4F1E-4430-9386-66CC05553296}"/>
                </a:ext>
              </a:extLst>
            </p:cNvPr>
            <p:cNvSpPr txBox="1">
              <a:spLocks noChangeArrowheads="1"/>
            </p:cNvSpPr>
            <p:nvPr/>
          </p:nvSpPr>
          <p:spPr bwMode="auto">
            <a:xfrm>
              <a:off x="375049" y="1385880"/>
              <a:ext cx="2270928" cy="33855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algn="ctr" eaLnBrk="1" hangingPunct="1"/>
              <a:r>
                <a:rPr lang="zh-CN" altLang="en-US" sz="1600" b="1">
                  <a:solidFill>
                    <a:schemeClr val="bg1"/>
                  </a:solidFill>
                  <a:latin typeface="微软雅黑" pitchFamily="34" charset="-122"/>
                  <a:ea typeface="微软雅黑" pitchFamily="34" charset="-122"/>
                </a:rPr>
                <a:t>单击添加标题</a:t>
              </a:r>
            </a:p>
          </p:txBody>
        </p:sp>
        <p:sp>
          <p:nvSpPr>
            <p:cNvPr id="19" name="文本框 18">
              <a:extLst>
                <a:ext uri="{FF2B5EF4-FFF2-40B4-BE49-F238E27FC236}">
                  <a16:creationId xmlns:a16="http://schemas.microsoft.com/office/drawing/2014/main" id="{1B6B5A6B-94C6-4ED7-BC23-E61A1B571FCC}"/>
                </a:ext>
              </a:extLst>
            </p:cNvPr>
            <p:cNvSpPr txBox="1">
              <a:spLocks noChangeArrowheads="1"/>
            </p:cNvSpPr>
            <p:nvPr/>
          </p:nvSpPr>
          <p:spPr bwMode="auto">
            <a:xfrm>
              <a:off x="439290" y="1949921"/>
              <a:ext cx="2241535" cy="7386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algn="ctr" eaLnBrk="1" hangingPunct="1"/>
              <a:r>
                <a:rPr lang="zh-CN" altLang="en-US" sz="1400">
                  <a:solidFill>
                    <a:schemeClr val="bg1"/>
                  </a:solidFill>
                  <a:latin typeface="微软雅黑" pitchFamily="34" charset="-122"/>
                  <a:ea typeface="微软雅黑" pitchFamily="34" charset="-122"/>
                </a:rPr>
                <a:t>我们工作室致力于专业</a:t>
              </a:r>
              <a:r>
                <a:rPr lang="en-US" altLang="zh-CN" sz="1400">
                  <a:solidFill>
                    <a:schemeClr val="bg1"/>
                  </a:solidFill>
                  <a:latin typeface="微软雅黑" pitchFamily="34" charset="-122"/>
                  <a:ea typeface="微软雅黑" pitchFamily="34" charset="-122"/>
                </a:rPr>
                <a:t>PPT</a:t>
              </a:r>
              <a:r>
                <a:rPr lang="zh-CN" altLang="en-US" sz="1400">
                  <a:solidFill>
                    <a:schemeClr val="bg1"/>
                  </a:solidFill>
                  <a:latin typeface="微软雅黑" pitchFamily="34" charset="-122"/>
                  <a:ea typeface="微软雅黑" pitchFamily="34" charset="-122"/>
                </a:rPr>
                <a:t>模板的发布，专业的</a:t>
              </a:r>
              <a:r>
                <a:rPr lang="en-US" altLang="zh-CN" sz="1400">
                  <a:solidFill>
                    <a:schemeClr val="bg1"/>
                  </a:solidFill>
                  <a:latin typeface="微软雅黑" pitchFamily="34" charset="-122"/>
                  <a:ea typeface="微软雅黑" pitchFamily="34" charset="-122"/>
                </a:rPr>
                <a:t>PPT</a:t>
              </a:r>
              <a:r>
                <a:rPr lang="zh-CN" altLang="en-US" sz="1400">
                  <a:solidFill>
                    <a:schemeClr val="bg1"/>
                  </a:solidFill>
                  <a:latin typeface="微软雅黑" pitchFamily="34" charset="-122"/>
                  <a:ea typeface="微软雅黑" pitchFamily="34" charset="-122"/>
                </a:rPr>
                <a:t>个性定制服务。</a:t>
              </a:r>
            </a:p>
          </p:txBody>
        </p:sp>
        <p:sp>
          <p:nvSpPr>
            <p:cNvPr id="20" name="Freeform 15">
              <a:extLst>
                <a:ext uri="{FF2B5EF4-FFF2-40B4-BE49-F238E27FC236}">
                  <a16:creationId xmlns:a16="http://schemas.microsoft.com/office/drawing/2014/main" id="{02E40AF9-773E-47CB-B8C3-BA76FFBB4FB3}"/>
                </a:ext>
              </a:extLst>
            </p:cNvPr>
            <p:cNvSpPr>
              <a:spLocks noEditPoints="1"/>
            </p:cNvSpPr>
            <p:nvPr/>
          </p:nvSpPr>
          <p:spPr bwMode="auto">
            <a:xfrm>
              <a:off x="1314457" y="417230"/>
              <a:ext cx="392112" cy="466725"/>
            </a:xfrm>
            <a:custGeom>
              <a:avLst/>
              <a:gdLst>
                <a:gd name="T0" fmla="*/ 188751 w 671"/>
                <a:gd name="T1" fmla="*/ 190667 h 798"/>
                <a:gd name="T2" fmla="*/ 188751 w 671"/>
                <a:gd name="T3" fmla="*/ 466725 h 798"/>
                <a:gd name="T4" fmla="*/ 392112 w 671"/>
                <a:gd name="T5" fmla="*/ 394786 h 798"/>
                <a:gd name="T6" fmla="*/ 392112 w 671"/>
                <a:gd name="T7" fmla="*/ 118728 h 798"/>
                <a:gd name="T8" fmla="*/ 188751 w 671"/>
                <a:gd name="T9" fmla="*/ 190667 h 798"/>
                <a:gd name="T10" fmla="*/ 170636 w 671"/>
                <a:gd name="T11" fmla="*/ 208213 h 798"/>
                <a:gd name="T12" fmla="*/ 170636 w 671"/>
                <a:gd name="T13" fmla="*/ 246814 h 798"/>
                <a:gd name="T14" fmla="*/ 133236 w 671"/>
                <a:gd name="T15" fmla="*/ 228684 h 798"/>
                <a:gd name="T16" fmla="*/ 133236 w 671"/>
                <a:gd name="T17" fmla="*/ 187158 h 798"/>
                <a:gd name="T18" fmla="*/ 170636 w 671"/>
                <a:gd name="T19" fmla="*/ 208213 h 798"/>
                <a:gd name="T20" fmla="*/ 337181 w 671"/>
                <a:gd name="T21" fmla="*/ 88900 h 798"/>
                <a:gd name="T22" fmla="*/ 326663 w 671"/>
                <a:gd name="T23" fmla="*/ 83636 h 798"/>
                <a:gd name="T24" fmla="*/ 130899 w 671"/>
                <a:gd name="T25" fmla="*/ 152066 h 798"/>
                <a:gd name="T26" fmla="*/ 125055 w 671"/>
                <a:gd name="T27" fmla="*/ 157330 h 798"/>
                <a:gd name="T28" fmla="*/ 125055 w 671"/>
                <a:gd name="T29" fmla="*/ 437482 h 798"/>
                <a:gd name="T30" fmla="*/ 178233 w 671"/>
                <a:gd name="T31" fmla="*/ 466140 h 798"/>
                <a:gd name="T32" fmla="*/ 178233 w 671"/>
                <a:gd name="T33" fmla="*/ 190667 h 798"/>
                <a:gd name="T34" fmla="*/ 134989 w 671"/>
                <a:gd name="T35" fmla="*/ 167857 h 798"/>
                <a:gd name="T36" fmla="*/ 135574 w 671"/>
                <a:gd name="T37" fmla="*/ 167272 h 798"/>
                <a:gd name="T38" fmla="*/ 331922 w 671"/>
                <a:gd name="T39" fmla="*/ 99428 h 798"/>
                <a:gd name="T40" fmla="*/ 337181 w 671"/>
                <a:gd name="T41" fmla="*/ 88900 h 798"/>
                <a:gd name="T42" fmla="*/ 45581 w 671"/>
                <a:gd name="T43" fmla="*/ 126332 h 798"/>
                <a:gd name="T44" fmla="*/ 45581 w 671"/>
                <a:gd name="T45" fmla="*/ 164348 h 798"/>
                <a:gd name="T46" fmla="*/ 8181 w 671"/>
                <a:gd name="T47" fmla="*/ 146217 h 798"/>
                <a:gd name="T48" fmla="*/ 8181 w 671"/>
                <a:gd name="T49" fmla="*/ 105276 h 798"/>
                <a:gd name="T50" fmla="*/ 45581 w 671"/>
                <a:gd name="T51" fmla="*/ 126332 h 798"/>
                <a:gd name="T52" fmla="*/ 212126 w 671"/>
                <a:gd name="T53" fmla="*/ 6434 h 798"/>
                <a:gd name="T54" fmla="*/ 202192 w 671"/>
                <a:gd name="T55" fmla="*/ 1170 h 798"/>
                <a:gd name="T56" fmla="*/ 5844 w 671"/>
                <a:gd name="T57" fmla="*/ 69599 h 798"/>
                <a:gd name="T58" fmla="*/ 0 w 671"/>
                <a:gd name="T59" fmla="*/ 74863 h 798"/>
                <a:gd name="T60" fmla="*/ 0 w 671"/>
                <a:gd name="T61" fmla="*/ 355600 h 798"/>
                <a:gd name="T62" fmla="*/ 53762 w 671"/>
                <a:gd name="T63" fmla="*/ 383674 h 798"/>
                <a:gd name="T64" fmla="*/ 53762 w 671"/>
                <a:gd name="T65" fmla="*/ 108786 h 798"/>
                <a:gd name="T66" fmla="*/ 9934 w 671"/>
                <a:gd name="T67" fmla="*/ 85391 h 798"/>
                <a:gd name="T68" fmla="*/ 10519 w 671"/>
                <a:gd name="T69" fmla="*/ 85391 h 798"/>
                <a:gd name="T70" fmla="*/ 206867 w 671"/>
                <a:gd name="T71" fmla="*/ 16961 h 798"/>
                <a:gd name="T72" fmla="*/ 212126 w 671"/>
                <a:gd name="T73" fmla="*/ 6434 h 798"/>
                <a:gd name="T74" fmla="*/ 108108 w 671"/>
                <a:gd name="T75" fmla="*/ 169612 h 798"/>
                <a:gd name="T76" fmla="*/ 108108 w 671"/>
                <a:gd name="T77" fmla="*/ 207628 h 798"/>
                <a:gd name="T78" fmla="*/ 70709 w 671"/>
                <a:gd name="T79" fmla="*/ 189497 h 798"/>
                <a:gd name="T80" fmla="*/ 70709 w 671"/>
                <a:gd name="T81" fmla="*/ 148557 h 798"/>
                <a:gd name="T82" fmla="*/ 108108 w 671"/>
                <a:gd name="T83" fmla="*/ 169612 h 798"/>
                <a:gd name="T84" fmla="*/ 274654 w 671"/>
                <a:gd name="T85" fmla="*/ 49714 h 798"/>
                <a:gd name="T86" fmla="*/ 264719 w 671"/>
                <a:gd name="T87" fmla="*/ 44450 h 798"/>
                <a:gd name="T88" fmla="*/ 68371 w 671"/>
                <a:gd name="T89" fmla="*/ 112880 h 798"/>
                <a:gd name="T90" fmla="*/ 62528 w 671"/>
                <a:gd name="T91" fmla="*/ 118143 h 798"/>
                <a:gd name="T92" fmla="*/ 62528 w 671"/>
                <a:gd name="T93" fmla="*/ 398880 h 798"/>
                <a:gd name="T94" fmla="*/ 116290 w 671"/>
                <a:gd name="T95" fmla="*/ 426954 h 798"/>
                <a:gd name="T96" fmla="*/ 116290 w 671"/>
                <a:gd name="T97" fmla="*/ 152066 h 798"/>
                <a:gd name="T98" fmla="*/ 72462 w 671"/>
                <a:gd name="T99" fmla="*/ 128671 h 798"/>
                <a:gd name="T100" fmla="*/ 73046 w 671"/>
                <a:gd name="T101" fmla="*/ 128086 h 798"/>
                <a:gd name="T102" fmla="*/ 269394 w 671"/>
                <a:gd name="T103" fmla="*/ 60241 h 798"/>
                <a:gd name="T104" fmla="*/ 274654 w 671"/>
                <a:gd name="T105" fmla="*/ 49714 h 79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71" h="798">
                  <a:moveTo>
                    <a:pt x="323" y="326"/>
                  </a:moveTo>
                  <a:lnTo>
                    <a:pt x="323" y="798"/>
                  </a:lnTo>
                  <a:lnTo>
                    <a:pt x="671" y="675"/>
                  </a:lnTo>
                  <a:lnTo>
                    <a:pt x="671" y="203"/>
                  </a:lnTo>
                  <a:lnTo>
                    <a:pt x="323" y="326"/>
                  </a:lnTo>
                  <a:close/>
                  <a:moveTo>
                    <a:pt x="292" y="356"/>
                  </a:moveTo>
                  <a:lnTo>
                    <a:pt x="292" y="422"/>
                  </a:lnTo>
                  <a:cubicBezTo>
                    <a:pt x="260" y="416"/>
                    <a:pt x="228" y="391"/>
                    <a:pt x="228" y="391"/>
                  </a:cubicBezTo>
                  <a:lnTo>
                    <a:pt x="228" y="320"/>
                  </a:lnTo>
                  <a:cubicBezTo>
                    <a:pt x="267" y="352"/>
                    <a:pt x="292" y="356"/>
                    <a:pt x="292" y="356"/>
                  </a:cubicBezTo>
                  <a:close/>
                  <a:moveTo>
                    <a:pt x="577" y="152"/>
                  </a:moveTo>
                  <a:cubicBezTo>
                    <a:pt x="575" y="145"/>
                    <a:pt x="567" y="141"/>
                    <a:pt x="559" y="143"/>
                  </a:cubicBezTo>
                  <a:lnTo>
                    <a:pt x="224" y="260"/>
                  </a:lnTo>
                  <a:cubicBezTo>
                    <a:pt x="219" y="261"/>
                    <a:pt x="215" y="265"/>
                    <a:pt x="214" y="269"/>
                  </a:cubicBezTo>
                  <a:lnTo>
                    <a:pt x="214" y="748"/>
                  </a:lnTo>
                  <a:cubicBezTo>
                    <a:pt x="226" y="772"/>
                    <a:pt x="275" y="797"/>
                    <a:pt x="305" y="797"/>
                  </a:cubicBezTo>
                  <a:lnTo>
                    <a:pt x="305" y="326"/>
                  </a:lnTo>
                  <a:cubicBezTo>
                    <a:pt x="289" y="324"/>
                    <a:pt x="253" y="305"/>
                    <a:pt x="231" y="287"/>
                  </a:cubicBezTo>
                  <a:cubicBezTo>
                    <a:pt x="231" y="286"/>
                    <a:pt x="232" y="286"/>
                    <a:pt x="232" y="286"/>
                  </a:cubicBezTo>
                  <a:lnTo>
                    <a:pt x="568" y="170"/>
                  </a:lnTo>
                  <a:cubicBezTo>
                    <a:pt x="575" y="167"/>
                    <a:pt x="579" y="159"/>
                    <a:pt x="577" y="152"/>
                  </a:cubicBezTo>
                  <a:close/>
                  <a:moveTo>
                    <a:pt x="78" y="216"/>
                  </a:moveTo>
                  <a:lnTo>
                    <a:pt x="78" y="281"/>
                  </a:lnTo>
                  <a:cubicBezTo>
                    <a:pt x="46" y="275"/>
                    <a:pt x="14" y="250"/>
                    <a:pt x="14" y="250"/>
                  </a:cubicBezTo>
                  <a:lnTo>
                    <a:pt x="14" y="180"/>
                  </a:lnTo>
                  <a:cubicBezTo>
                    <a:pt x="53" y="212"/>
                    <a:pt x="78" y="216"/>
                    <a:pt x="78" y="216"/>
                  </a:cubicBezTo>
                  <a:close/>
                  <a:moveTo>
                    <a:pt x="363" y="11"/>
                  </a:moveTo>
                  <a:cubicBezTo>
                    <a:pt x="361" y="4"/>
                    <a:pt x="353" y="0"/>
                    <a:pt x="346" y="2"/>
                  </a:cubicBezTo>
                  <a:lnTo>
                    <a:pt x="10" y="119"/>
                  </a:lnTo>
                  <a:cubicBezTo>
                    <a:pt x="5" y="121"/>
                    <a:pt x="2" y="124"/>
                    <a:pt x="0" y="128"/>
                  </a:cubicBezTo>
                  <a:lnTo>
                    <a:pt x="0" y="608"/>
                  </a:lnTo>
                  <a:cubicBezTo>
                    <a:pt x="12" y="631"/>
                    <a:pt x="61" y="656"/>
                    <a:pt x="92" y="656"/>
                  </a:cubicBezTo>
                  <a:lnTo>
                    <a:pt x="92" y="186"/>
                  </a:lnTo>
                  <a:cubicBezTo>
                    <a:pt x="76" y="183"/>
                    <a:pt x="40" y="164"/>
                    <a:pt x="17" y="146"/>
                  </a:cubicBezTo>
                  <a:cubicBezTo>
                    <a:pt x="18" y="146"/>
                    <a:pt x="18" y="146"/>
                    <a:pt x="18" y="146"/>
                  </a:cubicBezTo>
                  <a:lnTo>
                    <a:pt x="354" y="29"/>
                  </a:lnTo>
                  <a:cubicBezTo>
                    <a:pt x="362" y="26"/>
                    <a:pt x="366" y="19"/>
                    <a:pt x="363" y="11"/>
                  </a:cubicBezTo>
                  <a:close/>
                  <a:moveTo>
                    <a:pt x="185" y="290"/>
                  </a:moveTo>
                  <a:lnTo>
                    <a:pt x="185" y="355"/>
                  </a:lnTo>
                  <a:cubicBezTo>
                    <a:pt x="153" y="349"/>
                    <a:pt x="121" y="324"/>
                    <a:pt x="121" y="324"/>
                  </a:cubicBezTo>
                  <a:lnTo>
                    <a:pt x="121" y="254"/>
                  </a:lnTo>
                  <a:cubicBezTo>
                    <a:pt x="160" y="286"/>
                    <a:pt x="185" y="290"/>
                    <a:pt x="185" y="290"/>
                  </a:cubicBezTo>
                  <a:close/>
                  <a:moveTo>
                    <a:pt x="470" y="85"/>
                  </a:moveTo>
                  <a:cubicBezTo>
                    <a:pt x="468" y="78"/>
                    <a:pt x="460" y="74"/>
                    <a:pt x="453" y="76"/>
                  </a:cubicBezTo>
                  <a:lnTo>
                    <a:pt x="117" y="193"/>
                  </a:lnTo>
                  <a:cubicBezTo>
                    <a:pt x="112" y="195"/>
                    <a:pt x="108" y="198"/>
                    <a:pt x="107" y="202"/>
                  </a:cubicBezTo>
                  <a:lnTo>
                    <a:pt x="107" y="682"/>
                  </a:lnTo>
                  <a:cubicBezTo>
                    <a:pt x="119" y="705"/>
                    <a:pt x="168" y="730"/>
                    <a:pt x="199" y="730"/>
                  </a:cubicBezTo>
                  <a:lnTo>
                    <a:pt x="199" y="260"/>
                  </a:lnTo>
                  <a:cubicBezTo>
                    <a:pt x="183" y="257"/>
                    <a:pt x="146" y="238"/>
                    <a:pt x="124" y="220"/>
                  </a:cubicBezTo>
                  <a:cubicBezTo>
                    <a:pt x="125" y="220"/>
                    <a:pt x="125" y="220"/>
                    <a:pt x="125" y="219"/>
                  </a:cubicBezTo>
                  <a:lnTo>
                    <a:pt x="461" y="103"/>
                  </a:lnTo>
                  <a:cubicBezTo>
                    <a:pt x="469" y="100"/>
                    <a:pt x="473" y="93"/>
                    <a:pt x="470" y="85"/>
                  </a:cubicBezTo>
                  <a:close/>
                </a:path>
              </a:pathLst>
            </a:custGeom>
            <a:solidFill>
              <a:schemeClr val="bg1"/>
            </a:solidFill>
            <a:ln w="9525">
              <a:noFill/>
              <a:round/>
              <a:headEnd/>
              <a:tailEnd/>
            </a:ln>
            <a:extLst/>
          </p:spPr>
          <p:txBody>
            <a:bodyPr/>
            <a:lstStyle/>
            <a:p>
              <a:endParaRPr lang="zh-CN" altLang="en-US">
                <a:solidFill>
                  <a:schemeClr val="bg1"/>
                </a:solidFill>
              </a:endParaRPr>
            </a:p>
          </p:txBody>
        </p:sp>
      </p:grpSp>
      <p:grpSp>
        <p:nvGrpSpPr>
          <p:cNvPr id="23" name="组合 22">
            <a:extLst>
              <a:ext uri="{FF2B5EF4-FFF2-40B4-BE49-F238E27FC236}">
                <a16:creationId xmlns:a16="http://schemas.microsoft.com/office/drawing/2014/main" id="{4B2194F9-1D41-4482-996A-3EA619C5E69C}"/>
              </a:ext>
            </a:extLst>
          </p:cNvPr>
          <p:cNvGrpSpPr>
            <a:grpSpLocks/>
          </p:cNvGrpSpPr>
          <p:nvPr/>
        </p:nvGrpSpPr>
        <p:grpSpPr bwMode="auto">
          <a:xfrm>
            <a:off x="8232775" y="2085745"/>
            <a:ext cx="3021013" cy="2824162"/>
            <a:chOff x="0" y="0"/>
            <a:chExt cx="3021028" cy="2825105"/>
          </a:xfrm>
        </p:grpSpPr>
        <p:sp>
          <p:nvSpPr>
            <p:cNvPr id="24" name="矩形 23">
              <a:extLst>
                <a:ext uri="{FF2B5EF4-FFF2-40B4-BE49-F238E27FC236}">
                  <a16:creationId xmlns:a16="http://schemas.microsoft.com/office/drawing/2014/main" id="{36564F41-127D-4114-BF6E-82B4357E5A15}"/>
                </a:ext>
              </a:extLst>
            </p:cNvPr>
            <p:cNvSpPr>
              <a:spLocks noChangeArrowheads="1"/>
            </p:cNvSpPr>
            <p:nvPr/>
          </p:nvSpPr>
          <p:spPr bwMode="auto">
            <a:xfrm>
              <a:off x="0" y="868004"/>
              <a:ext cx="3021028" cy="1957101"/>
            </a:xfrm>
            <a:prstGeom prst="rect">
              <a:avLst/>
            </a:prstGeom>
            <a:solidFill>
              <a:srgbClr val="8A896E"/>
            </a:solidFill>
            <a:ln w="19050">
              <a:noFill/>
              <a:miter lim="800000"/>
              <a:headEnd/>
              <a:tailEnd/>
            </a:ln>
            <a:extLst/>
          </p:spPr>
          <p:txBody>
            <a:bodyPr anchor="ctr"/>
            <a:lstStyle/>
            <a:p>
              <a:pPr algn="ctr" eaLnBrk="1" hangingPunct="1"/>
              <a:endParaRPr lang="zh-CN" altLang="en-US">
                <a:solidFill>
                  <a:schemeClr val="bg1"/>
                </a:solidFill>
              </a:endParaRPr>
            </a:p>
          </p:txBody>
        </p:sp>
        <p:sp>
          <p:nvSpPr>
            <p:cNvPr id="25" name="圆角矩形 27">
              <a:extLst>
                <a:ext uri="{FF2B5EF4-FFF2-40B4-BE49-F238E27FC236}">
                  <a16:creationId xmlns:a16="http://schemas.microsoft.com/office/drawing/2014/main" id="{438A7E3A-069B-4DBD-A184-23877CE41FBF}"/>
                </a:ext>
              </a:extLst>
            </p:cNvPr>
            <p:cNvSpPr>
              <a:spLocks noChangeArrowheads="1"/>
            </p:cNvSpPr>
            <p:nvPr/>
          </p:nvSpPr>
          <p:spPr bwMode="auto">
            <a:xfrm>
              <a:off x="875795" y="0"/>
              <a:ext cx="1269439" cy="1269439"/>
            </a:xfrm>
            <a:prstGeom prst="roundRect">
              <a:avLst>
                <a:gd name="adj" fmla="val 16667"/>
              </a:avLst>
            </a:prstGeom>
            <a:solidFill>
              <a:srgbClr val="8A896E"/>
            </a:solidFill>
            <a:ln w="9525">
              <a:noFill/>
              <a:round/>
              <a:headEnd/>
              <a:tailEnd/>
            </a:ln>
            <a:extLst/>
          </p:spPr>
          <p:txBody>
            <a:bodyPr anchor="ctr"/>
            <a:lstStyle/>
            <a:p>
              <a:pPr algn="ctr" eaLnBrk="1" hangingPunct="1"/>
              <a:endParaRPr lang="zh-CN" altLang="en-US">
                <a:solidFill>
                  <a:schemeClr val="bg1"/>
                </a:solidFill>
              </a:endParaRPr>
            </a:p>
          </p:txBody>
        </p:sp>
        <p:sp>
          <p:nvSpPr>
            <p:cNvPr id="26" name="文本框 25">
              <a:extLst>
                <a:ext uri="{FF2B5EF4-FFF2-40B4-BE49-F238E27FC236}">
                  <a16:creationId xmlns:a16="http://schemas.microsoft.com/office/drawing/2014/main" id="{38AD5460-0D25-4521-98E0-BAAD7414120C}"/>
                </a:ext>
              </a:extLst>
            </p:cNvPr>
            <p:cNvSpPr txBox="1">
              <a:spLocks noChangeArrowheads="1"/>
            </p:cNvSpPr>
            <p:nvPr/>
          </p:nvSpPr>
          <p:spPr bwMode="auto">
            <a:xfrm>
              <a:off x="375050" y="1394557"/>
              <a:ext cx="2270928" cy="33855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algn="ctr" eaLnBrk="1" hangingPunct="1"/>
              <a:r>
                <a:rPr lang="zh-CN" altLang="en-US" sz="1600" b="1">
                  <a:solidFill>
                    <a:schemeClr val="bg1"/>
                  </a:solidFill>
                  <a:latin typeface="微软雅黑" pitchFamily="34" charset="-122"/>
                  <a:ea typeface="微软雅黑" pitchFamily="34" charset="-122"/>
                </a:rPr>
                <a:t>单击添加标题</a:t>
              </a:r>
            </a:p>
          </p:txBody>
        </p:sp>
        <p:sp>
          <p:nvSpPr>
            <p:cNvPr id="27" name="文本框 26">
              <a:extLst>
                <a:ext uri="{FF2B5EF4-FFF2-40B4-BE49-F238E27FC236}">
                  <a16:creationId xmlns:a16="http://schemas.microsoft.com/office/drawing/2014/main" id="{F7013611-272B-469A-BE95-E76AF788EE6C}"/>
                </a:ext>
              </a:extLst>
            </p:cNvPr>
            <p:cNvSpPr txBox="1">
              <a:spLocks noChangeArrowheads="1"/>
            </p:cNvSpPr>
            <p:nvPr/>
          </p:nvSpPr>
          <p:spPr bwMode="auto">
            <a:xfrm>
              <a:off x="404443" y="1949922"/>
              <a:ext cx="2241535" cy="7386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algn="ctr" eaLnBrk="1" hangingPunct="1"/>
              <a:r>
                <a:rPr lang="zh-CN" altLang="en-US" sz="1400">
                  <a:solidFill>
                    <a:schemeClr val="bg1"/>
                  </a:solidFill>
                  <a:latin typeface="微软雅黑" pitchFamily="34" charset="-122"/>
                  <a:ea typeface="微软雅黑" pitchFamily="34" charset="-122"/>
                </a:rPr>
                <a:t>我们工作室致力于专业</a:t>
              </a:r>
              <a:r>
                <a:rPr lang="en-US" altLang="zh-CN" sz="1400">
                  <a:solidFill>
                    <a:schemeClr val="bg1"/>
                  </a:solidFill>
                  <a:latin typeface="微软雅黑" pitchFamily="34" charset="-122"/>
                  <a:ea typeface="微软雅黑" pitchFamily="34" charset="-122"/>
                </a:rPr>
                <a:t>PPT</a:t>
              </a:r>
              <a:r>
                <a:rPr lang="zh-CN" altLang="en-US" sz="1400">
                  <a:solidFill>
                    <a:schemeClr val="bg1"/>
                  </a:solidFill>
                  <a:latin typeface="微软雅黑" pitchFamily="34" charset="-122"/>
                  <a:ea typeface="微软雅黑" pitchFamily="34" charset="-122"/>
                </a:rPr>
                <a:t>模板的发布，专业的</a:t>
              </a:r>
              <a:r>
                <a:rPr lang="en-US" altLang="zh-CN" sz="1400">
                  <a:solidFill>
                    <a:schemeClr val="bg1"/>
                  </a:solidFill>
                  <a:latin typeface="微软雅黑" pitchFamily="34" charset="-122"/>
                  <a:ea typeface="微软雅黑" pitchFamily="34" charset="-122"/>
                </a:rPr>
                <a:t>PPT</a:t>
              </a:r>
              <a:r>
                <a:rPr lang="zh-CN" altLang="en-US" sz="1400">
                  <a:solidFill>
                    <a:schemeClr val="bg1"/>
                  </a:solidFill>
                  <a:latin typeface="微软雅黑" pitchFamily="34" charset="-122"/>
                  <a:ea typeface="微软雅黑" pitchFamily="34" charset="-122"/>
                </a:rPr>
                <a:t>个性定制服务。</a:t>
              </a:r>
            </a:p>
          </p:txBody>
        </p:sp>
        <p:pic>
          <p:nvPicPr>
            <p:cNvPr id="28" name="组合 19">
              <a:extLst>
                <a:ext uri="{FF2B5EF4-FFF2-40B4-BE49-F238E27FC236}">
                  <a16:creationId xmlns:a16="http://schemas.microsoft.com/office/drawing/2014/main" id="{90C165F3-5993-4994-9420-098CFC11B5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0471" y="378997"/>
              <a:ext cx="512064" cy="5120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49324029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id="{99DCEEEA-7A7B-469B-9593-7078609F9E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25" name="Freeform 10">
            <a:extLst>
              <a:ext uri="{FF2B5EF4-FFF2-40B4-BE49-F238E27FC236}">
                <a16:creationId xmlns:a16="http://schemas.microsoft.com/office/drawing/2014/main" id="{CAE6D26A-125B-4D18-A069-606CDFE8120F}"/>
              </a:ext>
            </a:extLst>
          </p:cNvPr>
          <p:cNvSpPr>
            <a:spLocks/>
          </p:cNvSpPr>
          <p:nvPr/>
        </p:nvSpPr>
        <p:spPr bwMode="auto">
          <a:xfrm>
            <a:off x="2791216" y="3344304"/>
            <a:ext cx="3196860" cy="530359"/>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rgbClr val="8A896E"/>
            </a:solidFill>
            <a:round/>
            <a:headEnd/>
            <a:tailEnd/>
          </a:ln>
        </p:spPr>
        <p:txBody>
          <a:bodyPr lIns="68562" tIns="34281" rIns="68562" bIns="34281"/>
          <a:lstStyle/>
          <a:p>
            <a:endParaRPr lang="zh-CN" altLang="en-US" sz="1400"/>
          </a:p>
        </p:txBody>
      </p:sp>
      <p:sp>
        <p:nvSpPr>
          <p:cNvPr id="26" name="Freeform 10">
            <a:extLst>
              <a:ext uri="{FF2B5EF4-FFF2-40B4-BE49-F238E27FC236}">
                <a16:creationId xmlns:a16="http://schemas.microsoft.com/office/drawing/2014/main" id="{C3C53FBA-9902-42B6-8BB8-E3D51FF9CC6F}"/>
              </a:ext>
            </a:extLst>
          </p:cNvPr>
          <p:cNvSpPr>
            <a:spLocks/>
          </p:cNvSpPr>
          <p:nvPr/>
        </p:nvSpPr>
        <p:spPr bwMode="auto">
          <a:xfrm>
            <a:off x="2791216" y="4382639"/>
            <a:ext cx="3196860" cy="530359"/>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rgbClr val="8A896E"/>
            </a:solidFill>
            <a:round/>
            <a:headEnd/>
            <a:tailEnd/>
          </a:ln>
        </p:spPr>
        <p:txBody>
          <a:bodyPr lIns="68562" tIns="34281" rIns="68562" bIns="34281"/>
          <a:lstStyle/>
          <a:p>
            <a:endParaRPr lang="zh-CN" altLang="en-US" sz="1400"/>
          </a:p>
        </p:txBody>
      </p:sp>
      <p:sp>
        <p:nvSpPr>
          <p:cNvPr id="31" name="Freeform 10">
            <a:extLst>
              <a:ext uri="{FF2B5EF4-FFF2-40B4-BE49-F238E27FC236}">
                <a16:creationId xmlns:a16="http://schemas.microsoft.com/office/drawing/2014/main" id="{ED763C43-ACF3-4235-945E-167E532F1AEC}"/>
              </a:ext>
            </a:extLst>
          </p:cNvPr>
          <p:cNvSpPr>
            <a:spLocks/>
          </p:cNvSpPr>
          <p:nvPr/>
        </p:nvSpPr>
        <p:spPr bwMode="auto">
          <a:xfrm>
            <a:off x="6994499" y="3345048"/>
            <a:ext cx="3196860" cy="530359"/>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rgbClr val="8A896E"/>
            </a:solidFill>
            <a:round/>
            <a:headEnd/>
            <a:tailEnd/>
          </a:ln>
        </p:spPr>
        <p:txBody>
          <a:bodyPr lIns="68562" tIns="34281" rIns="68562" bIns="34281"/>
          <a:lstStyle/>
          <a:p>
            <a:endParaRPr lang="zh-CN" altLang="en-US" sz="1400"/>
          </a:p>
        </p:txBody>
      </p:sp>
      <p:sp>
        <p:nvSpPr>
          <p:cNvPr id="32" name="Freeform 10">
            <a:extLst>
              <a:ext uri="{FF2B5EF4-FFF2-40B4-BE49-F238E27FC236}">
                <a16:creationId xmlns:a16="http://schemas.microsoft.com/office/drawing/2014/main" id="{471091B4-999B-4E88-8415-E7FAD0034359}"/>
              </a:ext>
            </a:extLst>
          </p:cNvPr>
          <p:cNvSpPr>
            <a:spLocks/>
          </p:cNvSpPr>
          <p:nvPr/>
        </p:nvSpPr>
        <p:spPr bwMode="auto">
          <a:xfrm>
            <a:off x="6994499" y="4376516"/>
            <a:ext cx="3196860" cy="530359"/>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rgbClr val="8A896E"/>
            </a:solidFill>
            <a:round/>
            <a:headEnd/>
            <a:tailEnd/>
          </a:ln>
        </p:spPr>
        <p:txBody>
          <a:bodyPr lIns="68562" tIns="34281" rIns="68562" bIns="34281"/>
          <a:lstStyle/>
          <a:p>
            <a:endParaRPr lang="zh-CN" altLang="en-US" sz="1400"/>
          </a:p>
        </p:txBody>
      </p:sp>
      <p:sp>
        <p:nvSpPr>
          <p:cNvPr id="36" name="TextBox 105">
            <a:extLst>
              <a:ext uri="{FF2B5EF4-FFF2-40B4-BE49-F238E27FC236}">
                <a16:creationId xmlns:a16="http://schemas.microsoft.com/office/drawing/2014/main" id="{C8B11845-031D-4223-B794-D26B7BDD60F9}"/>
              </a:ext>
            </a:extLst>
          </p:cNvPr>
          <p:cNvSpPr txBox="1">
            <a:spLocks noChangeArrowheads="1"/>
          </p:cNvSpPr>
          <p:nvPr/>
        </p:nvSpPr>
        <p:spPr bwMode="auto">
          <a:xfrm>
            <a:off x="3350091" y="3447900"/>
            <a:ext cx="2103904"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dirty="0">
                <a:solidFill>
                  <a:schemeClr val="bg1">
                    <a:lumMod val="50000"/>
                  </a:schemeClr>
                </a:solidFill>
                <a:latin typeface="微软雅黑" pitchFamily="34" charset="-122"/>
                <a:ea typeface="微软雅黑" pitchFamily="34" charset="-122"/>
              </a:rPr>
              <a:t>加入你的标题描述</a:t>
            </a:r>
            <a:endParaRPr lang="zh-CN" altLang="en-US" b="0" dirty="0">
              <a:solidFill>
                <a:schemeClr val="bg1">
                  <a:lumMod val="50000"/>
                </a:schemeClr>
              </a:solidFill>
              <a:latin typeface="微软雅黑" pitchFamily="34" charset="-122"/>
              <a:ea typeface="微软雅黑" pitchFamily="34" charset="-122"/>
            </a:endParaRPr>
          </a:p>
        </p:txBody>
      </p:sp>
      <p:grpSp>
        <p:nvGrpSpPr>
          <p:cNvPr id="51" name="组合 50">
            <a:extLst>
              <a:ext uri="{FF2B5EF4-FFF2-40B4-BE49-F238E27FC236}">
                <a16:creationId xmlns:a16="http://schemas.microsoft.com/office/drawing/2014/main" id="{CCA23FB0-D407-4A96-9FA3-0FF1AD70BE72}"/>
              </a:ext>
            </a:extLst>
          </p:cNvPr>
          <p:cNvGrpSpPr/>
          <p:nvPr/>
        </p:nvGrpSpPr>
        <p:grpSpPr>
          <a:xfrm>
            <a:off x="2126635" y="3337650"/>
            <a:ext cx="544548" cy="557958"/>
            <a:chOff x="2511588" y="3604589"/>
            <a:chExt cx="544548" cy="557958"/>
          </a:xfrm>
          <a:solidFill>
            <a:srgbClr val="8A896E"/>
          </a:solidFill>
        </p:grpSpPr>
        <p:sp>
          <p:nvSpPr>
            <p:cNvPr id="52" name="Rectangle 12">
              <a:extLst>
                <a:ext uri="{FF2B5EF4-FFF2-40B4-BE49-F238E27FC236}">
                  <a16:creationId xmlns:a16="http://schemas.microsoft.com/office/drawing/2014/main" id="{B2D38C5F-8819-42C8-AD2E-732030E69F71}"/>
                </a:ext>
              </a:extLst>
            </p:cNvPr>
            <p:cNvSpPr>
              <a:spLocks noChangeArrowheads="1"/>
            </p:cNvSpPr>
            <p:nvPr/>
          </p:nvSpPr>
          <p:spPr bwMode="auto">
            <a:xfrm>
              <a:off x="2511588" y="3604589"/>
              <a:ext cx="544548" cy="557958"/>
            </a:xfrm>
            <a:prstGeom prst="rect">
              <a:avLst/>
            </a:prstGeom>
            <a:grp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chemeClr val="bg1"/>
                </a:solidFill>
              </a:endParaRPr>
            </a:p>
          </p:txBody>
        </p:sp>
        <p:sp>
          <p:nvSpPr>
            <p:cNvPr id="53" name="TextBox 106">
              <a:extLst>
                <a:ext uri="{FF2B5EF4-FFF2-40B4-BE49-F238E27FC236}">
                  <a16:creationId xmlns:a16="http://schemas.microsoft.com/office/drawing/2014/main" id="{360FFF3C-3C1E-4701-85F4-C2A3DCECC659}"/>
                </a:ext>
              </a:extLst>
            </p:cNvPr>
            <p:cNvSpPr txBox="1">
              <a:spLocks noChangeArrowheads="1"/>
            </p:cNvSpPr>
            <p:nvPr/>
          </p:nvSpPr>
          <p:spPr bwMode="auto">
            <a:xfrm>
              <a:off x="2593479" y="3636401"/>
              <a:ext cx="377825" cy="438563"/>
            </a:xfrm>
            <a:prstGeom prst="rect">
              <a:avLst/>
            </a:prstGeom>
            <a:grp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a:solidFill>
                    <a:schemeClr val="bg1"/>
                  </a:solidFill>
                  <a:latin typeface="微软雅黑" pitchFamily="34" charset="-122"/>
                  <a:ea typeface="微软雅黑" pitchFamily="34" charset="-122"/>
                </a:rPr>
                <a:t>1</a:t>
              </a:r>
              <a:endParaRPr lang="zh-CN" altLang="en-US" sz="2400" b="1" dirty="0">
                <a:solidFill>
                  <a:schemeClr val="bg1"/>
                </a:solidFill>
                <a:latin typeface="微软雅黑" pitchFamily="34" charset="-122"/>
                <a:ea typeface="微软雅黑" pitchFamily="34" charset="-122"/>
              </a:endParaRPr>
            </a:p>
          </p:txBody>
        </p:sp>
      </p:grpSp>
      <p:sp>
        <p:nvSpPr>
          <p:cNvPr id="54" name="TextBox 108">
            <a:extLst>
              <a:ext uri="{FF2B5EF4-FFF2-40B4-BE49-F238E27FC236}">
                <a16:creationId xmlns:a16="http://schemas.microsoft.com/office/drawing/2014/main" id="{A5B4B05B-46FE-4D5F-9E8C-EB5DF2B2EFD9}"/>
              </a:ext>
            </a:extLst>
          </p:cNvPr>
          <p:cNvSpPr txBox="1">
            <a:spLocks noChangeArrowheads="1"/>
          </p:cNvSpPr>
          <p:nvPr/>
        </p:nvSpPr>
        <p:spPr bwMode="auto">
          <a:xfrm>
            <a:off x="3324154" y="4491884"/>
            <a:ext cx="2457099"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dirty="0">
                <a:solidFill>
                  <a:schemeClr val="bg1">
                    <a:lumMod val="50000"/>
                  </a:schemeClr>
                </a:solidFill>
                <a:latin typeface="微软雅黑" pitchFamily="34" charset="-122"/>
                <a:ea typeface="微软雅黑" pitchFamily="34" charset="-122"/>
              </a:rPr>
              <a:t>加入你的标题描述</a:t>
            </a:r>
          </a:p>
        </p:txBody>
      </p:sp>
      <p:grpSp>
        <p:nvGrpSpPr>
          <p:cNvPr id="55" name="组合 54">
            <a:extLst>
              <a:ext uri="{FF2B5EF4-FFF2-40B4-BE49-F238E27FC236}">
                <a16:creationId xmlns:a16="http://schemas.microsoft.com/office/drawing/2014/main" id="{55286D21-1360-4085-886C-44BC93AEC801}"/>
              </a:ext>
            </a:extLst>
          </p:cNvPr>
          <p:cNvGrpSpPr/>
          <p:nvPr/>
        </p:nvGrpSpPr>
        <p:grpSpPr>
          <a:xfrm>
            <a:off x="2126635" y="4375986"/>
            <a:ext cx="544548" cy="557958"/>
            <a:chOff x="2511588" y="4490525"/>
            <a:chExt cx="544548" cy="557958"/>
          </a:xfrm>
          <a:solidFill>
            <a:srgbClr val="8A896E"/>
          </a:solidFill>
        </p:grpSpPr>
        <p:sp>
          <p:nvSpPr>
            <p:cNvPr id="56" name="Rectangle 12">
              <a:extLst>
                <a:ext uri="{FF2B5EF4-FFF2-40B4-BE49-F238E27FC236}">
                  <a16:creationId xmlns:a16="http://schemas.microsoft.com/office/drawing/2014/main" id="{19ED4097-808E-43EB-A55A-D085E4B18C08}"/>
                </a:ext>
              </a:extLst>
            </p:cNvPr>
            <p:cNvSpPr>
              <a:spLocks noChangeArrowheads="1"/>
            </p:cNvSpPr>
            <p:nvPr/>
          </p:nvSpPr>
          <p:spPr bwMode="auto">
            <a:xfrm>
              <a:off x="2511588" y="4490525"/>
              <a:ext cx="544548" cy="557958"/>
            </a:xfrm>
            <a:prstGeom prst="rect">
              <a:avLst/>
            </a:prstGeom>
            <a:grp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chemeClr val="bg1"/>
                </a:solidFill>
              </a:endParaRPr>
            </a:p>
          </p:txBody>
        </p:sp>
        <p:sp>
          <p:nvSpPr>
            <p:cNvPr id="57" name="TextBox 109">
              <a:extLst>
                <a:ext uri="{FF2B5EF4-FFF2-40B4-BE49-F238E27FC236}">
                  <a16:creationId xmlns:a16="http://schemas.microsoft.com/office/drawing/2014/main" id="{30123488-4C8B-4A99-8FC2-4FA1497D3217}"/>
                </a:ext>
              </a:extLst>
            </p:cNvPr>
            <p:cNvSpPr txBox="1">
              <a:spLocks noChangeArrowheads="1"/>
            </p:cNvSpPr>
            <p:nvPr/>
          </p:nvSpPr>
          <p:spPr bwMode="auto">
            <a:xfrm>
              <a:off x="2593479" y="4508602"/>
              <a:ext cx="377825" cy="438563"/>
            </a:xfrm>
            <a:prstGeom prst="rect">
              <a:avLst/>
            </a:prstGeom>
            <a:grp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a:solidFill>
                    <a:schemeClr val="bg1"/>
                  </a:solidFill>
                  <a:latin typeface="微软雅黑" pitchFamily="34" charset="-122"/>
                  <a:ea typeface="微软雅黑" pitchFamily="34" charset="-122"/>
                </a:rPr>
                <a:t>2</a:t>
              </a:r>
              <a:endParaRPr lang="zh-CN" altLang="en-US" sz="2400" b="1" dirty="0">
                <a:solidFill>
                  <a:schemeClr val="bg1"/>
                </a:solidFill>
                <a:latin typeface="微软雅黑" pitchFamily="34" charset="-122"/>
                <a:ea typeface="微软雅黑" pitchFamily="34" charset="-122"/>
              </a:endParaRPr>
            </a:p>
          </p:txBody>
        </p:sp>
      </p:grpSp>
      <p:sp>
        <p:nvSpPr>
          <p:cNvPr id="58" name="TextBox 115">
            <a:extLst>
              <a:ext uri="{FF2B5EF4-FFF2-40B4-BE49-F238E27FC236}">
                <a16:creationId xmlns:a16="http://schemas.microsoft.com/office/drawing/2014/main" id="{7CB39D8B-A053-477C-8C15-33B4FE80D3C9}"/>
              </a:ext>
            </a:extLst>
          </p:cNvPr>
          <p:cNvSpPr txBox="1">
            <a:spLocks noChangeArrowheads="1"/>
          </p:cNvSpPr>
          <p:nvPr/>
        </p:nvSpPr>
        <p:spPr bwMode="auto">
          <a:xfrm>
            <a:off x="7553374" y="3447900"/>
            <a:ext cx="2129079"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dirty="0">
                <a:solidFill>
                  <a:schemeClr val="bg1">
                    <a:lumMod val="50000"/>
                  </a:schemeClr>
                </a:solidFill>
                <a:latin typeface="微软雅黑" pitchFamily="34" charset="-122"/>
                <a:ea typeface="微软雅黑" pitchFamily="34" charset="-122"/>
              </a:rPr>
              <a:t>加入你的标题描述</a:t>
            </a:r>
          </a:p>
        </p:txBody>
      </p:sp>
      <p:grpSp>
        <p:nvGrpSpPr>
          <p:cNvPr id="59" name="组合 58">
            <a:extLst>
              <a:ext uri="{FF2B5EF4-FFF2-40B4-BE49-F238E27FC236}">
                <a16:creationId xmlns:a16="http://schemas.microsoft.com/office/drawing/2014/main" id="{C5C7164F-DA8D-4F7B-B663-F12402AEB06D}"/>
              </a:ext>
            </a:extLst>
          </p:cNvPr>
          <p:cNvGrpSpPr/>
          <p:nvPr/>
        </p:nvGrpSpPr>
        <p:grpSpPr>
          <a:xfrm>
            <a:off x="6329918" y="3339375"/>
            <a:ext cx="544548" cy="557958"/>
            <a:chOff x="6821980" y="3618561"/>
            <a:chExt cx="544548" cy="557958"/>
          </a:xfrm>
          <a:solidFill>
            <a:srgbClr val="8A896E"/>
          </a:solidFill>
        </p:grpSpPr>
        <p:sp>
          <p:nvSpPr>
            <p:cNvPr id="60" name="Rectangle 12">
              <a:extLst>
                <a:ext uri="{FF2B5EF4-FFF2-40B4-BE49-F238E27FC236}">
                  <a16:creationId xmlns:a16="http://schemas.microsoft.com/office/drawing/2014/main" id="{8AFA4EB4-A54F-49FA-BBC8-729BC32E82A0}"/>
                </a:ext>
              </a:extLst>
            </p:cNvPr>
            <p:cNvSpPr>
              <a:spLocks noChangeArrowheads="1"/>
            </p:cNvSpPr>
            <p:nvPr/>
          </p:nvSpPr>
          <p:spPr bwMode="auto">
            <a:xfrm>
              <a:off x="6821980" y="3618561"/>
              <a:ext cx="544548" cy="557958"/>
            </a:xfrm>
            <a:prstGeom prst="rect">
              <a:avLst/>
            </a:prstGeom>
            <a:grp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chemeClr val="bg1"/>
                </a:solidFill>
              </a:endParaRPr>
            </a:p>
          </p:txBody>
        </p:sp>
        <p:sp>
          <p:nvSpPr>
            <p:cNvPr id="61" name="TextBox 116">
              <a:extLst>
                <a:ext uri="{FF2B5EF4-FFF2-40B4-BE49-F238E27FC236}">
                  <a16:creationId xmlns:a16="http://schemas.microsoft.com/office/drawing/2014/main" id="{B9522F44-BE34-40F3-8CFA-D0FBD7B97CCC}"/>
                </a:ext>
              </a:extLst>
            </p:cNvPr>
            <p:cNvSpPr txBox="1">
              <a:spLocks noChangeArrowheads="1"/>
            </p:cNvSpPr>
            <p:nvPr/>
          </p:nvSpPr>
          <p:spPr bwMode="auto">
            <a:xfrm>
              <a:off x="6903871" y="3635657"/>
              <a:ext cx="377825" cy="438563"/>
            </a:xfrm>
            <a:prstGeom prst="rect">
              <a:avLst/>
            </a:prstGeom>
            <a:grp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a:solidFill>
                    <a:schemeClr val="bg1"/>
                  </a:solidFill>
                  <a:latin typeface="微软雅黑" pitchFamily="34" charset="-122"/>
                  <a:ea typeface="微软雅黑" pitchFamily="34" charset="-122"/>
                </a:rPr>
                <a:t>3</a:t>
              </a:r>
              <a:endParaRPr lang="zh-CN" altLang="en-US" sz="2400" b="1" dirty="0">
                <a:solidFill>
                  <a:schemeClr val="bg1"/>
                </a:solidFill>
                <a:latin typeface="微软雅黑" pitchFamily="34" charset="-122"/>
                <a:ea typeface="微软雅黑" pitchFamily="34" charset="-122"/>
              </a:endParaRPr>
            </a:p>
          </p:txBody>
        </p:sp>
      </p:grpSp>
      <p:sp>
        <p:nvSpPr>
          <p:cNvPr id="62" name="TextBox 117">
            <a:extLst>
              <a:ext uri="{FF2B5EF4-FFF2-40B4-BE49-F238E27FC236}">
                <a16:creationId xmlns:a16="http://schemas.microsoft.com/office/drawing/2014/main" id="{6AE2D499-DF23-4B82-87BB-AB00FC880D77}"/>
              </a:ext>
            </a:extLst>
          </p:cNvPr>
          <p:cNvSpPr txBox="1">
            <a:spLocks noChangeArrowheads="1"/>
          </p:cNvSpPr>
          <p:nvPr/>
        </p:nvSpPr>
        <p:spPr bwMode="auto">
          <a:xfrm>
            <a:off x="7553374" y="4473245"/>
            <a:ext cx="2129079"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dirty="0">
                <a:solidFill>
                  <a:schemeClr val="bg1">
                    <a:lumMod val="50000"/>
                  </a:schemeClr>
                </a:solidFill>
                <a:latin typeface="微软雅黑" pitchFamily="34" charset="-122"/>
                <a:ea typeface="微软雅黑" pitchFamily="34" charset="-122"/>
              </a:rPr>
              <a:t>加入你的标题描述</a:t>
            </a:r>
          </a:p>
        </p:txBody>
      </p:sp>
      <p:grpSp>
        <p:nvGrpSpPr>
          <p:cNvPr id="63" name="组合 62">
            <a:extLst>
              <a:ext uri="{FF2B5EF4-FFF2-40B4-BE49-F238E27FC236}">
                <a16:creationId xmlns:a16="http://schemas.microsoft.com/office/drawing/2014/main" id="{1C0D64EA-EDAC-4095-8DE8-85883ECC751F}"/>
              </a:ext>
            </a:extLst>
          </p:cNvPr>
          <p:cNvGrpSpPr/>
          <p:nvPr/>
        </p:nvGrpSpPr>
        <p:grpSpPr>
          <a:xfrm>
            <a:off x="6329918" y="4370843"/>
            <a:ext cx="544548" cy="557958"/>
            <a:chOff x="6821980" y="4497629"/>
            <a:chExt cx="544548" cy="557958"/>
          </a:xfrm>
          <a:solidFill>
            <a:srgbClr val="8A896E"/>
          </a:solidFill>
        </p:grpSpPr>
        <p:sp>
          <p:nvSpPr>
            <p:cNvPr id="64" name="Rectangle 12">
              <a:extLst>
                <a:ext uri="{FF2B5EF4-FFF2-40B4-BE49-F238E27FC236}">
                  <a16:creationId xmlns:a16="http://schemas.microsoft.com/office/drawing/2014/main" id="{7151DB98-B39A-42C0-91B4-51ED945473EB}"/>
                </a:ext>
              </a:extLst>
            </p:cNvPr>
            <p:cNvSpPr>
              <a:spLocks noChangeArrowheads="1"/>
            </p:cNvSpPr>
            <p:nvPr/>
          </p:nvSpPr>
          <p:spPr bwMode="auto">
            <a:xfrm>
              <a:off x="6821980" y="4497629"/>
              <a:ext cx="544548" cy="557958"/>
            </a:xfrm>
            <a:prstGeom prst="rect">
              <a:avLst/>
            </a:prstGeom>
            <a:grpFill/>
            <a:ln w="9525">
              <a:noFill/>
              <a:miter lim="800000"/>
              <a:headEnd/>
              <a:tailEnd/>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chemeClr val="bg1"/>
                </a:solidFill>
              </a:endParaRPr>
            </a:p>
          </p:txBody>
        </p:sp>
        <p:sp>
          <p:nvSpPr>
            <p:cNvPr id="65" name="TextBox 118">
              <a:extLst>
                <a:ext uri="{FF2B5EF4-FFF2-40B4-BE49-F238E27FC236}">
                  <a16:creationId xmlns:a16="http://schemas.microsoft.com/office/drawing/2014/main" id="{C1044775-DAB1-4CBC-8CEB-89BB6E82E7AC}"/>
                </a:ext>
              </a:extLst>
            </p:cNvPr>
            <p:cNvSpPr txBox="1">
              <a:spLocks noChangeArrowheads="1"/>
            </p:cNvSpPr>
            <p:nvPr/>
          </p:nvSpPr>
          <p:spPr bwMode="auto">
            <a:xfrm>
              <a:off x="6903871" y="4521592"/>
              <a:ext cx="377825" cy="438563"/>
            </a:xfrm>
            <a:prstGeom prst="rect">
              <a:avLst/>
            </a:prstGeom>
            <a:grp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a:solidFill>
                    <a:schemeClr val="bg1"/>
                  </a:solidFill>
                  <a:latin typeface="微软雅黑" pitchFamily="34" charset="-122"/>
                  <a:ea typeface="微软雅黑" pitchFamily="34" charset="-122"/>
                </a:rPr>
                <a:t>4</a:t>
              </a:r>
              <a:endParaRPr lang="zh-CN" altLang="en-US" sz="2400" b="1" dirty="0">
                <a:solidFill>
                  <a:schemeClr val="bg1"/>
                </a:solidFill>
                <a:latin typeface="微软雅黑" pitchFamily="34" charset="-122"/>
                <a:ea typeface="微软雅黑" pitchFamily="34" charset="-122"/>
              </a:endParaRPr>
            </a:p>
          </p:txBody>
        </p:sp>
      </p:grpSp>
      <p:sp>
        <p:nvSpPr>
          <p:cNvPr id="66" name="矩形 65">
            <a:extLst>
              <a:ext uri="{FF2B5EF4-FFF2-40B4-BE49-F238E27FC236}">
                <a16:creationId xmlns:a16="http://schemas.microsoft.com/office/drawing/2014/main" id="{00361A03-41C3-45B0-837B-EF39E4D83CAD}"/>
              </a:ext>
            </a:extLst>
          </p:cNvPr>
          <p:cNvSpPr/>
          <p:nvPr/>
        </p:nvSpPr>
        <p:spPr>
          <a:xfrm>
            <a:off x="5819353" y="1261349"/>
            <a:ext cx="1537792" cy="14766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zh-CN" altLang="en-US" sz="4400" dirty="0">
                <a:solidFill>
                  <a:srgbClr val="8A896E"/>
                </a:solidFill>
                <a:latin typeface="微软雅黑" panose="020B0503020204020204" pitchFamily="34" charset="-122"/>
                <a:ea typeface="微软雅黑" panose="020B0503020204020204" pitchFamily="34" charset="-122"/>
              </a:rPr>
              <a:t>目录</a:t>
            </a:r>
            <a:endParaRPr lang="en-US" altLang="zh-CN" sz="4400" dirty="0">
              <a:solidFill>
                <a:srgbClr val="8A896E"/>
              </a:solidFill>
              <a:latin typeface="微软雅黑" panose="020B0503020204020204" pitchFamily="34" charset="-122"/>
              <a:ea typeface="微软雅黑" panose="020B0503020204020204" pitchFamily="34" charset="-122"/>
            </a:endParaRPr>
          </a:p>
          <a:p>
            <a:pPr algn="ctr"/>
            <a:r>
              <a:rPr lang="en-US" altLang="zh-CN" sz="1600" dirty="0">
                <a:solidFill>
                  <a:srgbClr val="8A896E"/>
                </a:solidFill>
                <a:latin typeface="微软雅黑" panose="020B0503020204020204" pitchFamily="34" charset="-122"/>
                <a:ea typeface="微软雅黑" panose="020B0503020204020204" pitchFamily="34" charset="-122"/>
              </a:rPr>
              <a:t>DIRECTORY</a:t>
            </a:r>
            <a:endParaRPr lang="zh-CN" altLang="en-US" sz="2400" dirty="0">
              <a:solidFill>
                <a:srgbClr val="8A896E"/>
              </a:solidFill>
              <a:latin typeface="微软雅黑" panose="020B0503020204020204" pitchFamily="34" charset="-122"/>
              <a:ea typeface="微软雅黑" panose="020B0503020204020204" pitchFamily="34" charset="-122"/>
            </a:endParaRPr>
          </a:p>
        </p:txBody>
      </p:sp>
      <p:pic>
        <p:nvPicPr>
          <p:cNvPr id="67" name="图片 66">
            <a:extLst>
              <a:ext uri="{FF2B5EF4-FFF2-40B4-BE49-F238E27FC236}">
                <a16:creationId xmlns:a16="http://schemas.microsoft.com/office/drawing/2014/main" id="{D586B1EC-225E-4C7E-842A-15FAA17473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59416" y="999374"/>
            <a:ext cx="1611276" cy="1651650"/>
          </a:xfrm>
          <a:prstGeom prst="rect">
            <a:avLst/>
          </a:prstGeom>
        </p:spPr>
      </p:pic>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750"/>
                                        <p:tgtEl>
                                          <p:spTgt spid="24"/>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750"/>
                                        <p:tgtEl>
                                          <p:spTgt spid="66"/>
                                        </p:tgtEl>
                                      </p:cBhvr>
                                    </p:animEffect>
                                    <p:anim calcmode="lin" valueType="num">
                                      <p:cBhvr>
                                        <p:cTn id="12" dur="750" fill="hold"/>
                                        <p:tgtEl>
                                          <p:spTgt spid="66"/>
                                        </p:tgtEl>
                                        <p:attrNameLst>
                                          <p:attrName>ppt_x</p:attrName>
                                        </p:attrNameLst>
                                      </p:cBhvr>
                                      <p:tavLst>
                                        <p:tav tm="0">
                                          <p:val>
                                            <p:strVal val="#ppt_x"/>
                                          </p:val>
                                        </p:tav>
                                        <p:tav tm="100000">
                                          <p:val>
                                            <p:strVal val="#ppt_x"/>
                                          </p:val>
                                        </p:tav>
                                      </p:tavLst>
                                    </p:anim>
                                    <p:anim calcmode="lin" valueType="num">
                                      <p:cBhvr>
                                        <p:cTn id="13" dur="750" fill="hold"/>
                                        <p:tgtEl>
                                          <p:spTgt spid="6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6" presetClass="entr" presetSubtype="0" fill="hold" nodeType="after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wipe(down)">
                                      <p:cBhvr>
                                        <p:cTn id="17" dur="362">
                                          <p:stCondLst>
                                            <p:cond delay="0"/>
                                          </p:stCondLst>
                                        </p:cTn>
                                        <p:tgtEl>
                                          <p:spTgt spid="67"/>
                                        </p:tgtEl>
                                      </p:cBhvr>
                                    </p:animEffect>
                                    <p:anim calcmode="lin" valueType="num">
                                      <p:cBhvr>
                                        <p:cTn id="18" dur="1139" tmFilter="0,0; 0.14,0.36; 0.43,0.73; 0.71,0.91; 1.0,1.0">
                                          <p:stCondLst>
                                            <p:cond delay="0"/>
                                          </p:stCondLst>
                                        </p:cTn>
                                        <p:tgtEl>
                                          <p:spTgt spid="67"/>
                                        </p:tgtEl>
                                        <p:attrNameLst>
                                          <p:attrName>ppt_x</p:attrName>
                                        </p:attrNameLst>
                                      </p:cBhvr>
                                      <p:tavLst>
                                        <p:tav tm="0">
                                          <p:val>
                                            <p:strVal val="#ppt_x-0.25"/>
                                          </p:val>
                                        </p:tav>
                                        <p:tav tm="100000">
                                          <p:val>
                                            <p:strVal val="#ppt_x"/>
                                          </p:val>
                                        </p:tav>
                                      </p:tavLst>
                                    </p:anim>
                                    <p:anim calcmode="lin" valueType="num">
                                      <p:cBhvr>
                                        <p:cTn id="19" dur="415" tmFilter="0.0,0.0; 0.25,0.07; 0.50,0.2; 0.75,0.467; 1.0,1.0">
                                          <p:stCondLst>
                                            <p:cond delay="0"/>
                                          </p:stCondLst>
                                        </p:cTn>
                                        <p:tgtEl>
                                          <p:spTgt spid="67"/>
                                        </p:tgtEl>
                                        <p:attrNameLst>
                                          <p:attrName>ppt_y</p:attrName>
                                        </p:attrNameLst>
                                      </p:cBhvr>
                                      <p:tavLst>
                                        <p:tav tm="0" fmla="#ppt_y-sin(pi*$)/3">
                                          <p:val>
                                            <p:fltVal val="0.5"/>
                                          </p:val>
                                        </p:tav>
                                        <p:tav tm="100000">
                                          <p:val>
                                            <p:fltVal val="1"/>
                                          </p:val>
                                        </p:tav>
                                      </p:tavLst>
                                    </p:anim>
                                    <p:anim calcmode="lin" valueType="num">
                                      <p:cBhvr>
                                        <p:cTn id="20" dur="415" tmFilter="0, 0; 0.125,0.2665; 0.25,0.4; 0.375,0.465; 0.5,0.5;  0.625,0.535; 0.75,0.6; 0.875,0.7335; 1,1">
                                          <p:stCondLst>
                                            <p:cond delay="415"/>
                                          </p:stCondLst>
                                        </p:cTn>
                                        <p:tgtEl>
                                          <p:spTgt spid="67"/>
                                        </p:tgtEl>
                                        <p:attrNameLst>
                                          <p:attrName>ppt_y</p:attrName>
                                        </p:attrNameLst>
                                      </p:cBhvr>
                                      <p:tavLst>
                                        <p:tav tm="0" fmla="#ppt_y-sin(pi*$)/9">
                                          <p:val>
                                            <p:fltVal val="0"/>
                                          </p:val>
                                        </p:tav>
                                        <p:tav tm="100000">
                                          <p:val>
                                            <p:fltVal val="1"/>
                                          </p:val>
                                        </p:tav>
                                      </p:tavLst>
                                    </p:anim>
                                    <p:anim calcmode="lin" valueType="num">
                                      <p:cBhvr>
                                        <p:cTn id="21" dur="207" tmFilter="0, 0; 0.125,0.2665; 0.25,0.4; 0.375,0.465; 0.5,0.5;  0.625,0.535; 0.75,0.6; 0.875,0.7335; 1,1">
                                          <p:stCondLst>
                                            <p:cond delay="828"/>
                                          </p:stCondLst>
                                        </p:cTn>
                                        <p:tgtEl>
                                          <p:spTgt spid="67"/>
                                        </p:tgtEl>
                                        <p:attrNameLst>
                                          <p:attrName>ppt_y</p:attrName>
                                        </p:attrNameLst>
                                      </p:cBhvr>
                                      <p:tavLst>
                                        <p:tav tm="0" fmla="#ppt_y-sin(pi*$)/27">
                                          <p:val>
                                            <p:fltVal val="0"/>
                                          </p:val>
                                        </p:tav>
                                        <p:tav tm="100000">
                                          <p:val>
                                            <p:fltVal val="1"/>
                                          </p:val>
                                        </p:tav>
                                      </p:tavLst>
                                    </p:anim>
                                    <p:anim calcmode="lin" valueType="num">
                                      <p:cBhvr>
                                        <p:cTn id="22" dur="103" tmFilter="0, 0; 0.125,0.2665; 0.25,0.4; 0.375,0.465; 0.5,0.5;  0.625,0.535; 0.75,0.6; 0.875,0.7335; 1,1">
                                          <p:stCondLst>
                                            <p:cond delay="1035"/>
                                          </p:stCondLst>
                                        </p:cTn>
                                        <p:tgtEl>
                                          <p:spTgt spid="67"/>
                                        </p:tgtEl>
                                        <p:attrNameLst>
                                          <p:attrName>ppt_y</p:attrName>
                                        </p:attrNameLst>
                                      </p:cBhvr>
                                      <p:tavLst>
                                        <p:tav tm="0" fmla="#ppt_y-sin(pi*$)/81">
                                          <p:val>
                                            <p:fltVal val="0"/>
                                          </p:val>
                                        </p:tav>
                                        <p:tav tm="100000">
                                          <p:val>
                                            <p:fltVal val="1"/>
                                          </p:val>
                                        </p:tav>
                                      </p:tavLst>
                                    </p:anim>
                                    <p:animScale>
                                      <p:cBhvr>
                                        <p:cTn id="23" dur="16">
                                          <p:stCondLst>
                                            <p:cond delay="406"/>
                                          </p:stCondLst>
                                        </p:cTn>
                                        <p:tgtEl>
                                          <p:spTgt spid="67"/>
                                        </p:tgtEl>
                                      </p:cBhvr>
                                      <p:to x="100000" y="60000"/>
                                    </p:animScale>
                                    <p:animScale>
                                      <p:cBhvr>
                                        <p:cTn id="24" dur="104" decel="50000">
                                          <p:stCondLst>
                                            <p:cond delay="423"/>
                                          </p:stCondLst>
                                        </p:cTn>
                                        <p:tgtEl>
                                          <p:spTgt spid="67"/>
                                        </p:tgtEl>
                                      </p:cBhvr>
                                      <p:to x="100000" y="100000"/>
                                    </p:animScale>
                                    <p:animScale>
                                      <p:cBhvr>
                                        <p:cTn id="25" dur="16">
                                          <p:stCondLst>
                                            <p:cond delay="820"/>
                                          </p:stCondLst>
                                        </p:cTn>
                                        <p:tgtEl>
                                          <p:spTgt spid="67"/>
                                        </p:tgtEl>
                                      </p:cBhvr>
                                      <p:to x="100000" y="80000"/>
                                    </p:animScale>
                                    <p:animScale>
                                      <p:cBhvr>
                                        <p:cTn id="26" dur="104" decel="50000">
                                          <p:stCondLst>
                                            <p:cond delay="836"/>
                                          </p:stCondLst>
                                        </p:cTn>
                                        <p:tgtEl>
                                          <p:spTgt spid="67"/>
                                        </p:tgtEl>
                                      </p:cBhvr>
                                      <p:to x="100000" y="100000"/>
                                    </p:animScale>
                                    <p:animScale>
                                      <p:cBhvr>
                                        <p:cTn id="27" dur="16">
                                          <p:stCondLst>
                                            <p:cond delay="1026"/>
                                          </p:stCondLst>
                                        </p:cTn>
                                        <p:tgtEl>
                                          <p:spTgt spid="67"/>
                                        </p:tgtEl>
                                      </p:cBhvr>
                                      <p:to x="100000" y="90000"/>
                                    </p:animScale>
                                    <p:animScale>
                                      <p:cBhvr>
                                        <p:cTn id="28" dur="104" decel="50000">
                                          <p:stCondLst>
                                            <p:cond delay="1042"/>
                                          </p:stCondLst>
                                        </p:cTn>
                                        <p:tgtEl>
                                          <p:spTgt spid="67"/>
                                        </p:tgtEl>
                                      </p:cBhvr>
                                      <p:to x="100000" y="100000"/>
                                    </p:animScale>
                                    <p:animScale>
                                      <p:cBhvr>
                                        <p:cTn id="29" dur="16">
                                          <p:stCondLst>
                                            <p:cond delay="1130"/>
                                          </p:stCondLst>
                                        </p:cTn>
                                        <p:tgtEl>
                                          <p:spTgt spid="67"/>
                                        </p:tgtEl>
                                      </p:cBhvr>
                                      <p:to x="100000" y="95000"/>
                                    </p:animScale>
                                    <p:animScale>
                                      <p:cBhvr>
                                        <p:cTn id="30" dur="104" decel="50000">
                                          <p:stCondLst>
                                            <p:cond delay="1146"/>
                                          </p:stCondLst>
                                        </p:cTn>
                                        <p:tgtEl>
                                          <p:spTgt spid="67"/>
                                        </p:tgtEl>
                                      </p:cBhvr>
                                      <p:to x="100000" y="100000"/>
                                    </p:animScale>
                                  </p:childTnLst>
                                </p:cTn>
                              </p:par>
                            </p:childTnLst>
                          </p:cTn>
                        </p:par>
                        <p:par>
                          <p:cTn id="31" fill="hold">
                            <p:stCondLst>
                              <p:cond delay="2750"/>
                            </p:stCondLst>
                            <p:childTnLst>
                              <p:par>
                                <p:cTn id="32" presetID="2" presetClass="entr" presetSubtype="4"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250" fill="hold"/>
                                        <p:tgtEl>
                                          <p:spTgt spid="25"/>
                                        </p:tgtEl>
                                        <p:attrNameLst>
                                          <p:attrName>ppt_x</p:attrName>
                                        </p:attrNameLst>
                                      </p:cBhvr>
                                      <p:tavLst>
                                        <p:tav tm="0">
                                          <p:val>
                                            <p:strVal val="#ppt_x"/>
                                          </p:val>
                                        </p:tav>
                                        <p:tav tm="100000">
                                          <p:val>
                                            <p:strVal val="#ppt_x"/>
                                          </p:val>
                                        </p:tav>
                                      </p:tavLst>
                                    </p:anim>
                                    <p:anim calcmode="lin" valueType="num">
                                      <p:cBhvr additive="base">
                                        <p:cTn id="35" dur="250" fill="hold"/>
                                        <p:tgtEl>
                                          <p:spTgt spid="25"/>
                                        </p:tgtEl>
                                        <p:attrNameLst>
                                          <p:attrName>ppt_y</p:attrName>
                                        </p:attrNameLst>
                                      </p:cBhvr>
                                      <p:tavLst>
                                        <p:tav tm="0">
                                          <p:val>
                                            <p:strVal val="1+#ppt_h/2"/>
                                          </p:val>
                                        </p:tav>
                                        <p:tav tm="100000">
                                          <p:val>
                                            <p:strVal val="#ppt_y"/>
                                          </p:val>
                                        </p:tav>
                                      </p:tavLst>
                                    </p:anim>
                                  </p:childTnLst>
                                </p:cTn>
                              </p:par>
                            </p:childTnLst>
                          </p:cTn>
                        </p:par>
                        <p:par>
                          <p:cTn id="36" fill="hold">
                            <p:stCondLst>
                              <p:cond delay="3000"/>
                            </p:stCondLst>
                            <p:childTnLst>
                              <p:par>
                                <p:cTn id="37" presetID="2" presetClass="entr" presetSubtype="4"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250" fill="hold"/>
                                        <p:tgtEl>
                                          <p:spTgt spid="26"/>
                                        </p:tgtEl>
                                        <p:attrNameLst>
                                          <p:attrName>ppt_x</p:attrName>
                                        </p:attrNameLst>
                                      </p:cBhvr>
                                      <p:tavLst>
                                        <p:tav tm="0">
                                          <p:val>
                                            <p:strVal val="#ppt_x"/>
                                          </p:val>
                                        </p:tav>
                                        <p:tav tm="100000">
                                          <p:val>
                                            <p:strVal val="#ppt_x"/>
                                          </p:val>
                                        </p:tav>
                                      </p:tavLst>
                                    </p:anim>
                                    <p:anim calcmode="lin" valueType="num">
                                      <p:cBhvr additive="base">
                                        <p:cTn id="40" dur="250" fill="hold"/>
                                        <p:tgtEl>
                                          <p:spTgt spid="26"/>
                                        </p:tgtEl>
                                        <p:attrNameLst>
                                          <p:attrName>ppt_y</p:attrName>
                                        </p:attrNameLst>
                                      </p:cBhvr>
                                      <p:tavLst>
                                        <p:tav tm="0">
                                          <p:val>
                                            <p:strVal val="1+#ppt_h/2"/>
                                          </p:val>
                                        </p:tav>
                                        <p:tav tm="100000">
                                          <p:val>
                                            <p:strVal val="#ppt_y"/>
                                          </p:val>
                                        </p:tav>
                                      </p:tavLst>
                                    </p:anim>
                                  </p:childTnLst>
                                </p:cTn>
                              </p:par>
                            </p:childTnLst>
                          </p:cTn>
                        </p:par>
                        <p:par>
                          <p:cTn id="41" fill="hold">
                            <p:stCondLst>
                              <p:cond delay="3250"/>
                            </p:stCondLst>
                            <p:childTnLst>
                              <p:par>
                                <p:cTn id="42" presetID="2" presetClass="entr" presetSubtype="4" fill="hold" grpId="0" nodeType="after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250" fill="hold"/>
                                        <p:tgtEl>
                                          <p:spTgt spid="31"/>
                                        </p:tgtEl>
                                        <p:attrNameLst>
                                          <p:attrName>ppt_x</p:attrName>
                                        </p:attrNameLst>
                                      </p:cBhvr>
                                      <p:tavLst>
                                        <p:tav tm="0">
                                          <p:val>
                                            <p:strVal val="#ppt_x"/>
                                          </p:val>
                                        </p:tav>
                                        <p:tav tm="100000">
                                          <p:val>
                                            <p:strVal val="#ppt_x"/>
                                          </p:val>
                                        </p:tav>
                                      </p:tavLst>
                                    </p:anim>
                                    <p:anim calcmode="lin" valueType="num">
                                      <p:cBhvr additive="base">
                                        <p:cTn id="45" dur="250" fill="hold"/>
                                        <p:tgtEl>
                                          <p:spTgt spid="31"/>
                                        </p:tgtEl>
                                        <p:attrNameLst>
                                          <p:attrName>ppt_y</p:attrName>
                                        </p:attrNameLst>
                                      </p:cBhvr>
                                      <p:tavLst>
                                        <p:tav tm="0">
                                          <p:val>
                                            <p:strVal val="1+#ppt_h/2"/>
                                          </p:val>
                                        </p:tav>
                                        <p:tav tm="100000">
                                          <p:val>
                                            <p:strVal val="#ppt_y"/>
                                          </p:val>
                                        </p:tav>
                                      </p:tavLst>
                                    </p:anim>
                                  </p:childTnLst>
                                </p:cTn>
                              </p:par>
                            </p:childTnLst>
                          </p:cTn>
                        </p:par>
                        <p:par>
                          <p:cTn id="46" fill="hold">
                            <p:stCondLst>
                              <p:cond delay="3500"/>
                            </p:stCondLst>
                            <p:childTnLst>
                              <p:par>
                                <p:cTn id="47" presetID="2" presetClass="entr" presetSubtype="4"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250" fill="hold"/>
                                        <p:tgtEl>
                                          <p:spTgt spid="32"/>
                                        </p:tgtEl>
                                        <p:attrNameLst>
                                          <p:attrName>ppt_x</p:attrName>
                                        </p:attrNameLst>
                                      </p:cBhvr>
                                      <p:tavLst>
                                        <p:tav tm="0">
                                          <p:val>
                                            <p:strVal val="#ppt_x"/>
                                          </p:val>
                                        </p:tav>
                                        <p:tav tm="100000">
                                          <p:val>
                                            <p:strVal val="#ppt_x"/>
                                          </p:val>
                                        </p:tav>
                                      </p:tavLst>
                                    </p:anim>
                                    <p:anim calcmode="lin" valueType="num">
                                      <p:cBhvr additive="base">
                                        <p:cTn id="50" dur="250" fill="hold"/>
                                        <p:tgtEl>
                                          <p:spTgt spid="32"/>
                                        </p:tgtEl>
                                        <p:attrNameLst>
                                          <p:attrName>ppt_y</p:attrName>
                                        </p:attrNameLst>
                                      </p:cBhvr>
                                      <p:tavLst>
                                        <p:tav tm="0">
                                          <p:val>
                                            <p:strVal val="1+#ppt_h/2"/>
                                          </p:val>
                                        </p:tav>
                                        <p:tav tm="100000">
                                          <p:val>
                                            <p:strVal val="#ppt_y"/>
                                          </p:val>
                                        </p:tav>
                                      </p:tavLst>
                                    </p:anim>
                                  </p:childTnLst>
                                </p:cTn>
                              </p:par>
                            </p:childTnLst>
                          </p:cTn>
                        </p:par>
                        <p:par>
                          <p:cTn id="51" fill="hold">
                            <p:stCondLst>
                              <p:cond delay="3750"/>
                            </p:stCondLst>
                            <p:childTnLst>
                              <p:par>
                                <p:cTn id="52" presetID="2" presetClass="entr" presetSubtype="4"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additive="base">
                                        <p:cTn id="54" dur="250" fill="hold"/>
                                        <p:tgtEl>
                                          <p:spTgt spid="36"/>
                                        </p:tgtEl>
                                        <p:attrNameLst>
                                          <p:attrName>ppt_x</p:attrName>
                                        </p:attrNameLst>
                                      </p:cBhvr>
                                      <p:tavLst>
                                        <p:tav tm="0">
                                          <p:val>
                                            <p:strVal val="#ppt_x"/>
                                          </p:val>
                                        </p:tav>
                                        <p:tav tm="100000">
                                          <p:val>
                                            <p:strVal val="#ppt_x"/>
                                          </p:val>
                                        </p:tav>
                                      </p:tavLst>
                                    </p:anim>
                                    <p:anim calcmode="lin" valueType="num">
                                      <p:cBhvr additive="base">
                                        <p:cTn id="55" dur="250" fill="hold"/>
                                        <p:tgtEl>
                                          <p:spTgt spid="36"/>
                                        </p:tgtEl>
                                        <p:attrNameLst>
                                          <p:attrName>ppt_y</p:attrName>
                                        </p:attrNameLst>
                                      </p:cBhvr>
                                      <p:tavLst>
                                        <p:tav tm="0">
                                          <p:val>
                                            <p:strVal val="1+#ppt_h/2"/>
                                          </p:val>
                                        </p:tav>
                                        <p:tav tm="100000">
                                          <p:val>
                                            <p:strVal val="#ppt_y"/>
                                          </p:val>
                                        </p:tav>
                                      </p:tavLst>
                                    </p:anim>
                                  </p:childTnLst>
                                </p:cTn>
                              </p:par>
                            </p:childTnLst>
                          </p:cTn>
                        </p:par>
                        <p:par>
                          <p:cTn id="56" fill="hold">
                            <p:stCondLst>
                              <p:cond delay="4000"/>
                            </p:stCondLst>
                            <p:childTnLst>
                              <p:par>
                                <p:cTn id="57" presetID="2" presetClass="entr" presetSubtype="4" fill="hold" nodeType="afterEffect">
                                  <p:stCondLst>
                                    <p:cond delay="0"/>
                                  </p:stCondLst>
                                  <p:childTnLst>
                                    <p:set>
                                      <p:cBhvr>
                                        <p:cTn id="58" dur="1" fill="hold">
                                          <p:stCondLst>
                                            <p:cond delay="0"/>
                                          </p:stCondLst>
                                        </p:cTn>
                                        <p:tgtEl>
                                          <p:spTgt spid="51"/>
                                        </p:tgtEl>
                                        <p:attrNameLst>
                                          <p:attrName>style.visibility</p:attrName>
                                        </p:attrNameLst>
                                      </p:cBhvr>
                                      <p:to>
                                        <p:strVal val="visible"/>
                                      </p:to>
                                    </p:set>
                                    <p:anim calcmode="lin" valueType="num">
                                      <p:cBhvr additive="base">
                                        <p:cTn id="59" dur="250" fill="hold"/>
                                        <p:tgtEl>
                                          <p:spTgt spid="51"/>
                                        </p:tgtEl>
                                        <p:attrNameLst>
                                          <p:attrName>ppt_x</p:attrName>
                                        </p:attrNameLst>
                                      </p:cBhvr>
                                      <p:tavLst>
                                        <p:tav tm="0">
                                          <p:val>
                                            <p:strVal val="#ppt_x"/>
                                          </p:val>
                                        </p:tav>
                                        <p:tav tm="100000">
                                          <p:val>
                                            <p:strVal val="#ppt_x"/>
                                          </p:val>
                                        </p:tav>
                                      </p:tavLst>
                                    </p:anim>
                                    <p:anim calcmode="lin" valueType="num">
                                      <p:cBhvr additive="base">
                                        <p:cTn id="60" dur="250" fill="hold"/>
                                        <p:tgtEl>
                                          <p:spTgt spid="51"/>
                                        </p:tgtEl>
                                        <p:attrNameLst>
                                          <p:attrName>ppt_y</p:attrName>
                                        </p:attrNameLst>
                                      </p:cBhvr>
                                      <p:tavLst>
                                        <p:tav tm="0">
                                          <p:val>
                                            <p:strVal val="1+#ppt_h/2"/>
                                          </p:val>
                                        </p:tav>
                                        <p:tav tm="100000">
                                          <p:val>
                                            <p:strVal val="#ppt_y"/>
                                          </p:val>
                                        </p:tav>
                                      </p:tavLst>
                                    </p:anim>
                                  </p:childTnLst>
                                </p:cTn>
                              </p:par>
                            </p:childTnLst>
                          </p:cTn>
                        </p:par>
                        <p:par>
                          <p:cTn id="61" fill="hold">
                            <p:stCondLst>
                              <p:cond delay="4250"/>
                            </p:stCondLst>
                            <p:childTnLst>
                              <p:par>
                                <p:cTn id="62" presetID="2" presetClass="entr" presetSubtype="4"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 calcmode="lin" valueType="num">
                                      <p:cBhvr additive="base">
                                        <p:cTn id="64" dur="250" fill="hold"/>
                                        <p:tgtEl>
                                          <p:spTgt spid="54"/>
                                        </p:tgtEl>
                                        <p:attrNameLst>
                                          <p:attrName>ppt_x</p:attrName>
                                        </p:attrNameLst>
                                      </p:cBhvr>
                                      <p:tavLst>
                                        <p:tav tm="0">
                                          <p:val>
                                            <p:strVal val="#ppt_x"/>
                                          </p:val>
                                        </p:tav>
                                        <p:tav tm="100000">
                                          <p:val>
                                            <p:strVal val="#ppt_x"/>
                                          </p:val>
                                        </p:tav>
                                      </p:tavLst>
                                    </p:anim>
                                    <p:anim calcmode="lin" valueType="num">
                                      <p:cBhvr additive="base">
                                        <p:cTn id="65" dur="250" fill="hold"/>
                                        <p:tgtEl>
                                          <p:spTgt spid="54"/>
                                        </p:tgtEl>
                                        <p:attrNameLst>
                                          <p:attrName>ppt_y</p:attrName>
                                        </p:attrNameLst>
                                      </p:cBhvr>
                                      <p:tavLst>
                                        <p:tav tm="0">
                                          <p:val>
                                            <p:strVal val="1+#ppt_h/2"/>
                                          </p:val>
                                        </p:tav>
                                        <p:tav tm="100000">
                                          <p:val>
                                            <p:strVal val="#ppt_y"/>
                                          </p:val>
                                        </p:tav>
                                      </p:tavLst>
                                    </p:anim>
                                  </p:childTnLst>
                                </p:cTn>
                              </p:par>
                            </p:childTnLst>
                          </p:cTn>
                        </p:par>
                        <p:par>
                          <p:cTn id="66" fill="hold">
                            <p:stCondLst>
                              <p:cond delay="4500"/>
                            </p:stCondLst>
                            <p:childTnLst>
                              <p:par>
                                <p:cTn id="67" presetID="2" presetClass="entr" presetSubtype="4" fill="hold" nodeType="afterEffect">
                                  <p:stCondLst>
                                    <p:cond delay="0"/>
                                  </p:stCondLst>
                                  <p:childTnLst>
                                    <p:set>
                                      <p:cBhvr>
                                        <p:cTn id="68" dur="1" fill="hold">
                                          <p:stCondLst>
                                            <p:cond delay="0"/>
                                          </p:stCondLst>
                                        </p:cTn>
                                        <p:tgtEl>
                                          <p:spTgt spid="55"/>
                                        </p:tgtEl>
                                        <p:attrNameLst>
                                          <p:attrName>style.visibility</p:attrName>
                                        </p:attrNameLst>
                                      </p:cBhvr>
                                      <p:to>
                                        <p:strVal val="visible"/>
                                      </p:to>
                                    </p:set>
                                    <p:anim calcmode="lin" valueType="num">
                                      <p:cBhvr additive="base">
                                        <p:cTn id="69" dur="250" fill="hold"/>
                                        <p:tgtEl>
                                          <p:spTgt spid="55"/>
                                        </p:tgtEl>
                                        <p:attrNameLst>
                                          <p:attrName>ppt_x</p:attrName>
                                        </p:attrNameLst>
                                      </p:cBhvr>
                                      <p:tavLst>
                                        <p:tav tm="0">
                                          <p:val>
                                            <p:strVal val="#ppt_x"/>
                                          </p:val>
                                        </p:tav>
                                        <p:tav tm="100000">
                                          <p:val>
                                            <p:strVal val="#ppt_x"/>
                                          </p:val>
                                        </p:tav>
                                      </p:tavLst>
                                    </p:anim>
                                    <p:anim calcmode="lin" valueType="num">
                                      <p:cBhvr additive="base">
                                        <p:cTn id="70" dur="250" fill="hold"/>
                                        <p:tgtEl>
                                          <p:spTgt spid="55"/>
                                        </p:tgtEl>
                                        <p:attrNameLst>
                                          <p:attrName>ppt_y</p:attrName>
                                        </p:attrNameLst>
                                      </p:cBhvr>
                                      <p:tavLst>
                                        <p:tav tm="0">
                                          <p:val>
                                            <p:strVal val="1+#ppt_h/2"/>
                                          </p:val>
                                        </p:tav>
                                        <p:tav tm="100000">
                                          <p:val>
                                            <p:strVal val="#ppt_y"/>
                                          </p:val>
                                        </p:tav>
                                      </p:tavLst>
                                    </p:anim>
                                  </p:childTnLst>
                                </p:cTn>
                              </p:par>
                            </p:childTnLst>
                          </p:cTn>
                        </p:par>
                        <p:par>
                          <p:cTn id="71" fill="hold">
                            <p:stCondLst>
                              <p:cond delay="4750"/>
                            </p:stCondLst>
                            <p:childTnLst>
                              <p:par>
                                <p:cTn id="72" presetID="2" presetClass="entr" presetSubtype="4" fill="hold" grpId="0" nodeType="afterEffect">
                                  <p:stCondLst>
                                    <p:cond delay="0"/>
                                  </p:stCondLst>
                                  <p:childTnLst>
                                    <p:set>
                                      <p:cBhvr>
                                        <p:cTn id="73" dur="1" fill="hold">
                                          <p:stCondLst>
                                            <p:cond delay="0"/>
                                          </p:stCondLst>
                                        </p:cTn>
                                        <p:tgtEl>
                                          <p:spTgt spid="58"/>
                                        </p:tgtEl>
                                        <p:attrNameLst>
                                          <p:attrName>style.visibility</p:attrName>
                                        </p:attrNameLst>
                                      </p:cBhvr>
                                      <p:to>
                                        <p:strVal val="visible"/>
                                      </p:to>
                                    </p:set>
                                    <p:anim calcmode="lin" valueType="num">
                                      <p:cBhvr additive="base">
                                        <p:cTn id="74" dur="250" fill="hold"/>
                                        <p:tgtEl>
                                          <p:spTgt spid="58"/>
                                        </p:tgtEl>
                                        <p:attrNameLst>
                                          <p:attrName>ppt_x</p:attrName>
                                        </p:attrNameLst>
                                      </p:cBhvr>
                                      <p:tavLst>
                                        <p:tav tm="0">
                                          <p:val>
                                            <p:strVal val="#ppt_x"/>
                                          </p:val>
                                        </p:tav>
                                        <p:tav tm="100000">
                                          <p:val>
                                            <p:strVal val="#ppt_x"/>
                                          </p:val>
                                        </p:tav>
                                      </p:tavLst>
                                    </p:anim>
                                    <p:anim calcmode="lin" valueType="num">
                                      <p:cBhvr additive="base">
                                        <p:cTn id="75" dur="250" fill="hold"/>
                                        <p:tgtEl>
                                          <p:spTgt spid="58"/>
                                        </p:tgtEl>
                                        <p:attrNameLst>
                                          <p:attrName>ppt_y</p:attrName>
                                        </p:attrNameLst>
                                      </p:cBhvr>
                                      <p:tavLst>
                                        <p:tav tm="0">
                                          <p:val>
                                            <p:strVal val="1+#ppt_h/2"/>
                                          </p:val>
                                        </p:tav>
                                        <p:tav tm="100000">
                                          <p:val>
                                            <p:strVal val="#ppt_y"/>
                                          </p:val>
                                        </p:tav>
                                      </p:tavLst>
                                    </p:anim>
                                  </p:childTnLst>
                                </p:cTn>
                              </p:par>
                            </p:childTnLst>
                          </p:cTn>
                        </p:par>
                        <p:par>
                          <p:cTn id="76" fill="hold">
                            <p:stCondLst>
                              <p:cond delay="5000"/>
                            </p:stCondLst>
                            <p:childTnLst>
                              <p:par>
                                <p:cTn id="77" presetID="2" presetClass="entr" presetSubtype="4" fill="hold" nodeType="afterEffect">
                                  <p:stCondLst>
                                    <p:cond delay="0"/>
                                  </p:stCondLst>
                                  <p:childTnLst>
                                    <p:set>
                                      <p:cBhvr>
                                        <p:cTn id="78" dur="1" fill="hold">
                                          <p:stCondLst>
                                            <p:cond delay="0"/>
                                          </p:stCondLst>
                                        </p:cTn>
                                        <p:tgtEl>
                                          <p:spTgt spid="59"/>
                                        </p:tgtEl>
                                        <p:attrNameLst>
                                          <p:attrName>style.visibility</p:attrName>
                                        </p:attrNameLst>
                                      </p:cBhvr>
                                      <p:to>
                                        <p:strVal val="visible"/>
                                      </p:to>
                                    </p:set>
                                    <p:anim calcmode="lin" valueType="num">
                                      <p:cBhvr additive="base">
                                        <p:cTn id="79" dur="250" fill="hold"/>
                                        <p:tgtEl>
                                          <p:spTgt spid="59"/>
                                        </p:tgtEl>
                                        <p:attrNameLst>
                                          <p:attrName>ppt_x</p:attrName>
                                        </p:attrNameLst>
                                      </p:cBhvr>
                                      <p:tavLst>
                                        <p:tav tm="0">
                                          <p:val>
                                            <p:strVal val="#ppt_x"/>
                                          </p:val>
                                        </p:tav>
                                        <p:tav tm="100000">
                                          <p:val>
                                            <p:strVal val="#ppt_x"/>
                                          </p:val>
                                        </p:tav>
                                      </p:tavLst>
                                    </p:anim>
                                    <p:anim calcmode="lin" valueType="num">
                                      <p:cBhvr additive="base">
                                        <p:cTn id="80" dur="250" fill="hold"/>
                                        <p:tgtEl>
                                          <p:spTgt spid="59"/>
                                        </p:tgtEl>
                                        <p:attrNameLst>
                                          <p:attrName>ppt_y</p:attrName>
                                        </p:attrNameLst>
                                      </p:cBhvr>
                                      <p:tavLst>
                                        <p:tav tm="0">
                                          <p:val>
                                            <p:strVal val="1+#ppt_h/2"/>
                                          </p:val>
                                        </p:tav>
                                        <p:tav tm="100000">
                                          <p:val>
                                            <p:strVal val="#ppt_y"/>
                                          </p:val>
                                        </p:tav>
                                      </p:tavLst>
                                    </p:anim>
                                  </p:childTnLst>
                                </p:cTn>
                              </p:par>
                            </p:childTnLst>
                          </p:cTn>
                        </p:par>
                        <p:par>
                          <p:cTn id="81" fill="hold">
                            <p:stCondLst>
                              <p:cond delay="5250"/>
                            </p:stCondLst>
                            <p:childTnLst>
                              <p:par>
                                <p:cTn id="82" presetID="2" presetClass="entr" presetSubtype="4" fill="hold" grpId="0" nodeType="afterEffect">
                                  <p:stCondLst>
                                    <p:cond delay="0"/>
                                  </p:stCondLst>
                                  <p:childTnLst>
                                    <p:set>
                                      <p:cBhvr>
                                        <p:cTn id="83" dur="1" fill="hold">
                                          <p:stCondLst>
                                            <p:cond delay="0"/>
                                          </p:stCondLst>
                                        </p:cTn>
                                        <p:tgtEl>
                                          <p:spTgt spid="62"/>
                                        </p:tgtEl>
                                        <p:attrNameLst>
                                          <p:attrName>style.visibility</p:attrName>
                                        </p:attrNameLst>
                                      </p:cBhvr>
                                      <p:to>
                                        <p:strVal val="visible"/>
                                      </p:to>
                                    </p:set>
                                    <p:anim calcmode="lin" valueType="num">
                                      <p:cBhvr additive="base">
                                        <p:cTn id="84" dur="250" fill="hold"/>
                                        <p:tgtEl>
                                          <p:spTgt spid="62"/>
                                        </p:tgtEl>
                                        <p:attrNameLst>
                                          <p:attrName>ppt_x</p:attrName>
                                        </p:attrNameLst>
                                      </p:cBhvr>
                                      <p:tavLst>
                                        <p:tav tm="0">
                                          <p:val>
                                            <p:strVal val="#ppt_x"/>
                                          </p:val>
                                        </p:tav>
                                        <p:tav tm="100000">
                                          <p:val>
                                            <p:strVal val="#ppt_x"/>
                                          </p:val>
                                        </p:tav>
                                      </p:tavLst>
                                    </p:anim>
                                    <p:anim calcmode="lin" valueType="num">
                                      <p:cBhvr additive="base">
                                        <p:cTn id="85" dur="250" fill="hold"/>
                                        <p:tgtEl>
                                          <p:spTgt spid="62"/>
                                        </p:tgtEl>
                                        <p:attrNameLst>
                                          <p:attrName>ppt_y</p:attrName>
                                        </p:attrNameLst>
                                      </p:cBhvr>
                                      <p:tavLst>
                                        <p:tav tm="0">
                                          <p:val>
                                            <p:strVal val="1+#ppt_h/2"/>
                                          </p:val>
                                        </p:tav>
                                        <p:tav tm="100000">
                                          <p:val>
                                            <p:strVal val="#ppt_y"/>
                                          </p:val>
                                        </p:tav>
                                      </p:tavLst>
                                    </p:anim>
                                  </p:childTnLst>
                                </p:cTn>
                              </p:par>
                            </p:childTnLst>
                          </p:cTn>
                        </p:par>
                        <p:par>
                          <p:cTn id="86" fill="hold">
                            <p:stCondLst>
                              <p:cond delay="5500"/>
                            </p:stCondLst>
                            <p:childTnLst>
                              <p:par>
                                <p:cTn id="87" presetID="2" presetClass="entr" presetSubtype="4" fill="hold" nodeType="afterEffect">
                                  <p:stCondLst>
                                    <p:cond delay="0"/>
                                  </p:stCondLst>
                                  <p:childTnLst>
                                    <p:set>
                                      <p:cBhvr>
                                        <p:cTn id="88" dur="1" fill="hold">
                                          <p:stCondLst>
                                            <p:cond delay="0"/>
                                          </p:stCondLst>
                                        </p:cTn>
                                        <p:tgtEl>
                                          <p:spTgt spid="63"/>
                                        </p:tgtEl>
                                        <p:attrNameLst>
                                          <p:attrName>style.visibility</p:attrName>
                                        </p:attrNameLst>
                                      </p:cBhvr>
                                      <p:to>
                                        <p:strVal val="visible"/>
                                      </p:to>
                                    </p:set>
                                    <p:anim calcmode="lin" valueType="num">
                                      <p:cBhvr additive="base">
                                        <p:cTn id="89" dur="250" fill="hold"/>
                                        <p:tgtEl>
                                          <p:spTgt spid="63"/>
                                        </p:tgtEl>
                                        <p:attrNameLst>
                                          <p:attrName>ppt_x</p:attrName>
                                        </p:attrNameLst>
                                      </p:cBhvr>
                                      <p:tavLst>
                                        <p:tav tm="0">
                                          <p:val>
                                            <p:strVal val="#ppt_x"/>
                                          </p:val>
                                        </p:tav>
                                        <p:tav tm="100000">
                                          <p:val>
                                            <p:strVal val="#ppt_x"/>
                                          </p:val>
                                        </p:tav>
                                      </p:tavLst>
                                    </p:anim>
                                    <p:anim calcmode="lin" valueType="num">
                                      <p:cBhvr additive="base">
                                        <p:cTn id="90" dur="25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31" grpId="0" animBg="1"/>
      <p:bldP spid="32" grpId="0" animBg="1"/>
      <p:bldP spid="36" grpId="0"/>
      <p:bldP spid="54" grpId="0"/>
      <p:bldP spid="58" grpId="0"/>
      <p:bldP spid="62" grpId="0"/>
      <p:bldP spid="6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F64F01CF-B755-46CC-B152-1F6BEEAD1D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2" name="组合 1">
            <a:extLst>
              <a:ext uri="{FF2B5EF4-FFF2-40B4-BE49-F238E27FC236}">
                <a16:creationId xmlns:a16="http://schemas.microsoft.com/office/drawing/2014/main" id="{5AB865B1-8CBD-4F6C-B29D-2BCE938AFAFA}"/>
              </a:ext>
            </a:extLst>
          </p:cNvPr>
          <p:cNvGrpSpPr/>
          <p:nvPr/>
        </p:nvGrpSpPr>
        <p:grpSpPr>
          <a:xfrm>
            <a:off x="2820020" y="2938709"/>
            <a:ext cx="6579400" cy="950688"/>
            <a:chOff x="5476609" y="1901362"/>
            <a:chExt cx="3861441" cy="557958"/>
          </a:xfrm>
        </p:grpSpPr>
        <p:sp>
          <p:nvSpPr>
            <p:cNvPr id="32" name="Freeform 10">
              <a:extLst>
                <a:ext uri="{FF2B5EF4-FFF2-40B4-BE49-F238E27FC236}">
                  <a16:creationId xmlns:a16="http://schemas.microsoft.com/office/drawing/2014/main" id="{3D5BF309-EE82-4B75-AD56-2964B1228C15}"/>
                </a:ext>
              </a:extLst>
            </p:cNvPr>
            <p:cNvSpPr>
              <a:spLocks/>
            </p:cNvSpPr>
            <p:nvPr/>
          </p:nvSpPr>
          <p:spPr bwMode="auto">
            <a:xfrm>
              <a:off x="6141190" y="1908016"/>
              <a:ext cx="3196860" cy="530359"/>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rgbClr val="8A896E"/>
              </a:solidFill>
              <a:round/>
              <a:headEnd/>
              <a:tailEnd/>
            </a:ln>
          </p:spPr>
          <p:txBody>
            <a:bodyPr lIns="68562" tIns="34281" rIns="68562" bIns="34281"/>
            <a:lstStyle/>
            <a:p>
              <a:endParaRPr lang="zh-CN" altLang="en-US" sz="1400"/>
            </a:p>
          </p:txBody>
        </p:sp>
        <p:sp>
          <p:nvSpPr>
            <p:cNvPr id="33" name="TextBox 105">
              <a:extLst>
                <a:ext uri="{FF2B5EF4-FFF2-40B4-BE49-F238E27FC236}">
                  <a16:creationId xmlns:a16="http://schemas.microsoft.com/office/drawing/2014/main" id="{B2B8F0A5-49A9-4522-B48E-6534389226A5}"/>
                </a:ext>
              </a:extLst>
            </p:cNvPr>
            <p:cNvSpPr txBox="1">
              <a:spLocks noChangeArrowheads="1"/>
            </p:cNvSpPr>
            <p:nvPr/>
          </p:nvSpPr>
          <p:spPr bwMode="auto">
            <a:xfrm>
              <a:off x="6475232" y="2009995"/>
              <a:ext cx="2103904" cy="32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dirty="0">
                  <a:solidFill>
                    <a:schemeClr val="bg1">
                      <a:lumMod val="50000"/>
                    </a:schemeClr>
                  </a:solidFill>
                  <a:latin typeface="微软雅黑" pitchFamily="34" charset="-122"/>
                  <a:ea typeface="微软雅黑" pitchFamily="34" charset="-122"/>
                </a:rPr>
                <a:t>加入你的标题描述</a:t>
              </a:r>
              <a:endParaRPr lang="zh-CN" altLang="en-US" sz="3200" b="0" dirty="0">
                <a:solidFill>
                  <a:schemeClr val="bg1">
                    <a:lumMod val="50000"/>
                  </a:schemeClr>
                </a:solidFill>
                <a:latin typeface="微软雅黑" pitchFamily="34" charset="-122"/>
                <a:ea typeface="微软雅黑" pitchFamily="34" charset="-122"/>
              </a:endParaRPr>
            </a:p>
          </p:txBody>
        </p:sp>
        <p:grpSp>
          <p:nvGrpSpPr>
            <p:cNvPr id="34" name="组合 33">
              <a:extLst>
                <a:ext uri="{FF2B5EF4-FFF2-40B4-BE49-F238E27FC236}">
                  <a16:creationId xmlns:a16="http://schemas.microsoft.com/office/drawing/2014/main" id="{0ECE737B-D512-446F-93BE-9E0607F98EF7}"/>
                </a:ext>
              </a:extLst>
            </p:cNvPr>
            <p:cNvGrpSpPr/>
            <p:nvPr/>
          </p:nvGrpSpPr>
          <p:grpSpPr>
            <a:xfrm>
              <a:off x="5476609" y="1901362"/>
              <a:ext cx="544548" cy="557958"/>
              <a:chOff x="2511588" y="3604589"/>
              <a:chExt cx="544548" cy="557958"/>
            </a:xfrm>
            <a:solidFill>
              <a:srgbClr val="8A896E"/>
            </a:solidFill>
          </p:grpSpPr>
          <p:sp>
            <p:nvSpPr>
              <p:cNvPr id="35" name="Rectangle 12">
                <a:extLst>
                  <a:ext uri="{FF2B5EF4-FFF2-40B4-BE49-F238E27FC236}">
                    <a16:creationId xmlns:a16="http://schemas.microsoft.com/office/drawing/2014/main" id="{FCEF24AE-7F90-44E9-AC09-D916B26E9200}"/>
                  </a:ext>
                </a:extLst>
              </p:cNvPr>
              <p:cNvSpPr>
                <a:spLocks noChangeArrowheads="1"/>
              </p:cNvSpPr>
              <p:nvPr/>
            </p:nvSpPr>
            <p:spPr bwMode="auto">
              <a:xfrm>
                <a:off x="2511588" y="3604589"/>
                <a:ext cx="544548" cy="557958"/>
              </a:xfrm>
              <a:prstGeom prst="rect">
                <a:avLst/>
              </a:prstGeom>
              <a:grp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chemeClr val="bg1"/>
                  </a:solidFill>
                </a:endParaRPr>
              </a:p>
            </p:txBody>
          </p:sp>
          <p:sp>
            <p:nvSpPr>
              <p:cNvPr id="36" name="TextBox 106">
                <a:extLst>
                  <a:ext uri="{FF2B5EF4-FFF2-40B4-BE49-F238E27FC236}">
                    <a16:creationId xmlns:a16="http://schemas.microsoft.com/office/drawing/2014/main" id="{EA254D77-D85A-4393-9683-94F466A8CC71}"/>
                  </a:ext>
                </a:extLst>
              </p:cNvPr>
              <p:cNvSpPr txBox="1">
                <a:spLocks noChangeArrowheads="1"/>
              </p:cNvSpPr>
              <p:nvPr/>
            </p:nvSpPr>
            <p:spPr bwMode="auto">
              <a:xfrm>
                <a:off x="2593479" y="3670474"/>
                <a:ext cx="377825" cy="401900"/>
              </a:xfrm>
              <a:prstGeom prst="rect">
                <a:avLst/>
              </a:prstGeom>
              <a:grp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4000" b="1" dirty="0">
                    <a:solidFill>
                      <a:schemeClr val="bg1"/>
                    </a:solidFill>
                    <a:latin typeface="微软雅黑" pitchFamily="34" charset="-122"/>
                    <a:ea typeface="微软雅黑" pitchFamily="34" charset="-122"/>
                  </a:rPr>
                  <a:t>4</a:t>
                </a:r>
                <a:endParaRPr lang="zh-CN" altLang="en-US" sz="4000" b="1" dirty="0">
                  <a:solidFill>
                    <a:schemeClr val="bg1"/>
                  </a:solidFill>
                  <a:latin typeface="微软雅黑" pitchFamily="34" charset="-122"/>
                  <a:ea typeface="微软雅黑" pitchFamily="34" charset="-122"/>
                </a:endParaRPr>
              </a:p>
            </p:txBody>
          </p:sp>
        </p:grpSp>
      </p:grpSp>
      <p:pic>
        <p:nvPicPr>
          <p:cNvPr id="37" name="图片 36">
            <a:extLst>
              <a:ext uri="{FF2B5EF4-FFF2-40B4-BE49-F238E27FC236}">
                <a16:creationId xmlns:a16="http://schemas.microsoft.com/office/drawing/2014/main" id="{102C728E-26C7-40D0-8571-E7E5AF9528E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97260" y="1525095"/>
            <a:ext cx="2455182" cy="2516702"/>
          </a:xfrm>
          <a:prstGeom prst="rect">
            <a:avLst/>
          </a:prstGeom>
        </p:spPr>
      </p:pic>
    </p:spTree>
    <p:extLst>
      <p:ext uri="{BB962C8B-B14F-4D97-AF65-F5344CB8AC3E}">
        <p14:creationId xmlns:p14="http://schemas.microsoft.com/office/powerpoint/2010/main" val="3029715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750"/>
                                            <p:tgtEl>
                                              <p:spTgt spid="15"/>
                                            </p:tgtEl>
                                          </p:cBhvr>
                                        </p:animEffect>
                                      </p:childTnLst>
                                    </p:cTn>
                                  </p:par>
                                </p:childTnLst>
                              </p:cTn>
                            </p:par>
                            <p:par>
                              <p:cTn id="8" fill="hold">
                                <p:stCondLst>
                                  <p:cond delay="750"/>
                                </p:stCondLst>
                                <p:childTnLst>
                                  <p:par>
                                    <p:cTn id="9" presetID="2" presetClass="entr" presetSubtype="8" fill="hold" nodeType="afterEffect" p14:presetBounceEnd="50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50000">
                                          <p:cBhvr additive="base">
                                            <p:cTn id="11" dur="10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750"/>
                                </p:stCondLst>
                                <p:childTnLst>
                                  <p:par>
                                    <p:cTn id="14" presetID="26" presetClass="entr" presetSubtype="0"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down)">
                                          <p:cBhvr>
                                            <p:cTn id="16" dur="362">
                                              <p:stCondLst>
                                                <p:cond delay="0"/>
                                              </p:stCondLst>
                                            </p:cTn>
                                            <p:tgtEl>
                                              <p:spTgt spid="37"/>
                                            </p:tgtEl>
                                          </p:cBhvr>
                                        </p:animEffect>
                                        <p:anim calcmode="lin" valueType="num">
                                          <p:cBhvr>
                                            <p:cTn id="17" dur="1139" tmFilter="0,0; 0.14,0.36; 0.43,0.73; 0.71,0.91; 1.0,1.0">
                                              <p:stCondLst>
                                                <p:cond delay="0"/>
                                              </p:stCondLst>
                                            </p:cTn>
                                            <p:tgtEl>
                                              <p:spTgt spid="37"/>
                                            </p:tgtEl>
                                            <p:attrNameLst>
                                              <p:attrName>ppt_x</p:attrName>
                                            </p:attrNameLst>
                                          </p:cBhvr>
                                          <p:tavLst>
                                            <p:tav tm="0">
                                              <p:val>
                                                <p:strVal val="#ppt_x-0.25"/>
                                              </p:val>
                                            </p:tav>
                                            <p:tav tm="100000">
                                              <p:val>
                                                <p:strVal val="#ppt_x"/>
                                              </p:val>
                                            </p:tav>
                                          </p:tavLst>
                                        </p:anim>
                                        <p:anim calcmode="lin" valueType="num">
                                          <p:cBhvr>
                                            <p:cTn id="18" dur="415" tmFilter="0.0,0.0; 0.25,0.07; 0.50,0.2; 0.75,0.467; 1.0,1.0">
                                              <p:stCondLst>
                                                <p:cond delay="0"/>
                                              </p:stCondLst>
                                            </p:cTn>
                                            <p:tgtEl>
                                              <p:spTgt spid="37"/>
                                            </p:tgtEl>
                                            <p:attrNameLst>
                                              <p:attrName>ppt_y</p:attrName>
                                            </p:attrNameLst>
                                          </p:cBhvr>
                                          <p:tavLst>
                                            <p:tav tm="0" fmla="#ppt_y-sin(pi*$)/3">
                                              <p:val>
                                                <p:fltVal val="0.5"/>
                                              </p:val>
                                            </p:tav>
                                            <p:tav tm="100000">
                                              <p:val>
                                                <p:fltVal val="1"/>
                                              </p:val>
                                            </p:tav>
                                          </p:tavLst>
                                        </p:anim>
                                        <p:anim calcmode="lin" valueType="num">
                                          <p:cBhvr>
                                            <p:cTn id="19" dur="415" tmFilter="0, 0; 0.125,0.2665; 0.25,0.4; 0.375,0.465; 0.5,0.5;  0.625,0.535; 0.75,0.6; 0.875,0.7335; 1,1">
                                              <p:stCondLst>
                                                <p:cond delay="415"/>
                                              </p:stCondLst>
                                            </p:cTn>
                                            <p:tgtEl>
                                              <p:spTgt spid="37"/>
                                            </p:tgtEl>
                                            <p:attrNameLst>
                                              <p:attrName>ppt_y</p:attrName>
                                            </p:attrNameLst>
                                          </p:cBhvr>
                                          <p:tavLst>
                                            <p:tav tm="0" fmla="#ppt_y-sin(pi*$)/9">
                                              <p:val>
                                                <p:fltVal val="0"/>
                                              </p:val>
                                            </p:tav>
                                            <p:tav tm="100000">
                                              <p:val>
                                                <p:fltVal val="1"/>
                                              </p:val>
                                            </p:tav>
                                          </p:tavLst>
                                        </p:anim>
                                        <p:anim calcmode="lin" valueType="num">
                                          <p:cBhvr>
                                            <p:cTn id="20" dur="207" tmFilter="0, 0; 0.125,0.2665; 0.25,0.4; 0.375,0.465; 0.5,0.5;  0.625,0.535; 0.75,0.6; 0.875,0.7335; 1,1">
                                              <p:stCondLst>
                                                <p:cond delay="828"/>
                                              </p:stCondLst>
                                            </p:cTn>
                                            <p:tgtEl>
                                              <p:spTgt spid="37"/>
                                            </p:tgtEl>
                                            <p:attrNameLst>
                                              <p:attrName>ppt_y</p:attrName>
                                            </p:attrNameLst>
                                          </p:cBhvr>
                                          <p:tavLst>
                                            <p:tav tm="0" fmla="#ppt_y-sin(pi*$)/27">
                                              <p:val>
                                                <p:fltVal val="0"/>
                                              </p:val>
                                            </p:tav>
                                            <p:tav tm="100000">
                                              <p:val>
                                                <p:fltVal val="1"/>
                                              </p:val>
                                            </p:tav>
                                          </p:tavLst>
                                        </p:anim>
                                        <p:anim calcmode="lin" valueType="num">
                                          <p:cBhvr>
                                            <p:cTn id="21" dur="103" tmFilter="0, 0; 0.125,0.2665; 0.25,0.4; 0.375,0.465; 0.5,0.5;  0.625,0.535; 0.75,0.6; 0.875,0.7335; 1,1">
                                              <p:stCondLst>
                                                <p:cond delay="1035"/>
                                              </p:stCondLst>
                                            </p:cTn>
                                            <p:tgtEl>
                                              <p:spTgt spid="37"/>
                                            </p:tgtEl>
                                            <p:attrNameLst>
                                              <p:attrName>ppt_y</p:attrName>
                                            </p:attrNameLst>
                                          </p:cBhvr>
                                          <p:tavLst>
                                            <p:tav tm="0" fmla="#ppt_y-sin(pi*$)/81">
                                              <p:val>
                                                <p:fltVal val="0"/>
                                              </p:val>
                                            </p:tav>
                                            <p:tav tm="100000">
                                              <p:val>
                                                <p:fltVal val="1"/>
                                              </p:val>
                                            </p:tav>
                                          </p:tavLst>
                                        </p:anim>
                                        <p:animScale>
                                          <p:cBhvr>
                                            <p:cTn id="22" dur="16">
                                              <p:stCondLst>
                                                <p:cond delay="406"/>
                                              </p:stCondLst>
                                            </p:cTn>
                                            <p:tgtEl>
                                              <p:spTgt spid="37"/>
                                            </p:tgtEl>
                                          </p:cBhvr>
                                          <p:to x="100000" y="60000"/>
                                        </p:animScale>
                                        <p:animScale>
                                          <p:cBhvr>
                                            <p:cTn id="23" dur="104" decel="50000">
                                              <p:stCondLst>
                                                <p:cond delay="423"/>
                                              </p:stCondLst>
                                            </p:cTn>
                                            <p:tgtEl>
                                              <p:spTgt spid="37"/>
                                            </p:tgtEl>
                                          </p:cBhvr>
                                          <p:to x="100000" y="100000"/>
                                        </p:animScale>
                                        <p:animScale>
                                          <p:cBhvr>
                                            <p:cTn id="24" dur="16">
                                              <p:stCondLst>
                                                <p:cond delay="820"/>
                                              </p:stCondLst>
                                            </p:cTn>
                                            <p:tgtEl>
                                              <p:spTgt spid="37"/>
                                            </p:tgtEl>
                                          </p:cBhvr>
                                          <p:to x="100000" y="80000"/>
                                        </p:animScale>
                                        <p:animScale>
                                          <p:cBhvr>
                                            <p:cTn id="25" dur="104" decel="50000">
                                              <p:stCondLst>
                                                <p:cond delay="836"/>
                                              </p:stCondLst>
                                            </p:cTn>
                                            <p:tgtEl>
                                              <p:spTgt spid="37"/>
                                            </p:tgtEl>
                                          </p:cBhvr>
                                          <p:to x="100000" y="100000"/>
                                        </p:animScale>
                                        <p:animScale>
                                          <p:cBhvr>
                                            <p:cTn id="26" dur="16">
                                              <p:stCondLst>
                                                <p:cond delay="1026"/>
                                              </p:stCondLst>
                                            </p:cTn>
                                            <p:tgtEl>
                                              <p:spTgt spid="37"/>
                                            </p:tgtEl>
                                          </p:cBhvr>
                                          <p:to x="100000" y="90000"/>
                                        </p:animScale>
                                        <p:animScale>
                                          <p:cBhvr>
                                            <p:cTn id="27" dur="104" decel="50000">
                                              <p:stCondLst>
                                                <p:cond delay="1042"/>
                                              </p:stCondLst>
                                            </p:cTn>
                                            <p:tgtEl>
                                              <p:spTgt spid="37"/>
                                            </p:tgtEl>
                                          </p:cBhvr>
                                          <p:to x="100000" y="100000"/>
                                        </p:animScale>
                                        <p:animScale>
                                          <p:cBhvr>
                                            <p:cTn id="28" dur="16">
                                              <p:stCondLst>
                                                <p:cond delay="1130"/>
                                              </p:stCondLst>
                                            </p:cTn>
                                            <p:tgtEl>
                                              <p:spTgt spid="37"/>
                                            </p:tgtEl>
                                          </p:cBhvr>
                                          <p:to x="100000" y="95000"/>
                                        </p:animScale>
                                        <p:animScale>
                                          <p:cBhvr>
                                            <p:cTn id="29" dur="104" decel="50000">
                                              <p:stCondLst>
                                                <p:cond delay="1146"/>
                                              </p:stCondLst>
                                            </p:cTn>
                                            <p:tgtEl>
                                              <p:spTgt spid="3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750"/>
                                            <p:tgtEl>
                                              <p:spTgt spid="15"/>
                                            </p:tgtEl>
                                          </p:cBhvr>
                                        </p:animEffect>
                                      </p:childTnLst>
                                    </p:cTn>
                                  </p:par>
                                </p:childTnLst>
                              </p:cTn>
                            </p:par>
                            <p:par>
                              <p:cTn id="8" fill="hold">
                                <p:stCondLst>
                                  <p:cond delay="75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750"/>
                                </p:stCondLst>
                                <p:childTnLst>
                                  <p:par>
                                    <p:cTn id="14" presetID="26" presetClass="entr" presetSubtype="0"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down)">
                                          <p:cBhvr>
                                            <p:cTn id="16" dur="362">
                                              <p:stCondLst>
                                                <p:cond delay="0"/>
                                              </p:stCondLst>
                                            </p:cTn>
                                            <p:tgtEl>
                                              <p:spTgt spid="37"/>
                                            </p:tgtEl>
                                          </p:cBhvr>
                                        </p:animEffect>
                                        <p:anim calcmode="lin" valueType="num">
                                          <p:cBhvr>
                                            <p:cTn id="17" dur="1139" tmFilter="0,0; 0.14,0.36; 0.43,0.73; 0.71,0.91; 1.0,1.0">
                                              <p:stCondLst>
                                                <p:cond delay="0"/>
                                              </p:stCondLst>
                                            </p:cTn>
                                            <p:tgtEl>
                                              <p:spTgt spid="37"/>
                                            </p:tgtEl>
                                            <p:attrNameLst>
                                              <p:attrName>ppt_x</p:attrName>
                                            </p:attrNameLst>
                                          </p:cBhvr>
                                          <p:tavLst>
                                            <p:tav tm="0">
                                              <p:val>
                                                <p:strVal val="#ppt_x-0.25"/>
                                              </p:val>
                                            </p:tav>
                                            <p:tav tm="100000">
                                              <p:val>
                                                <p:strVal val="#ppt_x"/>
                                              </p:val>
                                            </p:tav>
                                          </p:tavLst>
                                        </p:anim>
                                        <p:anim calcmode="lin" valueType="num">
                                          <p:cBhvr>
                                            <p:cTn id="18" dur="415" tmFilter="0.0,0.0; 0.25,0.07; 0.50,0.2; 0.75,0.467; 1.0,1.0">
                                              <p:stCondLst>
                                                <p:cond delay="0"/>
                                              </p:stCondLst>
                                            </p:cTn>
                                            <p:tgtEl>
                                              <p:spTgt spid="37"/>
                                            </p:tgtEl>
                                            <p:attrNameLst>
                                              <p:attrName>ppt_y</p:attrName>
                                            </p:attrNameLst>
                                          </p:cBhvr>
                                          <p:tavLst>
                                            <p:tav tm="0" fmla="#ppt_y-sin(pi*$)/3">
                                              <p:val>
                                                <p:fltVal val="0.5"/>
                                              </p:val>
                                            </p:tav>
                                            <p:tav tm="100000">
                                              <p:val>
                                                <p:fltVal val="1"/>
                                              </p:val>
                                            </p:tav>
                                          </p:tavLst>
                                        </p:anim>
                                        <p:anim calcmode="lin" valueType="num">
                                          <p:cBhvr>
                                            <p:cTn id="19" dur="415" tmFilter="0, 0; 0.125,0.2665; 0.25,0.4; 0.375,0.465; 0.5,0.5;  0.625,0.535; 0.75,0.6; 0.875,0.7335; 1,1">
                                              <p:stCondLst>
                                                <p:cond delay="415"/>
                                              </p:stCondLst>
                                            </p:cTn>
                                            <p:tgtEl>
                                              <p:spTgt spid="37"/>
                                            </p:tgtEl>
                                            <p:attrNameLst>
                                              <p:attrName>ppt_y</p:attrName>
                                            </p:attrNameLst>
                                          </p:cBhvr>
                                          <p:tavLst>
                                            <p:tav tm="0" fmla="#ppt_y-sin(pi*$)/9">
                                              <p:val>
                                                <p:fltVal val="0"/>
                                              </p:val>
                                            </p:tav>
                                            <p:tav tm="100000">
                                              <p:val>
                                                <p:fltVal val="1"/>
                                              </p:val>
                                            </p:tav>
                                          </p:tavLst>
                                        </p:anim>
                                        <p:anim calcmode="lin" valueType="num">
                                          <p:cBhvr>
                                            <p:cTn id="20" dur="207" tmFilter="0, 0; 0.125,0.2665; 0.25,0.4; 0.375,0.465; 0.5,0.5;  0.625,0.535; 0.75,0.6; 0.875,0.7335; 1,1">
                                              <p:stCondLst>
                                                <p:cond delay="828"/>
                                              </p:stCondLst>
                                            </p:cTn>
                                            <p:tgtEl>
                                              <p:spTgt spid="37"/>
                                            </p:tgtEl>
                                            <p:attrNameLst>
                                              <p:attrName>ppt_y</p:attrName>
                                            </p:attrNameLst>
                                          </p:cBhvr>
                                          <p:tavLst>
                                            <p:tav tm="0" fmla="#ppt_y-sin(pi*$)/27">
                                              <p:val>
                                                <p:fltVal val="0"/>
                                              </p:val>
                                            </p:tav>
                                            <p:tav tm="100000">
                                              <p:val>
                                                <p:fltVal val="1"/>
                                              </p:val>
                                            </p:tav>
                                          </p:tavLst>
                                        </p:anim>
                                        <p:anim calcmode="lin" valueType="num">
                                          <p:cBhvr>
                                            <p:cTn id="21" dur="103" tmFilter="0, 0; 0.125,0.2665; 0.25,0.4; 0.375,0.465; 0.5,0.5;  0.625,0.535; 0.75,0.6; 0.875,0.7335; 1,1">
                                              <p:stCondLst>
                                                <p:cond delay="1035"/>
                                              </p:stCondLst>
                                            </p:cTn>
                                            <p:tgtEl>
                                              <p:spTgt spid="37"/>
                                            </p:tgtEl>
                                            <p:attrNameLst>
                                              <p:attrName>ppt_y</p:attrName>
                                            </p:attrNameLst>
                                          </p:cBhvr>
                                          <p:tavLst>
                                            <p:tav tm="0" fmla="#ppt_y-sin(pi*$)/81">
                                              <p:val>
                                                <p:fltVal val="0"/>
                                              </p:val>
                                            </p:tav>
                                            <p:tav tm="100000">
                                              <p:val>
                                                <p:fltVal val="1"/>
                                              </p:val>
                                            </p:tav>
                                          </p:tavLst>
                                        </p:anim>
                                        <p:animScale>
                                          <p:cBhvr>
                                            <p:cTn id="22" dur="16">
                                              <p:stCondLst>
                                                <p:cond delay="406"/>
                                              </p:stCondLst>
                                            </p:cTn>
                                            <p:tgtEl>
                                              <p:spTgt spid="37"/>
                                            </p:tgtEl>
                                          </p:cBhvr>
                                          <p:to x="100000" y="60000"/>
                                        </p:animScale>
                                        <p:animScale>
                                          <p:cBhvr>
                                            <p:cTn id="23" dur="104" decel="50000">
                                              <p:stCondLst>
                                                <p:cond delay="423"/>
                                              </p:stCondLst>
                                            </p:cTn>
                                            <p:tgtEl>
                                              <p:spTgt spid="37"/>
                                            </p:tgtEl>
                                          </p:cBhvr>
                                          <p:to x="100000" y="100000"/>
                                        </p:animScale>
                                        <p:animScale>
                                          <p:cBhvr>
                                            <p:cTn id="24" dur="16">
                                              <p:stCondLst>
                                                <p:cond delay="820"/>
                                              </p:stCondLst>
                                            </p:cTn>
                                            <p:tgtEl>
                                              <p:spTgt spid="37"/>
                                            </p:tgtEl>
                                          </p:cBhvr>
                                          <p:to x="100000" y="80000"/>
                                        </p:animScale>
                                        <p:animScale>
                                          <p:cBhvr>
                                            <p:cTn id="25" dur="104" decel="50000">
                                              <p:stCondLst>
                                                <p:cond delay="836"/>
                                              </p:stCondLst>
                                            </p:cTn>
                                            <p:tgtEl>
                                              <p:spTgt spid="37"/>
                                            </p:tgtEl>
                                          </p:cBhvr>
                                          <p:to x="100000" y="100000"/>
                                        </p:animScale>
                                        <p:animScale>
                                          <p:cBhvr>
                                            <p:cTn id="26" dur="16">
                                              <p:stCondLst>
                                                <p:cond delay="1026"/>
                                              </p:stCondLst>
                                            </p:cTn>
                                            <p:tgtEl>
                                              <p:spTgt spid="37"/>
                                            </p:tgtEl>
                                          </p:cBhvr>
                                          <p:to x="100000" y="90000"/>
                                        </p:animScale>
                                        <p:animScale>
                                          <p:cBhvr>
                                            <p:cTn id="27" dur="104" decel="50000">
                                              <p:stCondLst>
                                                <p:cond delay="1042"/>
                                              </p:stCondLst>
                                            </p:cTn>
                                            <p:tgtEl>
                                              <p:spTgt spid="37"/>
                                            </p:tgtEl>
                                          </p:cBhvr>
                                          <p:to x="100000" y="100000"/>
                                        </p:animScale>
                                        <p:animScale>
                                          <p:cBhvr>
                                            <p:cTn id="28" dur="16">
                                              <p:stCondLst>
                                                <p:cond delay="1130"/>
                                              </p:stCondLst>
                                            </p:cTn>
                                            <p:tgtEl>
                                              <p:spTgt spid="37"/>
                                            </p:tgtEl>
                                          </p:cBhvr>
                                          <p:to x="100000" y="95000"/>
                                        </p:animScale>
                                        <p:animScale>
                                          <p:cBhvr>
                                            <p:cTn id="29" dur="104" decel="50000">
                                              <p:stCondLst>
                                                <p:cond delay="1146"/>
                                              </p:stCondLst>
                                            </p:cTn>
                                            <p:tgtEl>
                                              <p:spTgt spid="3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C9357CAB-D5F9-4E67-AEE6-F72FA55E5EF2}"/>
              </a:ext>
            </a:extLst>
          </p:cNvPr>
          <p:cNvGrpSpPr/>
          <p:nvPr/>
        </p:nvGrpSpPr>
        <p:grpSpPr>
          <a:xfrm>
            <a:off x="4481038" y="413438"/>
            <a:ext cx="3255323" cy="653431"/>
            <a:chOff x="4973577" y="1165682"/>
            <a:chExt cx="2311400" cy="653431"/>
          </a:xfrm>
        </p:grpSpPr>
        <p:sp>
          <p:nvSpPr>
            <p:cNvPr id="16" name="TextBox 8">
              <a:extLst>
                <a:ext uri="{FF2B5EF4-FFF2-40B4-BE49-F238E27FC236}">
                  <a16:creationId xmlns:a16="http://schemas.microsoft.com/office/drawing/2014/main" id="{78651011-03CA-4D62-84E8-8E5B03A17CB6}"/>
                </a:ext>
              </a:extLst>
            </p:cNvPr>
            <p:cNvSpPr txBox="1">
              <a:spLocks noChangeArrowheads="1"/>
            </p:cNvSpPr>
            <p:nvPr/>
          </p:nvSpPr>
          <p:spPr bwMode="auto">
            <a:xfrm>
              <a:off x="4973577" y="11656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8A896E"/>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17" name="TextBox 8">
              <a:extLst>
                <a:ext uri="{FF2B5EF4-FFF2-40B4-BE49-F238E27FC236}">
                  <a16:creationId xmlns:a16="http://schemas.microsoft.com/office/drawing/2014/main" id="{35DD5958-AE25-4576-B4C5-0381196922E1}"/>
                </a:ext>
              </a:extLst>
            </p:cNvPr>
            <p:cNvSpPr txBox="1">
              <a:spLocks noChangeArrowheads="1"/>
            </p:cNvSpPr>
            <p:nvPr/>
          </p:nvSpPr>
          <p:spPr bwMode="auto">
            <a:xfrm>
              <a:off x="4973577" y="1634447"/>
              <a:ext cx="23114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a:extLst>
              <a:ext uri="{FF2B5EF4-FFF2-40B4-BE49-F238E27FC236}">
                <a16:creationId xmlns:a16="http://schemas.microsoft.com/office/drawing/2014/main" id="{83B41B47-3678-4A52-96CE-AD4ADC66BE09}"/>
              </a:ext>
            </a:extLst>
          </p:cNvPr>
          <p:cNvGrpSpPr/>
          <p:nvPr/>
        </p:nvGrpSpPr>
        <p:grpSpPr>
          <a:xfrm>
            <a:off x="1018020" y="1945034"/>
            <a:ext cx="10181358" cy="4026104"/>
            <a:chOff x="1224499" y="1221600"/>
            <a:chExt cx="7018953" cy="2775566"/>
          </a:xfrm>
        </p:grpSpPr>
        <p:cxnSp>
          <p:nvCxnSpPr>
            <p:cNvPr id="6" name="肘形连接符 8">
              <a:extLst>
                <a:ext uri="{FF2B5EF4-FFF2-40B4-BE49-F238E27FC236}">
                  <a16:creationId xmlns:a16="http://schemas.microsoft.com/office/drawing/2014/main" id="{3E35374D-6C2F-4543-984C-E649A90CBB93}"/>
                </a:ext>
              </a:extLst>
            </p:cNvPr>
            <p:cNvCxnSpPr/>
            <p:nvPr/>
          </p:nvCxnSpPr>
          <p:spPr>
            <a:xfrm flipV="1">
              <a:off x="2790266" y="1581701"/>
              <a:ext cx="2181518" cy="567908"/>
            </a:xfrm>
            <a:prstGeom prst="bentConnector3">
              <a:avLst>
                <a:gd name="adj1" fmla="val 62381"/>
              </a:avLst>
            </a:prstGeom>
            <a:ln w="9525" cap="rnd">
              <a:solidFill>
                <a:schemeClr val="tx1">
                  <a:lumMod val="50000"/>
                  <a:lumOff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 name="肘形连接符 9">
              <a:extLst>
                <a:ext uri="{FF2B5EF4-FFF2-40B4-BE49-F238E27FC236}">
                  <a16:creationId xmlns:a16="http://schemas.microsoft.com/office/drawing/2014/main" id="{A21504CA-EEBC-4887-9350-0D4F861ADCA5}"/>
                </a:ext>
              </a:extLst>
            </p:cNvPr>
            <p:cNvCxnSpPr/>
            <p:nvPr/>
          </p:nvCxnSpPr>
          <p:spPr>
            <a:xfrm>
              <a:off x="2790266" y="2389233"/>
              <a:ext cx="2321653" cy="609269"/>
            </a:xfrm>
            <a:prstGeom prst="bentConnector3">
              <a:avLst>
                <a:gd name="adj1" fmla="val 50000"/>
              </a:avLst>
            </a:prstGeom>
            <a:ln w="9525">
              <a:solidFill>
                <a:schemeClr val="tx1">
                  <a:lumMod val="50000"/>
                  <a:lumOff val="50000"/>
                </a:schemeClr>
              </a:solidFill>
              <a:prstDash val="dashDot"/>
            </a:ln>
          </p:spPr>
          <p:style>
            <a:lnRef idx="1">
              <a:schemeClr val="accent1"/>
            </a:lnRef>
            <a:fillRef idx="0">
              <a:schemeClr val="accent1"/>
            </a:fillRef>
            <a:effectRef idx="0">
              <a:schemeClr val="accent1"/>
            </a:effectRef>
            <a:fontRef idx="minor">
              <a:schemeClr val="tx1"/>
            </a:fontRef>
          </p:style>
        </p:cxnSp>
        <p:sp>
          <p:nvSpPr>
            <p:cNvPr id="8" name="淘宝店chenying0907出品 6">
              <a:extLst>
                <a:ext uri="{FF2B5EF4-FFF2-40B4-BE49-F238E27FC236}">
                  <a16:creationId xmlns:a16="http://schemas.microsoft.com/office/drawing/2014/main" id="{AA79F2E5-9091-4F0E-B95D-0E9F1641E92D}"/>
                </a:ext>
              </a:extLst>
            </p:cNvPr>
            <p:cNvSpPr/>
            <p:nvPr/>
          </p:nvSpPr>
          <p:spPr>
            <a:xfrm>
              <a:off x="4971784" y="1330960"/>
              <a:ext cx="410094" cy="410201"/>
            </a:xfrm>
            <a:prstGeom prst="ellipse">
              <a:avLst/>
            </a:prstGeom>
            <a:solidFill>
              <a:srgbClr val="8A896E"/>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2000"/>
            </a:p>
          </p:txBody>
        </p:sp>
        <p:sp>
          <p:nvSpPr>
            <p:cNvPr id="9" name="标题 4">
              <a:extLst>
                <a:ext uri="{FF2B5EF4-FFF2-40B4-BE49-F238E27FC236}">
                  <a16:creationId xmlns:a16="http://schemas.microsoft.com/office/drawing/2014/main" id="{AD23E330-B0C9-4C92-8BE8-CF503725DB4C}"/>
                </a:ext>
              </a:extLst>
            </p:cNvPr>
            <p:cNvSpPr txBox="1">
              <a:spLocks/>
            </p:cNvSpPr>
            <p:nvPr/>
          </p:nvSpPr>
          <p:spPr>
            <a:xfrm>
              <a:off x="4993625" y="1401890"/>
              <a:ext cx="388253" cy="270031"/>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400" b="1" dirty="0">
                  <a:solidFill>
                    <a:schemeClr val="bg1"/>
                  </a:solidFill>
                  <a:latin typeface="微软雅黑" panose="020B0503020204020204" pitchFamily="34" charset="-122"/>
                  <a:ea typeface="微软雅黑" panose="020B0503020204020204" pitchFamily="34" charset="-122"/>
                </a:rPr>
                <a:t>01</a:t>
              </a:r>
            </a:p>
          </p:txBody>
        </p:sp>
        <p:cxnSp>
          <p:nvCxnSpPr>
            <p:cNvPr id="10" name="肘形连接符 12">
              <a:extLst>
                <a:ext uri="{FF2B5EF4-FFF2-40B4-BE49-F238E27FC236}">
                  <a16:creationId xmlns:a16="http://schemas.microsoft.com/office/drawing/2014/main" id="{AC07A005-205F-4644-839D-2EA7970B5AD8}"/>
                </a:ext>
              </a:extLst>
            </p:cNvPr>
            <p:cNvCxnSpPr/>
            <p:nvPr/>
          </p:nvCxnSpPr>
          <p:spPr>
            <a:xfrm flipV="1">
              <a:off x="3254353" y="2322551"/>
              <a:ext cx="2257351" cy="583142"/>
            </a:xfrm>
            <a:prstGeom prst="bentConnector3">
              <a:avLst>
                <a:gd name="adj1" fmla="val 50000"/>
              </a:avLst>
            </a:prstGeom>
            <a:ln w="9525">
              <a:solidFill>
                <a:schemeClr val="tx1">
                  <a:lumMod val="50000"/>
                  <a:lumOff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11" name="肘形连接符 13">
              <a:extLst>
                <a:ext uri="{FF2B5EF4-FFF2-40B4-BE49-F238E27FC236}">
                  <a16:creationId xmlns:a16="http://schemas.microsoft.com/office/drawing/2014/main" id="{9F29647F-D48C-473F-AD63-FA0330910F48}"/>
                </a:ext>
              </a:extLst>
            </p:cNvPr>
            <p:cNvCxnSpPr/>
            <p:nvPr/>
          </p:nvCxnSpPr>
          <p:spPr>
            <a:xfrm>
              <a:off x="3222201" y="3130114"/>
              <a:ext cx="2321653" cy="609269"/>
            </a:xfrm>
            <a:prstGeom prst="bentConnector3">
              <a:avLst>
                <a:gd name="adj1" fmla="val 55369"/>
              </a:avLst>
            </a:prstGeom>
            <a:ln w="9525">
              <a:solidFill>
                <a:schemeClr val="tx1">
                  <a:lumMod val="50000"/>
                  <a:lumOff val="50000"/>
                </a:schemeClr>
              </a:solidFill>
              <a:prstDash val="dashDot"/>
            </a:ln>
          </p:spPr>
          <p:style>
            <a:lnRef idx="1">
              <a:schemeClr val="accent1"/>
            </a:lnRef>
            <a:fillRef idx="0">
              <a:schemeClr val="accent1"/>
            </a:fillRef>
            <a:effectRef idx="0">
              <a:schemeClr val="accent1"/>
            </a:effectRef>
            <a:fontRef idx="minor">
              <a:schemeClr val="tx1"/>
            </a:fontRef>
          </p:style>
        </p:cxnSp>
        <p:sp>
          <p:nvSpPr>
            <p:cNvPr id="13" name="淘宝店chenying0907出品 10">
              <a:extLst>
                <a:ext uri="{FF2B5EF4-FFF2-40B4-BE49-F238E27FC236}">
                  <a16:creationId xmlns:a16="http://schemas.microsoft.com/office/drawing/2014/main" id="{684D86C0-EB8C-44AC-8B45-A4D29744E6A3}"/>
                </a:ext>
              </a:extLst>
            </p:cNvPr>
            <p:cNvSpPr/>
            <p:nvPr/>
          </p:nvSpPr>
          <p:spPr>
            <a:xfrm>
              <a:off x="5511704" y="2087044"/>
              <a:ext cx="410094" cy="410201"/>
            </a:xfrm>
            <a:prstGeom prst="ellipse">
              <a:avLst/>
            </a:prstGeom>
            <a:solidFill>
              <a:srgbClr val="8A896E"/>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2000"/>
            </a:p>
          </p:txBody>
        </p:sp>
        <p:sp>
          <p:nvSpPr>
            <p:cNvPr id="14" name="标题 4">
              <a:extLst>
                <a:ext uri="{FF2B5EF4-FFF2-40B4-BE49-F238E27FC236}">
                  <a16:creationId xmlns:a16="http://schemas.microsoft.com/office/drawing/2014/main" id="{5B545C74-5327-4CC2-9B2F-A2D47549C5CF}"/>
                </a:ext>
              </a:extLst>
            </p:cNvPr>
            <p:cNvSpPr txBox="1">
              <a:spLocks/>
            </p:cNvSpPr>
            <p:nvPr/>
          </p:nvSpPr>
          <p:spPr>
            <a:xfrm>
              <a:off x="5533545" y="2157974"/>
              <a:ext cx="388253" cy="270031"/>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400" b="1" dirty="0">
                  <a:solidFill>
                    <a:schemeClr val="bg1"/>
                  </a:solidFill>
                  <a:latin typeface="微软雅黑" panose="020B0503020204020204" pitchFamily="34" charset="-122"/>
                  <a:ea typeface="微软雅黑" panose="020B0503020204020204" pitchFamily="34" charset="-122"/>
                </a:rPr>
                <a:t>02</a:t>
              </a:r>
            </a:p>
          </p:txBody>
        </p:sp>
        <p:sp>
          <p:nvSpPr>
            <p:cNvPr id="15" name="淘宝店chenying0907出品 12">
              <a:extLst>
                <a:ext uri="{FF2B5EF4-FFF2-40B4-BE49-F238E27FC236}">
                  <a16:creationId xmlns:a16="http://schemas.microsoft.com/office/drawing/2014/main" id="{ADA06CC9-25F1-4BB3-AE84-0FFD98FE971D}"/>
                </a:ext>
              </a:extLst>
            </p:cNvPr>
            <p:cNvSpPr/>
            <p:nvPr/>
          </p:nvSpPr>
          <p:spPr>
            <a:xfrm>
              <a:off x="4917793" y="2767276"/>
              <a:ext cx="410094" cy="410201"/>
            </a:xfrm>
            <a:prstGeom prst="ellipse">
              <a:avLst/>
            </a:prstGeom>
            <a:solidFill>
              <a:srgbClr val="8A896E"/>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2000"/>
            </a:p>
          </p:txBody>
        </p:sp>
        <p:sp>
          <p:nvSpPr>
            <p:cNvPr id="18" name="标题 4">
              <a:extLst>
                <a:ext uri="{FF2B5EF4-FFF2-40B4-BE49-F238E27FC236}">
                  <a16:creationId xmlns:a16="http://schemas.microsoft.com/office/drawing/2014/main" id="{B6745162-9664-4192-917F-A8D1248EDFBA}"/>
                </a:ext>
              </a:extLst>
            </p:cNvPr>
            <p:cNvSpPr txBox="1">
              <a:spLocks/>
            </p:cNvSpPr>
            <p:nvPr/>
          </p:nvSpPr>
          <p:spPr>
            <a:xfrm>
              <a:off x="4939634" y="2838205"/>
              <a:ext cx="388253" cy="270031"/>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400" b="1" dirty="0">
                  <a:solidFill>
                    <a:schemeClr val="bg1"/>
                  </a:solidFill>
                  <a:latin typeface="微软雅黑" panose="020B0503020204020204" pitchFamily="34" charset="-122"/>
                  <a:ea typeface="微软雅黑" panose="020B0503020204020204" pitchFamily="34" charset="-122"/>
                </a:rPr>
                <a:t>03</a:t>
              </a:r>
            </a:p>
          </p:txBody>
        </p:sp>
        <p:sp>
          <p:nvSpPr>
            <p:cNvPr id="19" name="淘宝店chenying0907出品 14">
              <a:extLst>
                <a:ext uri="{FF2B5EF4-FFF2-40B4-BE49-F238E27FC236}">
                  <a16:creationId xmlns:a16="http://schemas.microsoft.com/office/drawing/2014/main" id="{D5B15C5A-4D41-40FF-BADB-7E72D51AFCBC}"/>
                </a:ext>
              </a:extLst>
            </p:cNvPr>
            <p:cNvSpPr/>
            <p:nvPr/>
          </p:nvSpPr>
          <p:spPr>
            <a:xfrm>
              <a:off x="5457712" y="3523360"/>
              <a:ext cx="410094" cy="410201"/>
            </a:xfrm>
            <a:prstGeom prst="ellipse">
              <a:avLst/>
            </a:prstGeom>
            <a:solidFill>
              <a:srgbClr val="8A896E"/>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2000"/>
            </a:p>
          </p:txBody>
        </p:sp>
        <p:sp>
          <p:nvSpPr>
            <p:cNvPr id="20" name="标题 4">
              <a:extLst>
                <a:ext uri="{FF2B5EF4-FFF2-40B4-BE49-F238E27FC236}">
                  <a16:creationId xmlns:a16="http://schemas.microsoft.com/office/drawing/2014/main" id="{18DDCBBD-D048-4CCB-8D5C-E4F711386CB7}"/>
                </a:ext>
              </a:extLst>
            </p:cNvPr>
            <p:cNvSpPr txBox="1">
              <a:spLocks/>
            </p:cNvSpPr>
            <p:nvPr/>
          </p:nvSpPr>
          <p:spPr>
            <a:xfrm>
              <a:off x="5479553" y="3594289"/>
              <a:ext cx="388253" cy="270031"/>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400" b="1" dirty="0">
                  <a:solidFill>
                    <a:schemeClr val="bg1"/>
                  </a:solidFill>
                  <a:latin typeface="微软雅黑" panose="020B0503020204020204" pitchFamily="34" charset="-122"/>
                  <a:ea typeface="微软雅黑" panose="020B0503020204020204" pitchFamily="34" charset="-122"/>
                </a:rPr>
                <a:t>04</a:t>
              </a:r>
            </a:p>
          </p:txBody>
        </p:sp>
        <p:sp>
          <p:nvSpPr>
            <p:cNvPr id="21" name="淘宝店chenying0907出品 9">
              <a:extLst>
                <a:ext uri="{FF2B5EF4-FFF2-40B4-BE49-F238E27FC236}">
                  <a16:creationId xmlns:a16="http://schemas.microsoft.com/office/drawing/2014/main" id="{6EAC0784-1A28-44B6-B76C-33B16F090C4D}"/>
                </a:ext>
              </a:extLst>
            </p:cNvPr>
            <p:cNvSpPr>
              <a:spLocks/>
            </p:cNvSpPr>
            <p:nvPr/>
          </p:nvSpPr>
          <p:spPr bwMode="auto">
            <a:xfrm flipH="1">
              <a:off x="1224499" y="1795167"/>
              <a:ext cx="2213670" cy="1382692"/>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8A896E"/>
            </a:solidFill>
            <a:ln>
              <a:noFill/>
            </a:ln>
            <a:extLst/>
          </p:spPr>
          <p:txBody>
            <a:bodyPr vert="horz" wrap="square" lIns="56625" tIns="28312" rIns="56625" bIns="28312"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6251">
                <a:defRPr/>
              </a:pPr>
              <a:endParaRPr lang="zh-CN" altLang="en-US" sz="1200">
                <a:solidFill>
                  <a:sysClr val="windowText" lastClr="000000"/>
                </a:solidFill>
                <a:latin typeface="Calibri"/>
                <a:ea typeface="宋体"/>
              </a:endParaRPr>
            </a:p>
          </p:txBody>
        </p:sp>
        <p:sp>
          <p:nvSpPr>
            <p:cNvPr id="22" name="KSO_Shape">
              <a:extLst>
                <a:ext uri="{FF2B5EF4-FFF2-40B4-BE49-F238E27FC236}">
                  <a16:creationId xmlns:a16="http://schemas.microsoft.com/office/drawing/2014/main" id="{942ECE88-6BD3-4754-9A07-9F733A9C90D1}"/>
                </a:ext>
              </a:extLst>
            </p:cNvPr>
            <p:cNvSpPr>
              <a:spLocks/>
            </p:cNvSpPr>
            <p:nvPr/>
          </p:nvSpPr>
          <p:spPr bwMode="auto">
            <a:xfrm>
              <a:off x="2011920" y="2248634"/>
              <a:ext cx="475633" cy="475757"/>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lIns="68562" tIns="34281" rIns="68562" bIns="34281" anchor="ctr">
              <a:scene3d>
                <a:camera prst="orthographicFront"/>
                <a:lightRig rig="threePt" dir="t"/>
              </a:scene3d>
              <a:sp3d>
                <a:contourClr>
                  <a:srgbClr val="FFFFFF"/>
                </a:contourClr>
              </a:sp3d>
            </a:bodyPr>
            <a:lstStyle/>
            <a:p>
              <a:pPr algn="ctr">
                <a:defRPr/>
              </a:pP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23" name="淘宝店chenying0907出品 18">
              <a:extLst>
                <a:ext uri="{FF2B5EF4-FFF2-40B4-BE49-F238E27FC236}">
                  <a16:creationId xmlns:a16="http://schemas.microsoft.com/office/drawing/2014/main" id="{CDDB0A5F-4C89-4641-8334-CA2DC51E6407}"/>
                </a:ext>
              </a:extLst>
            </p:cNvPr>
            <p:cNvSpPr/>
            <p:nvPr/>
          </p:nvSpPr>
          <p:spPr>
            <a:xfrm>
              <a:off x="1494459" y="2814318"/>
              <a:ext cx="1595458" cy="259902"/>
            </a:xfrm>
            <a:prstGeom prst="rect">
              <a:avLst/>
            </a:prstGeom>
          </p:spPr>
          <p:txBody>
            <a:bodyPr wrap="square" lIns="68555" tIns="34278" rIns="68555" bIns="34278">
              <a:spAutoFit/>
            </a:bodyPr>
            <a:lstStyle/>
            <a:p>
              <a:pPr algn="ctr"/>
              <a:r>
                <a:rPr lang="zh-CN" altLang="en-US" sz="2000" b="1" dirty="0">
                  <a:solidFill>
                    <a:schemeClr val="bg1"/>
                  </a:solidFill>
                  <a:latin typeface="微软雅黑" pitchFamily="34" charset="-122"/>
                  <a:ea typeface="微软雅黑" pitchFamily="34" charset="-122"/>
                </a:rPr>
                <a:t>市场前景</a:t>
              </a:r>
              <a:endParaRPr lang="en-US" altLang="zh-CN" sz="2000" b="1" dirty="0">
                <a:solidFill>
                  <a:schemeClr val="bg1"/>
                </a:solidFill>
                <a:latin typeface="微软雅黑" pitchFamily="34" charset="-122"/>
                <a:ea typeface="微软雅黑" pitchFamily="34" charset="-122"/>
              </a:endParaRPr>
            </a:p>
          </p:txBody>
        </p:sp>
        <p:sp>
          <p:nvSpPr>
            <p:cNvPr id="24" name="淘宝店chenying0907出品 19">
              <a:extLst>
                <a:ext uri="{FF2B5EF4-FFF2-40B4-BE49-F238E27FC236}">
                  <a16:creationId xmlns:a16="http://schemas.microsoft.com/office/drawing/2014/main" id="{5B86D50D-EEDB-4370-87A5-A905DED13072}"/>
                </a:ext>
              </a:extLst>
            </p:cNvPr>
            <p:cNvSpPr/>
            <p:nvPr/>
          </p:nvSpPr>
          <p:spPr>
            <a:xfrm>
              <a:off x="1872918" y="3273828"/>
              <a:ext cx="1163522" cy="259902"/>
            </a:xfrm>
            <a:prstGeom prst="rect">
              <a:avLst/>
            </a:prstGeom>
          </p:spPr>
          <p:txBody>
            <a:bodyPr wrap="square" lIns="68555" tIns="34278" rIns="68555" bIns="34278">
              <a:spAutoFit/>
            </a:bodyPr>
            <a:lstStyle/>
            <a:p>
              <a:r>
                <a:rPr lang="zh-CN" altLang="en-US" sz="2000" b="1" dirty="0">
                  <a:solidFill>
                    <a:schemeClr val="bg1">
                      <a:lumMod val="50000"/>
                    </a:schemeClr>
                  </a:solidFill>
                  <a:latin typeface="微软雅黑" pitchFamily="34" charset="-122"/>
                  <a:ea typeface="微软雅黑" pitchFamily="34" charset="-122"/>
                </a:rPr>
                <a:t>添加标题</a:t>
              </a:r>
              <a:endParaRPr lang="en-US" altLang="zh-CN" sz="2000" b="1" dirty="0">
                <a:solidFill>
                  <a:schemeClr val="bg1">
                    <a:lumMod val="50000"/>
                  </a:schemeClr>
                </a:solidFill>
                <a:latin typeface="微软雅黑" pitchFamily="34" charset="-122"/>
                <a:ea typeface="微软雅黑" pitchFamily="34" charset="-122"/>
              </a:endParaRPr>
            </a:p>
          </p:txBody>
        </p:sp>
        <p:sp>
          <p:nvSpPr>
            <p:cNvPr id="25" name="淘宝店chenying0907出品 47">
              <a:extLst>
                <a:ext uri="{FF2B5EF4-FFF2-40B4-BE49-F238E27FC236}">
                  <a16:creationId xmlns:a16="http://schemas.microsoft.com/office/drawing/2014/main" id="{6C68FA00-06B3-4795-AD46-7EB0AA262676}"/>
                </a:ext>
              </a:extLst>
            </p:cNvPr>
            <p:cNvSpPr>
              <a:spLocks noChangeArrowheads="1"/>
            </p:cNvSpPr>
            <p:nvPr/>
          </p:nvSpPr>
          <p:spPr bwMode="auto">
            <a:xfrm>
              <a:off x="1386476" y="3553765"/>
              <a:ext cx="1869343" cy="30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000" dirty="0">
                  <a:solidFill>
                    <a:schemeClr val="bg1">
                      <a:lumMod val="50000"/>
                    </a:schemeClr>
                  </a:solidFill>
                  <a:sym typeface="微软雅黑" pitchFamily="34" charset="-122"/>
                </a:rPr>
                <a:t>在此录入上述图表的描述说明，在此录入上述图表的描述说明。</a:t>
              </a:r>
            </a:p>
          </p:txBody>
        </p:sp>
        <p:sp>
          <p:nvSpPr>
            <p:cNvPr id="26" name="淘宝店chenying0907出品 21">
              <a:extLst>
                <a:ext uri="{FF2B5EF4-FFF2-40B4-BE49-F238E27FC236}">
                  <a16:creationId xmlns:a16="http://schemas.microsoft.com/office/drawing/2014/main" id="{06FC26E1-D0E3-4C23-B746-3016DBD37665}"/>
                </a:ext>
              </a:extLst>
            </p:cNvPr>
            <p:cNvSpPr/>
            <p:nvPr/>
          </p:nvSpPr>
          <p:spPr>
            <a:xfrm>
              <a:off x="5544370" y="1221600"/>
              <a:ext cx="1163522" cy="259902"/>
            </a:xfrm>
            <a:prstGeom prst="rect">
              <a:avLst/>
            </a:prstGeom>
          </p:spPr>
          <p:txBody>
            <a:bodyPr wrap="square" lIns="68555" tIns="34278" rIns="68555" bIns="34278">
              <a:spAutoFit/>
            </a:bodyPr>
            <a:lstStyle/>
            <a:p>
              <a:r>
                <a:rPr lang="zh-CN" altLang="en-US" sz="2000" b="1" dirty="0">
                  <a:solidFill>
                    <a:schemeClr val="bg1">
                      <a:lumMod val="50000"/>
                    </a:schemeClr>
                  </a:solidFill>
                  <a:latin typeface="微软雅黑" pitchFamily="34" charset="-122"/>
                  <a:ea typeface="微软雅黑" pitchFamily="34" charset="-122"/>
                </a:rPr>
                <a:t>添加标题</a:t>
              </a:r>
              <a:endParaRPr lang="en-US" altLang="zh-CN" sz="2000" b="1" dirty="0">
                <a:solidFill>
                  <a:schemeClr val="bg1">
                    <a:lumMod val="50000"/>
                  </a:schemeClr>
                </a:solidFill>
                <a:latin typeface="微软雅黑" pitchFamily="34" charset="-122"/>
                <a:ea typeface="微软雅黑" pitchFamily="34" charset="-122"/>
              </a:endParaRPr>
            </a:p>
          </p:txBody>
        </p:sp>
        <p:sp>
          <p:nvSpPr>
            <p:cNvPr id="27" name="淘宝店chenying0907出品 47">
              <a:extLst>
                <a:ext uri="{FF2B5EF4-FFF2-40B4-BE49-F238E27FC236}">
                  <a16:creationId xmlns:a16="http://schemas.microsoft.com/office/drawing/2014/main" id="{1FBFD788-51C3-492D-8CAB-6A241289828C}"/>
                </a:ext>
              </a:extLst>
            </p:cNvPr>
            <p:cNvSpPr>
              <a:spLocks noChangeArrowheads="1"/>
            </p:cNvSpPr>
            <p:nvPr/>
          </p:nvSpPr>
          <p:spPr bwMode="auto">
            <a:xfrm>
              <a:off x="5543854" y="1469565"/>
              <a:ext cx="2105686" cy="30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bg1">
                      <a:lumMod val="50000"/>
                    </a:schemeClr>
                  </a:solidFill>
                  <a:sym typeface="微软雅黑" pitchFamily="34" charset="-122"/>
                </a:rPr>
                <a:t>在此录入上述图表的描述说明，在此录入上述图表的描述说明。</a:t>
              </a:r>
            </a:p>
          </p:txBody>
        </p:sp>
        <p:sp>
          <p:nvSpPr>
            <p:cNvPr id="28" name="淘宝店chenying0907出品 25">
              <a:extLst>
                <a:ext uri="{FF2B5EF4-FFF2-40B4-BE49-F238E27FC236}">
                  <a16:creationId xmlns:a16="http://schemas.microsoft.com/office/drawing/2014/main" id="{F63C653A-D3EE-4156-8139-AE8CB51F70EE}"/>
                </a:ext>
              </a:extLst>
            </p:cNvPr>
            <p:cNvSpPr/>
            <p:nvPr/>
          </p:nvSpPr>
          <p:spPr>
            <a:xfrm>
              <a:off x="6138281" y="2031690"/>
              <a:ext cx="1163522" cy="259902"/>
            </a:xfrm>
            <a:prstGeom prst="rect">
              <a:avLst/>
            </a:prstGeom>
          </p:spPr>
          <p:txBody>
            <a:bodyPr wrap="square" lIns="68555" tIns="34278" rIns="68555" bIns="34278">
              <a:spAutoFit/>
            </a:bodyPr>
            <a:lstStyle/>
            <a:p>
              <a:r>
                <a:rPr lang="zh-CN" altLang="en-US" sz="2000" b="1" dirty="0">
                  <a:solidFill>
                    <a:schemeClr val="bg1">
                      <a:lumMod val="50000"/>
                    </a:schemeClr>
                  </a:solidFill>
                  <a:latin typeface="微软雅黑" pitchFamily="34" charset="-122"/>
                  <a:ea typeface="微软雅黑" pitchFamily="34" charset="-122"/>
                </a:rPr>
                <a:t>添加标题</a:t>
              </a:r>
              <a:endParaRPr lang="en-US" altLang="zh-CN" sz="2000" b="1" dirty="0">
                <a:solidFill>
                  <a:schemeClr val="bg1">
                    <a:lumMod val="50000"/>
                  </a:schemeClr>
                </a:solidFill>
                <a:latin typeface="微软雅黑" pitchFamily="34" charset="-122"/>
                <a:ea typeface="微软雅黑" pitchFamily="34" charset="-122"/>
              </a:endParaRPr>
            </a:p>
          </p:txBody>
        </p:sp>
        <p:sp>
          <p:nvSpPr>
            <p:cNvPr id="29" name="淘宝店chenying0907出品 47">
              <a:extLst>
                <a:ext uri="{FF2B5EF4-FFF2-40B4-BE49-F238E27FC236}">
                  <a16:creationId xmlns:a16="http://schemas.microsoft.com/office/drawing/2014/main" id="{72FA2A8B-04C8-4767-85FF-3758FACAF715}"/>
                </a:ext>
              </a:extLst>
            </p:cNvPr>
            <p:cNvSpPr>
              <a:spLocks noChangeArrowheads="1"/>
            </p:cNvSpPr>
            <p:nvPr/>
          </p:nvSpPr>
          <p:spPr bwMode="auto">
            <a:xfrm>
              <a:off x="6137766" y="2279655"/>
              <a:ext cx="2105686" cy="30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bg1">
                      <a:lumMod val="50000"/>
                    </a:schemeClr>
                  </a:solidFill>
                  <a:sym typeface="微软雅黑" pitchFamily="34" charset="-122"/>
                </a:rPr>
                <a:t>在此录入上述图表的描述说明，在此录入上述图表的描述说明。</a:t>
              </a:r>
            </a:p>
          </p:txBody>
        </p:sp>
        <p:sp>
          <p:nvSpPr>
            <p:cNvPr id="30" name="淘宝店chenying0907出品 27">
              <a:extLst>
                <a:ext uri="{FF2B5EF4-FFF2-40B4-BE49-F238E27FC236}">
                  <a16:creationId xmlns:a16="http://schemas.microsoft.com/office/drawing/2014/main" id="{79E42AF5-4618-4875-829F-B2FBB7841EFB}"/>
                </a:ext>
              </a:extLst>
            </p:cNvPr>
            <p:cNvSpPr/>
            <p:nvPr/>
          </p:nvSpPr>
          <p:spPr>
            <a:xfrm>
              <a:off x="5544370" y="2679762"/>
              <a:ext cx="1163522" cy="259902"/>
            </a:xfrm>
            <a:prstGeom prst="rect">
              <a:avLst/>
            </a:prstGeom>
          </p:spPr>
          <p:txBody>
            <a:bodyPr wrap="square" lIns="68555" tIns="34278" rIns="68555" bIns="34278">
              <a:spAutoFit/>
            </a:bodyPr>
            <a:lstStyle/>
            <a:p>
              <a:r>
                <a:rPr lang="zh-CN" altLang="en-US" sz="2000" b="1" dirty="0">
                  <a:solidFill>
                    <a:schemeClr val="bg1">
                      <a:lumMod val="50000"/>
                    </a:schemeClr>
                  </a:solidFill>
                  <a:latin typeface="微软雅黑" pitchFamily="34" charset="-122"/>
                  <a:ea typeface="微软雅黑" pitchFamily="34" charset="-122"/>
                </a:rPr>
                <a:t>添加标题</a:t>
              </a:r>
              <a:endParaRPr lang="en-US" altLang="zh-CN" sz="2000" b="1" dirty="0">
                <a:solidFill>
                  <a:schemeClr val="bg1">
                    <a:lumMod val="50000"/>
                  </a:schemeClr>
                </a:solidFill>
                <a:latin typeface="微软雅黑" pitchFamily="34" charset="-122"/>
                <a:ea typeface="微软雅黑" pitchFamily="34" charset="-122"/>
              </a:endParaRPr>
            </a:p>
          </p:txBody>
        </p:sp>
        <p:sp>
          <p:nvSpPr>
            <p:cNvPr id="31" name="淘宝店chenying0907出品 47">
              <a:extLst>
                <a:ext uri="{FF2B5EF4-FFF2-40B4-BE49-F238E27FC236}">
                  <a16:creationId xmlns:a16="http://schemas.microsoft.com/office/drawing/2014/main" id="{DB893594-B033-42E1-8755-6C992F311A49}"/>
                </a:ext>
              </a:extLst>
            </p:cNvPr>
            <p:cNvSpPr>
              <a:spLocks noChangeArrowheads="1"/>
            </p:cNvSpPr>
            <p:nvPr/>
          </p:nvSpPr>
          <p:spPr bwMode="auto">
            <a:xfrm>
              <a:off x="5543854" y="2927727"/>
              <a:ext cx="2105686" cy="30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bg1">
                      <a:lumMod val="50000"/>
                    </a:schemeClr>
                  </a:solidFill>
                  <a:sym typeface="微软雅黑" pitchFamily="34" charset="-122"/>
                </a:rPr>
                <a:t>在此录入上述图表的描述说明，在此录入上述图表的描述说明。</a:t>
              </a:r>
            </a:p>
          </p:txBody>
        </p:sp>
        <p:sp>
          <p:nvSpPr>
            <p:cNvPr id="32" name="淘宝店chenying0907出品 29">
              <a:extLst>
                <a:ext uri="{FF2B5EF4-FFF2-40B4-BE49-F238E27FC236}">
                  <a16:creationId xmlns:a16="http://schemas.microsoft.com/office/drawing/2014/main" id="{0109C2D2-7D88-44E6-9D7C-208924AD1893}"/>
                </a:ext>
              </a:extLst>
            </p:cNvPr>
            <p:cNvSpPr/>
            <p:nvPr/>
          </p:nvSpPr>
          <p:spPr>
            <a:xfrm>
              <a:off x="6084290" y="3435846"/>
              <a:ext cx="1163522" cy="259902"/>
            </a:xfrm>
            <a:prstGeom prst="rect">
              <a:avLst/>
            </a:prstGeom>
          </p:spPr>
          <p:txBody>
            <a:bodyPr wrap="square" lIns="68555" tIns="34278" rIns="68555" bIns="34278">
              <a:spAutoFit/>
            </a:bodyPr>
            <a:lstStyle/>
            <a:p>
              <a:r>
                <a:rPr lang="zh-CN" altLang="en-US" sz="2000" b="1" dirty="0">
                  <a:solidFill>
                    <a:schemeClr val="bg1">
                      <a:lumMod val="50000"/>
                    </a:schemeClr>
                  </a:solidFill>
                  <a:latin typeface="微软雅黑" pitchFamily="34" charset="-122"/>
                  <a:ea typeface="微软雅黑" pitchFamily="34" charset="-122"/>
                </a:rPr>
                <a:t>添加标题</a:t>
              </a:r>
              <a:endParaRPr lang="en-US" altLang="zh-CN" sz="2000" b="1" dirty="0">
                <a:solidFill>
                  <a:schemeClr val="bg1">
                    <a:lumMod val="50000"/>
                  </a:schemeClr>
                </a:solidFill>
                <a:latin typeface="微软雅黑" pitchFamily="34" charset="-122"/>
                <a:ea typeface="微软雅黑" pitchFamily="34" charset="-122"/>
              </a:endParaRPr>
            </a:p>
          </p:txBody>
        </p:sp>
        <p:sp>
          <p:nvSpPr>
            <p:cNvPr id="33" name="淘宝店chenying0907出品 47">
              <a:extLst>
                <a:ext uri="{FF2B5EF4-FFF2-40B4-BE49-F238E27FC236}">
                  <a16:creationId xmlns:a16="http://schemas.microsoft.com/office/drawing/2014/main" id="{E5BA9DC2-CD2B-40FD-956B-B34EC10E980C}"/>
                </a:ext>
              </a:extLst>
            </p:cNvPr>
            <p:cNvSpPr>
              <a:spLocks noChangeArrowheads="1"/>
            </p:cNvSpPr>
            <p:nvPr/>
          </p:nvSpPr>
          <p:spPr bwMode="auto">
            <a:xfrm>
              <a:off x="6083774" y="3694828"/>
              <a:ext cx="2105686" cy="30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bg1">
                      <a:lumMod val="50000"/>
                    </a:schemeClr>
                  </a:solidFill>
                  <a:sym typeface="微软雅黑" pitchFamily="34" charset="-122"/>
                </a:rPr>
                <a:t>在此录入上述图表的描述说明，在此录入上述图表的描述说明。</a:t>
              </a:r>
            </a:p>
          </p:txBody>
        </p:sp>
      </p:grpSp>
    </p:spTree>
    <p:extLst>
      <p:ext uri="{BB962C8B-B14F-4D97-AF65-F5344CB8AC3E}">
        <p14:creationId xmlns:p14="http://schemas.microsoft.com/office/powerpoint/2010/main" val="78395577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C9357CAB-D5F9-4E67-AEE6-F72FA55E5EF2}"/>
              </a:ext>
            </a:extLst>
          </p:cNvPr>
          <p:cNvGrpSpPr/>
          <p:nvPr/>
        </p:nvGrpSpPr>
        <p:grpSpPr>
          <a:xfrm>
            <a:off x="4481038" y="413438"/>
            <a:ext cx="3255323" cy="653431"/>
            <a:chOff x="4973577" y="1165682"/>
            <a:chExt cx="2311400" cy="653431"/>
          </a:xfrm>
        </p:grpSpPr>
        <p:sp>
          <p:nvSpPr>
            <p:cNvPr id="16" name="TextBox 8">
              <a:extLst>
                <a:ext uri="{FF2B5EF4-FFF2-40B4-BE49-F238E27FC236}">
                  <a16:creationId xmlns:a16="http://schemas.microsoft.com/office/drawing/2014/main" id="{78651011-03CA-4D62-84E8-8E5B03A17CB6}"/>
                </a:ext>
              </a:extLst>
            </p:cNvPr>
            <p:cNvSpPr txBox="1">
              <a:spLocks noChangeArrowheads="1"/>
            </p:cNvSpPr>
            <p:nvPr/>
          </p:nvSpPr>
          <p:spPr bwMode="auto">
            <a:xfrm>
              <a:off x="4973577" y="11656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8A896E"/>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17" name="TextBox 8">
              <a:extLst>
                <a:ext uri="{FF2B5EF4-FFF2-40B4-BE49-F238E27FC236}">
                  <a16:creationId xmlns:a16="http://schemas.microsoft.com/office/drawing/2014/main" id="{35DD5958-AE25-4576-B4C5-0381196922E1}"/>
                </a:ext>
              </a:extLst>
            </p:cNvPr>
            <p:cNvSpPr txBox="1">
              <a:spLocks noChangeArrowheads="1"/>
            </p:cNvSpPr>
            <p:nvPr/>
          </p:nvSpPr>
          <p:spPr bwMode="auto">
            <a:xfrm>
              <a:off x="4973577" y="1634447"/>
              <a:ext cx="23114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Group 3">
            <a:extLst>
              <a:ext uri="{FF2B5EF4-FFF2-40B4-BE49-F238E27FC236}">
                <a16:creationId xmlns:a16="http://schemas.microsoft.com/office/drawing/2014/main" id="{88103B7E-CE6D-4B46-B622-0D1CEAA134AA}"/>
              </a:ext>
            </a:extLst>
          </p:cNvPr>
          <p:cNvGrpSpPr/>
          <p:nvPr/>
        </p:nvGrpSpPr>
        <p:grpSpPr>
          <a:xfrm>
            <a:off x="1338321" y="2121915"/>
            <a:ext cx="3372480" cy="2915834"/>
            <a:chOff x="524164" y="1385451"/>
            <a:chExt cx="3717636" cy="3214255"/>
          </a:xfrm>
        </p:grpSpPr>
        <p:graphicFrame>
          <p:nvGraphicFramePr>
            <p:cNvPr id="6" name="Chart 6">
              <a:extLst>
                <a:ext uri="{FF2B5EF4-FFF2-40B4-BE49-F238E27FC236}">
                  <a16:creationId xmlns:a16="http://schemas.microsoft.com/office/drawing/2014/main" id="{88454A97-2463-43CA-936F-8C2BFB4B9847}"/>
                </a:ext>
              </a:extLst>
            </p:cNvPr>
            <p:cNvGraphicFramePr/>
            <p:nvPr>
              <p:extLst>
                <p:ext uri="{D42A27DB-BD31-4B8C-83A1-F6EECF244321}">
                  <p14:modId xmlns:p14="http://schemas.microsoft.com/office/powerpoint/2010/main" val="106474484"/>
                </p:ext>
              </p:extLst>
            </p:nvPr>
          </p:nvGraphicFramePr>
          <p:xfrm>
            <a:off x="524164" y="1385451"/>
            <a:ext cx="3717636" cy="3214255"/>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16">
              <a:extLst>
                <a:ext uri="{FF2B5EF4-FFF2-40B4-BE49-F238E27FC236}">
                  <a16:creationId xmlns:a16="http://schemas.microsoft.com/office/drawing/2014/main" id="{533618DD-6BA4-4643-A0AC-29A371B4EE97}"/>
                </a:ext>
              </a:extLst>
            </p:cNvPr>
            <p:cNvSpPr txBox="1"/>
            <p:nvPr/>
          </p:nvSpPr>
          <p:spPr>
            <a:xfrm>
              <a:off x="1393965" y="2336680"/>
              <a:ext cx="953905" cy="590340"/>
            </a:xfrm>
            <a:prstGeom prst="rect">
              <a:avLst/>
            </a:prstGeom>
            <a:noFill/>
          </p:spPr>
          <p:txBody>
            <a:bodyPr wrap="square" rtlCol="0">
              <a:spAutoFit/>
            </a:bodyPr>
            <a:lstStyle/>
            <a:p>
              <a:pPr algn="ctr">
                <a:lnSpc>
                  <a:spcPct val="120000"/>
                </a:lnSpc>
              </a:pPr>
              <a:r>
                <a:rPr lang="zh-CN" altLang="en-US" sz="12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TextBox 18">
              <a:extLst>
                <a:ext uri="{FF2B5EF4-FFF2-40B4-BE49-F238E27FC236}">
                  <a16:creationId xmlns:a16="http://schemas.microsoft.com/office/drawing/2014/main" id="{0BB5EA64-590A-4E73-A21D-CD195A69C712}"/>
                </a:ext>
              </a:extLst>
            </p:cNvPr>
            <p:cNvSpPr txBox="1"/>
            <p:nvPr/>
          </p:nvSpPr>
          <p:spPr>
            <a:xfrm>
              <a:off x="2516185" y="2336680"/>
              <a:ext cx="953905" cy="590340"/>
            </a:xfrm>
            <a:prstGeom prst="rect">
              <a:avLst/>
            </a:prstGeom>
            <a:noFill/>
          </p:spPr>
          <p:txBody>
            <a:bodyPr wrap="square" rtlCol="0">
              <a:spAutoFit/>
            </a:bodyPr>
            <a:lstStyle/>
            <a:p>
              <a:pPr algn="ctr">
                <a:lnSpc>
                  <a:spcPct val="120000"/>
                </a:lnSpc>
              </a:pPr>
              <a:r>
                <a:rPr lang="zh-CN" altLang="en-US" sz="12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Box 19">
              <a:extLst>
                <a:ext uri="{FF2B5EF4-FFF2-40B4-BE49-F238E27FC236}">
                  <a16:creationId xmlns:a16="http://schemas.microsoft.com/office/drawing/2014/main" id="{781CE494-0215-44E5-A63F-A0036BA48EBC}"/>
                </a:ext>
              </a:extLst>
            </p:cNvPr>
            <p:cNvSpPr txBox="1"/>
            <p:nvPr/>
          </p:nvSpPr>
          <p:spPr>
            <a:xfrm>
              <a:off x="1906027" y="3485403"/>
              <a:ext cx="953905" cy="590340"/>
            </a:xfrm>
            <a:prstGeom prst="rect">
              <a:avLst/>
            </a:prstGeom>
            <a:noFill/>
          </p:spPr>
          <p:txBody>
            <a:bodyPr wrap="square" rtlCol="0">
              <a:spAutoFit/>
            </a:bodyPr>
            <a:lstStyle/>
            <a:p>
              <a:pPr algn="ctr">
                <a:lnSpc>
                  <a:spcPct val="120000"/>
                </a:lnSpc>
              </a:pPr>
              <a:r>
                <a:rPr lang="zh-CN" altLang="en-US" sz="12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4">
            <a:extLst>
              <a:ext uri="{FF2B5EF4-FFF2-40B4-BE49-F238E27FC236}">
                <a16:creationId xmlns:a16="http://schemas.microsoft.com/office/drawing/2014/main" id="{73E6B63C-6019-470B-90CF-F228E31711F7}"/>
              </a:ext>
            </a:extLst>
          </p:cNvPr>
          <p:cNvGrpSpPr/>
          <p:nvPr/>
        </p:nvGrpSpPr>
        <p:grpSpPr>
          <a:xfrm>
            <a:off x="4531266" y="2121915"/>
            <a:ext cx="3372480" cy="2915834"/>
            <a:chOff x="4237182" y="1385451"/>
            <a:chExt cx="3717636" cy="3214255"/>
          </a:xfrm>
        </p:grpSpPr>
        <p:graphicFrame>
          <p:nvGraphicFramePr>
            <p:cNvPr id="11" name="Chart 9">
              <a:extLst>
                <a:ext uri="{FF2B5EF4-FFF2-40B4-BE49-F238E27FC236}">
                  <a16:creationId xmlns:a16="http://schemas.microsoft.com/office/drawing/2014/main" id="{68846D15-E31D-4F60-90E9-614C6F88302E}"/>
                </a:ext>
              </a:extLst>
            </p:cNvPr>
            <p:cNvGraphicFramePr/>
            <p:nvPr>
              <p:extLst>
                <p:ext uri="{D42A27DB-BD31-4B8C-83A1-F6EECF244321}">
                  <p14:modId xmlns:p14="http://schemas.microsoft.com/office/powerpoint/2010/main" val="3674906241"/>
                </p:ext>
              </p:extLst>
            </p:nvPr>
          </p:nvGraphicFramePr>
          <p:xfrm>
            <a:off x="4237182" y="1385451"/>
            <a:ext cx="3717636" cy="3214255"/>
          </p:xfrm>
          <a:graphic>
            <a:graphicData uri="http://schemas.openxmlformats.org/drawingml/2006/chart">
              <c:chart xmlns:c="http://schemas.openxmlformats.org/drawingml/2006/chart" xmlns:r="http://schemas.openxmlformats.org/officeDocument/2006/relationships" r:id="rId4"/>
            </a:graphicData>
          </a:graphic>
        </p:graphicFrame>
        <p:sp>
          <p:nvSpPr>
            <p:cNvPr id="13" name="TextBox 17">
              <a:extLst>
                <a:ext uri="{FF2B5EF4-FFF2-40B4-BE49-F238E27FC236}">
                  <a16:creationId xmlns:a16="http://schemas.microsoft.com/office/drawing/2014/main" id="{C22EFABD-D25F-4C13-BF06-C140202F672B}"/>
                </a:ext>
              </a:extLst>
            </p:cNvPr>
            <p:cNvSpPr txBox="1"/>
            <p:nvPr/>
          </p:nvSpPr>
          <p:spPr>
            <a:xfrm>
              <a:off x="6231240" y="2399364"/>
              <a:ext cx="977540" cy="590340"/>
            </a:xfrm>
            <a:prstGeom prst="rect">
              <a:avLst/>
            </a:prstGeom>
            <a:noFill/>
          </p:spPr>
          <p:txBody>
            <a:bodyPr wrap="square" rtlCol="0">
              <a:spAutoFit/>
            </a:bodyPr>
            <a:lstStyle/>
            <a:p>
              <a:pPr algn="ctr">
                <a:lnSpc>
                  <a:spcPct val="120000"/>
                </a:lnSpc>
              </a:pPr>
              <a:r>
                <a:rPr lang="zh-CN" altLang="en-US" sz="12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21">
              <a:extLst>
                <a:ext uri="{FF2B5EF4-FFF2-40B4-BE49-F238E27FC236}">
                  <a16:creationId xmlns:a16="http://schemas.microsoft.com/office/drawing/2014/main" id="{A39C3145-2C1C-47B7-B67E-1B8DCB35DC3C}"/>
                </a:ext>
              </a:extLst>
            </p:cNvPr>
            <p:cNvSpPr txBox="1"/>
            <p:nvPr/>
          </p:nvSpPr>
          <p:spPr>
            <a:xfrm>
              <a:off x="5049896" y="2399364"/>
              <a:ext cx="977540" cy="590340"/>
            </a:xfrm>
            <a:prstGeom prst="rect">
              <a:avLst/>
            </a:prstGeom>
            <a:noFill/>
          </p:spPr>
          <p:txBody>
            <a:bodyPr wrap="square" rtlCol="0">
              <a:spAutoFit/>
            </a:bodyPr>
            <a:lstStyle/>
            <a:p>
              <a:pPr algn="ctr">
                <a:lnSpc>
                  <a:spcPct val="120000"/>
                </a:lnSpc>
              </a:pPr>
              <a:r>
                <a:rPr lang="zh-CN" altLang="en-US" sz="12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22">
              <a:extLst>
                <a:ext uri="{FF2B5EF4-FFF2-40B4-BE49-F238E27FC236}">
                  <a16:creationId xmlns:a16="http://schemas.microsoft.com/office/drawing/2014/main" id="{9FEA98F3-E907-4297-9773-58CAAF00882A}"/>
                </a:ext>
              </a:extLst>
            </p:cNvPr>
            <p:cNvSpPr txBox="1"/>
            <p:nvPr/>
          </p:nvSpPr>
          <p:spPr>
            <a:xfrm>
              <a:off x="5310957" y="3487232"/>
              <a:ext cx="977540" cy="590340"/>
            </a:xfrm>
            <a:prstGeom prst="rect">
              <a:avLst/>
            </a:prstGeom>
            <a:noFill/>
          </p:spPr>
          <p:txBody>
            <a:bodyPr wrap="square" rtlCol="0">
              <a:spAutoFit/>
            </a:bodyPr>
            <a:lstStyle/>
            <a:p>
              <a:pPr algn="ctr">
                <a:lnSpc>
                  <a:spcPct val="120000"/>
                </a:lnSpc>
              </a:pPr>
              <a:r>
                <a:rPr lang="zh-CN" altLang="en-US" sz="12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5">
            <a:extLst>
              <a:ext uri="{FF2B5EF4-FFF2-40B4-BE49-F238E27FC236}">
                <a16:creationId xmlns:a16="http://schemas.microsoft.com/office/drawing/2014/main" id="{594A1891-A201-4D1C-8DB3-2EE85C00F20D}"/>
              </a:ext>
            </a:extLst>
          </p:cNvPr>
          <p:cNvGrpSpPr/>
          <p:nvPr/>
        </p:nvGrpSpPr>
        <p:grpSpPr>
          <a:xfrm>
            <a:off x="7715040" y="2121915"/>
            <a:ext cx="3372480" cy="2915834"/>
            <a:chOff x="7950201" y="1385451"/>
            <a:chExt cx="3717636" cy="3214255"/>
          </a:xfrm>
        </p:grpSpPr>
        <p:graphicFrame>
          <p:nvGraphicFramePr>
            <p:cNvPr id="19" name="Chart 10">
              <a:extLst>
                <a:ext uri="{FF2B5EF4-FFF2-40B4-BE49-F238E27FC236}">
                  <a16:creationId xmlns:a16="http://schemas.microsoft.com/office/drawing/2014/main" id="{4412D29B-1594-4263-981B-CEB68EA36E3A}"/>
                </a:ext>
              </a:extLst>
            </p:cNvPr>
            <p:cNvGraphicFramePr/>
            <p:nvPr>
              <p:extLst>
                <p:ext uri="{D42A27DB-BD31-4B8C-83A1-F6EECF244321}">
                  <p14:modId xmlns:p14="http://schemas.microsoft.com/office/powerpoint/2010/main" val="357413254"/>
                </p:ext>
              </p:extLst>
            </p:nvPr>
          </p:nvGraphicFramePr>
          <p:xfrm>
            <a:off x="7950201" y="1385451"/>
            <a:ext cx="3717636" cy="3214255"/>
          </p:xfrm>
          <a:graphic>
            <a:graphicData uri="http://schemas.openxmlformats.org/drawingml/2006/chart">
              <c:chart xmlns:c="http://schemas.openxmlformats.org/drawingml/2006/chart" xmlns:r="http://schemas.openxmlformats.org/officeDocument/2006/relationships" r:id="rId5"/>
            </a:graphicData>
          </a:graphic>
        </p:graphicFrame>
        <p:sp>
          <p:nvSpPr>
            <p:cNvPr id="20" name="TextBox 20">
              <a:extLst>
                <a:ext uri="{FF2B5EF4-FFF2-40B4-BE49-F238E27FC236}">
                  <a16:creationId xmlns:a16="http://schemas.microsoft.com/office/drawing/2014/main" id="{14624478-89EA-42AD-9FEB-D85578645E5B}"/>
                </a:ext>
              </a:extLst>
            </p:cNvPr>
            <p:cNvSpPr txBox="1"/>
            <p:nvPr/>
          </p:nvSpPr>
          <p:spPr>
            <a:xfrm>
              <a:off x="8751365" y="2359405"/>
              <a:ext cx="952631" cy="590340"/>
            </a:xfrm>
            <a:prstGeom prst="rect">
              <a:avLst/>
            </a:prstGeom>
            <a:noFill/>
          </p:spPr>
          <p:txBody>
            <a:bodyPr wrap="square" rtlCol="0">
              <a:spAutoFit/>
            </a:bodyPr>
            <a:lstStyle/>
            <a:p>
              <a:pPr algn="ctr">
                <a:lnSpc>
                  <a:spcPct val="120000"/>
                </a:lnSpc>
              </a:pPr>
              <a:r>
                <a:rPr lang="zh-CN" altLang="en-US" sz="12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23">
              <a:extLst>
                <a:ext uri="{FF2B5EF4-FFF2-40B4-BE49-F238E27FC236}">
                  <a16:creationId xmlns:a16="http://schemas.microsoft.com/office/drawing/2014/main" id="{E6450BDB-C8CF-4151-8AE8-D90F21CC435C}"/>
                </a:ext>
              </a:extLst>
            </p:cNvPr>
            <p:cNvSpPr txBox="1"/>
            <p:nvPr/>
          </p:nvSpPr>
          <p:spPr>
            <a:xfrm>
              <a:off x="9912284" y="2359405"/>
              <a:ext cx="952631" cy="590340"/>
            </a:xfrm>
            <a:prstGeom prst="rect">
              <a:avLst/>
            </a:prstGeom>
            <a:noFill/>
          </p:spPr>
          <p:txBody>
            <a:bodyPr wrap="square" rtlCol="0">
              <a:spAutoFit/>
            </a:bodyPr>
            <a:lstStyle/>
            <a:p>
              <a:pPr algn="ctr">
                <a:lnSpc>
                  <a:spcPct val="120000"/>
                </a:lnSpc>
              </a:pPr>
              <a:r>
                <a:rPr lang="zh-CN" altLang="en-US" sz="12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Box 24">
              <a:extLst>
                <a:ext uri="{FF2B5EF4-FFF2-40B4-BE49-F238E27FC236}">
                  <a16:creationId xmlns:a16="http://schemas.microsoft.com/office/drawing/2014/main" id="{692DF07B-472B-4BD5-9FF1-9917FC23365D}"/>
                </a:ext>
              </a:extLst>
            </p:cNvPr>
            <p:cNvSpPr txBox="1"/>
            <p:nvPr/>
          </p:nvSpPr>
          <p:spPr>
            <a:xfrm>
              <a:off x="9452420" y="3442893"/>
              <a:ext cx="952631" cy="590340"/>
            </a:xfrm>
            <a:prstGeom prst="rect">
              <a:avLst/>
            </a:prstGeom>
            <a:noFill/>
          </p:spPr>
          <p:txBody>
            <a:bodyPr wrap="square" rtlCol="0">
              <a:spAutoFit/>
            </a:bodyPr>
            <a:lstStyle/>
            <a:p>
              <a:pPr algn="ctr">
                <a:lnSpc>
                  <a:spcPct val="120000"/>
                </a:lnSpc>
              </a:pPr>
              <a:r>
                <a:rPr lang="zh-CN" altLang="en-US" sz="12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23" name="67">
            <a:extLst>
              <a:ext uri="{FF2B5EF4-FFF2-40B4-BE49-F238E27FC236}">
                <a16:creationId xmlns:a16="http://schemas.microsoft.com/office/drawing/2014/main" id="{D66BEA90-4A00-4085-B42B-7EB3CA241597}"/>
              </a:ext>
            </a:extLst>
          </p:cNvPr>
          <p:cNvCxnSpPr/>
          <p:nvPr/>
        </p:nvCxnSpPr>
        <p:spPr>
          <a:xfrm>
            <a:off x="1738214" y="5291457"/>
            <a:ext cx="8719042"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 name="TextBox 29">
            <a:extLst>
              <a:ext uri="{FF2B5EF4-FFF2-40B4-BE49-F238E27FC236}">
                <a16:creationId xmlns:a16="http://schemas.microsoft.com/office/drawing/2014/main" id="{F688FC2D-237E-4F73-949B-6058291E396D}"/>
              </a:ext>
            </a:extLst>
          </p:cNvPr>
          <p:cNvSpPr txBox="1"/>
          <p:nvPr/>
        </p:nvSpPr>
        <p:spPr>
          <a:xfrm>
            <a:off x="1866812" y="5426087"/>
            <a:ext cx="8392310" cy="769429"/>
          </a:xfrm>
          <a:prstGeom prst="rect">
            <a:avLst/>
          </a:prstGeom>
          <a:noFill/>
          <a:ln>
            <a:noFill/>
          </a:ln>
        </p:spPr>
        <p:txBody>
          <a:bodyPr wrap="square" lIns="121908" tIns="60954" rIns="121908" bIns="60954" rtlCol="0">
            <a:spAutoFit/>
          </a:bodyPr>
          <a:lstStyle/>
          <a:p>
            <a:pPr algn="ctr"/>
            <a:r>
              <a:rPr lang="zh-CN" altLang="en-US" sz="1400" dirty="0">
                <a:solidFill>
                  <a:schemeClr val="bg1">
                    <a:lumMod val="65000"/>
                  </a:schemeClr>
                </a:solidFill>
                <a:latin typeface="微软雅黑" panose="020B0503020204020204" pitchFamily="34" charset="-122"/>
                <a:ea typeface="微软雅黑" panose="020B0503020204020204" pitchFamily="34" charset="-122"/>
                <a:cs typeface="+mn-ea"/>
              </a:rPr>
              <a:t>点击添加文字内容，内容简要详尽，言简意赅叙述内容概要。点击添加文字内容，内容简要详</a:t>
            </a:r>
            <a:endParaRPr lang="en-US" altLang="zh-CN" sz="1400" dirty="0">
              <a:solidFill>
                <a:schemeClr val="bg1">
                  <a:lumMod val="65000"/>
                </a:schemeClr>
              </a:solidFill>
              <a:latin typeface="微软雅黑" panose="020B0503020204020204" pitchFamily="34" charset="-122"/>
              <a:ea typeface="微软雅黑" panose="020B0503020204020204" pitchFamily="34" charset="-122"/>
              <a:cs typeface="+mn-ea"/>
            </a:endParaRPr>
          </a:p>
          <a:p>
            <a:pPr algn="ctr"/>
            <a:r>
              <a:rPr lang="zh-CN" altLang="en-US" sz="1400" dirty="0">
                <a:solidFill>
                  <a:schemeClr val="bg1">
                    <a:lumMod val="65000"/>
                  </a:schemeClr>
                </a:solidFill>
                <a:latin typeface="微软雅黑" panose="020B0503020204020204" pitchFamily="34" charset="-122"/>
                <a:ea typeface="微软雅黑" panose="020B0503020204020204" pitchFamily="34" charset="-122"/>
                <a:cs typeface="+mn-ea"/>
              </a:rPr>
              <a:t>尽，言简意赅叙述内容概要。点击添加文字内容，内容简要详尽，言简意赅叙述内容概要。点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cs typeface="+mn-ea"/>
            </a:endParaRPr>
          </a:p>
          <a:p>
            <a:pPr algn="ctr"/>
            <a:r>
              <a:rPr lang="zh-CN" altLang="en-US" sz="1400" dirty="0">
                <a:solidFill>
                  <a:schemeClr val="bg1">
                    <a:lumMod val="65000"/>
                  </a:schemeClr>
                </a:solidFill>
                <a:latin typeface="微软雅黑" panose="020B0503020204020204" pitchFamily="34" charset="-122"/>
                <a:ea typeface="微软雅黑" panose="020B0503020204020204" pitchFamily="34" charset="-122"/>
                <a:cs typeface="+mn-ea"/>
              </a:rPr>
              <a:t>击添加文字内容，内容简要详尽，言简意赅叙述内容概要。</a:t>
            </a:r>
          </a:p>
        </p:txBody>
      </p:sp>
    </p:spTree>
    <p:extLst>
      <p:ext uri="{BB962C8B-B14F-4D97-AF65-F5344CB8AC3E}">
        <p14:creationId xmlns:p14="http://schemas.microsoft.com/office/powerpoint/2010/main" val="312839607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22" presetClass="entr" presetSubtype="8"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500"/>
                                        <p:tgtEl>
                                          <p:spTgt spid="23"/>
                                        </p:tgtEl>
                                      </p:cBhvr>
                                    </p:animEffect>
                                  </p:childTnLst>
                                </p:cTn>
                              </p:par>
                            </p:childTnLst>
                          </p:cTn>
                        </p:par>
                        <p:par>
                          <p:cTn id="31" fill="hold">
                            <p:stCondLst>
                              <p:cond delay="4000"/>
                            </p:stCondLst>
                            <p:childTnLst>
                              <p:par>
                                <p:cTn id="32" presetID="22" presetClass="entr" presetSubtype="1"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up)">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C9357CAB-D5F9-4E67-AEE6-F72FA55E5EF2}"/>
              </a:ext>
            </a:extLst>
          </p:cNvPr>
          <p:cNvGrpSpPr/>
          <p:nvPr/>
        </p:nvGrpSpPr>
        <p:grpSpPr>
          <a:xfrm>
            <a:off x="4481038" y="413438"/>
            <a:ext cx="3255323" cy="653431"/>
            <a:chOff x="4973577" y="1165682"/>
            <a:chExt cx="2311400" cy="653431"/>
          </a:xfrm>
        </p:grpSpPr>
        <p:sp>
          <p:nvSpPr>
            <p:cNvPr id="16" name="TextBox 8">
              <a:extLst>
                <a:ext uri="{FF2B5EF4-FFF2-40B4-BE49-F238E27FC236}">
                  <a16:creationId xmlns:a16="http://schemas.microsoft.com/office/drawing/2014/main" id="{78651011-03CA-4D62-84E8-8E5B03A17CB6}"/>
                </a:ext>
              </a:extLst>
            </p:cNvPr>
            <p:cNvSpPr txBox="1">
              <a:spLocks noChangeArrowheads="1"/>
            </p:cNvSpPr>
            <p:nvPr/>
          </p:nvSpPr>
          <p:spPr bwMode="auto">
            <a:xfrm>
              <a:off x="4973577" y="11656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8A896E"/>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17" name="TextBox 8">
              <a:extLst>
                <a:ext uri="{FF2B5EF4-FFF2-40B4-BE49-F238E27FC236}">
                  <a16:creationId xmlns:a16="http://schemas.microsoft.com/office/drawing/2014/main" id="{35DD5958-AE25-4576-B4C5-0381196922E1}"/>
                </a:ext>
              </a:extLst>
            </p:cNvPr>
            <p:cNvSpPr txBox="1">
              <a:spLocks noChangeArrowheads="1"/>
            </p:cNvSpPr>
            <p:nvPr/>
          </p:nvSpPr>
          <p:spPr bwMode="auto">
            <a:xfrm>
              <a:off x="4973577" y="1634447"/>
              <a:ext cx="23114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5" name="任意多边形 5">
            <a:extLst>
              <a:ext uri="{FF2B5EF4-FFF2-40B4-BE49-F238E27FC236}">
                <a16:creationId xmlns:a16="http://schemas.microsoft.com/office/drawing/2014/main" id="{BD8348B9-A98D-49E6-8DAA-ADF54376BB49}"/>
              </a:ext>
            </a:extLst>
          </p:cNvPr>
          <p:cNvSpPr/>
          <p:nvPr/>
        </p:nvSpPr>
        <p:spPr>
          <a:xfrm rot="5400000">
            <a:off x="3603625" y="3665538"/>
            <a:ext cx="1503363" cy="723900"/>
          </a:xfrm>
          <a:custGeom>
            <a:avLst/>
            <a:gdLst>
              <a:gd name="txL" fmla="*/ 0 w 1503912"/>
              <a:gd name="txT" fmla="*/ 0 h 723424"/>
              <a:gd name="txR" fmla="*/ 1503912 w 1503912"/>
              <a:gd name="txB" fmla="*/ 723424 h 723424"/>
            </a:gdLst>
            <a:ahLst/>
            <a:cxnLst>
              <a:cxn ang="0">
                <a:pos x="0" y="488434"/>
              </a:cxn>
              <a:cxn ang="0">
                <a:pos x="545844" y="194507"/>
              </a:cxn>
              <a:cxn ang="0">
                <a:pos x="621520" y="182921"/>
              </a:cxn>
              <a:cxn ang="0">
                <a:pos x="758642" y="0"/>
              </a:cxn>
              <a:cxn ang="0">
                <a:pos x="896001" y="183236"/>
              </a:cxn>
              <a:cxn ang="0">
                <a:pos x="950785" y="190524"/>
              </a:cxn>
              <a:cxn ang="0">
                <a:pos x="1502265" y="473660"/>
              </a:cxn>
              <a:cxn ang="0">
                <a:pos x="1271237" y="714670"/>
              </a:cxn>
              <a:cxn ang="0">
                <a:pos x="235695" y="724853"/>
              </a:cxn>
            </a:cxnLst>
            <a:rect l="txL" t="txT" r="txR" b="txB"/>
            <a:pathLst>
              <a:path w="1503912" h="723424">
                <a:moveTo>
                  <a:pt x="0" y="487471"/>
                </a:moveTo>
                <a:cubicBezTo>
                  <a:pt x="155116" y="332355"/>
                  <a:pt x="346085" y="234486"/>
                  <a:pt x="546441" y="194123"/>
                </a:cubicBezTo>
                <a:lnTo>
                  <a:pt x="622201" y="182561"/>
                </a:lnTo>
                <a:lnTo>
                  <a:pt x="759473" y="0"/>
                </a:lnTo>
                <a:lnTo>
                  <a:pt x="896982" y="182876"/>
                </a:lnTo>
                <a:lnTo>
                  <a:pt x="951826" y="190149"/>
                </a:lnTo>
                <a:cubicBezTo>
                  <a:pt x="1152934" y="226576"/>
                  <a:pt x="1345785" y="320682"/>
                  <a:pt x="1503912" y="472727"/>
                </a:cubicBezTo>
                <a:lnTo>
                  <a:pt x="1272630" y="713261"/>
                </a:lnTo>
                <a:cubicBezTo>
                  <a:pt x="981963" y="433774"/>
                  <a:pt x="521086" y="438291"/>
                  <a:pt x="235953" y="723424"/>
                </a:cubicBezTo>
                <a:lnTo>
                  <a:pt x="0" y="487471"/>
                </a:lnTo>
                <a:close/>
              </a:path>
            </a:pathLst>
          </a:custGeom>
          <a:solidFill>
            <a:srgbClr val="8A896E"/>
          </a:solidFill>
          <a:ln w="9525">
            <a:noFill/>
          </a:ln>
        </p:spPr>
        <p:txBody>
          <a:bodyPr/>
          <a:lstStyle/>
          <a:p>
            <a:endParaRPr lang="zh-CN" altLang="en-US"/>
          </a:p>
        </p:txBody>
      </p:sp>
      <p:sp>
        <p:nvSpPr>
          <p:cNvPr id="6" name="任意多边形 6">
            <a:extLst>
              <a:ext uri="{FF2B5EF4-FFF2-40B4-BE49-F238E27FC236}">
                <a16:creationId xmlns:a16="http://schemas.microsoft.com/office/drawing/2014/main" id="{FDD38B8B-D1D9-4B96-B6C7-FE83E7C41B8F}"/>
              </a:ext>
            </a:extLst>
          </p:cNvPr>
          <p:cNvSpPr/>
          <p:nvPr/>
        </p:nvSpPr>
        <p:spPr>
          <a:xfrm rot="-2700000">
            <a:off x="2065338" y="3486150"/>
            <a:ext cx="1060450" cy="1074738"/>
          </a:xfrm>
          <a:custGeom>
            <a:avLst/>
            <a:gdLst>
              <a:gd name="txL" fmla="*/ 0 w 1059543"/>
              <a:gd name="txT" fmla="*/ 0 h 1073851"/>
              <a:gd name="txR" fmla="*/ 1059543 w 1059543"/>
              <a:gd name="txB" fmla="*/ 1073851 h 1073851"/>
            </a:gdLst>
            <a:ahLst/>
            <a:cxnLst>
              <a:cxn ang="0">
                <a:pos x="1055707" y="0"/>
              </a:cxn>
              <a:cxn ang="0">
                <a:pos x="1062267" y="334452"/>
              </a:cxn>
              <a:cxn ang="0">
                <a:pos x="334546" y="1076514"/>
              </a:cxn>
              <a:cxn ang="0">
                <a:pos x="0" y="1076514"/>
              </a:cxn>
              <a:cxn ang="0">
                <a:pos x="179422" y="481222"/>
              </a:cxn>
              <a:cxn ang="0">
                <a:pos x="224934" y="419325"/>
              </a:cxn>
              <a:cxn ang="0">
                <a:pos x="192828" y="192606"/>
              </a:cxn>
              <a:cxn ang="0">
                <a:pos x="419957" y="224765"/>
              </a:cxn>
              <a:cxn ang="0">
                <a:pos x="463994" y="191043"/>
              </a:cxn>
              <a:cxn ang="0">
                <a:pos x="1055707" y="0"/>
              </a:cxn>
            </a:cxnLst>
            <a:rect l="txL" t="txT" r="txR" b="txB"/>
            <a:pathLst>
              <a:path w="1059543" h="1073851">
                <a:moveTo>
                  <a:pt x="1053001" y="0"/>
                </a:moveTo>
                <a:lnTo>
                  <a:pt x="1059543" y="333624"/>
                </a:lnTo>
                <a:cubicBezTo>
                  <a:pt x="656383" y="341529"/>
                  <a:pt x="333688" y="670613"/>
                  <a:pt x="333688" y="1073851"/>
                </a:cubicBezTo>
                <a:lnTo>
                  <a:pt x="0" y="1073851"/>
                </a:lnTo>
                <a:cubicBezTo>
                  <a:pt x="0" y="854484"/>
                  <a:pt x="65832" y="650244"/>
                  <a:pt x="178963" y="480031"/>
                </a:cubicBezTo>
                <a:lnTo>
                  <a:pt x="224358" y="418287"/>
                </a:lnTo>
                <a:lnTo>
                  <a:pt x="192333" y="192129"/>
                </a:lnTo>
                <a:lnTo>
                  <a:pt x="418880" y="224209"/>
                </a:lnTo>
                <a:lnTo>
                  <a:pt x="462804" y="190570"/>
                </a:lnTo>
                <a:cubicBezTo>
                  <a:pt x="630767" y="74123"/>
                  <a:pt x="833676" y="4301"/>
                  <a:pt x="1053001" y="0"/>
                </a:cubicBezTo>
                <a:close/>
              </a:path>
            </a:pathLst>
          </a:custGeom>
          <a:solidFill>
            <a:srgbClr val="8A896E"/>
          </a:solidFill>
          <a:ln w="9525">
            <a:noFill/>
          </a:ln>
        </p:spPr>
        <p:txBody>
          <a:bodyPr/>
          <a:lstStyle/>
          <a:p>
            <a:endParaRPr lang="zh-CN" altLang="en-US"/>
          </a:p>
        </p:txBody>
      </p:sp>
      <p:sp>
        <p:nvSpPr>
          <p:cNvPr id="7" name="任意多边形 7">
            <a:extLst>
              <a:ext uri="{FF2B5EF4-FFF2-40B4-BE49-F238E27FC236}">
                <a16:creationId xmlns:a16="http://schemas.microsoft.com/office/drawing/2014/main" id="{51248FFA-CF1B-4351-8AD3-F9D4DA36F1B6}"/>
              </a:ext>
            </a:extLst>
          </p:cNvPr>
          <p:cNvSpPr/>
          <p:nvPr/>
        </p:nvSpPr>
        <p:spPr>
          <a:xfrm rot="-2700000" flipV="1">
            <a:off x="2892425" y="4311650"/>
            <a:ext cx="1058863" cy="1074738"/>
          </a:xfrm>
          <a:custGeom>
            <a:avLst/>
            <a:gdLst>
              <a:gd name="txL" fmla="*/ 0 w 1059543"/>
              <a:gd name="txT" fmla="*/ 0 h 1073851"/>
              <a:gd name="txR" fmla="*/ 1059543 w 1059543"/>
              <a:gd name="txB" fmla="*/ 1073851 h 1073851"/>
            </a:gdLst>
            <a:ahLst/>
            <a:cxnLst>
              <a:cxn ang="0">
                <a:pos x="333046" y="1076511"/>
              </a:cxn>
              <a:cxn ang="0">
                <a:pos x="1057501" y="334450"/>
              </a:cxn>
              <a:cxn ang="0">
                <a:pos x="1050972" y="0"/>
              </a:cxn>
              <a:cxn ang="0">
                <a:pos x="461913" y="191041"/>
              </a:cxn>
              <a:cxn ang="0">
                <a:pos x="418074" y="224763"/>
              </a:cxn>
              <a:cxn ang="0">
                <a:pos x="191963" y="192605"/>
              </a:cxn>
              <a:cxn ang="0">
                <a:pos x="223927" y="419321"/>
              </a:cxn>
              <a:cxn ang="0">
                <a:pos x="178619" y="481220"/>
              </a:cxn>
              <a:cxn ang="0">
                <a:pos x="0" y="1076511"/>
              </a:cxn>
            </a:cxnLst>
            <a:rect l="txL" t="txT" r="txR" b="txB"/>
            <a:pathLst>
              <a:path w="1059543" h="1073851">
                <a:moveTo>
                  <a:pt x="333688" y="1073851"/>
                </a:moveTo>
                <a:cubicBezTo>
                  <a:pt x="333688" y="670613"/>
                  <a:pt x="656383" y="341529"/>
                  <a:pt x="1059543" y="333624"/>
                </a:cubicBezTo>
                <a:lnTo>
                  <a:pt x="1053001" y="0"/>
                </a:lnTo>
                <a:cubicBezTo>
                  <a:pt x="833676" y="4300"/>
                  <a:pt x="630767" y="74123"/>
                  <a:pt x="462804" y="190570"/>
                </a:cubicBezTo>
                <a:lnTo>
                  <a:pt x="418881" y="224208"/>
                </a:lnTo>
                <a:lnTo>
                  <a:pt x="192334" y="192128"/>
                </a:lnTo>
                <a:lnTo>
                  <a:pt x="224359" y="418285"/>
                </a:lnTo>
                <a:lnTo>
                  <a:pt x="178964" y="480031"/>
                </a:lnTo>
                <a:cubicBezTo>
                  <a:pt x="65832" y="650245"/>
                  <a:pt x="0" y="854484"/>
                  <a:pt x="0" y="1073851"/>
                </a:cubicBezTo>
                <a:lnTo>
                  <a:pt x="333688" y="1073851"/>
                </a:lnTo>
                <a:close/>
              </a:path>
            </a:pathLst>
          </a:custGeom>
          <a:solidFill>
            <a:srgbClr val="8A896E"/>
          </a:solidFill>
          <a:ln w="9525">
            <a:noFill/>
          </a:ln>
        </p:spPr>
        <p:txBody>
          <a:bodyPr/>
          <a:lstStyle/>
          <a:p>
            <a:endParaRPr lang="zh-CN" altLang="en-US"/>
          </a:p>
        </p:txBody>
      </p:sp>
      <p:sp>
        <p:nvSpPr>
          <p:cNvPr id="8" name="任意多边形 8">
            <a:extLst>
              <a:ext uri="{FF2B5EF4-FFF2-40B4-BE49-F238E27FC236}">
                <a16:creationId xmlns:a16="http://schemas.microsoft.com/office/drawing/2014/main" id="{F20C764E-E351-4956-B861-2D72B2A4EA83}"/>
              </a:ext>
            </a:extLst>
          </p:cNvPr>
          <p:cNvSpPr/>
          <p:nvPr/>
        </p:nvSpPr>
        <p:spPr>
          <a:xfrm rot="2700000">
            <a:off x="2871788" y="2655888"/>
            <a:ext cx="1060450" cy="1074737"/>
          </a:xfrm>
          <a:custGeom>
            <a:avLst/>
            <a:gdLst>
              <a:gd name="txL" fmla="*/ 0 w 1059543"/>
              <a:gd name="txT" fmla="*/ 0 h 1073851"/>
              <a:gd name="txR" fmla="*/ 1059543 w 1059543"/>
              <a:gd name="txB" fmla="*/ 1073851 h 1073851"/>
            </a:gdLst>
            <a:ahLst/>
            <a:cxnLst>
              <a:cxn ang="0">
                <a:pos x="219839" y="192605"/>
              </a:cxn>
              <a:cxn ang="0">
                <a:pos x="424172" y="221536"/>
              </a:cxn>
              <a:cxn ang="0">
                <a:pos x="463994" y="191041"/>
              </a:cxn>
              <a:cxn ang="0">
                <a:pos x="1055707" y="0"/>
              </a:cxn>
              <a:cxn ang="0">
                <a:pos x="1062267" y="334450"/>
              </a:cxn>
              <a:cxn ang="0">
                <a:pos x="334546" y="1076511"/>
              </a:cxn>
              <a:cxn ang="0">
                <a:pos x="0" y="1076511"/>
              </a:cxn>
              <a:cxn ang="0">
                <a:pos x="240001" y="398833"/>
              </a:cxn>
              <a:cxn ang="0">
                <a:pos x="247806" y="390085"/>
              </a:cxn>
            </a:cxnLst>
            <a:rect l="txL" t="txT" r="txR" b="txB"/>
            <a:pathLst>
              <a:path w="1059543" h="1073851">
                <a:moveTo>
                  <a:pt x="219275" y="192128"/>
                </a:moveTo>
                <a:lnTo>
                  <a:pt x="423085" y="220989"/>
                </a:lnTo>
                <a:lnTo>
                  <a:pt x="462804" y="190570"/>
                </a:lnTo>
                <a:cubicBezTo>
                  <a:pt x="630767" y="74123"/>
                  <a:pt x="833676" y="4301"/>
                  <a:pt x="1053001" y="0"/>
                </a:cubicBezTo>
                <a:lnTo>
                  <a:pt x="1059543" y="333624"/>
                </a:lnTo>
                <a:cubicBezTo>
                  <a:pt x="656383" y="341529"/>
                  <a:pt x="333688" y="670613"/>
                  <a:pt x="333688" y="1073851"/>
                </a:cubicBezTo>
                <a:lnTo>
                  <a:pt x="0" y="1073851"/>
                </a:lnTo>
                <a:cubicBezTo>
                  <a:pt x="0" y="817923"/>
                  <a:pt x="89604" y="582585"/>
                  <a:pt x="239386" y="397847"/>
                </a:cubicBezTo>
                <a:lnTo>
                  <a:pt x="247170" y="389121"/>
                </a:lnTo>
                <a:lnTo>
                  <a:pt x="219275" y="192128"/>
                </a:lnTo>
                <a:close/>
              </a:path>
            </a:pathLst>
          </a:custGeom>
          <a:solidFill>
            <a:srgbClr val="8A896E"/>
          </a:solidFill>
          <a:ln w="9525">
            <a:noFill/>
          </a:ln>
        </p:spPr>
        <p:txBody>
          <a:bodyPr/>
          <a:lstStyle/>
          <a:p>
            <a:endParaRPr lang="zh-CN" altLang="en-US"/>
          </a:p>
        </p:txBody>
      </p:sp>
      <p:sp>
        <p:nvSpPr>
          <p:cNvPr id="9" name="心形 9">
            <a:extLst>
              <a:ext uri="{FF2B5EF4-FFF2-40B4-BE49-F238E27FC236}">
                <a16:creationId xmlns:a16="http://schemas.microsoft.com/office/drawing/2014/main" id="{4E1FB04F-4259-497F-8489-F192C8FBC72C}"/>
              </a:ext>
            </a:extLst>
          </p:cNvPr>
          <p:cNvSpPr/>
          <p:nvPr/>
        </p:nvSpPr>
        <p:spPr>
          <a:xfrm>
            <a:off x="3251200" y="2314575"/>
            <a:ext cx="352425" cy="292100"/>
          </a:xfrm>
          <a:custGeom>
            <a:avLst/>
            <a:gdLst>
              <a:gd name="txL" fmla="*/ 5037 w 21600"/>
              <a:gd name="txT" fmla="*/ 2277 h 21600"/>
              <a:gd name="txR" fmla="*/ 16557 w 21600"/>
              <a:gd name="txB" fmla="*/ 13677 h 21600"/>
            </a:gdLst>
            <a:ahLst/>
            <a:cxnLst>
              <a:cxn ang="17694720">
                <a:pos x="47170177" y="5408543"/>
              </a:cxn>
              <a:cxn ang="11796480">
                <a:pos x="12717697" y="26708975"/>
              </a:cxn>
              <a:cxn ang="5898240">
                <a:pos x="47170177" y="53417950"/>
              </a:cxn>
              <a:cxn ang="0">
                <a:pos x="81101705" y="26708975"/>
              </a:cxn>
            </a:cxnLst>
            <a:rect l="txL" t="txT" r="txR" b="txB"/>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8A896E"/>
          </a:solidFill>
          <a:ln w="9525">
            <a:noFill/>
          </a:ln>
        </p:spPr>
        <p:txBody>
          <a:bodyPr/>
          <a:lstStyle/>
          <a:p>
            <a:endParaRPr lang="zh-CN" altLang="en-US"/>
          </a:p>
        </p:txBody>
      </p:sp>
      <p:grpSp>
        <p:nvGrpSpPr>
          <p:cNvPr id="10" name="组合 9">
            <a:extLst>
              <a:ext uri="{FF2B5EF4-FFF2-40B4-BE49-F238E27FC236}">
                <a16:creationId xmlns:a16="http://schemas.microsoft.com/office/drawing/2014/main" id="{74928636-C551-48B9-9BF6-A86556B53463}"/>
              </a:ext>
            </a:extLst>
          </p:cNvPr>
          <p:cNvGrpSpPr/>
          <p:nvPr/>
        </p:nvGrpSpPr>
        <p:grpSpPr>
          <a:xfrm>
            <a:off x="4881563" y="3781425"/>
            <a:ext cx="225425" cy="563563"/>
            <a:chOff x="0" y="0"/>
            <a:chExt cx="224872" cy="564609"/>
          </a:xfrm>
          <a:solidFill>
            <a:srgbClr val="8A896E"/>
          </a:solidFill>
        </p:grpSpPr>
        <p:sp>
          <p:nvSpPr>
            <p:cNvPr id="11" name="椭圆 10">
              <a:extLst>
                <a:ext uri="{FF2B5EF4-FFF2-40B4-BE49-F238E27FC236}">
                  <a16:creationId xmlns:a16="http://schemas.microsoft.com/office/drawing/2014/main" id="{17BD1B77-B405-4CA9-AB1B-2C5D99AD8077}"/>
                </a:ext>
              </a:extLst>
            </p:cNvPr>
            <p:cNvSpPr/>
            <p:nvPr/>
          </p:nvSpPr>
          <p:spPr>
            <a:xfrm>
              <a:off x="69912" y="0"/>
              <a:ext cx="90487" cy="90487"/>
            </a:xfrm>
            <a:prstGeom prst="ellipse">
              <a:avLst/>
            </a:prstGeom>
            <a:grpFill/>
            <a:ln w="9525">
              <a:noFill/>
            </a:ln>
          </p:spPr>
          <p:txBody>
            <a:bodyPr anchor="ctr"/>
            <a:lstStyle/>
            <a:p>
              <a:pPr lvl="0" algn="ctr" eaLnBrk="1" hangingPunct="1">
                <a:buNone/>
              </a:pPr>
              <a:endParaRPr lang="zh-CN" altLang="zh-CN" dirty="0">
                <a:solidFill>
                  <a:srgbClr val="3F3F3F"/>
                </a:solidFill>
                <a:latin typeface="宋体" pitchFamily="2" charset="-122"/>
                <a:ea typeface="宋体" pitchFamily="2" charset="-122"/>
                <a:sym typeface="宋体" pitchFamily="2" charset="-122"/>
              </a:endParaRPr>
            </a:p>
          </p:txBody>
        </p:sp>
        <p:sp>
          <p:nvSpPr>
            <p:cNvPr id="13" name="矩形 13">
              <a:extLst>
                <a:ext uri="{FF2B5EF4-FFF2-40B4-BE49-F238E27FC236}">
                  <a16:creationId xmlns:a16="http://schemas.microsoft.com/office/drawing/2014/main" id="{F446385A-32DF-41A4-9522-B790CE3C0C64}"/>
                </a:ext>
              </a:extLst>
            </p:cNvPr>
            <p:cNvSpPr/>
            <p:nvPr/>
          </p:nvSpPr>
          <p:spPr>
            <a:xfrm>
              <a:off x="56189" y="162997"/>
              <a:ext cx="112763" cy="154601"/>
            </a:xfrm>
            <a:prstGeom prst="rect">
              <a:avLst/>
            </a:prstGeom>
            <a:grpFill/>
            <a:ln w="9525">
              <a:noFill/>
              <a:miter/>
            </a:ln>
          </p:spPr>
          <p:txBody>
            <a:bodyPr anchor="ctr"/>
            <a:lstStyle/>
            <a:p>
              <a:pPr lvl="0" algn="ctr" eaLnBrk="1" hangingPunct="1">
                <a:buNone/>
              </a:pPr>
              <a:endParaRPr lang="zh-CN" altLang="zh-CN" dirty="0">
                <a:solidFill>
                  <a:srgbClr val="3F3F3F"/>
                </a:solidFill>
                <a:latin typeface="宋体" pitchFamily="2" charset="-122"/>
                <a:ea typeface="宋体" pitchFamily="2" charset="-122"/>
                <a:sym typeface="宋体" pitchFamily="2" charset="-122"/>
              </a:endParaRPr>
            </a:p>
          </p:txBody>
        </p:sp>
      </p:grpSp>
      <p:grpSp>
        <p:nvGrpSpPr>
          <p:cNvPr id="14" name="组合 18">
            <a:extLst>
              <a:ext uri="{FF2B5EF4-FFF2-40B4-BE49-F238E27FC236}">
                <a16:creationId xmlns:a16="http://schemas.microsoft.com/office/drawing/2014/main" id="{A699AF79-56C1-4B86-8751-B57A898E00B7}"/>
              </a:ext>
            </a:extLst>
          </p:cNvPr>
          <p:cNvGrpSpPr/>
          <p:nvPr/>
        </p:nvGrpSpPr>
        <p:grpSpPr>
          <a:xfrm>
            <a:off x="1573213" y="3868738"/>
            <a:ext cx="439737" cy="311150"/>
            <a:chOff x="0" y="0"/>
            <a:chExt cx="439857" cy="311768"/>
          </a:xfrm>
          <a:solidFill>
            <a:srgbClr val="8A896E"/>
          </a:solidFill>
        </p:grpSpPr>
        <p:grpSp>
          <p:nvGrpSpPr>
            <p:cNvPr id="15" name="组合 19">
              <a:extLst>
                <a:ext uri="{FF2B5EF4-FFF2-40B4-BE49-F238E27FC236}">
                  <a16:creationId xmlns:a16="http://schemas.microsoft.com/office/drawing/2014/main" id="{BD3483BC-D8C9-4825-9E33-AAA90DC1A7E0}"/>
                </a:ext>
              </a:extLst>
            </p:cNvPr>
            <p:cNvGrpSpPr/>
            <p:nvPr/>
          </p:nvGrpSpPr>
          <p:grpSpPr>
            <a:xfrm>
              <a:off x="0" y="43261"/>
              <a:ext cx="439857" cy="268507"/>
              <a:chOff x="0" y="0"/>
              <a:chExt cx="439857" cy="268507"/>
            </a:xfrm>
            <a:grpFill/>
          </p:grpSpPr>
          <p:grpSp>
            <p:nvGrpSpPr>
              <p:cNvPr id="18" name="组合 21">
                <a:extLst>
                  <a:ext uri="{FF2B5EF4-FFF2-40B4-BE49-F238E27FC236}">
                    <a16:creationId xmlns:a16="http://schemas.microsoft.com/office/drawing/2014/main" id="{77E1F62D-F69F-47D7-8243-B97308172A1B}"/>
                  </a:ext>
                </a:extLst>
              </p:cNvPr>
              <p:cNvGrpSpPr/>
              <p:nvPr/>
            </p:nvGrpSpPr>
            <p:grpSpPr>
              <a:xfrm>
                <a:off x="0" y="20559"/>
                <a:ext cx="439857" cy="24689"/>
                <a:chOff x="0" y="0"/>
                <a:chExt cx="439857" cy="24689"/>
              </a:xfrm>
              <a:grpFill/>
            </p:grpSpPr>
            <p:sp>
              <p:nvSpPr>
                <p:cNvPr id="22" name="矩形 25">
                  <a:extLst>
                    <a:ext uri="{FF2B5EF4-FFF2-40B4-BE49-F238E27FC236}">
                      <a16:creationId xmlns:a16="http://schemas.microsoft.com/office/drawing/2014/main" id="{9ACF3B82-67A4-474A-910A-5B8632E2153C}"/>
                    </a:ext>
                  </a:extLst>
                </p:cNvPr>
                <p:cNvSpPr/>
                <p:nvPr/>
              </p:nvSpPr>
              <p:spPr>
                <a:xfrm rot="-2220000">
                  <a:off x="0" y="0"/>
                  <a:ext cx="252000" cy="24688"/>
                </a:xfrm>
                <a:prstGeom prst="rect">
                  <a:avLst/>
                </a:prstGeom>
                <a:grpFill/>
                <a:ln w="9525">
                  <a:noFill/>
                  <a:miter/>
                </a:ln>
              </p:spPr>
              <p:txBody>
                <a:bodyPr anchor="ctr"/>
                <a:lstStyle/>
                <a:p>
                  <a:pPr lvl="0" algn="ctr" eaLnBrk="1" hangingPunct="1">
                    <a:buNone/>
                  </a:pPr>
                  <a:endParaRPr lang="zh-CN" altLang="zh-CN" dirty="0">
                    <a:solidFill>
                      <a:srgbClr val="3F3F3F"/>
                    </a:solidFill>
                    <a:latin typeface="宋体" pitchFamily="2" charset="-122"/>
                    <a:ea typeface="宋体" pitchFamily="2" charset="-122"/>
                    <a:sym typeface="宋体" pitchFamily="2" charset="-122"/>
                  </a:endParaRPr>
                </a:p>
              </p:txBody>
            </p:sp>
            <p:sp>
              <p:nvSpPr>
                <p:cNvPr id="23" name="矩形 26">
                  <a:extLst>
                    <a:ext uri="{FF2B5EF4-FFF2-40B4-BE49-F238E27FC236}">
                      <a16:creationId xmlns:a16="http://schemas.microsoft.com/office/drawing/2014/main" id="{90C67AC5-3B43-4AAE-AD0F-069CE3583D81}"/>
                    </a:ext>
                  </a:extLst>
                </p:cNvPr>
                <p:cNvSpPr/>
                <p:nvPr/>
              </p:nvSpPr>
              <p:spPr>
                <a:xfrm rot="2220000" flipH="1">
                  <a:off x="187857" y="1"/>
                  <a:ext cx="252000" cy="24688"/>
                </a:xfrm>
                <a:prstGeom prst="rect">
                  <a:avLst/>
                </a:prstGeom>
                <a:grpFill/>
                <a:ln w="9525">
                  <a:noFill/>
                  <a:miter/>
                </a:ln>
              </p:spPr>
              <p:txBody>
                <a:bodyPr anchor="ctr"/>
                <a:lstStyle/>
                <a:p>
                  <a:pPr lvl="0" algn="ctr" eaLnBrk="1" hangingPunct="1">
                    <a:buNone/>
                  </a:pPr>
                  <a:endParaRPr lang="zh-CN" altLang="zh-CN" dirty="0">
                    <a:solidFill>
                      <a:srgbClr val="3F3F3F"/>
                    </a:solidFill>
                    <a:latin typeface="宋体" pitchFamily="2" charset="-122"/>
                    <a:ea typeface="宋体" pitchFamily="2" charset="-122"/>
                    <a:sym typeface="宋体" pitchFamily="2" charset="-122"/>
                  </a:endParaRPr>
                </a:p>
              </p:txBody>
            </p:sp>
          </p:grpSp>
          <p:sp>
            <p:nvSpPr>
              <p:cNvPr id="19" name="等腰三角形 22">
                <a:extLst>
                  <a:ext uri="{FF2B5EF4-FFF2-40B4-BE49-F238E27FC236}">
                    <a16:creationId xmlns:a16="http://schemas.microsoft.com/office/drawing/2014/main" id="{77F117FB-061E-4EDE-BD29-5F3A15DB4C8F}"/>
                  </a:ext>
                </a:extLst>
              </p:cNvPr>
              <p:cNvSpPr/>
              <p:nvPr/>
            </p:nvSpPr>
            <p:spPr>
              <a:xfrm>
                <a:off x="68555" y="0"/>
                <a:ext cx="302746" cy="127806"/>
              </a:xfrm>
              <a:prstGeom prst="triangle">
                <a:avLst>
                  <a:gd name="adj" fmla="val 50000"/>
                </a:avLst>
              </a:prstGeom>
              <a:grpFill/>
              <a:ln w="9525">
                <a:noFill/>
                <a:miter/>
              </a:ln>
            </p:spPr>
            <p:txBody>
              <a:bodyPr anchor="ctr"/>
              <a:lstStyle/>
              <a:p>
                <a:pPr lvl="0" algn="ctr" eaLnBrk="1" hangingPunct="1">
                  <a:buNone/>
                </a:pPr>
                <a:endParaRPr lang="zh-CN" altLang="zh-CN" dirty="0">
                  <a:solidFill>
                    <a:srgbClr val="3F3F3F"/>
                  </a:solidFill>
                  <a:latin typeface="宋体" pitchFamily="2" charset="-122"/>
                  <a:ea typeface="宋体" pitchFamily="2" charset="-122"/>
                  <a:sym typeface="宋体" pitchFamily="2" charset="-122"/>
                </a:endParaRPr>
              </a:p>
            </p:txBody>
          </p:sp>
          <p:sp>
            <p:nvSpPr>
              <p:cNvPr id="20" name="矩形 23">
                <a:extLst>
                  <a:ext uri="{FF2B5EF4-FFF2-40B4-BE49-F238E27FC236}">
                    <a16:creationId xmlns:a16="http://schemas.microsoft.com/office/drawing/2014/main" id="{6B47A0EC-4EB1-4665-840A-0BC1346808BA}"/>
                  </a:ext>
                </a:extLst>
              </p:cNvPr>
              <p:cNvSpPr/>
              <p:nvPr/>
            </p:nvSpPr>
            <p:spPr>
              <a:xfrm>
                <a:off x="68082" y="127806"/>
                <a:ext cx="106784" cy="140701"/>
              </a:xfrm>
              <a:prstGeom prst="rect">
                <a:avLst/>
              </a:prstGeom>
              <a:grpFill/>
              <a:ln w="9525">
                <a:noFill/>
                <a:miter/>
              </a:ln>
            </p:spPr>
            <p:txBody>
              <a:bodyPr anchor="ctr"/>
              <a:lstStyle/>
              <a:p>
                <a:pPr lvl="0" algn="ctr" eaLnBrk="1" hangingPunct="1">
                  <a:buNone/>
                </a:pPr>
                <a:endParaRPr lang="zh-CN" altLang="zh-CN" dirty="0">
                  <a:solidFill>
                    <a:srgbClr val="3F3F3F"/>
                  </a:solidFill>
                  <a:latin typeface="宋体" pitchFamily="2" charset="-122"/>
                  <a:ea typeface="宋体" pitchFamily="2" charset="-122"/>
                  <a:sym typeface="宋体" pitchFamily="2" charset="-122"/>
                </a:endParaRPr>
              </a:p>
            </p:txBody>
          </p:sp>
          <p:sp>
            <p:nvSpPr>
              <p:cNvPr id="21" name="矩形 24">
                <a:extLst>
                  <a:ext uri="{FF2B5EF4-FFF2-40B4-BE49-F238E27FC236}">
                    <a16:creationId xmlns:a16="http://schemas.microsoft.com/office/drawing/2014/main" id="{20B8647F-FFF7-4236-A7C0-9ADB06844524}"/>
                  </a:ext>
                </a:extLst>
              </p:cNvPr>
              <p:cNvSpPr/>
              <p:nvPr/>
            </p:nvSpPr>
            <p:spPr>
              <a:xfrm>
                <a:off x="262846" y="127806"/>
                <a:ext cx="106784" cy="140701"/>
              </a:xfrm>
              <a:prstGeom prst="rect">
                <a:avLst/>
              </a:prstGeom>
              <a:grpFill/>
              <a:ln w="9525">
                <a:noFill/>
                <a:miter/>
              </a:ln>
            </p:spPr>
            <p:txBody>
              <a:bodyPr anchor="ctr"/>
              <a:lstStyle/>
              <a:p>
                <a:pPr lvl="0" algn="ctr" eaLnBrk="1" hangingPunct="1">
                  <a:buNone/>
                </a:pPr>
                <a:endParaRPr lang="zh-CN" altLang="zh-CN" dirty="0">
                  <a:solidFill>
                    <a:srgbClr val="3F3F3F"/>
                  </a:solidFill>
                  <a:latin typeface="宋体" pitchFamily="2" charset="-122"/>
                  <a:ea typeface="宋体" pitchFamily="2" charset="-122"/>
                  <a:sym typeface="宋体" pitchFamily="2" charset="-122"/>
                </a:endParaRPr>
              </a:p>
            </p:txBody>
          </p:sp>
        </p:grpSp>
      </p:grpSp>
      <p:grpSp>
        <p:nvGrpSpPr>
          <p:cNvPr id="24" name="组合 27">
            <a:extLst>
              <a:ext uri="{FF2B5EF4-FFF2-40B4-BE49-F238E27FC236}">
                <a16:creationId xmlns:a16="http://schemas.microsoft.com/office/drawing/2014/main" id="{98741625-6A6D-42FD-BDD2-CB25F2820980}"/>
              </a:ext>
            </a:extLst>
          </p:cNvPr>
          <p:cNvGrpSpPr/>
          <p:nvPr/>
        </p:nvGrpSpPr>
        <p:grpSpPr>
          <a:xfrm>
            <a:off x="3194050" y="5454650"/>
            <a:ext cx="465138" cy="417513"/>
            <a:chOff x="0" y="0"/>
            <a:chExt cx="465358" cy="418456"/>
          </a:xfrm>
          <a:solidFill>
            <a:srgbClr val="8A896E"/>
          </a:solidFill>
        </p:grpSpPr>
        <p:grpSp>
          <p:nvGrpSpPr>
            <p:cNvPr id="25" name="组合 28">
              <a:extLst>
                <a:ext uri="{FF2B5EF4-FFF2-40B4-BE49-F238E27FC236}">
                  <a16:creationId xmlns:a16="http://schemas.microsoft.com/office/drawing/2014/main" id="{42FCB0B6-75CB-4280-B6E7-472657E5503D}"/>
                </a:ext>
              </a:extLst>
            </p:cNvPr>
            <p:cNvGrpSpPr/>
            <p:nvPr/>
          </p:nvGrpSpPr>
          <p:grpSpPr>
            <a:xfrm>
              <a:off x="0" y="0"/>
              <a:ext cx="460390" cy="418456"/>
              <a:chOff x="0" y="0"/>
              <a:chExt cx="460390" cy="418456"/>
            </a:xfrm>
            <a:grpFill/>
          </p:grpSpPr>
          <p:sp>
            <p:nvSpPr>
              <p:cNvPr id="28" name="任意多边形 31">
                <a:extLst>
                  <a:ext uri="{FF2B5EF4-FFF2-40B4-BE49-F238E27FC236}">
                    <a16:creationId xmlns:a16="http://schemas.microsoft.com/office/drawing/2014/main" id="{0755EEF8-2470-4DCF-AE97-3D72AD854F91}"/>
                  </a:ext>
                </a:extLst>
              </p:cNvPr>
              <p:cNvSpPr/>
              <p:nvPr/>
            </p:nvSpPr>
            <p:spPr>
              <a:xfrm>
                <a:off x="53155" y="0"/>
                <a:ext cx="407235" cy="357637"/>
              </a:xfrm>
              <a:custGeom>
                <a:avLst/>
                <a:gdLst>
                  <a:gd name="txL" fmla="*/ 0 w 407235"/>
                  <a:gd name="txT" fmla="*/ 0 h 357637"/>
                  <a:gd name="txR" fmla="*/ 407235 w 407235"/>
                  <a:gd name="txB" fmla="*/ 357637 h 357637"/>
                </a:gdLst>
                <a:ahLst/>
                <a:cxnLst>
                  <a:cxn ang="0">
                    <a:pos x="7668" y="305095"/>
                  </a:cxn>
                  <a:cxn ang="0">
                    <a:pos x="7668" y="226514"/>
                  </a:cxn>
                  <a:cxn ang="0">
                    <a:pos x="74343" y="128882"/>
                  </a:cxn>
                  <a:cxn ang="0">
                    <a:pos x="245793" y="43157"/>
                  </a:cxn>
                  <a:cxn ang="0">
                    <a:pos x="402955" y="295"/>
                  </a:cxn>
                  <a:cxn ang="0">
                    <a:pos x="360093" y="26489"/>
                  </a:cxn>
                  <a:cxn ang="0">
                    <a:pos x="331518" y="69351"/>
                  </a:cxn>
                  <a:cxn ang="0">
                    <a:pos x="279130" y="209845"/>
                  </a:cxn>
                  <a:cxn ang="0">
                    <a:pos x="212455" y="305095"/>
                  </a:cxn>
                  <a:cxn ang="0">
                    <a:pos x="121967" y="355101"/>
                  </a:cxn>
                  <a:cxn ang="0">
                    <a:pos x="45768" y="345576"/>
                  </a:cxn>
                  <a:cxn ang="0">
                    <a:pos x="7668" y="305095"/>
                  </a:cxn>
                </a:cxnLst>
                <a:rect l="txL" t="txT" r="txR" b="txB"/>
                <a:pathLst>
                  <a:path w="407235" h="357637">
                    <a:moveTo>
                      <a:pt x="7668" y="305095"/>
                    </a:moveTo>
                    <a:cubicBezTo>
                      <a:pt x="1318" y="285251"/>
                      <a:pt x="-5826" y="270170"/>
                      <a:pt x="7668" y="226514"/>
                    </a:cubicBezTo>
                    <a:cubicBezTo>
                      <a:pt x="21162" y="182858"/>
                      <a:pt x="48943" y="149916"/>
                      <a:pt x="74343" y="128882"/>
                    </a:cubicBezTo>
                    <a:cubicBezTo>
                      <a:pt x="99743" y="107848"/>
                      <a:pt x="191024" y="64588"/>
                      <a:pt x="245793" y="43157"/>
                    </a:cubicBezTo>
                    <a:cubicBezTo>
                      <a:pt x="300562" y="21726"/>
                      <a:pt x="383905" y="3073"/>
                      <a:pt x="402955" y="295"/>
                    </a:cubicBezTo>
                    <a:cubicBezTo>
                      <a:pt x="422005" y="-2483"/>
                      <a:pt x="371999" y="14980"/>
                      <a:pt x="360093" y="26489"/>
                    </a:cubicBezTo>
                    <a:cubicBezTo>
                      <a:pt x="348187" y="37998"/>
                      <a:pt x="345012" y="38792"/>
                      <a:pt x="331518" y="69351"/>
                    </a:cubicBezTo>
                    <a:cubicBezTo>
                      <a:pt x="318024" y="99910"/>
                      <a:pt x="298974" y="170554"/>
                      <a:pt x="279130" y="209845"/>
                    </a:cubicBezTo>
                    <a:cubicBezTo>
                      <a:pt x="259286" y="249136"/>
                      <a:pt x="238649" y="280886"/>
                      <a:pt x="212455" y="305095"/>
                    </a:cubicBezTo>
                    <a:cubicBezTo>
                      <a:pt x="186261" y="329304"/>
                      <a:pt x="149748" y="348354"/>
                      <a:pt x="121967" y="355101"/>
                    </a:cubicBezTo>
                    <a:cubicBezTo>
                      <a:pt x="94186" y="361848"/>
                      <a:pt x="64818" y="353910"/>
                      <a:pt x="45768" y="345576"/>
                    </a:cubicBezTo>
                    <a:cubicBezTo>
                      <a:pt x="26718" y="337242"/>
                      <a:pt x="14018" y="324939"/>
                      <a:pt x="7668" y="305095"/>
                    </a:cubicBezTo>
                    <a:close/>
                  </a:path>
                </a:pathLst>
              </a:custGeom>
              <a:grpFill/>
              <a:ln w="9525">
                <a:noFill/>
              </a:ln>
            </p:spPr>
            <p:txBody>
              <a:bodyPr/>
              <a:lstStyle/>
              <a:p>
                <a:endParaRPr lang="zh-CN" altLang="en-US"/>
              </a:p>
            </p:txBody>
          </p:sp>
          <p:sp>
            <p:nvSpPr>
              <p:cNvPr id="29" name="任意多边形 32">
                <a:extLst>
                  <a:ext uri="{FF2B5EF4-FFF2-40B4-BE49-F238E27FC236}">
                    <a16:creationId xmlns:a16="http://schemas.microsoft.com/office/drawing/2014/main" id="{B2AA9B9E-371A-48A7-8B80-F9AC3899AB70}"/>
                  </a:ext>
                </a:extLst>
              </p:cNvPr>
              <p:cNvSpPr/>
              <p:nvPr/>
            </p:nvSpPr>
            <p:spPr>
              <a:xfrm>
                <a:off x="0" y="296819"/>
                <a:ext cx="95196" cy="121637"/>
              </a:xfrm>
              <a:custGeom>
                <a:avLst/>
                <a:gdLst>
                  <a:gd name="txL" fmla="*/ 0 w 151739"/>
                  <a:gd name="txT" fmla="*/ 0 h 131899"/>
                  <a:gd name="txR" fmla="*/ 151739 w 151739"/>
                  <a:gd name="txB" fmla="*/ 131899 h 131899"/>
                </a:gdLst>
                <a:ahLst/>
                <a:cxnLst>
                  <a:cxn ang="0">
                    <a:pos x="36660" y="8926"/>
                  </a:cxn>
                  <a:cxn ang="0">
                    <a:pos x="16465" y="69792"/>
                  </a:cxn>
                  <a:cxn ang="0">
                    <a:pos x="7185" y="102936"/>
                  </a:cxn>
                  <a:cxn ang="0">
                    <a:pos x="2" y="86601"/>
                  </a:cxn>
                  <a:cxn ang="0">
                    <a:pos x="10585" y="49249"/>
                  </a:cxn>
                  <a:cxn ang="0">
                    <a:pos x="32067" y="3009"/>
                  </a:cxn>
                  <a:cxn ang="0">
                    <a:pos x="36660" y="8926"/>
                  </a:cxn>
                </a:cxnLst>
                <a:rect l="txL" t="txT" r="txR" b="txB"/>
                <a:pathLst>
                  <a:path w="151739" h="131899">
                    <a:moveTo>
                      <a:pt x="148467" y="11381"/>
                    </a:moveTo>
                    <a:cubicBezTo>
                      <a:pt x="137936" y="25573"/>
                      <a:pt x="86576" y="69011"/>
                      <a:pt x="66681" y="88989"/>
                    </a:cubicBezTo>
                    <a:cubicBezTo>
                      <a:pt x="46786" y="108967"/>
                      <a:pt x="40211" y="127676"/>
                      <a:pt x="29099" y="131248"/>
                    </a:cubicBezTo>
                    <a:cubicBezTo>
                      <a:pt x="17987" y="134820"/>
                      <a:pt x="-391" y="123120"/>
                      <a:pt x="6" y="110420"/>
                    </a:cubicBezTo>
                    <a:cubicBezTo>
                      <a:pt x="403" y="97720"/>
                      <a:pt x="21225" y="80559"/>
                      <a:pt x="42868" y="62795"/>
                    </a:cubicBezTo>
                    <a:cubicBezTo>
                      <a:pt x="64511" y="45031"/>
                      <a:pt x="117959" y="9393"/>
                      <a:pt x="129865" y="3837"/>
                    </a:cubicBezTo>
                    <a:cubicBezTo>
                      <a:pt x="141771" y="-1719"/>
                      <a:pt x="158998" y="-2811"/>
                      <a:pt x="148467" y="11381"/>
                    </a:cubicBezTo>
                    <a:close/>
                  </a:path>
                </a:pathLst>
              </a:custGeom>
              <a:grpFill/>
              <a:ln w="9525">
                <a:noFill/>
              </a:ln>
            </p:spPr>
            <p:txBody>
              <a:bodyPr/>
              <a:lstStyle/>
              <a:p>
                <a:endParaRPr lang="zh-CN" altLang="en-US"/>
              </a:p>
            </p:txBody>
          </p:sp>
        </p:grpSp>
        <p:sp>
          <p:nvSpPr>
            <p:cNvPr id="26" name="任意多边形 29">
              <a:extLst>
                <a:ext uri="{FF2B5EF4-FFF2-40B4-BE49-F238E27FC236}">
                  <a16:creationId xmlns:a16="http://schemas.microsoft.com/office/drawing/2014/main" id="{36B11FED-9EB7-403A-8631-168D149782C9}"/>
                </a:ext>
              </a:extLst>
            </p:cNvPr>
            <p:cNvSpPr/>
            <p:nvPr/>
          </p:nvSpPr>
          <p:spPr>
            <a:xfrm>
              <a:off x="141938" y="0"/>
              <a:ext cx="323420" cy="355925"/>
            </a:xfrm>
            <a:custGeom>
              <a:avLst/>
              <a:gdLst>
                <a:gd name="txL" fmla="*/ 0 w 323420"/>
                <a:gd name="txT" fmla="*/ 0 h 355925"/>
                <a:gd name="txR" fmla="*/ 323420 w 323420"/>
                <a:gd name="txB" fmla="*/ 355925 h 355925"/>
              </a:gdLst>
              <a:ahLst/>
              <a:cxnLst>
                <a:cxn ang="0">
                  <a:pos x="319140" y="295"/>
                </a:cxn>
                <a:cxn ang="0">
                  <a:pos x="276278" y="26489"/>
                </a:cxn>
                <a:cxn ang="0">
                  <a:pos x="247703" y="69351"/>
                </a:cxn>
                <a:cxn ang="0">
                  <a:pos x="195315" y="209845"/>
                </a:cxn>
                <a:cxn ang="0">
                  <a:pos x="128640" y="305095"/>
                </a:cxn>
                <a:cxn ang="0">
                  <a:pos x="84656" y="336177"/>
                </a:cxn>
                <a:cxn ang="0">
                  <a:pos x="36710" y="355132"/>
                </a:cxn>
                <a:cxn ang="0">
                  <a:pos x="0" y="355925"/>
                </a:cxn>
                <a:cxn ang="0">
                  <a:pos x="82794" y="77974"/>
                </a:cxn>
                <a:cxn ang="0">
                  <a:pos x="115655" y="62635"/>
                </a:cxn>
                <a:cxn ang="0">
                  <a:pos x="161978" y="43157"/>
                </a:cxn>
                <a:cxn ang="0">
                  <a:pos x="319140" y="295"/>
                </a:cxn>
              </a:cxnLst>
              <a:rect l="txL" t="txT" r="txR" b="txB"/>
              <a:pathLst>
                <a:path w="323420" h="355925">
                  <a:moveTo>
                    <a:pt x="319140" y="295"/>
                  </a:moveTo>
                  <a:cubicBezTo>
                    <a:pt x="338190" y="-2483"/>
                    <a:pt x="288184" y="14980"/>
                    <a:pt x="276278" y="26489"/>
                  </a:cubicBezTo>
                  <a:cubicBezTo>
                    <a:pt x="264372" y="37998"/>
                    <a:pt x="261197" y="38792"/>
                    <a:pt x="247703" y="69351"/>
                  </a:cubicBezTo>
                  <a:cubicBezTo>
                    <a:pt x="234209" y="99910"/>
                    <a:pt x="215159" y="170554"/>
                    <a:pt x="195315" y="209845"/>
                  </a:cubicBezTo>
                  <a:cubicBezTo>
                    <a:pt x="175471" y="249136"/>
                    <a:pt x="154834" y="280886"/>
                    <a:pt x="128640" y="305095"/>
                  </a:cubicBezTo>
                  <a:lnTo>
                    <a:pt x="84656" y="336177"/>
                  </a:lnTo>
                  <a:lnTo>
                    <a:pt x="36710" y="355132"/>
                  </a:lnTo>
                  <a:lnTo>
                    <a:pt x="0" y="355925"/>
                  </a:lnTo>
                  <a:lnTo>
                    <a:pt x="82794" y="77974"/>
                  </a:lnTo>
                  <a:lnTo>
                    <a:pt x="115655" y="62635"/>
                  </a:lnTo>
                  <a:cubicBezTo>
                    <a:pt x="132312" y="55237"/>
                    <a:pt x="148286" y="48515"/>
                    <a:pt x="161978" y="43157"/>
                  </a:cubicBezTo>
                  <a:cubicBezTo>
                    <a:pt x="216747" y="21726"/>
                    <a:pt x="300090" y="3073"/>
                    <a:pt x="319140" y="295"/>
                  </a:cubicBezTo>
                  <a:close/>
                </a:path>
              </a:pathLst>
            </a:custGeom>
            <a:grpFill/>
            <a:ln w="9525">
              <a:noFill/>
            </a:ln>
          </p:spPr>
          <p:txBody>
            <a:bodyPr/>
            <a:lstStyle/>
            <a:p>
              <a:endParaRPr lang="zh-CN" altLang="en-US"/>
            </a:p>
          </p:txBody>
        </p:sp>
        <p:sp>
          <p:nvSpPr>
            <p:cNvPr id="27" name="任意多边形 30">
              <a:extLst>
                <a:ext uri="{FF2B5EF4-FFF2-40B4-BE49-F238E27FC236}">
                  <a16:creationId xmlns:a16="http://schemas.microsoft.com/office/drawing/2014/main" id="{674D94BC-F6E8-4D0A-8A80-25A82DE23C67}"/>
                </a:ext>
              </a:extLst>
            </p:cNvPr>
            <p:cNvSpPr/>
            <p:nvPr/>
          </p:nvSpPr>
          <p:spPr>
            <a:xfrm>
              <a:off x="67920" y="135454"/>
              <a:ext cx="181927" cy="183765"/>
            </a:xfrm>
            <a:custGeom>
              <a:avLst/>
              <a:gdLst>
                <a:gd name="txL" fmla="*/ 0 w 181927"/>
                <a:gd name="txT" fmla="*/ 0 h 183765"/>
                <a:gd name="txR" fmla="*/ 181927 w 181927"/>
                <a:gd name="txB" fmla="*/ 183765 h 183765"/>
              </a:gdLst>
              <a:ahLst/>
              <a:cxnLst>
                <a:cxn ang="0">
                  <a:pos x="5402" y="166742"/>
                </a:cxn>
                <a:cxn ang="0">
                  <a:pos x="95890" y="64349"/>
                </a:cxn>
                <a:cxn ang="0">
                  <a:pos x="181615" y="55"/>
                </a:cxn>
                <a:cxn ang="0">
                  <a:pos x="122084" y="54824"/>
                </a:cxn>
                <a:cxn ang="0">
                  <a:pos x="53027" y="133405"/>
                </a:cxn>
                <a:cxn ang="0">
                  <a:pos x="14927" y="181030"/>
                </a:cxn>
                <a:cxn ang="0">
                  <a:pos x="5402" y="166742"/>
                </a:cxn>
              </a:cxnLst>
              <a:rect l="txL" t="txT" r="txR" b="txB"/>
              <a:pathLst>
                <a:path w="181927" h="183765">
                  <a:moveTo>
                    <a:pt x="5402" y="166742"/>
                  </a:moveTo>
                  <a:cubicBezTo>
                    <a:pt x="18896" y="147295"/>
                    <a:pt x="66521" y="92130"/>
                    <a:pt x="95890" y="64349"/>
                  </a:cubicBezTo>
                  <a:cubicBezTo>
                    <a:pt x="125259" y="36568"/>
                    <a:pt x="177249" y="1642"/>
                    <a:pt x="181615" y="55"/>
                  </a:cubicBezTo>
                  <a:cubicBezTo>
                    <a:pt x="185981" y="-1532"/>
                    <a:pt x="143515" y="31805"/>
                    <a:pt x="122084" y="54824"/>
                  </a:cubicBezTo>
                  <a:cubicBezTo>
                    <a:pt x="100653" y="77843"/>
                    <a:pt x="70886" y="112371"/>
                    <a:pt x="53027" y="133405"/>
                  </a:cubicBezTo>
                  <a:cubicBezTo>
                    <a:pt x="35168" y="154439"/>
                    <a:pt x="22865" y="176268"/>
                    <a:pt x="14927" y="181030"/>
                  </a:cubicBezTo>
                  <a:cubicBezTo>
                    <a:pt x="6990" y="185793"/>
                    <a:pt x="-8092" y="186189"/>
                    <a:pt x="5402" y="166742"/>
                  </a:cubicBezTo>
                  <a:close/>
                </a:path>
              </a:pathLst>
            </a:custGeom>
            <a:grpFill/>
            <a:ln w="9525">
              <a:noFill/>
            </a:ln>
          </p:spPr>
          <p:txBody>
            <a:bodyPr/>
            <a:lstStyle/>
            <a:p>
              <a:endParaRPr lang="zh-CN" altLang="en-US"/>
            </a:p>
          </p:txBody>
        </p:sp>
      </p:grpSp>
      <p:sp>
        <p:nvSpPr>
          <p:cNvPr id="30" name="矩形 33">
            <a:extLst>
              <a:ext uri="{FF2B5EF4-FFF2-40B4-BE49-F238E27FC236}">
                <a16:creationId xmlns:a16="http://schemas.microsoft.com/office/drawing/2014/main" id="{714582F0-23B2-463C-8E66-D523BD71DD55}"/>
              </a:ext>
            </a:extLst>
          </p:cNvPr>
          <p:cNvSpPr/>
          <p:nvPr/>
        </p:nvSpPr>
        <p:spPr>
          <a:xfrm>
            <a:off x="5708650" y="2384425"/>
            <a:ext cx="1312863" cy="430213"/>
          </a:xfrm>
          <a:prstGeom prst="rect">
            <a:avLst/>
          </a:prstGeom>
          <a:noFill/>
          <a:ln w="9525">
            <a:noFill/>
            <a:miter/>
          </a:ln>
        </p:spPr>
        <p:txBody>
          <a:bodyPr wrap="none" lIns="91431" tIns="45716" rIns="91431" bIns="45716">
            <a:spAutoFit/>
          </a:bodyPr>
          <a:lstStyle/>
          <a:p>
            <a:pPr lvl="0" eaLnBrk="1" hangingPunct="1">
              <a:buNone/>
            </a:pPr>
            <a:r>
              <a:rPr lang="zh-CN" altLang="en-US" sz="22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2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31" name="矩形 47">
            <a:extLst>
              <a:ext uri="{FF2B5EF4-FFF2-40B4-BE49-F238E27FC236}">
                <a16:creationId xmlns:a16="http://schemas.microsoft.com/office/drawing/2014/main" id="{F6644B9A-51F8-4B78-B335-87F88CD672FD}"/>
              </a:ext>
            </a:extLst>
          </p:cNvPr>
          <p:cNvSpPr/>
          <p:nvPr/>
        </p:nvSpPr>
        <p:spPr>
          <a:xfrm>
            <a:off x="5708650" y="2868613"/>
            <a:ext cx="2416175" cy="931862"/>
          </a:xfrm>
          <a:prstGeom prst="rect">
            <a:avLst/>
          </a:prstGeom>
          <a:noFill/>
          <a:ln w="9525">
            <a:noFill/>
            <a:miter/>
          </a:ln>
        </p:spPr>
        <p:txBody>
          <a:bodyPr lIns="91431" tIns="45716" rIns="91431" bIns="45716">
            <a:spAutoFit/>
          </a:bodyPr>
          <a:lstStyle/>
          <a:p>
            <a:pPr lvl="0" eaLnBrk="1" hangingPunct="1">
              <a:lnSpc>
                <a:spcPct val="13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32" name="矩形 35">
            <a:extLst>
              <a:ext uri="{FF2B5EF4-FFF2-40B4-BE49-F238E27FC236}">
                <a16:creationId xmlns:a16="http://schemas.microsoft.com/office/drawing/2014/main" id="{7D86ECB5-3A97-4689-A762-05707D481E63}"/>
              </a:ext>
            </a:extLst>
          </p:cNvPr>
          <p:cNvSpPr/>
          <p:nvPr/>
        </p:nvSpPr>
        <p:spPr>
          <a:xfrm>
            <a:off x="8274050" y="2384425"/>
            <a:ext cx="1312863" cy="430213"/>
          </a:xfrm>
          <a:prstGeom prst="rect">
            <a:avLst/>
          </a:prstGeom>
          <a:noFill/>
          <a:ln w="9525">
            <a:noFill/>
            <a:miter/>
          </a:ln>
        </p:spPr>
        <p:txBody>
          <a:bodyPr wrap="none" lIns="91431" tIns="45716" rIns="91431" bIns="45716">
            <a:spAutoFit/>
          </a:bodyPr>
          <a:lstStyle/>
          <a:p>
            <a:pPr lvl="0" eaLnBrk="1" hangingPunct="1">
              <a:buNone/>
            </a:pPr>
            <a:r>
              <a:rPr lang="zh-CN" altLang="en-US" sz="22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2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33" name="矩形 47">
            <a:extLst>
              <a:ext uri="{FF2B5EF4-FFF2-40B4-BE49-F238E27FC236}">
                <a16:creationId xmlns:a16="http://schemas.microsoft.com/office/drawing/2014/main" id="{7205E6C2-CA94-4BA7-B341-1D4DA6474D7F}"/>
              </a:ext>
            </a:extLst>
          </p:cNvPr>
          <p:cNvSpPr/>
          <p:nvPr/>
        </p:nvSpPr>
        <p:spPr>
          <a:xfrm>
            <a:off x="8274050" y="2868613"/>
            <a:ext cx="2400300" cy="931862"/>
          </a:xfrm>
          <a:prstGeom prst="rect">
            <a:avLst/>
          </a:prstGeom>
          <a:noFill/>
          <a:ln w="9525">
            <a:noFill/>
            <a:miter/>
          </a:ln>
        </p:spPr>
        <p:txBody>
          <a:bodyPr lIns="91431" tIns="45716" rIns="91431" bIns="45716">
            <a:spAutoFit/>
          </a:bodyPr>
          <a:lstStyle/>
          <a:p>
            <a:pPr lvl="0" eaLnBrk="1" hangingPunct="1">
              <a:lnSpc>
                <a:spcPct val="13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34" name="矩形 37">
            <a:extLst>
              <a:ext uri="{FF2B5EF4-FFF2-40B4-BE49-F238E27FC236}">
                <a16:creationId xmlns:a16="http://schemas.microsoft.com/office/drawing/2014/main" id="{07E0881D-A0DD-4432-9FB9-CE4F427A2619}"/>
              </a:ext>
            </a:extLst>
          </p:cNvPr>
          <p:cNvSpPr/>
          <p:nvPr/>
        </p:nvSpPr>
        <p:spPr>
          <a:xfrm>
            <a:off x="5708650" y="4443413"/>
            <a:ext cx="1312863" cy="430212"/>
          </a:xfrm>
          <a:prstGeom prst="rect">
            <a:avLst/>
          </a:prstGeom>
          <a:noFill/>
          <a:ln w="9525">
            <a:noFill/>
            <a:miter/>
          </a:ln>
        </p:spPr>
        <p:txBody>
          <a:bodyPr wrap="none" lIns="91431" tIns="45716" rIns="91431" bIns="45716">
            <a:spAutoFit/>
          </a:bodyPr>
          <a:lstStyle/>
          <a:p>
            <a:pPr lvl="0" eaLnBrk="1" hangingPunct="1">
              <a:buNone/>
            </a:pPr>
            <a:r>
              <a:rPr lang="zh-CN" altLang="en-US" sz="22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2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35" name="矩形 47">
            <a:extLst>
              <a:ext uri="{FF2B5EF4-FFF2-40B4-BE49-F238E27FC236}">
                <a16:creationId xmlns:a16="http://schemas.microsoft.com/office/drawing/2014/main" id="{66052C00-AE9A-4E85-9087-0393B7E13836}"/>
              </a:ext>
            </a:extLst>
          </p:cNvPr>
          <p:cNvSpPr/>
          <p:nvPr/>
        </p:nvSpPr>
        <p:spPr>
          <a:xfrm>
            <a:off x="5708650" y="4927600"/>
            <a:ext cx="2416175" cy="933450"/>
          </a:xfrm>
          <a:prstGeom prst="rect">
            <a:avLst/>
          </a:prstGeom>
          <a:noFill/>
          <a:ln w="9525">
            <a:noFill/>
            <a:miter/>
          </a:ln>
        </p:spPr>
        <p:txBody>
          <a:bodyPr lIns="91431" tIns="45716" rIns="91431" bIns="45716">
            <a:spAutoFit/>
          </a:bodyPr>
          <a:lstStyle/>
          <a:p>
            <a:pPr lvl="0" eaLnBrk="1" hangingPunct="1">
              <a:lnSpc>
                <a:spcPct val="13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36" name="矩形 39">
            <a:extLst>
              <a:ext uri="{FF2B5EF4-FFF2-40B4-BE49-F238E27FC236}">
                <a16:creationId xmlns:a16="http://schemas.microsoft.com/office/drawing/2014/main" id="{F7BD7DB4-64E4-49C3-A5E1-FF9A30D673FA}"/>
              </a:ext>
            </a:extLst>
          </p:cNvPr>
          <p:cNvSpPr/>
          <p:nvPr/>
        </p:nvSpPr>
        <p:spPr>
          <a:xfrm>
            <a:off x="8274050" y="4443413"/>
            <a:ext cx="1312863" cy="430212"/>
          </a:xfrm>
          <a:prstGeom prst="rect">
            <a:avLst/>
          </a:prstGeom>
          <a:noFill/>
          <a:ln w="9525">
            <a:noFill/>
            <a:miter/>
          </a:ln>
        </p:spPr>
        <p:txBody>
          <a:bodyPr wrap="none" lIns="91431" tIns="45716" rIns="91431" bIns="45716">
            <a:spAutoFit/>
          </a:bodyPr>
          <a:lstStyle/>
          <a:p>
            <a:pPr lvl="0" eaLnBrk="1" hangingPunct="1">
              <a:buNone/>
            </a:pPr>
            <a:r>
              <a:rPr lang="zh-CN" altLang="en-US" sz="22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2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37" name="矩形 47">
            <a:extLst>
              <a:ext uri="{FF2B5EF4-FFF2-40B4-BE49-F238E27FC236}">
                <a16:creationId xmlns:a16="http://schemas.microsoft.com/office/drawing/2014/main" id="{5A6A1054-FE3B-4588-9DEB-D2B596BB679D}"/>
              </a:ext>
            </a:extLst>
          </p:cNvPr>
          <p:cNvSpPr/>
          <p:nvPr/>
        </p:nvSpPr>
        <p:spPr>
          <a:xfrm>
            <a:off x="8274050" y="4927600"/>
            <a:ext cx="2400300" cy="933450"/>
          </a:xfrm>
          <a:prstGeom prst="rect">
            <a:avLst/>
          </a:prstGeom>
          <a:noFill/>
          <a:ln w="9525">
            <a:noFill/>
            <a:miter/>
          </a:ln>
        </p:spPr>
        <p:txBody>
          <a:bodyPr lIns="91431" tIns="45716" rIns="91431" bIns="45716">
            <a:spAutoFit/>
          </a:bodyPr>
          <a:lstStyle/>
          <a:p>
            <a:pPr lvl="0" eaLnBrk="1" hangingPunct="1">
              <a:lnSpc>
                <a:spcPct val="13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Tree>
    <p:extLst>
      <p:ext uri="{BB962C8B-B14F-4D97-AF65-F5344CB8AC3E}">
        <p14:creationId xmlns:p14="http://schemas.microsoft.com/office/powerpoint/2010/main" val="13714553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filter="fade">
                                      <p:cBhvr>
                                        <p:cTn id="14" dur="500"/>
                                        <p:tgtEl>
                                          <p:spTgt spid="8"/>
                                        </p:tgtEl>
                                      </p:cBhvr>
                                    </p:animEffect>
                                  </p:childTnLst>
                                </p:cTn>
                              </p:par>
                              <p:par>
                                <p:cTn id="15" presetID="10"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filter="fade">
                                      <p:cBhvr>
                                        <p:cTn id="19" dur="500"/>
                                        <p:tgtEl>
                                          <p:spTgt spid="6"/>
                                        </p:tgtEl>
                                      </p:cBhvr>
                                    </p:animEffect>
                                  </p:childTnLst>
                                </p:cTn>
                              </p:par>
                              <p:par>
                                <p:cTn id="20" presetID="10"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filter="fade">
                                      <p:cBhvr>
                                        <p:cTn id="24" dur="500"/>
                                        <p:tgtEl>
                                          <p:spTgt spid="5"/>
                                        </p:tgtEl>
                                      </p:cBhvr>
                                    </p:animEffect>
                                  </p:childTnLst>
                                </p:cTn>
                              </p:par>
                              <p:par>
                                <p:cTn id="25" presetID="10"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filter="fade">
                                      <p:cBhvr>
                                        <p:cTn id="29" dur="500"/>
                                        <p:tgtEl>
                                          <p:spTgt spid="7"/>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filter="fade">
                                      <p:cBhvr>
                                        <p:cTn id="35" dur="500"/>
                                        <p:tgtEl>
                                          <p:spTgt spid="9"/>
                                        </p:tgtEl>
                                      </p:cBhvr>
                                    </p:animEffect>
                                  </p:childTnLst>
                                </p:cTn>
                              </p:par>
                              <p:par>
                                <p:cTn id="36" presetID="10" presetClass="entr" presetSubtype="0"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filter="fade">
                                      <p:cBhvr>
                                        <p:cTn id="40" dur="500"/>
                                        <p:tgtEl>
                                          <p:spTgt spid="10"/>
                                        </p:tgtEl>
                                      </p:cBhvr>
                                    </p:animEffect>
                                  </p:childTnLst>
                                </p:cTn>
                              </p:par>
                              <p:par>
                                <p:cTn id="41" presetID="10" presetClass="entr" presetSubtype="0"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filter="fade">
                                      <p:cBhvr>
                                        <p:cTn id="45" dur="500"/>
                                        <p:tgtEl>
                                          <p:spTgt spid="14"/>
                                        </p:tgtEl>
                                      </p:cBhvr>
                                    </p:animEffect>
                                  </p:childTnLst>
                                </p:cTn>
                              </p:par>
                              <p:par>
                                <p:cTn id="46" presetID="10" presetClass="entr" presetSubtype="0" fill="hold" nodeType="with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500" fill="hold"/>
                                        <p:tgtEl>
                                          <p:spTgt spid="24"/>
                                        </p:tgtEl>
                                        <p:attrNameLst>
                                          <p:attrName>ppt_w</p:attrName>
                                        </p:attrNameLst>
                                      </p:cBhvr>
                                      <p:tavLst>
                                        <p:tav tm="0">
                                          <p:val>
                                            <p:fltVal val="0"/>
                                          </p:val>
                                        </p:tav>
                                        <p:tav tm="100000">
                                          <p:val>
                                            <p:strVal val="#ppt_w"/>
                                          </p:val>
                                        </p:tav>
                                      </p:tavLst>
                                    </p:anim>
                                    <p:anim calcmode="lin" valueType="num">
                                      <p:cBhvr>
                                        <p:cTn id="49" dur="500" fill="hold"/>
                                        <p:tgtEl>
                                          <p:spTgt spid="24"/>
                                        </p:tgtEl>
                                        <p:attrNameLst>
                                          <p:attrName>ppt_h</p:attrName>
                                        </p:attrNameLst>
                                      </p:cBhvr>
                                      <p:tavLst>
                                        <p:tav tm="0">
                                          <p:val>
                                            <p:fltVal val="0"/>
                                          </p:val>
                                        </p:tav>
                                        <p:tav tm="100000">
                                          <p:val>
                                            <p:strVal val="#ppt_h"/>
                                          </p:val>
                                        </p:tav>
                                      </p:tavLst>
                                    </p:anim>
                                    <p:animEffect filter="fade">
                                      <p:cBhvr>
                                        <p:cTn id="50" dur="500"/>
                                        <p:tgtEl>
                                          <p:spTgt spid="24"/>
                                        </p:tgtEl>
                                      </p:cBhvr>
                                    </p:animEffect>
                                  </p:childTnLst>
                                </p:cTn>
                              </p:par>
                            </p:childTnLst>
                          </p:cTn>
                        </p:par>
                        <p:par>
                          <p:cTn id="51" fill="hold">
                            <p:stCondLst>
                              <p:cond delay="1500"/>
                            </p:stCondLst>
                            <p:childTnLst>
                              <p:par>
                                <p:cTn id="52" presetID="14" presetClass="entr" presetSubtype="10"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filter="randombar(horizontal)">
                                      <p:cBhvr>
                                        <p:cTn id="54" dur="400"/>
                                        <p:tgtEl>
                                          <p:spTgt spid="30"/>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filter="randombar(horizontal)">
                                      <p:cBhvr>
                                        <p:cTn id="57" dur="400"/>
                                        <p:tgtEl>
                                          <p:spTgt spid="31"/>
                                        </p:tgtEl>
                                      </p:cBhvr>
                                    </p:animEffect>
                                  </p:childTnLst>
                                </p:cTn>
                              </p:par>
                            </p:childTnLst>
                          </p:cTn>
                        </p:par>
                        <p:par>
                          <p:cTn id="58" fill="hold">
                            <p:stCondLst>
                              <p:cond delay="1900"/>
                            </p:stCondLst>
                            <p:childTnLst>
                              <p:par>
                                <p:cTn id="59" presetID="14" presetClass="entr" presetSubtype="10" fill="hold" grpId="0" nodeType="afterEffect">
                                  <p:stCondLst>
                                    <p:cond delay="100"/>
                                  </p:stCondLst>
                                  <p:childTnLst>
                                    <p:set>
                                      <p:cBhvr>
                                        <p:cTn id="60" dur="1" fill="hold">
                                          <p:stCondLst>
                                            <p:cond delay="0"/>
                                          </p:stCondLst>
                                        </p:cTn>
                                        <p:tgtEl>
                                          <p:spTgt spid="32"/>
                                        </p:tgtEl>
                                        <p:attrNameLst>
                                          <p:attrName>style.visibility</p:attrName>
                                        </p:attrNameLst>
                                      </p:cBhvr>
                                      <p:to>
                                        <p:strVal val="visible"/>
                                      </p:to>
                                    </p:set>
                                    <p:animEffect filter="randombar(horizontal)">
                                      <p:cBhvr>
                                        <p:cTn id="61" dur="400"/>
                                        <p:tgtEl>
                                          <p:spTgt spid="32"/>
                                        </p:tgtEl>
                                      </p:cBhvr>
                                    </p:animEffect>
                                  </p:childTnLst>
                                </p:cTn>
                              </p:par>
                              <p:par>
                                <p:cTn id="62" presetID="14" presetClass="entr" presetSubtype="10" fill="hold" grpId="0" nodeType="withEffect">
                                  <p:stCondLst>
                                    <p:cond delay="100"/>
                                  </p:stCondLst>
                                  <p:childTnLst>
                                    <p:set>
                                      <p:cBhvr>
                                        <p:cTn id="63" dur="1" fill="hold">
                                          <p:stCondLst>
                                            <p:cond delay="0"/>
                                          </p:stCondLst>
                                        </p:cTn>
                                        <p:tgtEl>
                                          <p:spTgt spid="33"/>
                                        </p:tgtEl>
                                        <p:attrNameLst>
                                          <p:attrName>style.visibility</p:attrName>
                                        </p:attrNameLst>
                                      </p:cBhvr>
                                      <p:to>
                                        <p:strVal val="visible"/>
                                      </p:to>
                                    </p:set>
                                    <p:animEffect filter="randombar(horizontal)">
                                      <p:cBhvr>
                                        <p:cTn id="64" dur="400"/>
                                        <p:tgtEl>
                                          <p:spTgt spid="33"/>
                                        </p:tgtEl>
                                      </p:cBhvr>
                                    </p:animEffect>
                                  </p:childTnLst>
                                </p:cTn>
                              </p:par>
                            </p:childTnLst>
                          </p:cTn>
                        </p:par>
                        <p:par>
                          <p:cTn id="65" fill="hold">
                            <p:stCondLst>
                              <p:cond delay="2400"/>
                            </p:stCondLst>
                            <p:childTnLst>
                              <p:par>
                                <p:cTn id="66" presetID="14" presetClass="entr" presetSubtype="10" fill="hold" grpId="0" nodeType="afterEffect">
                                  <p:stCondLst>
                                    <p:cond delay="100"/>
                                  </p:stCondLst>
                                  <p:childTnLst>
                                    <p:set>
                                      <p:cBhvr>
                                        <p:cTn id="67" dur="1" fill="hold">
                                          <p:stCondLst>
                                            <p:cond delay="0"/>
                                          </p:stCondLst>
                                        </p:cTn>
                                        <p:tgtEl>
                                          <p:spTgt spid="34"/>
                                        </p:tgtEl>
                                        <p:attrNameLst>
                                          <p:attrName>style.visibility</p:attrName>
                                        </p:attrNameLst>
                                      </p:cBhvr>
                                      <p:to>
                                        <p:strVal val="visible"/>
                                      </p:to>
                                    </p:set>
                                    <p:animEffect filter="randombar(horizontal)">
                                      <p:cBhvr>
                                        <p:cTn id="68" dur="400"/>
                                        <p:tgtEl>
                                          <p:spTgt spid="34"/>
                                        </p:tgtEl>
                                      </p:cBhvr>
                                    </p:animEffect>
                                  </p:childTnLst>
                                </p:cTn>
                              </p:par>
                              <p:par>
                                <p:cTn id="69" presetID="14" presetClass="entr" presetSubtype="10" fill="hold" grpId="0" nodeType="withEffect">
                                  <p:stCondLst>
                                    <p:cond delay="100"/>
                                  </p:stCondLst>
                                  <p:childTnLst>
                                    <p:set>
                                      <p:cBhvr>
                                        <p:cTn id="70" dur="1" fill="hold">
                                          <p:stCondLst>
                                            <p:cond delay="0"/>
                                          </p:stCondLst>
                                        </p:cTn>
                                        <p:tgtEl>
                                          <p:spTgt spid="35"/>
                                        </p:tgtEl>
                                        <p:attrNameLst>
                                          <p:attrName>style.visibility</p:attrName>
                                        </p:attrNameLst>
                                      </p:cBhvr>
                                      <p:to>
                                        <p:strVal val="visible"/>
                                      </p:to>
                                    </p:set>
                                    <p:animEffect filter="randombar(horizontal)">
                                      <p:cBhvr>
                                        <p:cTn id="71" dur="400"/>
                                        <p:tgtEl>
                                          <p:spTgt spid="35"/>
                                        </p:tgtEl>
                                      </p:cBhvr>
                                    </p:animEffect>
                                  </p:childTnLst>
                                </p:cTn>
                              </p:par>
                            </p:childTnLst>
                          </p:cTn>
                        </p:par>
                        <p:par>
                          <p:cTn id="72" fill="hold">
                            <p:stCondLst>
                              <p:cond delay="2900"/>
                            </p:stCondLst>
                            <p:childTnLst>
                              <p:par>
                                <p:cTn id="73" presetID="14" presetClass="entr" presetSubtype="10" fill="hold" grpId="0" nodeType="afterEffect">
                                  <p:stCondLst>
                                    <p:cond delay="100"/>
                                  </p:stCondLst>
                                  <p:childTnLst>
                                    <p:set>
                                      <p:cBhvr>
                                        <p:cTn id="74" dur="1" fill="hold">
                                          <p:stCondLst>
                                            <p:cond delay="0"/>
                                          </p:stCondLst>
                                        </p:cTn>
                                        <p:tgtEl>
                                          <p:spTgt spid="36"/>
                                        </p:tgtEl>
                                        <p:attrNameLst>
                                          <p:attrName>style.visibility</p:attrName>
                                        </p:attrNameLst>
                                      </p:cBhvr>
                                      <p:to>
                                        <p:strVal val="visible"/>
                                      </p:to>
                                    </p:set>
                                    <p:animEffect filter="randombar(horizontal)">
                                      <p:cBhvr>
                                        <p:cTn id="75" dur="400"/>
                                        <p:tgtEl>
                                          <p:spTgt spid="36"/>
                                        </p:tgtEl>
                                      </p:cBhvr>
                                    </p:animEffect>
                                  </p:childTnLst>
                                </p:cTn>
                              </p:par>
                              <p:par>
                                <p:cTn id="76" presetID="14" presetClass="entr" presetSubtype="10" fill="hold" grpId="0" nodeType="withEffect">
                                  <p:stCondLst>
                                    <p:cond delay="100"/>
                                  </p:stCondLst>
                                  <p:childTnLst>
                                    <p:set>
                                      <p:cBhvr>
                                        <p:cTn id="77" dur="1" fill="hold">
                                          <p:stCondLst>
                                            <p:cond delay="0"/>
                                          </p:stCondLst>
                                        </p:cTn>
                                        <p:tgtEl>
                                          <p:spTgt spid="37"/>
                                        </p:tgtEl>
                                        <p:attrNameLst>
                                          <p:attrName>style.visibility</p:attrName>
                                        </p:attrNameLst>
                                      </p:cBhvr>
                                      <p:to>
                                        <p:strVal val="visible"/>
                                      </p:to>
                                    </p:set>
                                    <p:animEffect filter="randombar(horizontal)">
                                      <p:cBhvr>
                                        <p:cTn id="78" dur="4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p:bldP spid="31" grpId="0" bldLvl="0"/>
      <p:bldP spid="32" grpId="0" bldLvl="0"/>
      <p:bldP spid="33" grpId="0" bldLvl="0"/>
      <p:bldP spid="34" grpId="0" bldLvl="0"/>
      <p:bldP spid="35" grpId="0" bldLvl="0"/>
      <p:bldP spid="36" grpId="0" bldLvl="0"/>
      <p:bldP spid="37" grpId="0" bldLvl="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C9357CAB-D5F9-4E67-AEE6-F72FA55E5EF2}"/>
              </a:ext>
            </a:extLst>
          </p:cNvPr>
          <p:cNvGrpSpPr/>
          <p:nvPr/>
        </p:nvGrpSpPr>
        <p:grpSpPr>
          <a:xfrm>
            <a:off x="4481038" y="413438"/>
            <a:ext cx="3255323" cy="653431"/>
            <a:chOff x="4973577" y="1165682"/>
            <a:chExt cx="2311400" cy="653431"/>
          </a:xfrm>
        </p:grpSpPr>
        <p:sp>
          <p:nvSpPr>
            <p:cNvPr id="16" name="TextBox 8">
              <a:extLst>
                <a:ext uri="{FF2B5EF4-FFF2-40B4-BE49-F238E27FC236}">
                  <a16:creationId xmlns:a16="http://schemas.microsoft.com/office/drawing/2014/main" id="{78651011-03CA-4D62-84E8-8E5B03A17CB6}"/>
                </a:ext>
              </a:extLst>
            </p:cNvPr>
            <p:cNvSpPr txBox="1">
              <a:spLocks noChangeArrowheads="1"/>
            </p:cNvSpPr>
            <p:nvPr/>
          </p:nvSpPr>
          <p:spPr bwMode="auto">
            <a:xfrm>
              <a:off x="4973577" y="11656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8A896E"/>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17" name="TextBox 8">
              <a:extLst>
                <a:ext uri="{FF2B5EF4-FFF2-40B4-BE49-F238E27FC236}">
                  <a16:creationId xmlns:a16="http://schemas.microsoft.com/office/drawing/2014/main" id="{35DD5958-AE25-4576-B4C5-0381196922E1}"/>
                </a:ext>
              </a:extLst>
            </p:cNvPr>
            <p:cNvSpPr txBox="1">
              <a:spLocks noChangeArrowheads="1"/>
            </p:cNvSpPr>
            <p:nvPr/>
          </p:nvSpPr>
          <p:spPr bwMode="auto">
            <a:xfrm>
              <a:off x="4973577" y="1634447"/>
              <a:ext cx="23114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Group 27">
            <a:extLst>
              <a:ext uri="{FF2B5EF4-FFF2-40B4-BE49-F238E27FC236}">
                <a16:creationId xmlns:a16="http://schemas.microsoft.com/office/drawing/2014/main" id="{D7AA4475-08A4-47DD-B685-FE66B556CAF7}"/>
              </a:ext>
            </a:extLst>
          </p:cNvPr>
          <p:cNvGrpSpPr>
            <a:grpSpLocks/>
          </p:cNvGrpSpPr>
          <p:nvPr/>
        </p:nvGrpSpPr>
        <p:grpSpPr bwMode="auto">
          <a:xfrm>
            <a:off x="2354266" y="2407899"/>
            <a:ext cx="1704066" cy="1704064"/>
            <a:chOff x="1759188" y="1820166"/>
            <a:chExt cx="1368152" cy="1368152"/>
          </a:xfrm>
        </p:grpSpPr>
        <p:sp>
          <p:nvSpPr>
            <p:cNvPr id="6" name="Oval 8">
              <a:extLst>
                <a:ext uri="{FF2B5EF4-FFF2-40B4-BE49-F238E27FC236}">
                  <a16:creationId xmlns:a16="http://schemas.microsoft.com/office/drawing/2014/main" id="{062B1194-3932-4EE8-AB6D-F837E5541232}"/>
                </a:ext>
              </a:extLst>
            </p:cNvPr>
            <p:cNvSpPr/>
            <p:nvPr/>
          </p:nvSpPr>
          <p:spPr>
            <a:xfrm>
              <a:off x="1767977" y="1820166"/>
              <a:ext cx="1359363" cy="135936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chemeClr val="bg1"/>
                </a:solidFill>
                <a:cs typeface="Arial" pitchFamily="34" charset="0"/>
              </a:endParaRPr>
            </a:p>
          </p:txBody>
        </p:sp>
        <p:sp>
          <p:nvSpPr>
            <p:cNvPr id="7" name="Pie 7">
              <a:extLst>
                <a:ext uri="{FF2B5EF4-FFF2-40B4-BE49-F238E27FC236}">
                  <a16:creationId xmlns:a16="http://schemas.microsoft.com/office/drawing/2014/main" id="{09051FEB-0B51-4DD6-BCE9-339B8BE17631}"/>
                </a:ext>
              </a:extLst>
            </p:cNvPr>
            <p:cNvSpPr/>
            <p:nvPr/>
          </p:nvSpPr>
          <p:spPr>
            <a:xfrm>
              <a:off x="1759188" y="1820166"/>
              <a:ext cx="1368152" cy="1368152"/>
            </a:xfrm>
            <a:prstGeom prst="pie">
              <a:avLst>
                <a:gd name="adj1" fmla="val 0"/>
                <a:gd name="adj2" fmla="val 1313701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a:solidFill>
                  <a:schemeClr val="bg1"/>
                </a:solidFill>
              </a:endParaRPr>
            </a:p>
          </p:txBody>
        </p:sp>
        <p:sp>
          <p:nvSpPr>
            <p:cNvPr id="8" name="Oval 13">
              <a:extLst>
                <a:ext uri="{FF2B5EF4-FFF2-40B4-BE49-F238E27FC236}">
                  <a16:creationId xmlns:a16="http://schemas.microsoft.com/office/drawing/2014/main" id="{4BDADF71-7230-45A3-AA8C-2B5D717694BB}"/>
                </a:ext>
              </a:extLst>
            </p:cNvPr>
            <p:cNvSpPr/>
            <p:nvPr/>
          </p:nvSpPr>
          <p:spPr>
            <a:xfrm>
              <a:off x="1819247" y="1871435"/>
              <a:ext cx="1256825" cy="1256825"/>
            </a:xfrm>
            <a:prstGeom prst="ellipse">
              <a:avLst/>
            </a:prstGeom>
            <a:solidFill>
              <a:srgbClr val="8A896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chemeClr val="bg1"/>
                </a:solidFill>
                <a:cs typeface="Arial" pitchFamily="34" charset="0"/>
              </a:endParaRPr>
            </a:p>
          </p:txBody>
        </p:sp>
        <p:sp>
          <p:nvSpPr>
            <p:cNvPr id="9" name="Rectangle 25">
              <a:extLst>
                <a:ext uri="{FF2B5EF4-FFF2-40B4-BE49-F238E27FC236}">
                  <a16:creationId xmlns:a16="http://schemas.microsoft.com/office/drawing/2014/main" id="{F2EF0F6C-567D-43FC-BFD2-B2ACA1B3B020}"/>
                </a:ext>
              </a:extLst>
            </p:cNvPr>
            <p:cNvSpPr/>
            <p:nvPr/>
          </p:nvSpPr>
          <p:spPr>
            <a:xfrm>
              <a:off x="2205085" y="2151218"/>
              <a:ext cx="498331" cy="494213"/>
            </a:xfrm>
            <a:prstGeom prst="rect">
              <a:avLst/>
            </a:prstGeom>
          </p:spPr>
          <p:txBody>
            <a:bodyPr wrap="none">
              <a:spAutoFit/>
            </a:bodyPr>
            <a:lstStyle/>
            <a:p>
              <a:pPr algn="ctr"/>
              <a:r>
                <a:rPr lang="en-US" sz="3400" dirty="0">
                  <a:solidFill>
                    <a:schemeClr val="bg1"/>
                  </a:solidFill>
                  <a:latin typeface="GeosansLight" pitchFamily="2" charset="0"/>
                </a:rPr>
                <a:t>65</a:t>
              </a:r>
              <a:endParaRPr lang="bg-BG" altLang="zh-CN" sz="3400" dirty="0">
                <a:solidFill>
                  <a:schemeClr val="bg1"/>
                </a:solidFill>
              </a:endParaRPr>
            </a:p>
          </p:txBody>
        </p:sp>
        <p:sp>
          <p:nvSpPr>
            <p:cNvPr id="10" name="TextBox 40">
              <a:extLst>
                <a:ext uri="{FF2B5EF4-FFF2-40B4-BE49-F238E27FC236}">
                  <a16:creationId xmlns:a16="http://schemas.microsoft.com/office/drawing/2014/main" id="{49CCCF50-A433-42D1-877D-FF8FE5F88A07}"/>
                </a:ext>
              </a:extLst>
            </p:cNvPr>
            <p:cNvSpPr txBox="1"/>
            <p:nvPr/>
          </p:nvSpPr>
          <p:spPr>
            <a:xfrm>
              <a:off x="2104888" y="2514496"/>
              <a:ext cx="688808" cy="259461"/>
            </a:xfrm>
            <a:prstGeom prst="rect">
              <a:avLst/>
            </a:prstGeom>
            <a:noFill/>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sz="1500">
                  <a:solidFill>
                    <a:schemeClr val="bg1"/>
                  </a:solidFill>
                  <a:latin typeface="GeosansLight" pitchFamily="2" charset="0"/>
                </a:rPr>
                <a:t>percent</a:t>
              </a:r>
              <a:endParaRPr lang="bg-BG" altLang="zh-CN" sz="1500">
                <a:solidFill>
                  <a:schemeClr val="bg1"/>
                </a:solidFill>
              </a:endParaRPr>
            </a:p>
          </p:txBody>
        </p:sp>
      </p:grpSp>
      <p:grpSp>
        <p:nvGrpSpPr>
          <p:cNvPr id="11" name="Group 28">
            <a:extLst>
              <a:ext uri="{FF2B5EF4-FFF2-40B4-BE49-F238E27FC236}">
                <a16:creationId xmlns:a16="http://schemas.microsoft.com/office/drawing/2014/main" id="{8D452039-4887-43EA-B7A6-695521B8FA09}"/>
              </a:ext>
            </a:extLst>
          </p:cNvPr>
          <p:cNvGrpSpPr>
            <a:grpSpLocks/>
          </p:cNvGrpSpPr>
          <p:nvPr/>
        </p:nvGrpSpPr>
        <p:grpSpPr bwMode="auto">
          <a:xfrm>
            <a:off x="4315051" y="2407899"/>
            <a:ext cx="1704066" cy="1704064"/>
            <a:chOff x="1759188" y="1820166"/>
            <a:chExt cx="1368152" cy="1368152"/>
          </a:xfrm>
        </p:grpSpPr>
        <p:sp>
          <p:nvSpPr>
            <p:cNvPr id="13" name="Oval 29">
              <a:extLst>
                <a:ext uri="{FF2B5EF4-FFF2-40B4-BE49-F238E27FC236}">
                  <a16:creationId xmlns:a16="http://schemas.microsoft.com/office/drawing/2014/main" id="{3D7CE258-6259-41D5-8D03-050B77DD9E42}"/>
                </a:ext>
              </a:extLst>
            </p:cNvPr>
            <p:cNvSpPr/>
            <p:nvPr/>
          </p:nvSpPr>
          <p:spPr>
            <a:xfrm>
              <a:off x="1767977" y="1820166"/>
              <a:ext cx="1359363" cy="135936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chemeClr val="bg1"/>
                </a:solidFill>
                <a:cs typeface="Arial" pitchFamily="34" charset="0"/>
              </a:endParaRPr>
            </a:p>
          </p:txBody>
        </p:sp>
        <p:sp>
          <p:nvSpPr>
            <p:cNvPr id="14" name="Pie 30">
              <a:extLst>
                <a:ext uri="{FF2B5EF4-FFF2-40B4-BE49-F238E27FC236}">
                  <a16:creationId xmlns:a16="http://schemas.microsoft.com/office/drawing/2014/main" id="{0E3A586F-09D3-4151-BD7F-2D66786E40AD}"/>
                </a:ext>
              </a:extLst>
            </p:cNvPr>
            <p:cNvSpPr/>
            <p:nvPr/>
          </p:nvSpPr>
          <p:spPr>
            <a:xfrm>
              <a:off x="1759188" y="1820166"/>
              <a:ext cx="1368152" cy="1368152"/>
            </a:xfrm>
            <a:prstGeom prst="pie">
              <a:avLst>
                <a:gd name="adj1" fmla="val 0"/>
                <a:gd name="adj2" fmla="val 1818925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a:solidFill>
                  <a:schemeClr val="bg1"/>
                </a:solidFill>
              </a:endParaRPr>
            </a:p>
          </p:txBody>
        </p:sp>
        <p:sp>
          <p:nvSpPr>
            <p:cNvPr id="15" name="Oval 31">
              <a:extLst>
                <a:ext uri="{FF2B5EF4-FFF2-40B4-BE49-F238E27FC236}">
                  <a16:creationId xmlns:a16="http://schemas.microsoft.com/office/drawing/2014/main" id="{57744981-0404-40B4-B7FF-43A337867A42}"/>
                </a:ext>
              </a:extLst>
            </p:cNvPr>
            <p:cNvSpPr/>
            <p:nvPr/>
          </p:nvSpPr>
          <p:spPr>
            <a:xfrm>
              <a:off x="1819247" y="1871435"/>
              <a:ext cx="1256825" cy="1256825"/>
            </a:xfrm>
            <a:prstGeom prst="ellipse">
              <a:avLst/>
            </a:prstGeom>
            <a:solidFill>
              <a:srgbClr val="8A896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chemeClr val="bg1"/>
                </a:solidFill>
                <a:cs typeface="Arial" pitchFamily="34" charset="0"/>
              </a:endParaRPr>
            </a:p>
          </p:txBody>
        </p:sp>
        <p:sp>
          <p:nvSpPr>
            <p:cNvPr id="18" name="Rectangle 32">
              <a:extLst>
                <a:ext uri="{FF2B5EF4-FFF2-40B4-BE49-F238E27FC236}">
                  <a16:creationId xmlns:a16="http://schemas.microsoft.com/office/drawing/2014/main" id="{64D89639-4FFE-4486-9399-059944BF7013}"/>
                </a:ext>
              </a:extLst>
            </p:cNvPr>
            <p:cNvSpPr/>
            <p:nvPr/>
          </p:nvSpPr>
          <p:spPr>
            <a:xfrm>
              <a:off x="2205085" y="2151218"/>
              <a:ext cx="498331" cy="494213"/>
            </a:xfrm>
            <a:prstGeom prst="rect">
              <a:avLst/>
            </a:prstGeom>
          </p:spPr>
          <p:txBody>
            <a:bodyPr wrap="none">
              <a:spAutoFit/>
            </a:bodyPr>
            <a:lstStyle/>
            <a:p>
              <a:pPr algn="ctr"/>
              <a:r>
                <a:rPr lang="en-US" sz="3400">
                  <a:solidFill>
                    <a:schemeClr val="bg1"/>
                  </a:solidFill>
                  <a:latin typeface="GeosansLight" pitchFamily="2" charset="0"/>
                </a:rPr>
                <a:t>82</a:t>
              </a:r>
              <a:endParaRPr lang="bg-BG" altLang="zh-CN" sz="3400">
                <a:solidFill>
                  <a:schemeClr val="bg1"/>
                </a:solidFill>
              </a:endParaRPr>
            </a:p>
          </p:txBody>
        </p:sp>
        <p:sp>
          <p:nvSpPr>
            <p:cNvPr id="19" name="TextBox 46">
              <a:extLst>
                <a:ext uri="{FF2B5EF4-FFF2-40B4-BE49-F238E27FC236}">
                  <a16:creationId xmlns:a16="http://schemas.microsoft.com/office/drawing/2014/main" id="{04D1CF63-35E0-423F-A775-369D6F17CAD7}"/>
                </a:ext>
              </a:extLst>
            </p:cNvPr>
            <p:cNvSpPr txBox="1"/>
            <p:nvPr/>
          </p:nvSpPr>
          <p:spPr>
            <a:xfrm>
              <a:off x="2109847" y="2514496"/>
              <a:ext cx="688808" cy="259461"/>
            </a:xfrm>
            <a:prstGeom prst="rect">
              <a:avLst/>
            </a:prstGeom>
            <a:noFill/>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sz="1500" dirty="0">
                  <a:solidFill>
                    <a:schemeClr val="bg1"/>
                  </a:solidFill>
                  <a:latin typeface="GeosansLight" pitchFamily="2" charset="0"/>
                </a:rPr>
                <a:t>percent</a:t>
              </a:r>
              <a:endParaRPr lang="bg-BG" altLang="zh-CN" sz="1500" dirty="0">
                <a:solidFill>
                  <a:schemeClr val="bg1"/>
                </a:solidFill>
              </a:endParaRPr>
            </a:p>
          </p:txBody>
        </p:sp>
      </p:grpSp>
      <p:grpSp>
        <p:nvGrpSpPr>
          <p:cNvPr id="20" name="Group 34">
            <a:extLst>
              <a:ext uri="{FF2B5EF4-FFF2-40B4-BE49-F238E27FC236}">
                <a16:creationId xmlns:a16="http://schemas.microsoft.com/office/drawing/2014/main" id="{7549CE8A-5902-4FC6-9806-2A574BBAE5D3}"/>
              </a:ext>
            </a:extLst>
          </p:cNvPr>
          <p:cNvGrpSpPr>
            <a:grpSpLocks/>
          </p:cNvGrpSpPr>
          <p:nvPr/>
        </p:nvGrpSpPr>
        <p:grpSpPr bwMode="auto">
          <a:xfrm>
            <a:off x="6262910" y="2407899"/>
            <a:ext cx="1704066" cy="1704064"/>
            <a:chOff x="1759188" y="1820166"/>
            <a:chExt cx="1368152" cy="1368152"/>
          </a:xfrm>
        </p:grpSpPr>
        <p:sp>
          <p:nvSpPr>
            <p:cNvPr id="21" name="Oval 35">
              <a:extLst>
                <a:ext uri="{FF2B5EF4-FFF2-40B4-BE49-F238E27FC236}">
                  <a16:creationId xmlns:a16="http://schemas.microsoft.com/office/drawing/2014/main" id="{21E4D7C7-7B8F-40A2-804C-09A6ADB9A598}"/>
                </a:ext>
              </a:extLst>
            </p:cNvPr>
            <p:cNvSpPr/>
            <p:nvPr/>
          </p:nvSpPr>
          <p:spPr>
            <a:xfrm>
              <a:off x="1767977" y="1820166"/>
              <a:ext cx="1359363" cy="135936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chemeClr val="bg1"/>
                </a:solidFill>
                <a:cs typeface="Arial" pitchFamily="34" charset="0"/>
              </a:endParaRPr>
            </a:p>
          </p:txBody>
        </p:sp>
        <p:sp>
          <p:nvSpPr>
            <p:cNvPr id="22" name="Pie 36">
              <a:extLst>
                <a:ext uri="{FF2B5EF4-FFF2-40B4-BE49-F238E27FC236}">
                  <a16:creationId xmlns:a16="http://schemas.microsoft.com/office/drawing/2014/main" id="{F9A69350-5A87-433D-9380-8FA9DED7D9D3}"/>
                </a:ext>
              </a:extLst>
            </p:cNvPr>
            <p:cNvSpPr/>
            <p:nvPr/>
          </p:nvSpPr>
          <p:spPr>
            <a:xfrm>
              <a:off x="1759188" y="1820166"/>
              <a:ext cx="1368152" cy="1368152"/>
            </a:xfrm>
            <a:prstGeom prst="pie">
              <a:avLst>
                <a:gd name="adj1" fmla="val 0"/>
                <a:gd name="adj2" fmla="val 9667803"/>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a:solidFill>
                  <a:schemeClr val="bg1"/>
                </a:solidFill>
              </a:endParaRPr>
            </a:p>
          </p:txBody>
        </p:sp>
        <p:sp>
          <p:nvSpPr>
            <p:cNvPr id="23" name="Oval 37">
              <a:extLst>
                <a:ext uri="{FF2B5EF4-FFF2-40B4-BE49-F238E27FC236}">
                  <a16:creationId xmlns:a16="http://schemas.microsoft.com/office/drawing/2014/main" id="{565FB119-7E26-4C65-AFF9-B18289C1FB89}"/>
                </a:ext>
              </a:extLst>
            </p:cNvPr>
            <p:cNvSpPr/>
            <p:nvPr/>
          </p:nvSpPr>
          <p:spPr>
            <a:xfrm>
              <a:off x="1819246" y="1871435"/>
              <a:ext cx="1256825" cy="1256825"/>
            </a:xfrm>
            <a:prstGeom prst="ellipse">
              <a:avLst/>
            </a:prstGeom>
            <a:solidFill>
              <a:srgbClr val="8A896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chemeClr val="bg1"/>
                </a:solidFill>
                <a:cs typeface="Arial" pitchFamily="34" charset="0"/>
              </a:endParaRPr>
            </a:p>
          </p:txBody>
        </p:sp>
        <p:sp>
          <p:nvSpPr>
            <p:cNvPr id="24" name="Rectangle 38">
              <a:extLst>
                <a:ext uri="{FF2B5EF4-FFF2-40B4-BE49-F238E27FC236}">
                  <a16:creationId xmlns:a16="http://schemas.microsoft.com/office/drawing/2014/main" id="{2131A669-83DA-4990-AAE8-F64A34F71093}"/>
                </a:ext>
              </a:extLst>
            </p:cNvPr>
            <p:cNvSpPr/>
            <p:nvPr/>
          </p:nvSpPr>
          <p:spPr>
            <a:xfrm>
              <a:off x="2205084" y="2151218"/>
              <a:ext cx="498331" cy="494213"/>
            </a:xfrm>
            <a:prstGeom prst="rect">
              <a:avLst/>
            </a:prstGeom>
          </p:spPr>
          <p:txBody>
            <a:bodyPr wrap="none">
              <a:spAutoFit/>
            </a:bodyPr>
            <a:lstStyle/>
            <a:p>
              <a:pPr algn="ctr"/>
              <a:r>
                <a:rPr lang="en-US" sz="3400">
                  <a:solidFill>
                    <a:schemeClr val="bg1"/>
                  </a:solidFill>
                  <a:latin typeface="GeosansLight" pitchFamily="2" charset="0"/>
                </a:rPr>
                <a:t>44</a:t>
              </a:r>
              <a:endParaRPr lang="bg-BG" altLang="zh-CN" sz="3400">
                <a:solidFill>
                  <a:schemeClr val="bg1"/>
                </a:solidFill>
              </a:endParaRPr>
            </a:p>
          </p:txBody>
        </p:sp>
        <p:sp>
          <p:nvSpPr>
            <p:cNvPr id="25" name="TextBox 52">
              <a:extLst>
                <a:ext uri="{FF2B5EF4-FFF2-40B4-BE49-F238E27FC236}">
                  <a16:creationId xmlns:a16="http://schemas.microsoft.com/office/drawing/2014/main" id="{7D1235EB-0297-42D1-A74F-B508D9E6DC44}"/>
                </a:ext>
              </a:extLst>
            </p:cNvPr>
            <p:cNvSpPr txBox="1"/>
            <p:nvPr/>
          </p:nvSpPr>
          <p:spPr>
            <a:xfrm>
              <a:off x="2109847" y="2514496"/>
              <a:ext cx="688808" cy="259461"/>
            </a:xfrm>
            <a:prstGeom prst="rect">
              <a:avLst/>
            </a:prstGeom>
            <a:noFill/>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sz="1500">
                  <a:solidFill>
                    <a:schemeClr val="bg1"/>
                  </a:solidFill>
                  <a:latin typeface="GeosansLight" pitchFamily="2" charset="0"/>
                </a:rPr>
                <a:t>percent</a:t>
              </a:r>
              <a:endParaRPr lang="bg-BG" altLang="zh-CN" sz="1500">
                <a:solidFill>
                  <a:schemeClr val="bg1"/>
                </a:solidFill>
              </a:endParaRPr>
            </a:p>
          </p:txBody>
        </p:sp>
      </p:grpSp>
      <p:grpSp>
        <p:nvGrpSpPr>
          <p:cNvPr id="26" name="Group 40">
            <a:extLst>
              <a:ext uri="{FF2B5EF4-FFF2-40B4-BE49-F238E27FC236}">
                <a16:creationId xmlns:a16="http://schemas.microsoft.com/office/drawing/2014/main" id="{8610ABDB-2CA1-40DB-9C2B-1D2A4FEE2054}"/>
              </a:ext>
            </a:extLst>
          </p:cNvPr>
          <p:cNvGrpSpPr>
            <a:grpSpLocks/>
          </p:cNvGrpSpPr>
          <p:nvPr/>
        </p:nvGrpSpPr>
        <p:grpSpPr bwMode="auto">
          <a:xfrm>
            <a:off x="8223695" y="2407899"/>
            <a:ext cx="1704066" cy="1704064"/>
            <a:chOff x="1759188" y="1820166"/>
            <a:chExt cx="1368152" cy="1368152"/>
          </a:xfrm>
        </p:grpSpPr>
        <p:sp>
          <p:nvSpPr>
            <p:cNvPr id="27" name="Oval 41">
              <a:extLst>
                <a:ext uri="{FF2B5EF4-FFF2-40B4-BE49-F238E27FC236}">
                  <a16:creationId xmlns:a16="http://schemas.microsoft.com/office/drawing/2014/main" id="{E04461AE-E7F7-44FA-953C-336F98C3A11A}"/>
                </a:ext>
              </a:extLst>
            </p:cNvPr>
            <p:cNvSpPr/>
            <p:nvPr/>
          </p:nvSpPr>
          <p:spPr>
            <a:xfrm>
              <a:off x="1767977" y="1820166"/>
              <a:ext cx="1359363" cy="135936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chemeClr val="bg1"/>
                </a:solidFill>
                <a:cs typeface="Arial" pitchFamily="34" charset="0"/>
              </a:endParaRPr>
            </a:p>
          </p:txBody>
        </p:sp>
        <p:sp>
          <p:nvSpPr>
            <p:cNvPr id="28" name="Pie 42">
              <a:extLst>
                <a:ext uri="{FF2B5EF4-FFF2-40B4-BE49-F238E27FC236}">
                  <a16:creationId xmlns:a16="http://schemas.microsoft.com/office/drawing/2014/main" id="{13CE48A7-82F4-47A3-8BE9-1A2E0F204B69}"/>
                </a:ext>
              </a:extLst>
            </p:cNvPr>
            <p:cNvSpPr/>
            <p:nvPr/>
          </p:nvSpPr>
          <p:spPr>
            <a:xfrm>
              <a:off x="1759188" y="1820166"/>
              <a:ext cx="1368152" cy="1368152"/>
            </a:xfrm>
            <a:prstGeom prst="pie">
              <a:avLst>
                <a:gd name="adj1" fmla="val 0"/>
                <a:gd name="adj2" fmla="val 1476618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a:solidFill>
                  <a:schemeClr val="bg1"/>
                </a:solidFill>
              </a:endParaRPr>
            </a:p>
          </p:txBody>
        </p:sp>
        <p:sp>
          <p:nvSpPr>
            <p:cNvPr id="29" name="Oval 43">
              <a:extLst>
                <a:ext uri="{FF2B5EF4-FFF2-40B4-BE49-F238E27FC236}">
                  <a16:creationId xmlns:a16="http://schemas.microsoft.com/office/drawing/2014/main" id="{4839EFD7-A930-483A-842D-D264A25F29E9}"/>
                </a:ext>
              </a:extLst>
            </p:cNvPr>
            <p:cNvSpPr/>
            <p:nvPr/>
          </p:nvSpPr>
          <p:spPr>
            <a:xfrm>
              <a:off x="1819246" y="1871435"/>
              <a:ext cx="1256825" cy="1256825"/>
            </a:xfrm>
            <a:prstGeom prst="ellipse">
              <a:avLst/>
            </a:prstGeom>
            <a:solidFill>
              <a:srgbClr val="8A896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chemeClr val="bg1"/>
                </a:solidFill>
                <a:cs typeface="Arial" pitchFamily="34" charset="0"/>
              </a:endParaRPr>
            </a:p>
          </p:txBody>
        </p:sp>
        <p:sp>
          <p:nvSpPr>
            <p:cNvPr id="30" name="Rectangle 44">
              <a:extLst>
                <a:ext uri="{FF2B5EF4-FFF2-40B4-BE49-F238E27FC236}">
                  <a16:creationId xmlns:a16="http://schemas.microsoft.com/office/drawing/2014/main" id="{A9E0BC20-BDD2-462A-83F5-54911A584FAF}"/>
                </a:ext>
              </a:extLst>
            </p:cNvPr>
            <p:cNvSpPr/>
            <p:nvPr/>
          </p:nvSpPr>
          <p:spPr>
            <a:xfrm>
              <a:off x="2205085" y="2151218"/>
              <a:ext cx="498331" cy="494213"/>
            </a:xfrm>
            <a:prstGeom prst="rect">
              <a:avLst/>
            </a:prstGeom>
          </p:spPr>
          <p:txBody>
            <a:bodyPr wrap="none">
              <a:spAutoFit/>
            </a:bodyPr>
            <a:lstStyle/>
            <a:p>
              <a:pPr algn="ctr"/>
              <a:r>
                <a:rPr lang="en-US" sz="3400" dirty="0">
                  <a:solidFill>
                    <a:schemeClr val="bg1"/>
                  </a:solidFill>
                  <a:latin typeface="GeosansLight" pitchFamily="2" charset="0"/>
                </a:rPr>
                <a:t>73</a:t>
              </a:r>
              <a:endParaRPr lang="bg-BG" altLang="zh-CN" sz="3400" dirty="0">
                <a:solidFill>
                  <a:schemeClr val="bg1"/>
                </a:solidFill>
              </a:endParaRPr>
            </a:p>
          </p:txBody>
        </p:sp>
        <p:sp>
          <p:nvSpPr>
            <p:cNvPr id="31" name="TextBox 58">
              <a:extLst>
                <a:ext uri="{FF2B5EF4-FFF2-40B4-BE49-F238E27FC236}">
                  <a16:creationId xmlns:a16="http://schemas.microsoft.com/office/drawing/2014/main" id="{88C05F0D-8645-4E52-AC72-B26F07217721}"/>
                </a:ext>
              </a:extLst>
            </p:cNvPr>
            <p:cNvSpPr txBox="1"/>
            <p:nvPr/>
          </p:nvSpPr>
          <p:spPr>
            <a:xfrm>
              <a:off x="2109847" y="2514496"/>
              <a:ext cx="688808" cy="259461"/>
            </a:xfrm>
            <a:prstGeom prst="rect">
              <a:avLst/>
            </a:prstGeom>
            <a:noFill/>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sz="1500">
                  <a:solidFill>
                    <a:schemeClr val="bg1"/>
                  </a:solidFill>
                  <a:latin typeface="GeosansLight" pitchFamily="2" charset="0"/>
                </a:rPr>
                <a:t>percent</a:t>
              </a:r>
              <a:endParaRPr lang="bg-BG" altLang="zh-CN" sz="1500">
                <a:solidFill>
                  <a:schemeClr val="bg1"/>
                </a:solidFill>
              </a:endParaRPr>
            </a:p>
          </p:txBody>
        </p:sp>
      </p:grpSp>
      <p:sp>
        <p:nvSpPr>
          <p:cNvPr id="32" name="Rectangle 46">
            <a:extLst>
              <a:ext uri="{FF2B5EF4-FFF2-40B4-BE49-F238E27FC236}">
                <a16:creationId xmlns:a16="http://schemas.microsoft.com/office/drawing/2014/main" id="{29081436-28EE-4577-AB17-431BDEF7C04B}"/>
              </a:ext>
            </a:extLst>
          </p:cNvPr>
          <p:cNvSpPr/>
          <p:nvPr/>
        </p:nvSpPr>
        <p:spPr>
          <a:xfrm>
            <a:off x="2328502" y="4835473"/>
            <a:ext cx="7837968" cy="954107"/>
          </a:xfrm>
          <a:prstGeom prst="rect">
            <a:avLst/>
          </a:prstGeom>
        </p:spPr>
        <p:txBody>
          <a:bodyPr wrap="square">
            <a:spAutoFit/>
          </a:bodyPr>
          <a:lstStyle/>
          <a:p>
            <a:pPr algn="just"/>
            <a:r>
              <a:rPr lang="zh-CN" altLang="en-US" sz="1400" dirty="0">
                <a:solidFill>
                  <a:schemeClr val="bg1">
                    <a:lumMod val="65000"/>
                  </a:schemeClr>
                </a:solidFill>
                <a:latin typeface="微软雅黑" pitchFamily="34" charset="-122"/>
                <a:ea typeface="微软雅黑" pitchFamily="34" charset="-122"/>
              </a:rPr>
              <a:t>点击输入简要文字介绍，文字内容需，言简意赅的说明分项内容</a:t>
            </a:r>
            <a:r>
              <a:rPr lang="en-US" altLang="zh-CN" sz="1400" dirty="0">
                <a:solidFill>
                  <a:schemeClr val="bg1">
                    <a:lumMod val="65000"/>
                  </a:schemeClr>
                </a:solidFill>
                <a:latin typeface="微软雅黑" pitchFamily="34" charset="-122"/>
                <a:ea typeface="微软雅黑" pitchFamily="34" charset="-122"/>
              </a:rPr>
              <a:t>……</a:t>
            </a:r>
            <a:r>
              <a:rPr lang="zh-CN" altLang="en-US" sz="1400" dirty="0">
                <a:solidFill>
                  <a:schemeClr val="bg1">
                    <a:lumMod val="65000"/>
                  </a:schemeClr>
                </a:solidFill>
                <a:latin typeface="微软雅黑" pitchFamily="34" charset="-122"/>
                <a:ea typeface="微软雅黑" pitchFamily="34" charset="-122"/>
              </a:rPr>
              <a:t>。点击输入简要文字介绍，文字内容需，言简意赅的说明分项内容</a:t>
            </a:r>
            <a:r>
              <a:rPr lang="en-US" altLang="zh-CN" sz="1400" dirty="0">
                <a:solidFill>
                  <a:schemeClr val="bg1">
                    <a:lumMod val="65000"/>
                  </a:schemeClr>
                </a:solidFill>
                <a:latin typeface="微软雅黑" pitchFamily="34" charset="-122"/>
                <a:ea typeface="微软雅黑" pitchFamily="34" charset="-122"/>
              </a:rPr>
              <a:t>……</a:t>
            </a:r>
            <a:r>
              <a:rPr lang="zh-CN" altLang="en-US" sz="1400" dirty="0">
                <a:solidFill>
                  <a:schemeClr val="bg1">
                    <a:lumMod val="65000"/>
                  </a:schemeClr>
                </a:solidFill>
                <a:latin typeface="微软雅黑" pitchFamily="34" charset="-122"/>
                <a:ea typeface="微软雅黑" pitchFamily="34" charset="-122"/>
              </a:rPr>
              <a:t>。点击输入简要文字介绍，文字内容需，言简意赅的说明分项内容</a:t>
            </a:r>
            <a:r>
              <a:rPr lang="en-US" altLang="zh-CN" sz="1400" dirty="0">
                <a:solidFill>
                  <a:schemeClr val="bg1">
                    <a:lumMod val="65000"/>
                  </a:schemeClr>
                </a:solidFill>
                <a:latin typeface="微软雅黑" pitchFamily="34" charset="-122"/>
                <a:ea typeface="微软雅黑" pitchFamily="34" charset="-122"/>
              </a:rPr>
              <a:t>……</a:t>
            </a:r>
            <a:r>
              <a:rPr lang="zh-CN" altLang="en-US" sz="1400" dirty="0">
                <a:solidFill>
                  <a:schemeClr val="bg1">
                    <a:lumMod val="65000"/>
                  </a:schemeClr>
                </a:solidFill>
                <a:latin typeface="微软雅黑" pitchFamily="34" charset="-122"/>
                <a:ea typeface="微软雅黑" pitchFamily="34" charset="-122"/>
              </a:rPr>
              <a:t>。点击输入简要文字介绍，文字内容需，言简意赅的说明分项内容</a:t>
            </a:r>
            <a:r>
              <a:rPr lang="en-US" altLang="zh-CN" sz="1400" dirty="0">
                <a:solidFill>
                  <a:schemeClr val="bg1">
                    <a:lumMod val="65000"/>
                  </a:schemeClr>
                </a:solidFill>
                <a:latin typeface="微软雅黑" pitchFamily="34" charset="-122"/>
                <a:ea typeface="微软雅黑" pitchFamily="34" charset="-122"/>
              </a:rPr>
              <a:t>……</a:t>
            </a:r>
            <a:r>
              <a:rPr lang="zh-CN" altLang="en-US" sz="1400" dirty="0">
                <a:solidFill>
                  <a:schemeClr val="bg1">
                    <a:lumMod val="65000"/>
                  </a:schemeClr>
                </a:solidFill>
                <a:latin typeface="微软雅黑" pitchFamily="34" charset="-122"/>
                <a:ea typeface="微软雅黑" pitchFamily="34" charset="-122"/>
              </a:rPr>
              <a:t>。</a:t>
            </a:r>
            <a:endParaRPr lang="en-US" altLang="zh-CN" sz="1400" dirty="0">
              <a:solidFill>
                <a:schemeClr val="bg1">
                  <a:lumMod val="65000"/>
                </a:schemeClr>
              </a:solidFill>
              <a:latin typeface="微软雅黑" pitchFamily="34" charset="-122"/>
              <a:ea typeface="微软雅黑" pitchFamily="34" charset="-122"/>
            </a:endParaRPr>
          </a:p>
          <a:p>
            <a:pPr lvl="0" algn="just"/>
            <a:endParaRPr lang="en-US" altLang="zh-CN" sz="1400" dirty="0">
              <a:solidFill>
                <a:schemeClr val="bg1">
                  <a:lumMod val="65000"/>
                </a:schemeClr>
              </a:solidFill>
              <a:latin typeface="微软雅黑" pitchFamily="34" charset="-122"/>
              <a:ea typeface="微软雅黑" pitchFamily="34" charset="-122"/>
            </a:endParaRPr>
          </a:p>
        </p:txBody>
      </p:sp>
      <p:sp>
        <p:nvSpPr>
          <p:cNvPr id="33" name="Rectangle 47">
            <a:extLst>
              <a:ext uri="{FF2B5EF4-FFF2-40B4-BE49-F238E27FC236}">
                <a16:creationId xmlns:a16="http://schemas.microsoft.com/office/drawing/2014/main" id="{8777F648-BDE4-4816-8DEC-410E4E5950CD}"/>
              </a:ext>
            </a:extLst>
          </p:cNvPr>
          <p:cNvSpPr/>
          <p:nvPr/>
        </p:nvSpPr>
        <p:spPr>
          <a:xfrm>
            <a:off x="2589907" y="4233047"/>
            <a:ext cx="1173140" cy="353943"/>
          </a:xfrm>
          <a:prstGeom prst="rect">
            <a:avLst/>
          </a:prstGeom>
        </p:spPr>
        <p:txBody>
          <a:bodyPr wrap="square">
            <a:spAutoFit/>
          </a:bodyPr>
          <a:lstStyle/>
          <a:p>
            <a:pPr algn="ctr"/>
            <a:r>
              <a:rPr lang="zh-CN" altLang="en-US" sz="1700" dirty="0">
                <a:solidFill>
                  <a:schemeClr val="bg1">
                    <a:lumMod val="65000"/>
                  </a:schemeClr>
                </a:solidFill>
              </a:rPr>
              <a:t>一季度</a:t>
            </a:r>
            <a:endParaRPr lang="bg-BG" altLang="zh-CN" sz="1700" dirty="0">
              <a:solidFill>
                <a:schemeClr val="bg1">
                  <a:lumMod val="65000"/>
                </a:schemeClr>
              </a:solidFill>
            </a:endParaRPr>
          </a:p>
        </p:txBody>
      </p:sp>
      <p:sp>
        <p:nvSpPr>
          <p:cNvPr id="34" name="Rectangle 48">
            <a:extLst>
              <a:ext uri="{FF2B5EF4-FFF2-40B4-BE49-F238E27FC236}">
                <a16:creationId xmlns:a16="http://schemas.microsoft.com/office/drawing/2014/main" id="{FFED4C05-3C44-424D-A3A0-BE862025DAF3}"/>
              </a:ext>
            </a:extLst>
          </p:cNvPr>
          <p:cNvSpPr/>
          <p:nvPr/>
        </p:nvSpPr>
        <p:spPr>
          <a:xfrm>
            <a:off x="4492236" y="4233047"/>
            <a:ext cx="1315452" cy="353943"/>
          </a:xfrm>
          <a:prstGeom prst="rect">
            <a:avLst/>
          </a:prstGeom>
        </p:spPr>
        <p:txBody>
          <a:bodyPr wrap="square">
            <a:spAutoFit/>
          </a:bodyPr>
          <a:lstStyle/>
          <a:p>
            <a:pPr algn="ctr"/>
            <a:r>
              <a:rPr lang="zh-CN" altLang="en-US" sz="1700" dirty="0">
                <a:solidFill>
                  <a:schemeClr val="bg1">
                    <a:lumMod val="65000"/>
                  </a:schemeClr>
                </a:solidFill>
              </a:rPr>
              <a:t>一季度</a:t>
            </a:r>
            <a:endParaRPr lang="bg-BG" altLang="zh-CN" sz="1700" dirty="0">
              <a:solidFill>
                <a:schemeClr val="bg1">
                  <a:lumMod val="65000"/>
                </a:schemeClr>
              </a:solidFill>
            </a:endParaRPr>
          </a:p>
        </p:txBody>
      </p:sp>
      <p:sp>
        <p:nvSpPr>
          <p:cNvPr id="35" name="Rectangle 49">
            <a:extLst>
              <a:ext uri="{FF2B5EF4-FFF2-40B4-BE49-F238E27FC236}">
                <a16:creationId xmlns:a16="http://schemas.microsoft.com/office/drawing/2014/main" id="{4163AB9D-CD06-41BD-8B92-E75F00C8419F}"/>
              </a:ext>
            </a:extLst>
          </p:cNvPr>
          <p:cNvSpPr/>
          <p:nvPr/>
        </p:nvSpPr>
        <p:spPr>
          <a:xfrm>
            <a:off x="6533262" y="4213883"/>
            <a:ext cx="1127530" cy="353943"/>
          </a:xfrm>
          <a:prstGeom prst="rect">
            <a:avLst/>
          </a:prstGeom>
        </p:spPr>
        <p:txBody>
          <a:bodyPr wrap="square">
            <a:spAutoFit/>
          </a:bodyPr>
          <a:lstStyle/>
          <a:p>
            <a:pPr algn="ctr"/>
            <a:r>
              <a:rPr lang="zh-CN" altLang="en-US" sz="1700" dirty="0">
                <a:solidFill>
                  <a:schemeClr val="bg1">
                    <a:lumMod val="65000"/>
                  </a:schemeClr>
                </a:solidFill>
              </a:rPr>
              <a:t>一季度</a:t>
            </a:r>
            <a:endParaRPr lang="bg-BG" altLang="zh-CN" sz="1700" dirty="0">
              <a:solidFill>
                <a:schemeClr val="bg1">
                  <a:lumMod val="65000"/>
                </a:schemeClr>
              </a:solidFill>
            </a:endParaRPr>
          </a:p>
        </p:txBody>
      </p:sp>
      <p:sp>
        <p:nvSpPr>
          <p:cNvPr id="36" name="Rectangle 50">
            <a:extLst>
              <a:ext uri="{FF2B5EF4-FFF2-40B4-BE49-F238E27FC236}">
                <a16:creationId xmlns:a16="http://schemas.microsoft.com/office/drawing/2014/main" id="{710905B0-29FE-43B6-BEAE-18806F723FBB}"/>
              </a:ext>
            </a:extLst>
          </p:cNvPr>
          <p:cNvSpPr/>
          <p:nvPr/>
        </p:nvSpPr>
        <p:spPr>
          <a:xfrm>
            <a:off x="8667663" y="4233047"/>
            <a:ext cx="940795" cy="353943"/>
          </a:xfrm>
          <a:prstGeom prst="rect">
            <a:avLst/>
          </a:prstGeom>
        </p:spPr>
        <p:txBody>
          <a:bodyPr wrap="square">
            <a:spAutoFit/>
          </a:bodyPr>
          <a:lstStyle/>
          <a:p>
            <a:pPr algn="ctr"/>
            <a:r>
              <a:rPr lang="zh-CN" altLang="en-US" sz="1700" dirty="0">
                <a:solidFill>
                  <a:schemeClr val="bg1">
                    <a:lumMod val="65000"/>
                  </a:schemeClr>
                </a:solidFill>
              </a:rPr>
              <a:t>一季度</a:t>
            </a:r>
            <a:endParaRPr lang="bg-BG" altLang="zh-CN" sz="1700" dirty="0">
              <a:solidFill>
                <a:schemeClr val="bg1">
                  <a:lumMod val="65000"/>
                </a:schemeClr>
              </a:solidFill>
            </a:endParaRPr>
          </a:p>
        </p:txBody>
      </p:sp>
    </p:spTree>
    <p:extLst>
      <p:ext uri="{BB962C8B-B14F-4D97-AF65-F5344CB8AC3E}">
        <p14:creationId xmlns:p14="http://schemas.microsoft.com/office/powerpoint/2010/main" val="326479106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ppt_x"/>
                                          </p:val>
                                        </p:tav>
                                        <p:tav tm="100000">
                                          <p:val>
                                            <p:strVal val="#ppt_x"/>
                                          </p:val>
                                        </p:tav>
                                      </p:tavLst>
                                    </p:anim>
                                    <p:anim calcmode="lin" valueType="num">
                                      <p:cBhvr additive="base">
                                        <p:cTn id="23" dur="500" fill="hold"/>
                                        <p:tgtEl>
                                          <p:spTgt spid="2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ppt_x"/>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ppt_x"/>
                                          </p:val>
                                        </p:tav>
                                        <p:tav tm="100000">
                                          <p:val>
                                            <p:strVal val="#ppt_x"/>
                                          </p:val>
                                        </p:tav>
                                      </p:tavLst>
                                    </p:anim>
                                    <p:anim calcmode="lin" valueType="num">
                                      <p:cBhvr additive="base">
                                        <p:cTn id="33" dur="500" fill="hold"/>
                                        <p:tgtEl>
                                          <p:spTgt spid="32"/>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500" fill="hold"/>
                                        <p:tgtEl>
                                          <p:spTgt spid="33"/>
                                        </p:tgtEl>
                                        <p:attrNameLst>
                                          <p:attrName>ppt_x</p:attrName>
                                        </p:attrNameLst>
                                      </p:cBhvr>
                                      <p:tavLst>
                                        <p:tav tm="0">
                                          <p:val>
                                            <p:strVal val="#ppt_x"/>
                                          </p:val>
                                        </p:tav>
                                        <p:tav tm="100000">
                                          <p:val>
                                            <p:strVal val="#ppt_x"/>
                                          </p:val>
                                        </p:tav>
                                      </p:tavLst>
                                    </p:anim>
                                    <p:anim calcmode="lin" valueType="num">
                                      <p:cBhvr additive="base">
                                        <p:cTn id="38" dur="500" fill="hold"/>
                                        <p:tgtEl>
                                          <p:spTgt spid="33"/>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500" fill="hold"/>
                                        <p:tgtEl>
                                          <p:spTgt spid="35"/>
                                        </p:tgtEl>
                                        <p:attrNameLst>
                                          <p:attrName>ppt_x</p:attrName>
                                        </p:attrNameLst>
                                      </p:cBhvr>
                                      <p:tavLst>
                                        <p:tav tm="0">
                                          <p:val>
                                            <p:strVal val="#ppt_x"/>
                                          </p:val>
                                        </p:tav>
                                        <p:tav tm="100000">
                                          <p:val>
                                            <p:strVal val="#ppt_x"/>
                                          </p:val>
                                        </p:tav>
                                      </p:tavLst>
                                    </p:anim>
                                    <p:anim calcmode="lin" valueType="num">
                                      <p:cBhvr additive="base">
                                        <p:cTn id="48" dur="500" fill="hold"/>
                                        <p:tgtEl>
                                          <p:spTgt spid="35"/>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36"/>
                                        </p:tgtEl>
                                        <p:attrNameLst>
                                          <p:attrName>style.visibility</p:attrName>
                                        </p:attrNameLst>
                                      </p:cBhvr>
                                      <p:to>
                                        <p:strVal val="visible"/>
                                      </p:to>
                                    </p:set>
                                    <p:anim calcmode="lin" valueType="num">
                                      <p:cBhvr additive="base">
                                        <p:cTn id="52" dur="500" fill="hold"/>
                                        <p:tgtEl>
                                          <p:spTgt spid="36"/>
                                        </p:tgtEl>
                                        <p:attrNameLst>
                                          <p:attrName>ppt_x</p:attrName>
                                        </p:attrNameLst>
                                      </p:cBhvr>
                                      <p:tavLst>
                                        <p:tav tm="0">
                                          <p:val>
                                            <p:strVal val="#ppt_x"/>
                                          </p:val>
                                        </p:tav>
                                        <p:tav tm="100000">
                                          <p:val>
                                            <p:strVal val="#ppt_x"/>
                                          </p:val>
                                        </p:tav>
                                      </p:tavLst>
                                    </p:anim>
                                    <p:anim calcmode="lin" valueType="num">
                                      <p:cBhvr additive="base">
                                        <p:cTn id="53"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1F55294C-D7C4-4E88-97FF-0A764C99C5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22" name="TextBox 15">
            <a:extLst>
              <a:ext uri="{FF2B5EF4-FFF2-40B4-BE49-F238E27FC236}">
                <a16:creationId xmlns:a16="http://schemas.microsoft.com/office/drawing/2014/main" id="{DFBBC20E-6A71-4BA5-94CB-ADE8CC1D84AB}"/>
              </a:ext>
            </a:extLst>
          </p:cNvPr>
          <p:cNvSpPr txBox="1"/>
          <p:nvPr/>
        </p:nvSpPr>
        <p:spPr>
          <a:xfrm>
            <a:off x="5705363" y="4600627"/>
            <a:ext cx="1955342" cy="276999"/>
          </a:xfrm>
          <a:prstGeom prst="rect">
            <a:avLst/>
          </a:prstGeom>
          <a:solidFill>
            <a:srgbClr val="8A896E"/>
          </a:solidFill>
          <a:ln>
            <a:noFill/>
          </a:ln>
        </p:spPr>
        <p:txBody>
          <a:bodyPr wrap="none" rtlCol="0">
            <a:spAutoFit/>
          </a:bodyPr>
          <a:lstStyle/>
          <a:p>
            <a:pPr algn="ctr"/>
            <a:r>
              <a:rPr lang="en-US" sz="1200" b="1" spc="600" dirty="0">
                <a:solidFill>
                  <a:schemeClr val="bg1"/>
                </a:solidFill>
                <a:latin typeface="Lato Black" charset="0"/>
                <a:ea typeface="Lato Black" charset="0"/>
                <a:cs typeface="Lato Black" charset="0"/>
              </a:rPr>
              <a:t>YOURE NAME</a:t>
            </a:r>
          </a:p>
        </p:txBody>
      </p:sp>
      <p:sp>
        <p:nvSpPr>
          <p:cNvPr id="24" name="矩形 23">
            <a:extLst>
              <a:ext uri="{FF2B5EF4-FFF2-40B4-BE49-F238E27FC236}">
                <a16:creationId xmlns:a16="http://schemas.microsoft.com/office/drawing/2014/main" id="{B0AAEC05-DEF8-4750-ADD8-5FFAFA4DF846}"/>
              </a:ext>
            </a:extLst>
          </p:cNvPr>
          <p:cNvSpPr>
            <a:spLocks noChangeArrowheads="1"/>
          </p:cNvSpPr>
          <p:nvPr/>
        </p:nvSpPr>
        <p:spPr bwMode="auto">
          <a:xfrm>
            <a:off x="5536553" y="3385764"/>
            <a:ext cx="5117840" cy="577081"/>
          </a:xfrm>
          <a:prstGeom prst="rect">
            <a:avLst/>
          </a:prstGeom>
          <a:noFill/>
          <a:ln>
            <a:noFill/>
          </a:ln>
        </p:spPr>
        <p:txBody>
          <a:bodyPr wrap="square">
            <a:spAutoFit/>
          </a:bodyPr>
          <a:lstStyle/>
          <a:p>
            <a:pPr>
              <a:lnSpc>
                <a:spcPct val="150000"/>
              </a:lnSpc>
            </a:pPr>
            <a:r>
              <a:rPr lang="en-US" altLang="zh-CN" sz="1100" dirty="0">
                <a:solidFill>
                  <a:schemeClr val="bg1">
                    <a:lumMod val="75000"/>
                  </a:schemeClr>
                </a:solidFill>
                <a:latin typeface="Parchment" panose="03040602040708040804" pitchFamily="66" charset="0"/>
                <a:ea typeface="微软雅黑 Light" panose="020B0502040204020203" pitchFamily="34" charset="-122"/>
              </a:rPr>
              <a:t>THIS IS A ART TEMPLATE ,THE TEMPLATE DESIGN BY JERRY.</a:t>
            </a:r>
          </a:p>
          <a:p>
            <a:pPr>
              <a:lnSpc>
                <a:spcPct val="150000"/>
              </a:lnSpc>
            </a:pPr>
            <a:r>
              <a:rPr lang="en-US" altLang="zh-CN" sz="1100" dirty="0">
                <a:solidFill>
                  <a:schemeClr val="bg1">
                    <a:lumMod val="75000"/>
                  </a:schemeClr>
                </a:solidFill>
                <a:latin typeface="Parchment" panose="03040602040708040804" pitchFamily="66" charset="0"/>
                <a:ea typeface="微软雅黑 Light" panose="020B0502040204020203" pitchFamily="34" charset="-122"/>
              </a:rPr>
              <a:t> THANK YOU WATCHING THIS ONE. </a:t>
            </a:r>
          </a:p>
        </p:txBody>
      </p:sp>
      <p:sp>
        <p:nvSpPr>
          <p:cNvPr id="25" name="_14">
            <a:extLst>
              <a:ext uri="{FF2B5EF4-FFF2-40B4-BE49-F238E27FC236}">
                <a16:creationId xmlns:a16="http://schemas.microsoft.com/office/drawing/2014/main" id="{C2111E1C-DF71-4DB3-9F60-06DD47E1AF0A}"/>
              </a:ext>
            </a:extLst>
          </p:cNvPr>
          <p:cNvSpPr txBox="1">
            <a:spLocks noChangeArrowheads="1"/>
          </p:cNvSpPr>
          <p:nvPr/>
        </p:nvSpPr>
        <p:spPr bwMode="auto">
          <a:xfrm>
            <a:off x="5517503" y="1643939"/>
            <a:ext cx="3635212"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en-US" altLang="zh-CN" sz="6000" spc="600" dirty="0">
                <a:solidFill>
                  <a:srgbClr val="8A896E"/>
                </a:solidFill>
                <a:latin typeface="Tw Cen MT" panose="020B0602020104020603" pitchFamily="34" charset="0"/>
                <a:ea typeface="方正汉真广标简体" panose="02000000000000000000" pitchFamily="2" charset="-122"/>
              </a:rPr>
              <a:t>2018</a:t>
            </a:r>
            <a:endParaRPr lang="zh-CN" sz="6000" spc="600" dirty="0">
              <a:solidFill>
                <a:srgbClr val="8A896E"/>
              </a:solidFill>
              <a:latin typeface="Tw Cen MT" panose="020B0602020104020603" pitchFamily="34" charset="0"/>
              <a:ea typeface="方正汉真广标简体" panose="02000000000000000000" pitchFamily="2" charset="-122"/>
            </a:endParaRPr>
          </a:p>
        </p:txBody>
      </p:sp>
      <p:sp>
        <p:nvSpPr>
          <p:cNvPr id="26" name="_14">
            <a:extLst>
              <a:ext uri="{FF2B5EF4-FFF2-40B4-BE49-F238E27FC236}">
                <a16:creationId xmlns:a16="http://schemas.microsoft.com/office/drawing/2014/main" id="{610615BA-882B-47F8-963C-92BE39D2545B}"/>
              </a:ext>
            </a:extLst>
          </p:cNvPr>
          <p:cNvSpPr txBox="1">
            <a:spLocks noChangeArrowheads="1"/>
          </p:cNvSpPr>
          <p:nvPr/>
        </p:nvSpPr>
        <p:spPr bwMode="auto">
          <a:xfrm>
            <a:off x="5498452" y="2461370"/>
            <a:ext cx="5457111"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zh-CN" altLang="en-US" sz="4000" spc="600" dirty="0">
                <a:solidFill>
                  <a:srgbClr val="8A896E"/>
                </a:solidFill>
                <a:latin typeface="微软雅黑" panose="020B0503020204020204" pitchFamily="34" charset="-122"/>
                <a:ea typeface="微软雅黑" panose="020B0503020204020204" pitchFamily="34" charset="-122"/>
              </a:rPr>
              <a:t>谢谢您的观看指导</a:t>
            </a:r>
            <a:r>
              <a:rPr lang="en-US" altLang="zh-CN" sz="4000" spc="600" dirty="0">
                <a:solidFill>
                  <a:srgbClr val="8A896E"/>
                </a:solidFill>
                <a:latin typeface="微软雅黑" panose="020B0503020204020204" pitchFamily="34" charset="-122"/>
                <a:ea typeface="微软雅黑" panose="020B0503020204020204" pitchFamily="34" charset="-122"/>
              </a:rPr>
              <a:t>!</a:t>
            </a:r>
            <a:endParaRPr lang="zh-CN" sz="4000" spc="600" dirty="0">
              <a:solidFill>
                <a:srgbClr val="8A896E"/>
              </a:solidFill>
              <a:latin typeface="微软雅黑" panose="020B0503020204020204" pitchFamily="34" charset="-122"/>
              <a:ea typeface="微软雅黑" panose="020B0503020204020204" pitchFamily="34" charset="-122"/>
            </a:endParaRPr>
          </a:p>
        </p:txBody>
      </p:sp>
      <p:pic>
        <p:nvPicPr>
          <p:cNvPr id="27" name="图片 26">
            <a:extLst>
              <a:ext uri="{FF2B5EF4-FFF2-40B4-BE49-F238E27FC236}">
                <a16:creationId xmlns:a16="http://schemas.microsoft.com/office/drawing/2014/main" id="{72BE2DFA-8204-4464-A9D8-A97E65421E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25414" y="1625352"/>
            <a:ext cx="3491396" cy="3578880"/>
          </a:xfrm>
          <a:prstGeom prst="rect">
            <a:avLst/>
          </a:prstGeom>
        </p:spPr>
      </p:pic>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750"/>
                                        <p:tgtEl>
                                          <p:spTgt spid="19"/>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1000"/>
                                        <p:tgtEl>
                                          <p:spTgt spid="26"/>
                                        </p:tgtEl>
                                      </p:cBhvr>
                                    </p:animEffect>
                                    <p:anim calcmode="lin" valueType="num">
                                      <p:cBhvr>
                                        <p:cTn id="12" dur="1000" fill="hold"/>
                                        <p:tgtEl>
                                          <p:spTgt spid="26"/>
                                        </p:tgtEl>
                                        <p:attrNameLst>
                                          <p:attrName>ppt_x</p:attrName>
                                        </p:attrNameLst>
                                      </p:cBhvr>
                                      <p:tavLst>
                                        <p:tav tm="0">
                                          <p:val>
                                            <p:strVal val="#ppt_x"/>
                                          </p:val>
                                        </p:tav>
                                        <p:tav tm="100000">
                                          <p:val>
                                            <p:strVal val="#ppt_x"/>
                                          </p:val>
                                        </p:tav>
                                      </p:tavLst>
                                    </p:anim>
                                    <p:anim calcmode="lin" valueType="num">
                                      <p:cBhvr>
                                        <p:cTn id="13" dur="1000" fill="hold"/>
                                        <p:tgtEl>
                                          <p:spTgt spid="26"/>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2" presetClass="entr" presetSubtype="2"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1+#ppt_w/2"/>
                                          </p:val>
                                        </p:tav>
                                        <p:tav tm="100000">
                                          <p:val>
                                            <p:strVal val="#ppt_x"/>
                                          </p:val>
                                        </p:tav>
                                      </p:tavLst>
                                    </p:anim>
                                    <p:anim calcmode="lin" valueType="num">
                                      <p:cBhvr additive="base">
                                        <p:cTn id="18" dur="500" fill="hold"/>
                                        <p:tgtEl>
                                          <p:spTgt spid="22"/>
                                        </p:tgtEl>
                                        <p:attrNameLst>
                                          <p:attrName>ppt_y</p:attrName>
                                        </p:attrNameLst>
                                      </p:cBhvr>
                                      <p:tavLst>
                                        <p:tav tm="0">
                                          <p:val>
                                            <p:strVal val="#ppt_y"/>
                                          </p:val>
                                        </p:tav>
                                        <p:tav tm="100000">
                                          <p:val>
                                            <p:strVal val="#ppt_y"/>
                                          </p:val>
                                        </p:tav>
                                      </p:tavLst>
                                    </p:anim>
                                  </p:childTnLst>
                                </p:cTn>
                              </p:par>
                            </p:childTnLst>
                          </p:cTn>
                        </p:par>
                        <p:par>
                          <p:cTn id="19" fill="hold">
                            <p:stCondLst>
                              <p:cond delay="2250"/>
                            </p:stCondLst>
                            <p:childTnLst>
                              <p:par>
                                <p:cTn id="20" presetID="2" presetClass="entr" presetSubtype="8"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0-#ppt_w/2"/>
                                          </p:val>
                                        </p:tav>
                                        <p:tav tm="100000">
                                          <p:val>
                                            <p:strVal val="#ppt_x"/>
                                          </p:val>
                                        </p:tav>
                                      </p:tavLst>
                                    </p:anim>
                                    <p:anim calcmode="lin" valueType="num">
                                      <p:cBhvr additive="base">
                                        <p:cTn id="23" dur="500" fill="hold"/>
                                        <p:tgtEl>
                                          <p:spTgt spid="24"/>
                                        </p:tgtEl>
                                        <p:attrNameLst>
                                          <p:attrName>ppt_y</p:attrName>
                                        </p:attrNameLst>
                                      </p:cBhvr>
                                      <p:tavLst>
                                        <p:tav tm="0">
                                          <p:val>
                                            <p:strVal val="#ppt_y"/>
                                          </p:val>
                                        </p:tav>
                                        <p:tav tm="100000">
                                          <p:val>
                                            <p:strVal val="#ppt_y"/>
                                          </p:val>
                                        </p:tav>
                                      </p:tavLst>
                                    </p:anim>
                                  </p:childTnLst>
                                </p:cTn>
                              </p:par>
                            </p:childTnLst>
                          </p:cTn>
                        </p:par>
                        <p:par>
                          <p:cTn id="24" fill="hold">
                            <p:stCondLst>
                              <p:cond delay="2750"/>
                            </p:stCondLst>
                            <p:childTnLst>
                              <p:par>
                                <p:cTn id="25" presetID="42" presetClass="entr" presetSubtype="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1000"/>
                                        <p:tgtEl>
                                          <p:spTgt spid="25"/>
                                        </p:tgtEl>
                                      </p:cBhvr>
                                    </p:animEffect>
                                    <p:anim calcmode="lin" valueType="num">
                                      <p:cBhvr>
                                        <p:cTn id="28" dur="1000" fill="hold"/>
                                        <p:tgtEl>
                                          <p:spTgt spid="25"/>
                                        </p:tgtEl>
                                        <p:attrNameLst>
                                          <p:attrName>ppt_x</p:attrName>
                                        </p:attrNameLst>
                                      </p:cBhvr>
                                      <p:tavLst>
                                        <p:tav tm="0">
                                          <p:val>
                                            <p:strVal val="#ppt_x"/>
                                          </p:val>
                                        </p:tav>
                                        <p:tav tm="100000">
                                          <p:val>
                                            <p:strVal val="#ppt_x"/>
                                          </p:val>
                                        </p:tav>
                                      </p:tavLst>
                                    </p:anim>
                                    <p:anim calcmode="lin" valueType="num">
                                      <p:cBhvr>
                                        <p:cTn id="29" dur="1000" fill="hold"/>
                                        <p:tgtEl>
                                          <p:spTgt spid="25"/>
                                        </p:tgtEl>
                                        <p:attrNameLst>
                                          <p:attrName>ppt_y</p:attrName>
                                        </p:attrNameLst>
                                      </p:cBhvr>
                                      <p:tavLst>
                                        <p:tav tm="0">
                                          <p:val>
                                            <p:strVal val="#ppt_y+.1"/>
                                          </p:val>
                                        </p:tav>
                                        <p:tav tm="100000">
                                          <p:val>
                                            <p:strVal val="#ppt_y"/>
                                          </p:val>
                                        </p:tav>
                                      </p:tavLst>
                                    </p:anim>
                                  </p:childTnLst>
                                </p:cTn>
                              </p:par>
                            </p:childTnLst>
                          </p:cTn>
                        </p:par>
                        <p:par>
                          <p:cTn id="30" fill="hold">
                            <p:stCondLst>
                              <p:cond delay="3750"/>
                            </p:stCondLst>
                            <p:childTnLst>
                              <p:par>
                                <p:cTn id="31" presetID="26" presetClass="entr" presetSubtype="0" fill="hold"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down)">
                                      <p:cBhvr>
                                        <p:cTn id="33" dur="435">
                                          <p:stCondLst>
                                            <p:cond delay="0"/>
                                          </p:stCondLst>
                                        </p:cTn>
                                        <p:tgtEl>
                                          <p:spTgt spid="27"/>
                                        </p:tgtEl>
                                      </p:cBhvr>
                                    </p:animEffect>
                                    <p:anim calcmode="lin" valueType="num">
                                      <p:cBhvr>
                                        <p:cTn id="34" dur="1367"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35" dur="498"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36" dur="498" tmFilter="0, 0; 0.125,0.2665; 0.25,0.4; 0.375,0.465; 0.5,0.5;  0.625,0.535; 0.75,0.6; 0.875,0.7335; 1,1">
                                          <p:stCondLst>
                                            <p:cond delay="498"/>
                                          </p:stCondLst>
                                        </p:cTn>
                                        <p:tgtEl>
                                          <p:spTgt spid="27"/>
                                        </p:tgtEl>
                                        <p:attrNameLst>
                                          <p:attrName>ppt_y</p:attrName>
                                        </p:attrNameLst>
                                      </p:cBhvr>
                                      <p:tavLst>
                                        <p:tav tm="0" fmla="#ppt_y-sin(pi*$)/9">
                                          <p:val>
                                            <p:fltVal val="0"/>
                                          </p:val>
                                        </p:tav>
                                        <p:tav tm="100000">
                                          <p:val>
                                            <p:fltVal val="1"/>
                                          </p:val>
                                        </p:tav>
                                      </p:tavLst>
                                    </p:anim>
                                    <p:anim calcmode="lin" valueType="num">
                                      <p:cBhvr>
                                        <p:cTn id="37" dur="249" tmFilter="0, 0; 0.125,0.2665; 0.25,0.4; 0.375,0.465; 0.5,0.5;  0.625,0.535; 0.75,0.6; 0.875,0.7335; 1,1">
                                          <p:stCondLst>
                                            <p:cond delay="993"/>
                                          </p:stCondLst>
                                        </p:cTn>
                                        <p:tgtEl>
                                          <p:spTgt spid="27"/>
                                        </p:tgtEl>
                                        <p:attrNameLst>
                                          <p:attrName>ppt_y</p:attrName>
                                        </p:attrNameLst>
                                      </p:cBhvr>
                                      <p:tavLst>
                                        <p:tav tm="0" fmla="#ppt_y-sin(pi*$)/27">
                                          <p:val>
                                            <p:fltVal val="0"/>
                                          </p:val>
                                        </p:tav>
                                        <p:tav tm="100000">
                                          <p:val>
                                            <p:fltVal val="1"/>
                                          </p:val>
                                        </p:tav>
                                      </p:tavLst>
                                    </p:anim>
                                    <p:anim calcmode="lin" valueType="num">
                                      <p:cBhvr>
                                        <p:cTn id="38" dur="123" tmFilter="0, 0; 0.125,0.2665; 0.25,0.4; 0.375,0.465; 0.5,0.5;  0.625,0.535; 0.75,0.6; 0.875,0.7335; 1,1">
                                          <p:stCondLst>
                                            <p:cond delay="1242"/>
                                          </p:stCondLst>
                                        </p:cTn>
                                        <p:tgtEl>
                                          <p:spTgt spid="27"/>
                                        </p:tgtEl>
                                        <p:attrNameLst>
                                          <p:attrName>ppt_y</p:attrName>
                                        </p:attrNameLst>
                                      </p:cBhvr>
                                      <p:tavLst>
                                        <p:tav tm="0" fmla="#ppt_y-sin(pi*$)/81">
                                          <p:val>
                                            <p:fltVal val="0"/>
                                          </p:val>
                                        </p:tav>
                                        <p:tav tm="100000">
                                          <p:val>
                                            <p:fltVal val="1"/>
                                          </p:val>
                                        </p:tav>
                                      </p:tavLst>
                                    </p:anim>
                                    <p:animScale>
                                      <p:cBhvr>
                                        <p:cTn id="39" dur="20">
                                          <p:stCondLst>
                                            <p:cond delay="487"/>
                                          </p:stCondLst>
                                        </p:cTn>
                                        <p:tgtEl>
                                          <p:spTgt spid="27"/>
                                        </p:tgtEl>
                                      </p:cBhvr>
                                      <p:to x="100000" y="60000"/>
                                    </p:animScale>
                                    <p:animScale>
                                      <p:cBhvr>
                                        <p:cTn id="40" dur="124" decel="50000">
                                          <p:stCondLst>
                                            <p:cond delay="507"/>
                                          </p:stCondLst>
                                        </p:cTn>
                                        <p:tgtEl>
                                          <p:spTgt spid="27"/>
                                        </p:tgtEl>
                                      </p:cBhvr>
                                      <p:to x="100000" y="100000"/>
                                    </p:animScale>
                                    <p:animScale>
                                      <p:cBhvr>
                                        <p:cTn id="41" dur="20">
                                          <p:stCondLst>
                                            <p:cond delay="984"/>
                                          </p:stCondLst>
                                        </p:cTn>
                                        <p:tgtEl>
                                          <p:spTgt spid="27"/>
                                        </p:tgtEl>
                                      </p:cBhvr>
                                      <p:to x="100000" y="80000"/>
                                    </p:animScale>
                                    <p:animScale>
                                      <p:cBhvr>
                                        <p:cTn id="42" dur="124" decel="50000">
                                          <p:stCondLst>
                                            <p:cond delay="1004"/>
                                          </p:stCondLst>
                                        </p:cTn>
                                        <p:tgtEl>
                                          <p:spTgt spid="27"/>
                                        </p:tgtEl>
                                      </p:cBhvr>
                                      <p:to x="100000" y="100000"/>
                                    </p:animScale>
                                    <p:animScale>
                                      <p:cBhvr>
                                        <p:cTn id="43" dur="20">
                                          <p:stCondLst>
                                            <p:cond delay="1231"/>
                                          </p:stCondLst>
                                        </p:cTn>
                                        <p:tgtEl>
                                          <p:spTgt spid="27"/>
                                        </p:tgtEl>
                                      </p:cBhvr>
                                      <p:to x="100000" y="90000"/>
                                    </p:animScale>
                                    <p:animScale>
                                      <p:cBhvr>
                                        <p:cTn id="44" dur="124" decel="50000">
                                          <p:stCondLst>
                                            <p:cond delay="1251"/>
                                          </p:stCondLst>
                                        </p:cTn>
                                        <p:tgtEl>
                                          <p:spTgt spid="27"/>
                                        </p:tgtEl>
                                      </p:cBhvr>
                                      <p:to x="100000" y="100000"/>
                                    </p:animScale>
                                    <p:animScale>
                                      <p:cBhvr>
                                        <p:cTn id="45" dur="20">
                                          <p:stCondLst>
                                            <p:cond delay="1356"/>
                                          </p:stCondLst>
                                        </p:cTn>
                                        <p:tgtEl>
                                          <p:spTgt spid="27"/>
                                        </p:tgtEl>
                                      </p:cBhvr>
                                      <p:to x="100000" y="95000"/>
                                    </p:animScale>
                                    <p:animScale>
                                      <p:cBhvr>
                                        <p:cTn id="46" dur="124" decel="50000">
                                          <p:stCondLst>
                                            <p:cond delay="1376"/>
                                          </p:stCondLst>
                                        </p:cTn>
                                        <p:tgtEl>
                                          <p:spTgt spid="2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p:bldP spid="25"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F64F01CF-B755-46CC-B152-1F6BEEAD1D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2" name="组合 1">
            <a:extLst>
              <a:ext uri="{FF2B5EF4-FFF2-40B4-BE49-F238E27FC236}">
                <a16:creationId xmlns:a16="http://schemas.microsoft.com/office/drawing/2014/main" id="{5AB865B1-8CBD-4F6C-B29D-2BCE938AFAFA}"/>
              </a:ext>
            </a:extLst>
          </p:cNvPr>
          <p:cNvGrpSpPr/>
          <p:nvPr/>
        </p:nvGrpSpPr>
        <p:grpSpPr>
          <a:xfrm>
            <a:off x="2820020" y="2938709"/>
            <a:ext cx="6579400" cy="950688"/>
            <a:chOff x="5476609" y="1901362"/>
            <a:chExt cx="3861441" cy="557958"/>
          </a:xfrm>
        </p:grpSpPr>
        <p:sp>
          <p:nvSpPr>
            <p:cNvPr id="32" name="Freeform 10">
              <a:extLst>
                <a:ext uri="{FF2B5EF4-FFF2-40B4-BE49-F238E27FC236}">
                  <a16:creationId xmlns:a16="http://schemas.microsoft.com/office/drawing/2014/main" id="{3D5BF309-EE82-4B75-AD56-2964B1228C15}"/>
                </a:ext>
              </a:extLst>
            </p:cNvPr>
            <p:cNvSpPr>
              <a:spLocks/>
            </p:cNvSpPr>
            <p:nvPr/>
          </p:nvSpPr>
          <p:spPr bwMode="auto">
            <a:xfrm>
              <a:off x="6141190" y="1908016"/>
              <a:ext cx="3196860" cy="530359"/>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rgbClr val="8A896E"/>
              </a:solidFill>
              <a:round/>
              <a:headEnd/>
              <a:tailEnd/>
            </a:ln>
          </p:spPr>
          <p:txBody>
            <a:bodyPr lIns="68562" tIns="34281" rIns="68562" bIns="34281"/>
            <a:lstStyle/>
            <a:p>
              <a:endParaRPr lang="zh-CN" altLang="en-US" sz="1400"/>
            </a:p>
          </p:txBody>
        </p:sp>
        <p:sp>
          <p:nvSpPr>
            <p:cNvPr id="33" name="TextBox 105">
              <a:extLst>
                <a:ext uri="{FF2B5EF4-FFF2-40B4-BE49-F238E27FC236}">
                  <a16:creationId xmlns:a16="http://schemas.microsoft.com/office/drawing/2014/main" id="{B2B8F0A5-49A9-4522-B48E-6534389226A5}"/>
                </a:ext>
              </a:extLst>
            </p:cNvPr>
            <p:cNvSpPr txBox="1">
              <a:spLocks noChangeArrowheads="1"/>
            </p:cNvSpPr>
            <p:nvPr/>
          </p:nvSpPr>
          <p:spPr bwMode="auto">
            <a:xfrm>
              <a:off x="6475232" y="2009995"/>
              <a:ext cx="2103904" cy="32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dirty="0">
                  <a:solidFill>
                    <a:schemeClr val="bg1">
                      <a:lumMod val="50000"/>
                    </a:schemeClr>
                  </a:solidFill>
                  <a:latin typeface="微软雅黑" pitchFamily="34" charset="-122"/>
                  <a:ea typeface="微软雅黑" pitchFamily="34" charset="-122"/>
                </a:rPr>
                <a:t>加入你的标题描述</a:t>
              </a:r>
              <a:endParaRPr lang="zh-CN" altLang="en-US" sz="3200" b="0" dirty="0">
                <a:solidFill>
                  <a:schemeClr val="bg1">
                    <a:lumMod val="50000"/>
                  </a:schemeClr>
                </a:solidFill>
                <a:latin typeface="微软雅黑" pitchFamily="34" charset="-122"/>
                <a:ea typeface="微软雅黑" pitchFamily="34" charset="-122"/>
              </a:endParaRPr>
            </a:p>
          </p:txBody>
        </p:sp>
        <p:grpSp>
          <p:nvGrpSpPr>
            <p:cNvPr id="34" name="组合 33">
              <a:extLst>
                <a:ext uri="{FF2B5EF4-FFF2-40B4-BE49-F238E27FC236}">
                  <a16:creationId xmlns:a16="http://schemas.microsoft.com/office/drawing/2014/main" id="{0ECE737B-D512-446F-93BE-9E0607F98EF7}"/>
                </a:ext>
              </a:extLst>
            </p:cNvPr>
            <p:cNvGrpSpPr/>
            <p:nvPr/>
          </p:nvGrpSpPr>
          <p:grpSpPr>
            <a:xfrm>
              <a:off x="5476609" y="1901362"/>
              <a:ext cx="544548" cy="557958"/>
              <a:chOff x="2511588" y="3604589"/>
              <a:chExt cx="544548" cy="557958"/>
            </a:xfrm>
            <a:solidFill>
              <a:srgbClr val="8A896E"/>
            </a:solidFill>
          </p:grpSpPr>
          <p:sp>
            <p:nvSpPr>
              <p:cNvPr id="35" name="Rectangle 12">
                <a:extLst>
                  <a:ext uri="{FF2B5EF4-FFF2-40B4-BE49-F238E27FC236}">
                    <a16:creationId xmlns:a16="http://schemas.microsoft.com/office/drawing/2014/main" id="{FCEF24AE-7F90-44E9-AC09-D916B26E9200}"/>
                  </a:ext>
                </a:extLst>
              </p:cNvPr>
              <p:cNvSpPr>
                <a:spLocks noChangeArrowheads="1"/>
              </p:cNvSpPr>
              <p:nvPr/>
            </p:nvSpPr>
            <p:spPr bwMode="auto">
              <a:xfrm>
                <a:off x="2511588" y="3604589"/>
                <a:ext cx="544548" cy="557958"/>
              </a:xfrm>
              <a:prstGeom prst="rect">
                <a:avLst/>
              </a:prstGeom>
              <a:grp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chemeClr val="bg1"/>
                  </a:solidFill>
                </a:endParaRPr>
              </a:p>
            </p:txBody>
          </p:sp>
          <p:sp>
            <p:nvSpPr>
              <p:cNvPr id="36" name="TextBox 106">
                <a:extLst>
                  <a:ext uri="{FF2B5EF4-FFF2-40B4-BE49-F238E27FC236}">
                    <a16:creationId xmlns:a16="http://schemas.microsoft.com/office/drawing/2014/main" id="{EA254D77-D85A-4393-9683-94F466A8CC71}"/>
                  </a:ext>
                </a:extLst>
              </p:cNvPr>
              <p:cNvSpPr txBox="1">
                <a:spLocks noChangeArrowheads="1"/>
              </p:cNvSpPr>
              <p:nvPr/>
            </p:nvSpPr>
            <p:spPr bwMode="auto">
              <a:xfrm>
                <a:off x="2593479" y="3670474"/>
                <a:ext cx="377825" cy="401900"/>
              </a:xfrm>
              <a:prstGeom prst="rect">
                <a:avLst/>
              </a:prstGeom>
              <a:grp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4000" b="1" dirty="0">
                    <a:solidFill>
                      <a:schemeClr val="bg1"/>
                    </a:solidFill>
                    <a:latin typeface="微软雅黑" pitchFamily="34" charset="-122"/>
                    <a:ea typeface="微软雅黑" pitchFamily="34" charset="-122"/>
                  </a:rPr>
                  <a:t>1</a:t>
                </a:r>
                <a:endParaRPr lang="zh-CN" altLang="en-US" sz="4000" b="1" dirty="0">
                  <a:solidFill>
                    <a:schemeClr val="bg1"/>
                  </a:solidFill>
                  <a:latin typeface="微软雅黑" pitchFamily="34" charset="-122"/>
                  <a:ea typeface="微软雅黑" pitchFamily="34" charset="-122"/>
                </a:endParaRPr>
              </a:p>
            </p:txBody>
          </p:sp>
        </p:grpSp>
      </p:grpSp>
      <p:pic>
        <p:nvPicPr>
          <p:cNvPr id="37" name="图片 36">
            <a:extLst>
              <a:ext uri="{FF2B5EF4-FFF2-40B4-BE49-F238E27FC236}">
                <a16:creationId xmlns:a16="http://schemas.microsoft.com/office/drawing/2014/main" id="{102C728E-26C7-40D0-8571-E7E5AF9528E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97260" y="1525095"/>
            <a:ext cx="2455182" cy="2516702"/>
          </a:xfrm>
          <a:prstGeom prst="rect">
            <a:avLst/>
          </a:prstGeom>
        </p:spPr>
      </p:pic>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750"/>
                                            <p:tgtEl>
                                              <p:spTgt spid="15"/>
                                            </p:tgtEl>
                                          </p:cBhvr>
                                        </p:animEffect>
                                      </p:childTnLst>
                                    </p:cTn>
                                  </p:par>
                                </p:childTnLst>
                              </p:cTn>
                            </p:par>
                            <p:par>
                              <p:cTn id="8" fill="hold">
                                <p:stCondLst>
                                  <p:cond delay="750"/>
                                </p:stCondLst>
                                <p:childTnLst>
                                  <p:par>
                                    <p:cTn id="9" presetID="2" presetClass="entr" presetSubtype="8" fill="hold" nodeType="afterEffect" p14:presetBounceEnd="50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50000">
                                          <p:cBhvr additive="base">
                                            <p:cTn id="11" dur="10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750"/>
                                </p:stCondLst>
                                <p:childTnLst>
                                  <p:par>
                                    <p:cTn id="14" presetID="26" presetClass="entr" presetSubtype="0"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down)">
                                          <p:cBhvr>
                                            <p:cTn id="16" dur="362">
                                              <p:stCondLst>
                                                <p:cond delay="0"/>
                                              </p:stCondLst>
                                            </p:cTn>
                                            <p:tgtEl>
                                              <p:spTgt spid="37"/>
                                            </p:tgtEl>
                                          </p:cBhvr>
                                        </p:animEffect>
                                        <p:anim calcmode="lin" valueType="num">
                                          <p:cBhvr>
                                            <p:cTn id="17" dur="1139" tmFilter="0,0; 0.14,0.36; 0.43,0.73; 0.71,0.91; 1.0,1.0">
                                              <p:stCondLst>
                                                <p:cond delay="0"/>
                                              </p:stCondLst>
                                            </p:cTn>
                                            <p:tgtEl>
                                              <p:spTgt spid="37"/>
                                            </p:tgtEl>
                                            <p:attrNameLst>
                                              <p:attrName>ppt_x</p:attrName>
                                            </p:attrNameLst>
                                          </p:cBhvr>
                                          <p:tavLst>
                                            <p:tav tm="0">
                                              <p:val>
                                                <p:strVal val="#ppt_x-0.25"/>
                                              </p:val>
                                            </p:tav>
                                            <p:tav tm="100000">
                                              <p:val>
                                                <p:strVal val="#ppt_x"/>
                                              </p:val>
                                            </p:tav>
                                          </p:tavLst>
                                        </p:anim>
                                        <p:anim calcmode="lin" valueType="num">
                                          <p:cBhvr>
                                            <p:cTn id="18" dur="415" tmFilter="0.0,0.0; 0.25,0.07; 0.50,0.2; 0.75,0.467; 1.0,1.0">
                                              <p:stCondLst>
                                                <p:cond delay="0"/>
                                              </p:stCondLst>
                                            </p:cTn>
                                            <p:tgtEl>
                                              <p:spTgt spid="37"/>
                                            </p:tgtEl>
                                            <p:attrNameLst>
                                              <p:attrName>ppt_y</p:attrName>
                                            </p:attrNameLst>
                                          </p:cBhvr>
                                          <p:tavLst>
                                            <p:tav tm="0" fmla="#ppt_y-sin(pi*$)/3">
                                              <p:val>
                                                <p:fltVal val="0.5"/>
                                              </p:val>
                                            </p:tav>
                                            <p:tav tm="100000">
                                              <p:val>
                                                <p:fltVal val="1"/>
                                              </p:val>
                                            </p:tav>
                                          </p:tavLst>
                                        </p:anim>
                                        <p:anim calcmode="lin" valueType="num">
                                          <p:cBhvr>
                                            <p:cTn id="19" dur="415" tmFilter="0, 0; 0.125,0.2665; 0.25,0.4; 0.375,0.465; 0.5,0.5;  0.625,0.535; 0.75,0.6; 0.875,0.7335; 1,1">
                                              <p:stCondLst>
                                                <p:cond delay="415"/>
                                              </p:stCondLst>
                                            </p:cTn>
                                            <p:tgtEl>
                                              <p:spTgt spid="37"/>
                                            </p:tgtEl>
                                            <p:attrNameLst>
                                              <p:attrName>ppt_y</p:attrName>
                                            </p:attrNameLst>
                                          </p:cBhvr>
                                          <p:tavLst>
                                            <p:tav tm="0" fmla="#ppt_y-sin(pi*$)/9">
                                              <p:val>
                                                <p:fltVal val="0"/>
                                              </p:val>
                                            </p:tav>
                                            <p:tav tm="100000">
                                              <p:val>
                                                <p:fltVal val="1"/>
                                              </p:val>
                                            </p:tav>
                                          </p:tavLst>
                                        </p:anim>
                                        <p:anim calcmode="lin" valueType="num">
                                          <p:cBhvr>
                                            <p:cTn id="20" dur="207" tmFilter="0, 0; 0.125,0.2665; 0.25,0.4; 0.375,0.465; 0.5,0.5;  0.625,0.535; 0.75,0.6; 0.875,0.7335; 1,1">
                                              <p:stCondLst>
                                                <p:cond delay="828"/>
                                              </p:stCondLst>
                                            </p:cTn>
                                            <p:tgtEl>
                                              <p:spTgt spid="37"/>
                                            </p:tgtEl>
                                            <p:attrNameLst>
                                              <p:attrName>ppt_y</p:attrName>
                                            </p:attrNameLst>
                                          </p:cBhvr>
                                          <p:tavLst>
                                            <p:tav tm="0" fmla="#ppt_y-sin(pi*$)/27">
                                              <p:val>
                                                <p:fltVal val="0"/>
                                              </p:val>
                                            </p:tav>
                                            <p:tav tm="100000">
                                              <p:val>
                                                <p:fltVal val="1"/>
                                              </p:val>
                                            </p:tav>
                                          </p:tavLst>
                                        </p:anim>
                                        <p:anim calcmode="lin" valueType="num">
                                          <p:cBhvr>
                                            <p:cTn id="21" dur="103" tmFilter="0, 0; 0.125,0.2665; 0.25,0.4; 0.375,0.465; 0.5,0.5;  0.625,0.535; 0.75,0.6; 0.875,0.7335; 1,1">
                                              <p:stCondLst>
                                                <p:cond delay="1035"/>
                                              </p:stCondLst>
                                            </p:cTn>
                                            <p:tgtEl>
                                              <p:spTgt spid="37"/>
                                            </p:tgtEl>
                                            <p:attrNameLst>
                                              <p:attrName>ppt_y</p:attrName>
                                            </p:attrNameLst>
                                          </p:cBhvr>
                                          <p:tavLst>
                                            <p:tav tm="0" fmla="#ppt_y-sin(pi*$)/81">
                                              <p:val>
                                                <p:fltVal val="0"/>
                                              </p:val>
                                            </p:tav>
                                            <p:tav tm="100000">
                                              <p:val>
                                                <p:fltVal val="1"/>
                                              </p:val>
                                            </p:tav>
                                          </p:tavLst>
                                        </p:anim>
                                        <p:animScale>
                                          <p:cBhvr>
                                            <p:cTn id="22" dur="16">
                                              <p:stCondLst>
                                                <p:cond delay="406"/>
                                              </p:stCondLst>
                                            </p:cTn>
                                            <p:tgtEl>
                                              <p:spTgt spid="37"/>
                                            </p:tgtEl>
                                          </p:cBhvr>
                                          <p:to x="100000" y="60000"/>
                                        </p:animScale>
                                        <p:animScale>
                                          <p:cBhvr>
                                            <p:cTn id="23" dur="104" decel="50000">
                                              <p:stCondLst>
                                                <p:cond delay="423"/>
                                              </p:stCondLst>
                                            </p:cTn>
                                            <p:tgtEl>
                                              <p:spTgt spid="37"/>
                                            </p:tgtEl>
                                          </p:cBhvr>
                                          <p:to x="100000" y="100000"/>
                                        </p:animScale>
                                        <p:animScale>
                                          <p:cBhvr>
                                            <p:cTn id="24" dur="16">
                                              <p:stCondLst>
                                                <p:cond delay="820"/>
                                              </p:stCondLst>
                                            </p:cTn>
                                            <p:tgtEl>
                                              <p:spTgt spid="37"/>
                                            </p:tgtEl>
                                          </p:cBhvr>
                                          <p:to x="100000" y="80000"/>
                                        </p:animScale>
                                        <p:animScale>
                                          <p:cBhvr>
                                            <p:cTn id="25" dur="104" decel="50000">
                                              <p:stCondLst>
                                                <p:cond delay="836"/>
                                              </p:stCondLst>
                                            </p:cTn>
                                            <p:tgtEl>
                                              <p:spTgt spid="37"/>
                                            </p:tgtEl>
                                          </p:cBhvr>
                                          <p:to x="100000" y="100000"/>
                                        </p:animScale>
                                        <p:animScale>
                                          <p:cBhvr>
                                            <p:cTn id="26" dur="16">
                                              <p:stCondLst>
                                                <p:cond delay="1026"/>
                                              </p:stCondLst>
                                            </p:cTn>
                                            <p:tgtEl>
                                              <p:spTgt spid="37"/>
                                            </p:tgtEl>
                                          </p:cBhvr>
                                          <p:to x="100000" y="90000"/>
                                        </p:animScale>
                                        <p:animScale>
                                          <p:cBhvr>
                                            <p:cTn id="27" dur="104" decel="50000">
                                              <p:stCondLst>
                                                <p:cond delay="1042"/>
                                              </p:stCondLst>
                                            </p:cTn>
                                            <p:tgtEl>
                                              <p:spTgt spid="37"/>
                                            </p:tgtEl>
                                          </p:cBhvr>
                                          <p:to x="100000" y="100000"/>
                                        </p:animScale>
                                        <p:animScale>
                                          <p:cBhvr>
                                            <p:cTn id="28" dur="16">
                                              <p:stCondLst>
                                                <p:cond delay="1130"/>
                                              </p:stCondLst>
                                            </p:cTn>
                                            <p:tgtEl>
                                              <p:spTgt spid="37"/>
                                            </p:tgtEl>
                                          </p:cBhvr>
                                          <p:to x="100000" y="95000"/>
                                        </p:animScale>
                                        <p:animScale>
                                          <p:cBhvr>
                                            <p:cTn id="29" dur="104" decel="50000">
                                              <p:stCondLst>
                                                <p:cond delay="1146"/>
                                              </p:stCondLst>
                                            </p:cTn>
                                            <p:tgtEl>
                                              <p:spTgt spid="3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750"/>
                                            <p:tgtEl>
                                              <p:spTgt spid="15"/>
                                            </p:tgtEl>
                                          </p:cBhvr>
                                        </p:animEffect>
                                      </p:childTnLst>
                                    </p:cTn>
                                  </p:par>
                                </p:childTnLst>
                              </p:cTn>
                            </p:par>
                            <p:par>
                              <p:cTn id="8" fill="hold">
                                <p:stCondLst>
                                  <p:cond delay="75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750"/>
                                </p:stCondLst>
                                <p:childTnLst>
                                  <p:par>
                                    <p:cTn id="14" presetID="26" presetClass="entr" presetSubtype="0"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down)">
                                          <p:cBhvr>
                                            <p:cTn id="16" dur="362">
                                              <p:stCondLst>
                                                <p:cond delay="0"/>
                                              </p:stCondLst>
                                            </p:cTn>
                                            <p:tgtEl>
                                              <p:spTgt spid="37"/>
                                            </p:tgtEl>
                                          </p:cBhvr>
                                        </p:animEffect>
                                        <p:anim calcmode="lin" valueType="num">
                                          <p:cBhvr>
                                            <p:cTn id="17" dur="1139" tmFilter="0,0; 0.14,0.36; 0.43,0.73; 0.71,0.91; 1.0,1.0">
                                              <p:stCondLst>
                                                <p:cond delay="0"/>
                                              </p:stCondLst>
                                            </p:cTn>
                                            <p:tgtEl>
                                              <p:spTgt spid="37"/>
                                            </p:tgtEl>
                                            <p:attrNameLst>
                                              <p:attrName>ppt_x</p:attrName>
                                            </p:attrNameLst>
                                          </p:cBhvr>
                                          <p:tavLst>
                                            <p:tav tm="0">
                                              <p:val>
                                                <p:strVal val="#ppt_x-0.25"/>
                                              </p:val>
                                            </p:tav>
                                            <p:tav tm="100000">
                                              <p:val>
                                                <p:strVal val="#ppt_x"/>
                                              </p:val>
                                            </p:tav>
                                          </p:tavLst>
                                        </p:anim>
                                        <p:anim calcmode="lin" valueType="num">
                                          <p:cBhvr>
                                            <p:cTn id="18" dur="415" tmFilter="0.0,0.0; 0.25,0.07; 0.50,0.2; 0.75,0.467; 1.0,1.0">
                                              <p:stCondLst>
                                                <p:cond delay="0"/>
                                              </p:stCondLst>
                                            </p:cTn>
                                            <p:tgtEl>
                                              <p:spTgt spid="37"/>
                                            </p:tgtEl>
                                            <p:attrNameLst>
                                              <p:attrName>ppt_y</p:attrName>
                                            </p:attrNameLst>
                                          </p:cBhvr>
                                          <p:tavLst>
                                            <p:tav tm="0" fmla="#ppt_y-sin(pi*$)/3">
                                              <p:val>
                                                <p:fltVal val="0.5"/>
                                              </p:val>
                                            </p:tav>
                                            <p:tav tm="100000">
                                              <p:val>
                                                <p:fltVal val="1"/>
                                              </p:val>
                                            </p:tav>
                                          </p:tavLst>
                                        </p:anim>
                                        <p:anim calcmode="lin" valueType="num">
                                          <p:cBhvr>
                                            <p:cTn id="19" dur="415" tmFilter="0, 0; 0.125,0.2665; 0.25,0.4; 0.375,0.465; 0.5,0.5;  0.625,0.535; 0.75,0.6; 0.875,0.7335; 1,1">
                                              <p:stCondLst>
                                                <p:cond delay="415"/>
                                              </p:stCondLst>
                                            </p:cTn>
                                            <p:tgtEl>
                                              <p:spTgt spid="37"/>
                                            </p:tgtEl>
                                            <p:attrNameLst>
                                              <p:attrName>ppt_y</p:attrName>
                                            </p:attrNameLst>
                                          </p:cBhvr>
                                          <p:tavLst>
                                            <p:tav tm="0" fmla="#ppt_y-sin(pi*$)/9">
                                              <p:val>
                                                <p:fltVal val="0"/>
                                              </p:val>
                                            </p:tav>
                                            <p:tav tm="100000">
                                              <p:val>
                                                <p:fltVal val="1"/>
                                              </p:val>
                                            </p:tav>
                                          </p:tavLst>
                                        </p:anim>
                                        <p:anim calcmode="lin" valueType="num">
                                          <p:cBhvr>
                                            <p:cTn id="20" dur="207" tmFilter="0, 0; 0.125,0.2665; 0.25,0.4; 0.375,0.465; 0.5,0.5;  0.625,0.535; 0.75,0.6; 0.875,0.7335; 1,1">
                                              <p:stCondLst>
                                                <p:cond delay="828"/>
                                              </p:stCondLst>
                                            </p:cTn>
                                            <p:tgtEl>
                                              <p:spTgt spid="37"/>
                                            </p:tgtEl>
                                            <p:attrNameLst>
                                              <p:attrName>ppt_y</p:attrName>
                                            </p:attrNameLst>
                                          </p:cBhvr>
                                          <p:tavLst>
                                            <p:tav tm="0" fmla="#ppt_y-sin(pi*$)/27">
                                              <p:val>
                                                <p:fltVal val="0"/>
                                              </p:val>
                                            </p:tav>
                                            <p:tav tm="100000">
                                              <p:val>
                                                <p:fltVal val="1"/>
                                              </p:val>
                                            </p:tav>
                                          </p:tavLst>
                                        </p:anim>
                                        <p:anim calcmode="lin" valueType="num">
                                          <p:cBhvr>
                                            <p:cTn id="21" dur="103" tmFilter="0, 0; 0.125,0.2665; 0.25,0.4; 0.375,0.465; 0.5,0.5;  0.625,0.535; 0.75,0.6; 0.875,0.7335; 1,1">
                                              <p:stCondLst>
                                                <p:cond delay="1035"/>
                                              </p:stCondLst>
                                            </p:cTn>
                                            <p:tgtEl>
                                              <p:spTgt spid="37"/>
                                            </p:tgtEl>
                                            <p:attrNameLst>
                                              <p:attrName>ppt_y</p:attrName>
                                            </p:attrNameLst>
                                          </p:cBhvr>
                                          <p:tavLst>
                                            <p:tav tm="0" fmla="#ppt_y-sin(pi*$)/81">
                                              <p:val>
                                                <p:fltVal val="0"/>
                                              </p:val>
                                            </p:tav>
                                            <p:tav tm="100000">
                                              <p:val>
                                                <p:fltVal val="1"/>
                                              </p:val>
                                            </p:tav>
                                          </p:tavLst>
                                        </p:anim>
                                        <p:animScale>
                                          <p:cBhvr>
                                            <p:cTn id="22" dur="16">
                                              <p:stCondLst>
                                                <p:cond delay="406"/>
                                              </p:stCondLst>
                                            </p:cTn>
                                            <p:tgtEl>
                                              <p:spTgt spid="37"/>
                                            </p:tgtEl>
                                          </p:cBhvr>
                                          <p:to x="100000" y="60000"/>
                                        </p:animScale>
                                        <p:animScale>
                                          <p:cBhvr>
                                            <p:cTn id="23" dur="104" decel="50000">
                                              <p:stCondLst>
                                                <p:cond delay="423"/>
                                              </p:stCondLst>
                                            </p:cTn>
                                            <p:tgtEl>
                                              <p:spTgt spid="37"/>
                                            </p:tgtEl>
                                          </p:cBhvr>
                                          <p:to x="100000" y="100000"/>
                                        </p:animScale>
                                        <p:animScale>
                                          <p:cBhvr>
                                            <p:cTn id="24" dur="16">
                                              <p:stCondLst>
                                                <p:cond delay="820"/>
                                              </p:stCondLst>
                                            </p:cTn>
                                            <p:tgtEl>
                                              <p:spTgt spid="37"/>
                                            </p:tgtEl>
                                          </p:cBhvr>
                                          <p:to x="100000" y="80000"/>
                                        </p:animScale>
                                        <p:animScale>
                                          <p:cBhvr>
                                            <p:cTn id="25" dur="104" decel="50000">
                                              <p:stCondLst>
                                                <p:cond delay="836"/>
                                              </p:stCondLst>
                                            </p:cTn>
                                            <p:tgtEl>
                                              <p:spTgt spid="37"/>
                                            </p:tgtEl>
                                          </p:cBhvr>
                                          <p:to x="100000" y="100000"/>
                                        </p:animScale>
                                        <p:animScale>
                                          <p:cBhvr>
                                            <p:cTn id="26" dur="16">
                                              <p:stCondLst>
                                                <p:cond delay="1026"/>
                                              </p:stCondLst>
                                            </p:cTn>
                                            <p:tgtEl>
                                              <p:spTgt spid="37"/>
                                            </p:tgtEl>
                                          </p:cBhvr>
                                          <p:to x="100000" y="90000"/>
                                        </p:animScale>
                                        <p:animScale>
                                          <p:cBhvr>
                                            <p:cTn id="27" dur="104" decel="50000">
                                              <p:stCondLst>
                                                <p:cond delay="1042"/>
                                              </p:stCondLst>
                                            </p:cTn>
                                            <p:tgtEl>
                                              <p:spTgt spid="37"/>
                                            </p:tgtEl>
                                          </p:cBhvr>
                                          <p:to x="100000" y="100000"/>
                                        </p:animScale>
                                        <p:animScale>
                                          <p:cBhvr>
                                            <p:cTn id="28" dur="16">
                                              <p:stCondLst>
                                                <p:cond delay="1130"/>
                                              </p:stCondLst>
                                            </p:cTn>
                                            <p:tgtEl>
                                              <p:spTgt spid="37"/>
                                            </p:tgtEl>
                                          </p:cBhvr>
                                          <p:to x="100000" y="95000"/>
                                        </p:animScale>
                                        <p:animScale>
                                          <p:cBhvr>
                                            <p:cTn id="29" dur="104" decel="50000">
                                              <p:stCondLst>
                                                <p:cond delay="1146"/>
                                              </p:stCondLst>
                                            </p:cTn>
                                            <p:tgtEl>
                                              <p:spTgt spid="3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C9357CAB-D5F9-4E67-AEE6-F72FA55E5EF2}"/>
              </a:ext>
            </a:extLst>
          </p:cNvPr>
          <p:cNvGrpSpPr/>
          <p:nvPr/>
        </p:nvGrpSpPr>
        <p:grpSpPr>
          <a:xfrm>
            <a:off x="4481038" y="413438"/>
            <a:ext cx="3255323" cy="653431"/>
            <a:chOff x="4973577" y="1165682"/>
            <a:chExt cx="2311400" cy="653431"/>
          </a:xfrm>
        </p:grpSpPr>
        <p:sp>
          <p:nvSpPr>
            <p:cNvPr id="16" name="TextBox 8">
              <a:extLst>
                <a:ext uri="{FF2B5EF4-FFF2-40B4-BE49-F238E27FC236}">
                  <a16:creationId xmlns:a16="http://schemas.microsoft.com/office/drawing/2014/main" id="{78651011-03CA-4D62-84E8-8E5B03A17CB6}"/>
                </a:ext>
              </a:extLst>
            </p:cNvPr>
            <p:cNvSpPr txBox="1">
              <a:spLocks noChangeArrowheads="1"/>
            </p:cNvSpPr>
            <p:nvPr/>
          </p:nvSpPr>
          <p:spPr bwMode="auto">
            <a:xfrm>
              <a:off x="4973577" y="11656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8A896E"/>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17" name="TextBox 8">
              <a:extLst>
                <a:ext uri="{FF2B5EF4-FFF2-40B4-BE49-F238E27FC236}">
                  <a16:creationId xmlns:a16="http://schemas.microsoft.com/office/drawing/2014/main" id="{35DD5958-AE25-4576-B4C5-0381196922E1}"/>
                </a:ext>
              </a:extLst>
            </p:cNvPr>
            <p:cNvSpPr txBox="1">
              <a:spLocks noChangeArrowheads="1"/>
            </p:cNvSpPr>
            <p:nvPr/>
          </p:nvSpPr>
          <p:spPr bwMode="auto">
            <a:xfrm>
              <a:off x="4973577" y="1634447"/>
              <a:ext cx="23114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a:extLst>
              <a:ext uri="{FF2B5EF4-FFF2-40B4-BE49-F238E27FC236}">
                <a16:creationId xmlns:a16="http://schemas.microsoft.com/office/drawing/2014/main" id="{74DE71CE-EAC9-43E5-8DE4-C19DF4795C40}"/>
              </a:ext>
            </a:extLst>
          </p:cNvPr>
          <p:cNvGrpSpPr/>
          <p:nvPr/>
        </p:nvGrpSpPr>
        <p:grpSpPr>
          <a:xfrm>
            <a:off x="1181099" y="1963477"/>
            <a:ext cx="4648201" cy="4008898"/>
            <a:chOff x="1175672" y="1121802"/>
            <a:chExt cx="5198938" cy="3482146"/>
          </a:xfrm>
        </p:grpSpPr>
        <p:sp>
          <p:nvSpPr>
            <p:cNvPr id="6" name="矩形 5">
              <a:extLst>
                <a:ext uri="{FF2B5EF4-FFF2-40B4-BE49-F238E27FC236}">
                  <a16:creationId xmlns:a16="http://schemas.microsoft.com/office/drawing/2014/main" id="{06013A24-F575-4302-B849-05FC935F3AE9}"/>
                </a:ext>
              </a:extLst>
            </p:cNvPr>
            <p:cNvSpPr/>
            <p:nvPr/>
          </p:nvSpPr>
          <p:spPr>
            <a:xfrm>
              <a:off x="4632991" y="2867768"/>
              <a:ext cx="1741619" cy="1736180"/>
            </a:xfrm>
            <a:prstGeom prst="rect">
              <a:avLst/>
            </a:prstGeom>
            <a:solidFill>
              <a:srgbClr val="8A896E"/>
            </a:solidFill>
            <a:ln w="12700" cap="flat" cmpd="sng" algn="ctr">
              <a:noFill/>
              <a:prstDash val="solid"/>
              <a:miter lim="800000"/>
            </a:ln>
            <a:effectLst/>
          </p:spPr>
          <p:txBody>
            <a:bodyPr lIns="100774" tIns="50388" rIns="100774" bIns="50388" anchor="ctr"/>
            <a:lstStyle/>
            <a:p>
              <a:pPr algn="ctr">
                <a:lnSpc>
                  <a:spcPct val="130000"/>
                </a:lnSpc>
                <a:defRPr/>
              </a:pPr>
              <a:r>
                <a:rPr lang="zh-CN" altLang="en-US" sz="1600" kern="0" dirty="0">
                  <a:solidFill>
                    <a:srgbClr val="F9F9F9"/>
                  </a:solidFill>
                  <a:latin typeface="微软雅黑" pitchFamily="34" charset="-122"/>
                  <a:ea typeface="微软雅黑" pitchFamily="34" charset="-122"/>
                </a:rPr>
                <a:t>标题</a:t>
              </a:r>
              <a:endParaRPr lang="en-US" altLang="zh-CN" sz="1600" kern="0" dirty="0">
                <a:solidFill>
                  <a:srgbClr val="F9F9F9"/>
                </a:solidFill>
                <a:latin typeface="微软雅黑" pitchFamily="34" charset="-122"/>
                <a:ea typeface="微软雅黑" pitchFamily="34" charset="-122"/>
              </a:endParaRP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endParaRPr lang="en-US" altLang="zh-CN" sz="1500" kern="0" dirty="0">
                <a:solidFill>
                  <a:srgbClr val="F9F9F9"/>
                </a:solidFill>
                <a:latin typeface="微软雅黑" pitchFamily="34" charset="-122"/>
                <a:ea typeface="微软雅黑" pitchFamily="34" charset="-122"/>
              </a:endParaRP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p>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sp>
          <p:nvSpPr>
            <p:cNvPr id="7" name="矩形 6">
              <a:extLst>
                <a:ext uri="{FF2B5EF4-FFF2-40B4-BE49-F238E27FC236}">
                  <a16:creationId xmlns:a16="http://schemas.microsoft.com/office/drawing/2014/main" id="{0997198A-FB47-494C-B338-1E1FF31362F4}"/>
                </a:ext>
              </a:extLst>
            </p:cNvPr>
            <p:cNvSpPr/>
            <p:nvPr/>
          </p:nvSpPr>
          <p:spPr>
            <a:xfrm>
              <a:off x="2912829" y="1121802"/>
              <a:ext cx="3461781" cy="1736180"/>
            </a:xfrm>
            <a:prstGeom prst="rect">
              <a:avLst/>
            </a:prstGeom>
            <a:blipFill dpi="0" rotWithShape="1">
              <a:blip r:embed="rId3"/>
              <a:srcRect/>
              <a:stretch>
                <a:fillRect/>
              </a:stretch>
            </a:blipFill>
            <a:ln w="12700" cap="flat" cmpd="sng" algn="ctr">
              <a:noFill/>
              <a:prstDash val="solid"/>
              <a:miter lim="800000"/>
            </a:ln>
            <a:effectLst/>
          </p:spPr>
          <p:txBody>
            <a:bodyPr lIns="100774" tIns="50388" rIns="100774" bIns="50388" anchor="ctr"/>
            <a:lstStyle/>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sp>
          <p:nvSpPr>
            <p:cNvPr id="8" name="矩形 7">
              <a:extLst>
                <a:ext uri="{FF2B5EF4-FFF2-40B4-BE49-F238E27FC236}">
                  <a16:creationId xmlns:a16="http://schemas.microsoft.com/office/drawing/2014/main" id="{C6615088-438A-4597-9BAC-86F2D8139E05}"/>
                </a:ext>
              </a:extLst>
            </p:cNvPr>
            <p:cNvSpPr/>
            <p:nvPr/>
          </p:nvSpPr>
          <p:spPr>
            <a:xfrm>
              <a:off x="1175672" y="1121802"/>
              <a:ext cx="1737156" cy="1755757"/>
            </a:xfrm>
            <a:prstGeom prst="rect">
              <a:avLst/>
            </a:prstGeom>
            <a:solidFill>
              <a:srgbClr val="8A896E"/>
            </a:solidFill>
            <a:ln w="12700" cap="flat" cmpd="sng" algn="ctr">
              <a:noFill/>
              <a:prstDash val="solid"/>
              <a:miter lim="800000"/>
            </a:ln>
            <a:effectLst/>
          </p:spPr>
          <p:txBody>
            <a:bodyPr lIns="100774" tIns="50388" rIns="100774" bIns="50388" anchor="ctr"/>
            <a:lstStyle/>
            <a:p>
              <a:pPr algn="ctr">
                <a:lnSpc>
                  <a:spcPct val="130000"/>
                </a:lnSpc>
                <a:defRPr/>
              </a:pPr>
              <a:r>
                <a:rPr lang="zh-CN" altLang="en-US" sz="1600" kern="0" dirty="0">
                  <a:solidFill>
                    <a:srgbClr val="F9F9F9"/>
                  </a:solidFill>
                  <a:latin typeface="微软雅黑" pitchFamily="34" charset="-122"/>
                  <a:ea typeface="微软雅黑" pitchFamily="34" charset="-122"/>
                </a:rPr>
                <a:t>标题</a:t>
              </a:r>
              <a:endParaRPr lang="en-US" altLang="zh-CN" sz="1600" kern="0" dirty="0">
                <a:solidFill>
                  <a:srgbClr val="F9F9F9"/>
                </a:solidFill>
                <a:latin typeface="微软雅黑" pitchFamily="34" charset="-122"/>
                <a:ea typeface="微软雅黑" pitchFamily="34" charset="-122"/>
              </a:endParaRP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endParaRPr lang="en-US" altLang="zh-CN" sz="1500" kern="0" dirty="0">
                <a:solidFill>
                  <a:srgbClr val="F9F9F9"/>
                </a:solidFill>
                <a:latin typeface="微软雅黑" pitchFamily="34" charset="-122"/>
                <a:ea typeface="微软雅黑" pitchFamily="34" charset="-122"/>
              </a:endParaRP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p>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sp>
          <p:nvSpPr>
            <p:cNvPr id="9" name="矩形 8">
              <a:extLst>
                <a:ext uri="{FF2B5EF4-FFF2-40B4-BE49-F238E27FC236}">
                  <a16:creationId xmlns:a16="http://schemas.microsoft.com/office/drawing/2014/main" id="{42EBA0C4-F898-4DDB-A623-B05FFDFB77CB}"/>
                </a:ext>
              </a:extLst>
            </p:cNvPr>
            <p:cNvSpPr/>
            <p:nvPr/>
          </p:nvSpPr>
          <p:spPr>
            <a:xfrm>
              <a:off x="1175672" y="2867768"/>
              <a:ext cx="3462940" cy="1736180"/>
            </a:xfrm>
            <a:prstGeom prst="rect">
              <a:avLst/>
            </a:prstGeom>
            <a:blipFill>
              <a:blip r:embed="rId4"/>
              <a:stretch>
                <a:fillRect/>
              </a:stretch>
            </a:blipFill>
            <a:ln w="12700" cap="flat" cmpd="sng" algn="ctr">
              <a:noFill/>
              <a:prstDash val="solid"/>
              <a:miter lim="800000"/>
            </a:ln>
            <a:effectLst/>
          </p:spPr>
          <p:txBody>
            <a:bodyPr lIns="100774" tIns="50388" rIns="100774" bIns="50388" anchor="ctr"/>
            <a:lstStyle/>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grpSp>
      <p:sp>
        <p:nvSpPr>
          <p:cNvPr id="10" name="Rectangle 70">
            <a:extLst>
              <a:ext uri="{FF2B5EF4-FFF2-40B4-BE49-F238E27FC236}">
                <a16:creationId xmlns:a16="http://schemas.microsoft.com/office/drawing/2014/main" id="{37CF23F8-DF4C-469C-B078-3585CE4FAA59}"/>
              </a:ext>
            </a:extLst>
          </p:cNvPr>
          <p:cNvSpPr>
            <a:spLocks noChangeArrowheads="1"/>
          </p:cNvSpPr>
          <p:nvPr/>
        </p:nvSpPr>
        <p:spPr bwMode="auto">
          <a:xfrm flipH="1">
            <a:off x="6562938" y="2049770"/>
            <a:ext cx="12930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813" eaLnBrk="1" hangingPunct="1"/>
            <a:r>
              <a:rPr lang="en-US" altLang="zh-CN" sz="2000" noProof="1">
                <a:solidFill>
                  <a:schemeClr val="bg1">
                    <a:lumMod val="50000"/>
                  </a:schemeClr>
                </a:solidFill>
                <a:latin typeface="Abraham Lincoln" pitchFamily="2" charset="0"/>
                <a:ea typeface="Lato Light" pitchFamily="34" charset="0"/>
                <a:cs typeface="Lato Light" pitchFamily="34" charset="0"/>
              </a:rPr>
              <a:t>Promotion</a:t>
            </a:r>
          </a:p>
        </p:txBody>
      </p:sp>
      <p:sp>
        <p:nvSpPr>
          <p:cNvPr id="11" name="Rectangle 23">
            <a:extLst>
              <a:ext uri="{FF2B5EF4-FFF2-40B4-BE49-F238E27FC236}">
                <a16:creationId xmlns:a16="http://schemas.microsoft.com/office/drawing/2014/main" id="{0A3FAB91-FA29-422E-9628-9ED1608F6AFF}"/>
              </a:ext>
            </a:extLst>
          </p:cNvPr>
          <p:cNvSpPr/>
          <p:nvPr/>
        </p:nvSpPr>
        <p:spPr>
          <a:xfrm flipH="1">
            <a:off x="6562938" y="2386320"/>
            <a:ext cx="4943475" cy="430887"/>
          </a:xfrm>
          <a:prstGeom prst="rect">
            <a:avLst/>
          </a:prstGeom>
        </p:spPr>
        <p:txBody>
          <a:bodyPr>
            <a:spAutoFit/>
          </a:bodyPr>
          <a:lstStyle/>
          <a:p>
            <a:pPr algn="just" eaLnBrk="1" fontAlgn="auto" hangingPunct="1">
              <a:spcBef>
                <a:spcPts val="0"/>
              </a:spcBef>
              <a:spcAft>
                <a:spcPts val="0"/>
              </a:spcAft>
              <a:defRPr/>
            </a:pPr>
            <a:r>
              <a:rPr lang="en-US" sz="1100" noProof="1">
                <a:solidFill>
                  <a:schemeClr val="bg1">
                    <a:lumMod val="50000"/>
                  </a:schemeClr>
                </a:solidFill>
                <a:latin typeface="+mj-lt"/>
                <a:ea typeface="Roboto Light" panose="02000000000000000000" pitchFamily="2" charset="0"/>
              </a:rPr>
              <a:t>Lorem ipsum dolor sit amet, consectetur adipiscing elit. Nulla imperdiet volutpat dui at fermentum..</a:t>
            </a:r>
          </a:p>
        </p:txBody>
      </p:sp>
      <p:sp>
        <p:nvSpPr>
          <p:cNvPr id="13" name="Rectangle 42">
            <a:extLst>
              <a:ext uri="{FF2B5EF4-FFF2-40B4-BE49-F238E27FC236}">
                <a16:creationId xmlns:a16="http://schemas.microsoft.com/office/drawing/2014/main" id="{81486E43-0CE5-4390-80DD-4EBAF6F66C31}"/>
              </a:ext>
            </a:extLst>
          </p:cNvPr>
          <p:cNvSpPr>
            <a:spLocks noChangeArrowheads="1"/>
          </p:cNvSpPr>
          <p:nvPr/>
        </p:nvSpPr>
        <p:spPr bwMode="auto">
          <a:xfrm flipH="1">
            <a:off x="6562938" y="2997353"/>
            <a:ext cx="63030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813" eaLnBrk="1" hangingPunct="1"/>
            <a:r>
              <a:rPr lang="en-US" altLang="zh-CN" sz="2000" noProof="1">
                <a:solidFill>
                  <a:schemeClr val="bg1">
                    <a:lumMod val="50000"/>
                  </a:schemeClr>
                </a:solidFill>
                <a:latin typeface="Abraham Lincoln" pitchFamily="2" charset="0"/>
                <a:ea typeface="Lato Light" pitchFamily="34" charset="0"/>
                <a:cs typeface="Lato Light" pitchFamily="34" charset="0"/>
              </a:rPr>
              <a:t>idea</a:t>
            </a:r>
          </a:p>
        </p:txBody>
      </p:sp>
      <p:sp>
        <p:nvSpPr>
          <p:cNvPr id="14" name="Rectangle 43">
            <a:extLst>
              <a:ext uri="{FF2B5EF4-FFF2-40B4-BE49-F238E27FC236}">
                <a16:creationId xmlns:a16="http://schemas.microsoft.com/office/drawing/2014/main" id="{98568B22-4D0A-461F-B3CF-21F3468F379C}"/>
              </a:ext>
            </a:extLst>
          </p:cNvPr>
          <p:cNvSpPr/>
          <p:nvPr/>
        </p:nvSpPr>
        <p:spPr>
          <a:xfrm flipH="1">
            <a:off x="6562938" y="3332316"/>
            <a:ext cx="4943475" cy="430887"/>
          </a:xfrm>
          <a:prstGeom prst="rect">
            <a:avLst/>
          </a:prstGeom>
        </p:spPr>
        <p:txBody>
          <a:bodyPr>
            <a:spAutoFit/>
          </a:bodyPr>
          <a:lstStyle/>
          <a:p>
            <a:pPr algn="just" eaLnBrk="1" fontAlgn="auto" hangingPunct="1">
              <a:spcBef>
                <a:spcPts val="0"/>
              </a:spcBef>
              <a:spcAft>
                <a:spcPts val="0"/>
              </a:spcAft>
              <a:defRPr/>
            </a:pPr>
            <a:r>
              <a:rPr lang="en-US" sz="1100" noProof="1">
                <a:solidFill>
                  <a:schemeClr val="bg1">
                    <a:lumMod val="50000"/>
                  </a:schemeClr>
                </a:solidFill>
                <a:latin typeface="+mj-lt"/>
                <a:ea typeface="Roboto Light" panose="02000000000000000000" pitchFamily="2" charset="0"/>
              </a:rPr>
              <a:t>Lorem ipsum dolor sit amet, consectetur adipiscing elit. Nulla imperdiet volutpat dui at fermentum..</a:t>
            </a:r>
          </a:p>
        </p:txBody>
      </p:sp>
      <p:sp>
        <p:nvSpPr>
          <p:cNvPr id="15" name="Rectangle 44">
            <a:extLst>
              <a:ext uri="{FF2B5EF4-FFF2-40B4-BE49-F238E27FC236}">
                <a16:creationId xmlns:a16="http://schemas.microsoft.com/office/drawing/2014/main" id="{AD2E758E-EF4E-45C4-9F1A-B84199EF5DD4}"/>
              </a:ext>
            </a:extLst>
          </p:cNvPr>
          <p:cNvSpPr>
            <a:spLocks noChangeArrowheads="1"/>
          </p:cNvSpPr>
          <p:nvPr/>
        </p:nvSpPr>
        <p:spPr bwMode="auto">
          <a:xfrm flipH="1">
            <a:off x="6562938" y="3970298"/>
            <a:ext cx="8354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813" eaLnBrk="1" hangingPunct="1"/>
            <a:r>
              <a:rPr lang="en-US" altLang="zh-CN" sz="2000" noProof="1">
                <a:solidFill>
                  <a:schemeClr val="bg1">
                    <a:lumMod val="50000"/>
                  </a:schemeClr>
                </a:solidFill>
                <a:latin typeface="Abraham Lincoln" pitchFamily="2" charset="0"/>
                <a:ea typeface="Lato Light" pitchFamily="34" charset="0"/>
                <a:cs typeface="Lato Light" pitchFamily="34" charset="0"/>
              </a:rPr>
              <a:t>media</a:t>
            </a:r>
          </a:p>
        </p:txBody>
      </p:sp>
      <p:sp>
        <p:nvSpPr>
          <p:cNvPr id="18" name="Rectangle 45">
            <a:extLst>
              <a:ext uri="{FF2B5EF4-FFF2-40B4-BE49-F238E27FC236}">
                <a16:creationId xmlns:a16="http://schemas.microsoft.com/office/drawing/2014/main" id="{33659DBA-B385-486B-A429-26B4391541C7}"/>
              </a:ext>
            </a:extLst>
          </p:cNvPr>
          <p:cNvSpPr/>
          <p:nvPr/>
        </p:nvSpPr>
        <p:spPr>
          <a:xfrm flipH="1">
            <a:off x="6562938" y="4305261"/>
            <a:ext cx="4943475" cy="430887"/>
          </a:xfrm>
          <a:prstGeom prst="rect">
            <a:avLst/>
          </a:prstGeom>
        </p:spPr>
        <p:txBody>
          <a:bodyPr>
            <a:spAutoFit/>
          </a:bodyPr>
          <a:lstStyle/>
          <a:p>
            <a:pPr algn="just" eaLnBrk="1" fontAlgn="auto" hangingPunct="1">
              <a:spcBef>
                <a:spcPts val="0"/>
              </a:spcBef>
              <a:spcAft>
                <a:spcPts val="0"/>
              </a:spcAft>
              <a:defRPr/>
            </a:pPr>
            <a:r>
              <a:rPr lang="en-US" sz="1100" noProof="1">
                <a:solidFill>
                  <a:schemeClr val="bg1">
                    <a:lumMod val="50000"/>
                  </a:schemeClr>
                </a:solidFill>
                <a:latin typeface="+mj-lt"/>
                <a:ea typeface="Roboto Light" panose="02000000000000000000" pitchFamily="2" charset="0"/>
              </a:rPr>
              <a:t>Lorem ipsum dolor sit amet, consectetur adipiscing elit. Nulla imperdiet volutpat dui at fermentum..</a:t>
            </a:r>
          </a:p>
        </p:txBody>
      </p:sp>
      <p:sp>
        <p:nvSpPr>
          <p:cNvPr id="19" name="Rectangle 46">
            <a:extLst>
              <a:ext uri="{FF2B5EF4-FFF2-40B4-BE49-F238E27FC236}">
                <a16:creationId xmlns:a16="http://schemas.microsoft.com/office/drawing/2014/main" id="{0A80CF55-D381-468D-9CD1-E3B8AF57416D}"/>
              </a:ext>
            </a:extLst>
          </p:cNvPr>
          <p:cNvSpPr>
            <a:spLocks noChangeArrowheads="1"/>
          </p:cNvSpPr>
          <p:nvPr/>
        </p:nvSpPr>
        <p:spPr bwMode="auto">
          <a:xfrm flipH="1">
            <a:off x="6562938" y="4951142"/>
            <a:ext cx="18083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813" eaLnBrk="1" hangingPunct="1"/>
            <a:r>
              <a:rPr lang="en-US" altLang="zh-CN" sz="2000" noProof="1">
                <a:solidFill>
                  <a:schemeClr val="bg1">
                    <a:lumMod val="50000"/>
                  </a:schemeClr>
                </a:solidFill>
                <a:latin typeface="Abraham Lincoln" pitchFamily="2" charset="0"/>
                <a:ea typeface="Lato Light" pitchFamily="34" charset="0"/>
                <a:cs typeface="Lato Light" pitchFamily="34" charset="0"/>
              </a:rPr>
              <a:t>communication</a:t>
            </a:r>
          </a:p>
        </p:txBody>
      </p:sp>
      <p:sp>
        <p:nvSpPr>
          <p:cNvPr id="20" name="Rectangle 47">
            <a:extLst>
              <a:ext uri="{FF2B5EF4-FFF2-40B4-BE49-F238E27FC236}">
                <a16:creationId xmlns:a16="http://schemas.microsoft.com/office/drawing/2014/main" id="{66643F6A-5976-4EBE-A262-69EC2181A4BE}"/>
              </a:ext>
            </a:extLst>
          </p:cNvPr>
          <p:cNvSpPr/>
          <p:nvPr/>
        </p:nvSpPr>
        <p:spPr>
          <a:xfrm flipH="1">
            <a:off x="6562938" y="5286105"/>
            <a:ext cx="4943475" cy="430887"/>
          </a:xfrm>
          <a:prstGeom prst="rect">
            <a:avLst/>
          </a:prstGeom>
        </p:spPr>
        <p:txBody>
          <a:bodyPr>
            <a:spAutoFit/>
          </a:bodyPr>
          <a:lstStyle/>
          <a:p>
            <a:pPr algn="just" eaLnBrk="1" fontAlgn="auto" hangingPunct="1">
              <a:spcBef>
                <a:spcPts val="0"/>
              </a:spcBef>
              <a:spcAft>
                <a:spcPts val="0"/>
              </a:spcAft>
              <a:defRPr/>
            </a:pPr>
            <a:r>
              <a:rPr lang="en-US" sz="1100" noProof="1">
                <a:solidFill>
                  <a:schemeClr val="bg1">
                    <a:lumMod val="50000"/>
                  </a:schemeClr>
                </a:solidFill>
                <a:latin typeface="+mj-lt"/>
                <a:ea typeface="Roboto Light" panose="02000000000000000000" pitchFamily="2" charset="0"/>
              </a:rPr>
              <a:t>Lorem ipsum dolor sit amet, consectetur adipiscing elit. Nulla imperdiet volutpat dui at fermentum..</a:t>
            </a:r>
          </a:p>
        </p:txBody>
      </p:sp>
      <p:cxnSp>
        <p:nvCxnSpPr>
          <p:cNvPr id="21" name="Straight Connector 16">
            <a:extLst>
              <a:ext uri="{FF2B5EF4-FFF2-40B4-BE49-F238E27FC236}">
                <a16:creationId xmlns:a16="http://schemas.microsoft.com/office/drawing/2014/main" id="{2F7B7A3B-6BE9-4EA6-964B-5AFB08F51488}"/>
              </a:ext>
            </a:extLst>
          </p:cNvPr>
          <p:cNvCxnSpPr/>
          <p:nvPr/>
        </p:nvCxnSpPr>
        <p:spPr>
          <a:xfrm flipH="1">
            <a:off x="6208383" y="2010529"/>
            <a:ext cx="0" cy="391953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250" fill="hold"/>
                                        <p:tgtEl>
                                          <p:spTgt spid="10"/>
                                        </p:tgtEl>
                                        <p:attrNameLst>
                                          <p:attrName>ppt_x</p:attrName>
                                        </p:attrNameLst>
                                      </p:cBhvr>
                                      <p:tavLst>
                                        <p:tav tm="0">
                                          <p:val>
                                            <p:strVal val="0-#ppt_w/2"/>
                                          </p:val>
                                        </p:tav>
                                        <p:tav tm="100000">
                                          <p:val>
                                            <p:strVal val="#ppt_x"/>
                                          </p:val>
                                        </p:tav>
                                      </p:tavLst>
                                    </p:anim>
                                    <p:anim calcmode="lin" valueType="num">
                                      <p:cBhvr additive="base">
                                        <p:cTn id="19" dur="250" fill="hold"/>
                                        <p:tgtEl>
                                          <p:spTgt spid="10"/>
                                        </p:tgtEl>
                                        <p:attrNameLst>
                                          <p:attrName>ppt_y</p:attrName>
                                        </p:attrNameLst>
                                      </p:cBhvr>
                                      <p:tavLst>
                                        <p:tav tm="0">
                                          <p:val>
                                            <p:strVal val="#ppt_y"/>
                                          </p:val>
                                        </p:tav>
                                        <p:tav tm="100000">
                                          <p:val>
                                            <p:strVal val="#ppt_y"/>
                                          </p:val>
                                        </p:tav>
                                      </p:tavLst>
                                    </p:anim>
                                  </p:childTnLst>
                                </p:cTn>
                              </p:par>
                            </p:childTnLst>
                          </p:cTn>
                        </p:par>
                        <p:par>
                          <p:cTn id="20" fill="hold">
                            <p:stCondLst>
                              <p:cond delay="1750"/>
                            </p:stCondLst>
                            <p:childTnLst>
                              <p:par>
                                <p:cTn id="21" presetID="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250" fill="hold"/>
                                        <p:tgtEl>
                                          <p:spTgt spid="11"/>
                                        </p:tgtEl>
                                        <p:attrNameLst>
                                          <p:attrName>ppt_x</p:attrName>
                                        </p:attrNameLst>
                                      </p:cBhvr>
                                      <p:tavLst>
                                        <p:tav tm="0">
                                          <p:val>
                                            <p:strVal val="0-#ppt_w/2"/>
                                          </p:val>
                                        </p:tav>
                                        <p:tav tm="100000">
                                          <p:val>
                                            <p:strVal val="#ppt_x"/>
                                          </p:val>
                                        </p:tav>
                                      </p:tavLst>
                                    </p:anim>
                                    <p:anim calcmode="lin" valueType="num">
                                      <p:cBhvr additive="base">
                                        <p:cTn id="24" dur="250" fill="hold"/>
                                        <p:tgtEl>
                                          <p:spTgt spid="11"/>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250" fill="hold"/>
                                        <p:tgtEl>
                                          <p:spTgt spid="13"/>
                                        </p:tgtEl>
                                        <p:attrNameLst>
                                          <p:attrName>ppt_x</p:attrName>
                                        </p:attrNameLst>
                                      </p:cBhvr>
                                      <p:tavLst>
                                        <p:tav tm="0">
                                          <p:val>
                                            <p:strVal val="0-#ppt_w/2"/>
                                          </p:val>
                                        </p:tav>
                                        <p:tav tm="100000">
                                          <p:val>
                                            <p:strVal val="#ppt_x"/>
                                          </p:val>
                                        </p:tav>
                                      </p:tavLst>
                                    </p:anim>
                                    <p:anim calcmode="lin" valueType="num">
                                      <p:cBhvr additive="base">
                                        <p:cTn id="29" dur="250" fill="hold"/>
                                        <p:tgtEl>
                                          <p:spTgt spid="13"/>
                                        </p:tgtEl>
                                        <p:attrNameLst>
                                          <p:attrName>ppt_y</p:attrName>
                                        </p:attrNameLst>
                                      </p:cBhvr>
                                      <p:tavLst>
                                        <p:tav tm="0">
                                          <p:val>
                                            <p:strVal val="#ppt_y"/>
                                          </p:val>
                                        </p:tav>
                                        <p:tav tm="100000">
                                          <p:val>
                                            <p:strVal val="#ppt_y"/>
                                          </p:val>
                                        </p:tav>
                                      </p:tavLst>
                                    </p:anim>
                                  </p:childTnLst>
                                </p:cTn>
                              </p:par>
                            </p:childTnLst>
                          </p:cTn>
                        </p:par>
                        <p:par>
                          <p:cTn id="30" fill="hold">
                            <p:stCondLst>
                              <p:cond delay="2250"/>
                            </p:stCondLst>
                            <p:childTnLst>
                              <p:par>
                                <p:cTn id="31" presetID="2" presetClass="entr" presetSubtype="8"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250" fill="hold"/>
                                        <p:tgtEl>
                                          <p:spTgt spid="14"/>
                                        </p:tgtEl>
                                        <p:attrNameLst>
                                          <p:attrName>ppt_x</p:attrName>
                                        </p:attrNameLst>
                                      </p:cBhvr>
                                      <p:tavLst>
                                        <p:tav tm="0">
                                          <p:val>
                                            <p:strVal val="0-#ppt_w/2"/>
                                          </p:val>
                                        </p:tav>
                                        <p:tav tm="100000">
                                          <p:val>
                                            <p:strVal val="#ppt_x"/>
                                          </p:val>
                                        </p:tav>
                                      </p:tavLst>
                                    </p:anim>
                                    <p:anim calcmode="lin" valueType="num">
                                      <p:cBhvr additive="base">
                                        <p:cTn id="34" dur="250" fill="hold"/>
                                        <p:tgtEl>
                                          <p:spTgt spid="14"/>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8"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250" fill="hold"/>
                                        <p:tgtEl>
                                          <p:spTgt spid="15"/>
                                        </p:tgtEl>
                                        <p:attrNameLst>
                                          <p:attrName>ppt_x</p:attrName>
                                        </p:attrNameLst>
                                      </p:cBhvr>
                                      <p:tavLst>
                                        <p:tav tm="0">
                                          <p:val>
                                            <p:strVal val="0-#ppt_w/2"/>
                                          </p:val>
                                        </p:tav>
                                        <p:tav tm="100000">
                                          <p:val>
                                            <p:strVal val="#ppt_x"/>
                                          </p:val>
                                        </p:tav>
                                      </p:tavLst>
                                    </p:anim>
                                    <p:anim calcmode="lin" valueType="num">
                                      <p:cBhvr additive="base">
                                        <p:cTn id="39" dur="250" fill="hold"/>
                                        <p:tgtEl>
                                          <p:spTgt spid="15"/>
                                        </p:tgtEl>
                                        <p:attrNameLst>
                                          <p:attrName>ppt_y</p:attrName>
                                        </p:attrNameLst>
                                      </p:cBhvr>
                                      <p:tavLst>
                                        <p:tav tm="0">
                                          <p:val>
                                            <p:strVal val="#ppt_y"/>
                                          </p:val>
                                        </p:tav>
                                        <p:tav tm="100000">
                                          <p:val>
                                            <p:strVal val="#ppt_y"/>
                                          </p:val>
                                        </p:tav>
                                      </p:tavLst>
                                    </p:anim>
                                  </p:childTnLst>
                                </p:cTn>
                              </p:par>
                            </p:childTnLst>
                          </p:cTn>
                        </p:par>
                        <p:par>
                          <p:cTn id="40" fill="hold">
                            <p:stCondLst>
                              <p:cond delay="2750"/>
                            </p:stCondLst>
                            <p:childTnLst>
                              <p:par>
                                <p:cTn id="41" presetID="2" presetClass="entr" presetSubtype="8"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250" fill="hold"/>
                                        <p:tgtEl>
                                          <p:spTgt spid="18"/>
                                        </p:tgtEl>
                                        <p:attrNameLst>
                                          <p:attrName>ppt_x</p:attrName>
                                        </p:attrNameLst>
                                      </p:cBhvr>
                                      <p:tavLst>
                                        <p:tav tm="0">
                                          <p:val>
                                            <p:strVal val="0-#ppt_w/2"/>
                                          </p:val>
                                        </p:tav>
                                        <p:tav tm="100000">
                                          <p:val>
                                            <p:strVal val="#ppt_x"/>
                                          </p:val>
                                        </p:tav>
                                      </p:tavLst>
                                    </p:anim>
                                    <p:anim calcmode="lin" valueType="num">
                                      <p:cBhvr additive="base">
                                        <p:cTn id="44" dur="250" fill="hold"/>
                                        <p:tgtEl>
                                          <p:spTgt spid="18"/>
                                        </p:tgtEl>
                                        <p:attrNameLst>
                                          <p:attrName>ppt_y</p:attrName>
                                        </p:attrNameLst>
                                      </p:cBhvr>
                                      <p:tavLst>
                                        <p:tav tm="0">
                                          <p:val>
                                            <p:strVal val="#ppt_y"/>
                                          </p:val>
                                        </p:tav>
                                        <p:tav tm="100000">
                                          <p:val>
                                            <p:strVal val="#ppt_y"/>
                                          </p:val>
                                        </p:tav>
                                      </p:tavLst>
                                    </p:anim>
                                  </p:childTnLst>
                                </p:cTn>
                              </p:par>
                            </p:childTnLst>
                          </p:cTn>
                        </p:par>
                        <p:par>
                          <p:cTn id="45" fill="hold">
                            <p:stCondLst>
                              <p:cond delay="3000"/>
                            </p:stCondLst>
                            <p:childTnLst>
                              <p:par>
                                <p:cTn id="46" presetID="2" presetClass="entr" presetSubtype="8"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250" fill="hold"/>
                                        <p:tgtEl>
                                          <p:spTgt spid="19"/>
                                        </p:tgtEl>
                                        <p:attrNameLst>
                                          <p:attrName>ppt_x</p:attrName>
                                        </p:attrNameLst>
                                      </p:cBhvr>
                                      <p:tavLst>
                                        <p:tav tm="0">
                                          <p:val>
                                            <p:strVal val="0-#ppt_w/2"/>
                                          </p:val>
                                        </p:tav>
                                        <p:tav tm="100000">
                                          <p:val>
                                            <p:strVal val="#ppt_x"/>
                                          </p:val>
                                        </p:tav>
                                      </p:tavLst>
                                    </p:anim>
                                    <p:anim calcmode="lin" valueType="num">
                                      <p:cBhvr additive="base">
                                        <p:cTn id="49" dur="250" fill="hold"/>
                                        <p:tgtEl>
                                          <p:spTgt spid="19"/>
                                        </p:tgtEl>
                                        <p:attrNameLst>
                                          <p:attrName>ppt_y</p:attrName>
                                        </p:attrNameLst>
                                      </p:cBhvr>
                                      <p:tavLst>
                                        <p:tav tm="0">
                                          <p:val>
                                            <p:strVal val="#ppt_y"/>
                                          </p:val>
                                        </p:tav>
                                        <p:tav tm="100000">
                                          <p:val>
                                            <p:strVal val="#ppt_y"/>
                                          </p:val>
                                        </p:tav>
                                      </p:tavLst>
                                    </p:anim>
                                  </p:childTnLst>
                                </p:cTn>
                              </p:par>
                            </p:childTnLst>
                          </p:cTn>
                        </p:par>
                        <p:par>
                          <p:cTn id="50" fill="hold">
                            <p:stCondLst>
                              <p:cond delay="3250"/>
                            </p:stCondLst>
                            <p:childTnLst>
                              <p:par>
                                <p:cTn id="51" presetID="2" presetClass="entr" presetSubtype="8"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additive="base">
                                        <p:cTn id="53" dur="250" fill="hold"/>
                                        <p:tgtEl>
                                          <p:spTgt spid="20"/>
                                        </p:tgtEl>
                                        <p:attrNameLst>
                                          <p:attrName>ppt_x</p:attrName>
                                        </p:attrNameLst>
                                      </p:cBhvr>
                                      <p:tavLst>
                                        <p:tav tm="0">
                                          <p:val>
                                            <p:strVal val="0-#ppt_w/2"/>
                                          </p:val>
                                        </p:tav>
                                        <p:tav tm="100000">
                                          <p:val>
                                            <p:strVal val="#ppt_x"/>
                                          </p:val>
                                        </p:tav>
                                      </p:tavLst>
                                    </p:anim>
                                    <p:anim calcmode="lin" valueType="num">
                                      <p:cBhvr additive="base">
                                        <p:cTn id="54" dur="250" fill="hold"/>
                                        <p:tgtEl>
                                          <p:spTgt spid="20"/>
                                        </p:tgtEl>
                                        <p:attrNameLst>
                                          <p:attrName>ppt_y</p:attrName>
                                        </p:attrNameLst>
                                      </p:cBhvr>
                                      <p:tavLst>
                                        <p:tav tm="0">
                                          <p:val>
                                            <p:strVal val="#ppt_y"/>
                                          </p:val>
                                        </p:tav>
                                        <p:tav tm="100000">
                                          <p:val>
                                            <p:strVal val="#ppt_y"/>
                                          </p:val>
                                        </p:tav>
                                      </p:tavLst>
                                    </p:anim>
                                  </p:childTnLst>
                                </p:cTn>
                              </p:par>
                            </p:childTnLst>
                          </p:cTn>
                        </p:par>
                        <p:par>
                          <p:cTn id="55" fill="hold">
                            <p:stCondLst>
                              <p:cond delay="3500"/>
                            </p:stCondLst>
                            <p:childTnLst>
                              <p:par>
                                <p:cTn id="56" presetID="2" presetClass="entr" presetSubtype="8" fill="hold" nodeType="after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additive="base">
                                        <p:cTn id="58" dur="250" fill="hold"/>
                                        <p:tgtEl>
                                          <p:spTgt spid="21"/>
                                        </p:tgtEl>
                                        <p:attrNameLst>
                                          <p:attrName>ppt_x</p:attrName>
                                        </p:attrNameLst>
                                      </p:cBhvr>
                                      <p:tavLst>
                                        <p:tav tm="0">
                                          <p:val>
                                            <p:strVal val="0-#ppt_w/2"/>
                                          </p:val>
                                        </p:tav>
                                        <p:tav tm="100000">
                                          <p:val>
                                            <p:strVal val="#ppt_x"/>
                                          </p:val>
                                        </p:tav>
                                      </p:tavLst>
                                    </p:anim>
                                    <p:anim calcmode="lin" valueType="num">
                                      <p:cBhvr additive="base">
                                        <p:cTn id="59" dur="25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4" grpId="0"/>
      <p:bldP spid="15" grpId="0"/>
      <p:bldP spid="18" grpId="0"/>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C9357CAB-D5F9-4E67-AEE6-F72FA55E5EF2}"/>
              </a:ext>
            </a:extLst>
          </p:cNvPr>
          <p:cNvGrpSpPr/>
          <p:nvPr/>
        </p:nvGrpSpPr>
        <p:grpSpPr>
          <a:xfrm>
            <a:off x="4481038" y="413438"/>
            <a:ext cx="3255323" cy="653431"/>
            <a:chOff x="4973577" y="1165682"/>
            <a:chExt cx="2311400" cy="653431"/>
          </a:xfrm>
        </p:grpSpPr>
        <p:sp>
          <p:nvSpPr>
            <p:cNvPr id="16" name="TextBox 8">
              <a:extLst>
                <a:ext uri="{FF2B5EF4-FFF2-40B4-BE49-F238E27FC236}">
                  <a16:creationId xmlns:a16="http://schemas.microsoft.com/office/drawing/2014/main" id="{78651011-03CA-4D62-84E8-8E5B03A17CB6}"/>
                </a:ext>
              </a:extLst>
            </p:cNvPr>
            <p:cNvSpPr txBox="1">
              <a:spLocks noChangeArrowheads="1"/>
            </p:cNvSpPr>
            <p:nvPr/>
          </p:nvSpPr>
          <p:spPr bwMode="auto">
            <a:xfrm>
              <a:off x="4973577" y="11656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8A896E"/>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17" name="TextBox 8">
              <a:extLst>
                <a:ext uri="{FF2B5EF4-FFF2-40B4-BE49-F238E27FC236}">
                  <a16:creationId xmlns:a16="http://schemas.microsoft.com/office/drawing/2014/main" id="{35DD5958-AE25-4576-B4C5-0381196922E1}"/>
                </a:ext>
              </a:extLst>
            </p:cNvPr>
            <p:cNvSpPr txBox="1">
              <a:spLocks noChangeArrowheads="1"/>
            </p:cNvSpPr>
            <p:nvPr/>
          </p:nvSpPr>
          <p:spPr bwMode="auto">
            <a:xfrm>
              <a:off x="4973577" y="1634447"/>
              <a:ext cx="23114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a:extLst>
              <a:ext uri="{FF2B5EF4-FFF2-40B4-BE49-F238E27FC236}">
                <a16:creationId xmlns:a16="http://schemas.microsoft.com/office/drawing/2014/main" id="{F7D040A3-EE45-439B-BE60-282D6B971EBA}"/>
              </a:ext>
            </a:extLst>
          </p:cNvPr>
          <p:cNvGrpSpPr/>
          <p:nvPr/>
        </p:nvGrpSpPr>
        <p:grpSpPr>
          <a:xfrm>
            <a:off x="661899" y="4613381"/>
            <a:ext cx="2370017" cy="1023960"/>
            <a:chOff x="8707919" y="4585130"/>
            <a:chExt cx="2370017" cy="1023960"/>
          </a:xfrm>
        </p:grpSpPr>
        <p:sp>
          <p:nvSpPr>
            <p:cNvPr id="6" name="矩形 5">
              <a:extLst>
                <a:ext uri="{FF2B5EF4-FFF2-40B4-BE49-F238E27FC236}">
                  <a16:creationId xmlns:a16="http://schemas.microsoft.com/office/drawing/2014/main" id="{BDD1146E-2C92-4B50-B8F6-AC5E1B570365}"/>
                </a:ext>
              </a:extLst>
            </p:cNvPr>
            <p:cNvSpPr/>
            <p:nvPr/>
          </p:nvSpPr>
          <p:spPr>
            <a:xfrm>
              <a:off x="8934973" y="4585130"/>
              <a:ext cx="1915910" cy="369332"/>
            </a:xfrm>
            <a:prstGeom prst="rect">
              <a:avLst/>
            </a:prstGeom>
          </p:spPr>
          <p:txBody>
            <a:bodyPr wrap="none">
              <a:spAutoFit/>
            </a:bodyPr>
            <a:lstStyle/>
            <a:p>
              <a:pPr algn="ctr"/>
              <a:r>
                <a:rPr lang="en-US" altLang="zh-CN" dirty="0">
                  <a:solidFill>
                    <a:schemeClr val="bg1">
                      <a:lumMod val="50000"/>
                    </a:schemeClr>
                  </a:solidFill>
                  <a:latin typeface="+mn-ea"/>
                </a:rPr>
                <a:t>CLICK ADD TITLE</a:t>
              </a:r>
              <a:endParaRPr lang="zh-CN" altLang="en-US" dirty="0">
                <a:solidFill>
                  <a:schemeClr val="bg1">
                    <a:lumMod val="50000"/>
                  </a:schemeClr>
                </a:solidFill>
                <a:latin typeface="+mn-ea"/>
              </a:endParaRPr>
            </a:p>
          </p:txBody>
        </p:sp>
        <p:sp>
          <p:nvSpPr>
            <p:cNvPr id="7" name="矩形 6">
              <a:extLst>
                <a:ext uri="{FF2B5EF4-FFF2-40B4-BE49-F238E27FC236}">
                  <a16:creationId xmlns:a16="http://schemas.microsoft.com/office/drawing/2014/main" id="{0B28D970-E1BF-465A-B902-7BFDAEE51462}"/>
                </a:ext>
              </a:extLst>
            </p:cNvPr>
            <p:cNvSpPr/>
            <p:nvPr/>
          </p:nvSpPr>
          <p:spPr>
            <a:xfrm>
              <a:off x="8707919" y="4916400"/>
              <a:ext cx="2370017" cy="692690"/>
            </a:xfrm>
            <a:prstGeom prst="rect">
              <a:avLst/>
            </a:prstGeom>
          </p:spPr>
          <p:txBody>
            <a:bodyPr wrap="square">
              <a:spAutoFit/>
            </a:bodyPr>
            <a:lstStyle/>
            <a:p>
              <a:pPr algn="ctr">
                <a:lnSpc>
                  <a:spcPct val="130000"/>
                </a:lnSpc>
              </a:pPr>
              <a:r>
                <a:rPr lang="zh-CN" altLang="en-US" sz="1050" dirty="0">
                  <a:solidFill>
                    <a:schemeClr val="bg1">
                      <a:lumMod val="50000"/>
                    </a:schemeClr>
                  </a:solidFill>
                  <a:latin typeface="+mn-ea"/>
                </a:rPr>
                <a:t>Hunan magic rain Advertising CoLtd.professional professional team</a:t>
              </a:r>
            </a:p>
          </p:txBody>
        </p:sp>
      </p:grpSp>
      <p:grpSp>
        <p:nvGrpSpPr>
          <p:cNvPr id="8" name="组合 7">
            <a:extLst>
              <a:ext uri="{FF2B5EF4-FFF2-40B4-BE49-F238E27FC236}">
                <a16:creationId xmlns:a16="http://schemas.microsoft.com/office/drawing/2014/main" id="{6196B1F6-809F-4D97-8489-0C4B09DA584C}"/>
              </a:ext>
            </a:extLst>
          </p:cNvPr>
          <p:cNvGrpSpPr/>
          <p:nvPr/>
        </p:nvGrpSpPr>
        <p:grpSpPr>
          <a:xfrm>
            <a:off x="3887353" y="2539206"/>
            <a:ext cx="1625600" cy="1779588"/>
            <a:chOff x="3869722" y="2539206"/>
            <a:chExt cx="1625600" cy="1779588"/>
          </a:xfrm>
          <a:solidFill>
            <a:srgbClr val="8A896E"/>
          </a:solidFill>
        </p:grpSpPr>
        <p:grpSp>
          <p:nvGrpSpPr>
            <p:cNvPr id="9" name="组合 8">
              <a:extLst>
                <a:ext uri="{FF2B5EF4-FFF2-40B4-BE49-F238E27FC236}">
                  <a16:creationId xmlns:a16="http://schemas.microsoft.com/office/drawing/2014/main" id="{926EFB90-F7FA-412C-92B2-04FA267936CE}"/>
                </a:ext>
              </a:extLst>
            </p:cNvPr>
            <p:cNvGrpSpPr/>
            <p:nvPr/>
          </p:nvGrpSpPr>
          <p:grpSpPr>
            <a:xfrm>
              <a:off x="3869722" y="2539206"/>
              <a:ext cx="1625600" cy="1779588"/>
              <a:chOff x="1330325" y="2408238"/>
              <a:chExt cx="1625600" cy="1779588"/>
            </a:xfrm>
            <a:grpFill/>
          </p:grpSpPr>
          <p:sp>
            <p:nvSpPr>
              <p:cNvPr id="11" name="Freeform 7">
                <a:extLst>
                  <a:ext uri="{FF2B5EF4-FFF2-40B4-BE49-F238E27FC236}">
                    <a16:creationId xmlns:a16="http://schemas.microsoft.com/office/drawing/2014/main" id="{F85B3985-B874-4D94-8670-7B9E20DF2D56}"/>
                  </a:ext>
                </a:extLst>
              </p:cNvPr>
              <p:cNvSpPr>
                <a:spLocks noEditPoints="1"/>
              </p:cNvSpPr>
              <p:nvPr/>
            </p:nvSpPr>
            <p:spPr bwMode="auto">
              <a:xfrm>
                <a:off x="1365250" y="2408238"/>
                <a:ext cx="1546225" cy="1681163"/>
              </a:xfrm>
              <a:custGeom>
                <a:avLst/>
                <a:gdLst>
                  <a:gd name="T0" fmla="*/ 404 w 515"/>
                  <a:gd name="T1" fmla="*/ 561 h 561"/>
                  <a:gd name="T2" fmla="*/ 362 w 515"/>
                  <a:gd name="T3" fmla="*/ 534 h 561"/>
                  <a:gd name="T4" fmla="*/ 301 w 515"/>
                  <a:gd name="T5" fmla="*/ 488 h 561"/>
                  <a:gd name="T6" fmla="*/ 242 w 515"/>
                  <a:gd name="T7" fmla="*/ 462 h 561"/>
                  <a:gd name="T8" fmla="*/ 109 w 515"/>
                  <a:gd name="T9" fmla="*/ 109 h 561"/>
                  <a:gd name="T10" fmla="*/ 444 w 515"/>
                  <a:gd name="T11" fmla="*/ 110 h 561"/>
                  <a:gd name="T12" fmla="*/ 411 w 515"/>
                  <a:gd name="T13" fmla="*/ 420 h 561"/>
                  <a:gd name="T14" fmla="*/ 399 w 515"/>
                  <a:gd name="T15" fmla="*/ 448 h 561"/>
                  <a:gd name="T16" fmla="*/ 405 w 515"/>
                  <a:gd name="T17" fmla="*/ 544 h 561"/>
                  <a:gd name="T18" fmla="*/ 404 w 515"/>
                  <a:gd name="T19" fmla="*/ 561 h 561"/>
                  <a:gd name="T20" fmla="*/ 361 w 515"/>
                  <a:gd name="T21" fmla="*/ 480 h 561"/>
                  <a:gd name="T22" fmla="*/ 355 w 515"/>
                  <a:gd name="T23" fmla="*/ 423 h 561"/>
                  <a:gd name="T24" fmla="*/ 368 w 515"/>
                  <a:gd name="T25" fmla="*/ 395 h 561"/>
                  <a:gd name="T26" fmla="*/ 430 w 515"/>
                  <a:gd name="T27" fmla="*/ 329 h 561"/>
                  <a:gd name="T28" fmla="*/ 371 w 515"/>
                  <a:gd name="T29" fmla="*/ 102 h 561"/>
                  <a:gd name="T30" fmla="*/ 132 w 515"/>
                  <a:gd name="T31" fmla="*/ 149 h 561"/>
                  <a:gd name="T32" fmla="*/ 119 w 515"/>
                  <a:gd name="T33" fmla="*/ 325 h 561"/>
                  <a:gd name="T34" fmla="*/ 265 w 515"/>
                  <a:gd name="T35" fmla="*/ 422 h 561"/>
                  <a:gd name="T36" fmla="*/ 294 w 515"/>
                  <a:gd name="T37" fmla="*/ 432 h 561"/>
                  <a:gd name="T38" fmla="*/ 361 w 515"/>
                  <a:gd name="T39" fmla="*/ 48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5" h="561">
                    <a:moveTo>
                      <a:pt x="404" y="561"/>
                    </a:moveTo>
                    <a:cubicBezTo>
                      <a:pt x="388" y="551"/>
                      <a:pt x="374" y="543"/>
                      <a:pt x="362" y="534"/>
                    </a:cubicBezTo>
                    <a:cubicBezTo>
                      <a:pt x="341" y="519"/>
                      <a:pt x="321" y="504"/>
                      <a:pt x="301" y="488"/>
                    </a:cubicBezTo>
                    <a:cubicBezTo>
                      <a:pt x="283" y="474"/>
                      <a:pt x="264" y="466"/>
                      <a:pt x="242" y="462"/>
                    </a:cubicBezTo>
                    <a:cubicBezTo>
                      <a:pt x="72" y="433"/>
                      <a:pt x="0" y="242"/>
                      <a:pt x="109" y="109"/>
                    </a:cubicBezTo>
                    <a:cubicBezTo>
                      <a:pt x="198" y="0"/>
                      <a:pt x="357" y="6"/>
                      <a:pt x="444" y="110"/>
                    </a:cubicBezTo>
                    <a:cubicBezTo>
                      <a:pt x="514" y="194"/>
                      <a:pt x="515" y="331"/>
                      <a:pt x="411" y="420"/>
                    </a:cubicBezTo>
                    <a:cubicBezTo>
                      <a:pt x="404" y="426"/>
                      <a:pt x="399" y="439"/>
                      <a:pt x="399" y="448"/>
                    </a:cubicBezTo>
                    <a:cubicBezTo>
                      <a:pt x="400" y="480"/>
                      <a:pt x="403" y="512"/>
                      <a:pt x="405" y="544"/>
                    </a:cubicBezTo>
                    <a:cubicBezTo>
                      <a:pt x="405" y="548"/>
                      <a:pt x="405" y="553"/>
                      <a:pt x="404" y="561"/>
                    </a:cubicBezTo>
                    <a:close/>
                    <a:moveTo>
                      <a:pt x="361" y="480"/>
                    </a:moveTo>
                    <a:cubicBezTo>
                      <a:pt x="359" y="457"/>
                      <a:pt x="357" y="440"/>
                      <a:pt x="355" y="423"/>
                    </a:cubicBezTo>
                    <a:cubicBezTo>
                      <a:pt x="353" y="410"/>
                      <a:pt x="357" y="402"/>
                      <a:pt x="368" y="395"/>
                    </a:cubicBezTo>
                    <a:cubicBezTo>
                      <a:pt x="395" y="379"/>
                      <a:pt x="415" y="357"/>
                      <a:pt x="430" y="329"/>
                    </a:cubicBezTo>
                    <a:cubicBezTo>
                      <a:pt x="472" y="250"/>
                      <a:pt x="445" y="150"/>
                      <a:pt x="371" y="102"/>
                    </a:cubicBezTo>
                    <a:cubicBezTo>
                      <a:pt x="289" y="49"/>
                      <a:pt x="185" y="73"/>
                      <a:pt x="132" y="149"/>
                    </a:cubicBezTo>
                    <a:cubicBezTo>
                      <a:pt x="94" y="204"/>
                      <a:pt x="90" y="265"/>
                      <a:pt x="119" y="325"/>
                    </a:cubicBezTo>
                    <a:cubicBezTo>
                      <a:pt x="148" y="385"/>
                      <a:pt x="198" y="417"/>
                      <a:pt x="265" y="422"/>
                    </a:cubicBezTo>
                    <a:cubicBezTo>
                      <a:pt x="275" y="423"/>
                      <a:pt x="286" y="427"/>
                      <a:pt x="294" y="432"/>
                    </a:cubicBezTo>
                    <a:cubicBezTo>
                      <a:pt x="316" y="446"/>
                      <a:pt x="336" y="462"/>
                      <a:pt x="361" y="480"/>
                    </a:cubicBez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Freeform 8">
                <a:extLst>
                  <a:ext uri="{FF2B5EF4-FFF2-40B4-BE49-F238E27FC236}">
                    <a16:creationId xmlns:a16="http://schemas.microsoft.com/office/drawing/2014/main" id="{141AB9A6-9962-45CB-B6E8-1C84DC136708}"/>
                  </a:ext>
                </a:extLst>
              </p:cNvPr>
              <p:cNvSpPr>
                <a:spLocks/>
              </p:cNvSpPr>
              <p:nvPr/>
            </p:nvSpPr>
            <p:spPr bwMode="auto">
              <a:xfrm>
                <a:off x="1330325" y="2509838"/>
                <a:ext cx="984250" cy="1677988"/>
              </a:xfrm>
              <a:custGeom>
                <a:avLst/>
                <a:gdLst>
                  <a:gd name="T0" fmla="*/ 130 w 328"/>
                  <a:gd name="T1" fmla="*/ 471 h 560"/>
                  <a:gd name="T2" fmla="*/ 327 w 328"/>
                  <a:gd name="T3" fmla="*/ 477 h 560"/>
                  <a:gd name="T4" fmla="*/ 328 w 328"/>
                  <a:gd name="T5" fmla="*/ 484 h 560"/>
                  <a:gd name="T6" fmla="*/ 298 w 328"/>
                  <a:gd name="T7" fmla="*/ 488 h 560"/>
                  <a:gd name="T8" fmla="*/ 209 w 328"/>
                  <a:gd name="T9" fmla="*/ 483 h 560"/>
                  <a:gd name="T10" fmla="*/ 181 w 328"/>
                  <a:gd name="T11" fmla="*/ 492 h 560"/>
                  <a:gd name="T12" fmla="*/ 86 w 328"/>
                  <a:gd name="T13" fmla="*/ 549 h 560"/>
                  <a:gd name="T14" fmla="*/ 62 w 328"/>
                  <a:gd name="T15" fmla="*/ 560 h 560"/>
                  <a:gd name="T16" fmla="*/ 66 w 328"/>
                  <a:gd name="T17" fmla="*/ 535 h 560"/>
                  <a:gd name="T18" fmla="*/ 89 w 328"/>
                  <a:gd name="T19" fmla="*/ 434 h 560"/>
                  <a:gd name="T20" fmla="*/ 82 w 328"/>
                  <a:gd name="T21" fmla="*/ 405 h 560"/>
                  <a:gd name="T22" fmla="*/ 51 w 328"/>
                  <a:gd name="T23" fmla="*/ 116 h 560"/>
                  <a:gd name="T24" fmla="*/ 201 w 328"/>
                  <a:gd name="T25" fmla="*/ 0 h 560"/>
                  <a:gd name="T26" fmla="*/ 182 w 328"/>
                  <a:gd name="T27" fmla="*/ 10 h 560"/>
                  <a:gd name="T28" fmla="*/ 114 w 328"/>
                  <a:gd name="T29" fmla="*/ 371 h 560"/>
                  <a:gd name="T30" fmla="*/ 130 w 328"/>
                  <a:gd name="T31" fmla="*/ 451 h 560"/>
                  <a:gd name="T32" fmla="*/ 128 w 328"/>
                  <a:gd name="T33" fmla="*/ 466 h 560"/>
                  <a:gd name="T34" fmla="*/ 130 w 328"/>
                  <a:gd name="T35" fmla="*/ 471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8" h="560">
                    <a:moveTo>
                      <a:pt x="130" y="471"/>
                    </a:moveTo>
                    <a:cubicBezTo>
                      <a:pt x="200" y="416"/>
                      <a:pt x="264" y="438"/>
                      <a:pt x="327" y="477"/>
                    </a:cubicBezTo>
                    <a:cubicBezTo>
                      <a:pt x="328" y="479"/>
                      <a:pt x="328" y="482"/>
                      <a:pt x="328" y="484"/>
                    </a:cubicBezTo>
                    <a:cubicBezTo>
                      <a:pt x="318" y="485"/>
                      <a:pt x="308" y="489"/>
                      <a:pt x="298" y="488"/>
                    </a:cubicBezTo>
                    <a:cubicBezTo>
                      <a:pt x="268" y="487"/>
                      <a:pt x="238" y="484"/>
                      <a:pt x="209" y="483"/>
                    </a:cubicBezTo>
                    <a:cubicBezTo>
                      <a:pt x="199" y="483"/>
                      <a:pt x="189" y="487"/>
                      <a:pt x="181" y="492"/>
                    </a:cubicBezTo>
                    <a:cubicBezTo>
                      <a:pt x="149" y="510"/>
                      <a:pt x="117" y="530"/>
                      <a:pt x="86" y="549"/>
                    </a:cubicBezTo>
                    <a:cubicBezTo>
                      <a:pt x="80" y="553"/>
                      <a:pt x="73" y="555"/>
                      <a:pt x="62" y="560"/>
                    </a:cubicBezTo>
                    <a:cubicBezTo>
                      <a:pt x="64" y="549"/>
                      <a:pt x="65" y="542"/>
                      <a:pt x="66" y="535"/>
                    </a:cubicBezTo>
                    <a:cubicBezTo>
                      <a:pt x="74" y="501"/>
                      <a:pt x="83" y="468"/>
                      <a:pt x="89" y="434"/>
                    </a:cubicBezTo>
                    <a:cubicBezTo>
                      <a:pt x="90" y="425"/>
                      <a:pt x="88" y="413"/>
                      <a:pt x="82" y="405"/>
                    </a:cubicBezTo>
                    <a:cubicBezTo>
                      <a:pt x="11" y="315"/>
                      <a:pt x="0" y="218"/>
                      <a:pt x="51" y="116"/>
                    </a:cubicBezTo>
                    <a:cubicBezTo>
                      <a:pt x="81" y="55"/>
                      <a:pt x="133" y="16"/>
                      <a:pt x="201" y="0"/>
                    </a:cubicBezTo>
                    <a:cubicBezTo>
                      <a:pt x="194" y="3"/>
                      <a:pt x="188" y="7"/>
                      <a:pt x="182" y="10"/>
                    </a:cubicBezTo>
                    <a:cubicBezTo>
                      <a:pt x="43" y="83"/>
                      <a:pt x="21" y="258"/>
                      <a:pt x="114" y="371"/>
                    </a:cubicBezTo>
                    <a:cubicBezTo>
                      <a:pt x="136" y="398"/>
                      <a:pt x="141" y="421"/>
                      <a:pt x="130" y="451"/>
                    </a:cubicBezTo>
                    <a:cubicBezTo>
                      <a:pt x="128" y="456"/>
                      <a:pt x="128" y="461"/>
                      <a:pt x="128" y="466"/>
                    </a:cubicBezTo>
                    <a:cubicBezTo>
                      <a:pt x="129" y="468"/>
                      <a:pt x="130" y="469"/>
                      <a:pt x="130" y="471"/>
                    </a:cubicBez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9">
                <a:extLst>
                  <a:ext uri="{FF2B5EF4-FFF2-40B4-BE49-F238E27FC236}">
                    <a16:creationId xmlns:a16="http://schemas.microsoft.com/office/drawing/2014/main" id="{688F8D06-EE2B-46ED-A376-CD4CF7055F1A}"/>
                  </a:ext>
                </a:extLst>
              </p:cNvPr>
              <p:cNvSpPr>
                <a:spLocks/>
              </p:cNvSpPr>
              <p:nvPr/>
            </p:nvSpPr>
            <p:spPr bwMode="auto">
              <a:xfrm>
                <a:off x="2578100" y="3086100"/>
                <a:ext cx="377825" cy="733425"/>
              </a:xfrm>
              <a:custGeom>
                <a:avLst/>
                <a:gdLst>
                  <a:gd name="T0" fmla="*/ 10 w 126"/>
                  <a:gd name="T1" fmla="*/ 245 h 245"/>
                  <a:gd name="T2" fmla="*/ 16 w 126"/>
                  <a:gd name="T3" fmla="*/ 200 h 245"/>
                  <a:gd name="T4" fmla="*/ 102 w 126"/>
                  <a:gd name="T5" fmla="*/ 19 h 245"/>
                  <a:gd name="T6" fmla="*/ 103 w 126"/>
                  <a:gd name="T7" fmla="*/ 0 h 245"/>
                  <a:gd name="T8" fmla="*/ 10 w 126"/>
                  <a:gd name="T9" fmla="*/ 245 h 245"/>
                </a:gdLst>
                <a:ahLst/>
                <a:cxnLst>
                  <a:cxn ang="0">
                    <a:pos x="T0" y="T1"/>
                  </a:cxn>
                  <a:cxn ang="0">
                    <a:pos x="T2" y="T3"/>
                  </a:cxn>
                  <a:cxn ang="0">
                    <a:pos x="T4" y="T5"/>
                  </a:cxn>
                  <a:cxn ang="0">
                    <a:pos x="T6" y="T7"/>
                  </a:cxn>
                  <a:cxn ang="0">
                    <a:pos x="T8" y="T9"/>
                  </a:cxn>
                </a:cxnLst>
                <a:rect l="0" t="0" r="r" b="b"/>
                <a:pathLst>
                  <a:path w="126" h="245">
                    <a:moveTo>
                      <a:pt x="10" y="245"/>
                    </a:moveTo>
                    <a:cubicBezTo>
                      <a:pt x="4" y="227"/>
                      <a:pt x="0" y="213"/>
                      <a:pt x="16" y="200"/>
                    </a:cubicBezTo>
                    <a:cubicBezTo>
                      <a:pt x="73" y="154"/>
                      <a:pt x="101" y="92"/>
                      <a:pt x="102" y="19"/>
                    </a:cubicBezTo>
                    <a:cubicBezTo>
                      <a:pt x="102" y="14"/>
                      <a:pt x="103" y="9"/>
                      <a:pt x="103" y="0"/>
                    </a:cubicBezTo>
                    <a:cubicBezTo>
                      <a:pt x="126" y="95"/>
                      <a:pt x="78" y="198"/>
                      <a:pt x="10" y="245"/>
                    </a:cubicBez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Freeform 157">
              <a:extLst>
                <a:ext uri="{FF2B5EF4-FFF2-40B4-BE49-F238E27FC236}">
                  <a16:creationId xmlns:a16="http://schemas.microsoft.com/office/drawing/2014/main" id="{BED293DC-8F60-476F-A370-5CD25B8053B3}"/>
                </a:ext>
              </a:extLst>
            </p:cNvPr>
            <p:cNvSpPr>
              <a:spLocks noChangeAspect="1" noEditPoints="1"/>
            </p:cNvSpPr>
            <p:nvPr/>
          </p:nvSpPr>
          <p:spPr bwMode="auto">
            <a:xfrm>
              <a:off x="4527277" y="3031965"/>
              <a:ext cx="441004" cy="486555"/>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grpFill/>
            <a:ln w="0">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5" name="组合 14">
            <a:extLst>
              <a:ext uri="{FF2B5EF4-FFF2-40B4-BE49-F238E27FC236}">
                <a16:creationId xmlns:a16="http://schemas.microsoft.com/office/drawing/2014/main" id="{96427A5E-AD56-496F-840F-4BFC001DD7E7}"/>
              </a:ext>
            </a:extLst>
          </p:cNvPr>
          <p:cNvGrpSpPr/>
          <p:nvPr/>
        </p:nvGrpSpPr>
        <p:grpSpPr>
          <a:xfrm>
            <a:off x="9523637" y="2539206"/>
            <a:ext cx="1625600" cy="1779588"/>
            <a:chOff x="9523637" y="2539206"/>
            <a:chExt cx="1625600" cy="1779588"/>
          </a:xfrm>
          <a:solidFill>
            <a:srgbClr val="8A896E"/>
          </a:solidFill>
        </p:grpSpPr>
        <p:grpSp>
          <p:nvGrpSpPr>
            <p:cNvPr id="18" name="组合 17">
              <a:extLst>
                <a:ext uri="{FF2B5EF4-FFF2-40B4-BE49-F238E27FC236}">
                  <a16:creationId xmlns:a16="http://schemas.microsoft.com/office/drawing/2014/main" id="{5BAA74F5-9662-4481-B7ED-4834FFC7417B}"/>
                </a:ext>
              </a:extLst>
            </p:cNvPr>
            <p:cNvGrpSpPr/>
            <p:nvPr/>
          </p:nvGrpSpPr>
          <p:grpSpPr>
            <a:xfrm>
              <a:off x="9523637" y="2539206"/>
              <a:ext cx="1625600" cy="1779588"/>
              <a:chOff x="1330325" y="2408238"/>
              <a:chExt cx="1625600" cy="1779588"/>
            </a:xfrm>
            <a:grpFill/>
          </p:grpSpPr>
          <p:sp>
            <p:nvSpPr>
              <p:cNvPr id="23" name="Freeform 7">
                <a:extLst>
                  <a:ext uri="{FF2B5EF4-FFF2-40B4-BE49-F238E27FC236}">
                    <a16:creationId xmlns:a16="http://schemas.microsoft.com/office/drawing/2014/main" id="{47A83AA9-0659-46F2-839A-9081D8D32763}"/>
                  </a:ext>
                </a:extLst>
              </p:cNvPr>
              <p:cNvSpPr>
                <a:spLocks noEditPoints="1"/>
              </p:cNvSpPr>
              <p:nvPr/>
            </p:nvSpPr>
            <p:spPr bwMode="auto">
              <a:xfrm>
                <a:off x="1365250" y="2408238"/>
                <a:ext cx="1546225" cy="1681163"/>
              </a:xfrm>
              <a:custGeom>
                <a:avLst/>
                <a:gdLst>
                  <a:gd name="T0" fmla="*/ 404 w 515"/>
                  <a:gd name="T1" fmla="*/ 561 h 561"/>
                  <a:gd name="T2" fmla="*/ 362 w 515"/>
                  <a:gd name="T3" fmla="*/ 534 h 561"/>
                  <a:gd name="T4" fmla="*/ 301 w 515"/>
                  <a:gd name="T5" fmla="*/ 488 h 561"/>
                  <a:gd name="T6" fmla="*/ 242 w 515"/>
                  <a:gd name="T7" fmla="*/ 462 h 561"/>
                  <a:gd name="T8" fmla="*/ 109 w 515"/>
                  <a:gd name="T9" fmla="*/ 109 h 561"/>
                  <a:gd name="T10" fmla="*/ 444 w 515"/>
                  <a:gd name="T11" fmla="*/ 110 h 561"/>
                  <a:gd name="T12" fmla="*/ 411 w 515"/>
                  <a:gd name="T13" fmla="*/ 420 h 561"/>
                  <a:gd name="T14" fmla="*/ 399 w 515"/>
                  <a:gd name="T15" fmla="*/ 448 h 561"/>
                  <a:gd name="T16" fmla="*/ 405 w 515"/>
                  <a:gd name="T17" fmla="*/ 544 h 561"/>
                  <a:gd name="T18" fmla="*/ 404 w 515"/>
                  <a:gd name="T19" fmla="*/ 561 h 561"/>
                  <a:gd name="T20" fmla="*/ 361 w 515"/>
                  <a:gd name="T21" fmla="*/ 480 h 561"/>
                  <a:gd name="T22" fmla="*/ 355 w 515"/>
                  <a:gd name="T23" fmla="*/ 423 h 561"/>
                  <a:gd name="T24" fmla="*/ 368 w 515"/>
                  <a:gd name="T25" fmla="*/ 395 h 561"/>
                  <a:gd name="T26" fmla="*/ 430 w 515"/>
                  <a:gd name="T27" fmla="*/ 329 h 561"/>
                  <a:gd name="T28" fmla="*/ 371 w 515"/>
                  <a:gd name="T29" fmla="*/ 102 h 561"/>
                  <a:gd name="T30" fmla="*/ 132 w 515"/>
                  <a:gd name="T31" fmla="*/ 149 h 561"/>
                  <a:gd name="T32" fmla="*/ 119 w 515"/>
                  <a:gd name="T33" fmla="*/ 325 h 561"/>
                  <a:gd name="T34" fmla="*/ 265 w 515"/>
                  <a:gd name="T35" fmla="*/ 422 h 561"/>
                  <a:gd name="T36" fmla="*/ 294 w 515"/>
                  <a:gd name="T37" fmla="*/ 432 h 561"/>
                  <a:gd name="T38" fmla="*/ 361 w 515"/>
                  <a:gd name="T39" fmla="*/ 48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5" h="561">
                    <a:moveTo>
                      <a:pt x="404" y="561"/>
                    </a:moveTo>
                    <a:cubicBezTo>
                      <a:pt x="388" y="551"/>
                      <a:pt x="374" y="543"/>
                      <a:pt x="362" y="534"/>
                    </a:cubicBezTo>
                    <a:cubicBezTo>
                      <a:pt x="341" y="519"/>
                      <a:pt x="321" y="504"/>
                      <a:pt x="301" y="488"/>
                    </a:cubicBezTo>
                    <a:cubicBezTo>
                      <a:pt x="283" y="474"/>
                      <a:pt x="264" y="466"/>
                      <a:pt x="242" y="462"/>
                    </a:cubicBezTo>
                    <a:cubicBezTo>
                      <a:pt x="72" y="433"/>
                      <a:pt x="0" y="242"/>
                      <a:pt x="109" y="109"/>
                    </a:cubicBezTo>
                    <a:cubicBezTo>
                      <a:pt x="198" y="0"/>
                      <a:pt x="357" y="6"/>
                      <a:pt x="444" y="110"/>
                    </a:cubicBezTo>
                    <a:cubicBezTo>
                      <a:pt x="514" y="194"/>
                      <a:pt x="515" y="331"/>
                      <a:pt x="411" y="420"/>
                    </a:cubicBezTo>
                    <a:cubicBezTo>
                      <a:pt x="404" y="426"/>
                      <a:pt x="399" y="439"/>
                      <a:pt x="399" y="448"/>
                    </a:cubicBezTo>
                    <a:cubicBezTo>
                      <a:pt x="400" y="480"/>
                      <a:pt x="403" y="512"/>
                      <a:pt x="405" y="544"/>
                    </a:cubicBezTo>
                    <a:cubicBezTo>
                      <a:pt x="405" y="548"/>
                      <a:pt x="405" y="553"/>
                      <a:pt x="404" y="561"/>
                    </a:cubicBezTo>
                    <a:close/>
                    <a:moveTo>
                      <a:pt x="361" y="480"/>
                    </a:moveTo>
                    <a:cubicBezTo>
                      <a:pt x="359" y="457"/>
                      <a:pt x="357" y="440"/>
                      <a:pt x="355" y="423"/>
                    </a:cubicBezTo>
                    <a:cubicBezTo>
                      <a:pt x="353" y="410"/>
                      <a:pt x="357" y="402"/>
                      <a:pt x="368" y="395"/>
                    </a:cubicBezTo>
                    <a:cubicBezTo>
                      <a:pt x="395" y="379"/>
                      <a:pt x="415" y="357"/>
                      <a:pt x="430" y="329"/>
                    </a:cubicBezTo>
                    <a:cubicBezTo>
                      <a:pt x="472" y="250"/>
                      <a:pt x="445" y="150"/>
                      <a:pt x="371" y="102"/>
                    </a:cubicBezTo>
                    <a:cubicBezTo>
                      <a:pt x="289" y="49"/>
                      <a:pt x="185" y="73"/>
                      <a:pt x="132" y="149"/>
                    </a:cubicBezTo>
                    <a:cubicBezTo>
                      <a:pt x="94" y="204"/>
                      <a:pt x="90" y="265"/>
                      <a:pt x="119" y="325"/>
                    </a:cubicBezTo>
                    <a:cubicBezTo>
                      <a:pt x="148" y="385"/>
                      <a:pt x="198" y="417"/>
                      <a:pt x="265" y="422"/>
                    </a:cubicBezTo>
                    <a:cubicBezTo>
                      <a:pt x="275" y="423"/>
                      <a:pt x="286" y="427"/>
                      <a:pt x="294" y="432"/>
                    </a:cubicBezTo>
                    <a:cubicBezTo>
                      <a:pt x="316" y="446"/>
                      <a:pt x="336" y="462"/>
                      <a:pt x="361" y="480"/>
                    </a:cubicBez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Freeform 8">
                <a:extLst>
                  <a:ext uri="{FF2B5EF4-FFF2-40B4-BE49-F238E27FC236}">
                    <a16:creationId xmlns:a16="http://schemas.microsoft.com/office/drawing/2014/main" id="{6CAEEC22-18D6-4239-BAFB-AF327B91B7B6}"/>
                  </a:ext>
                </a:extLst>
              </p:cNvPr>
              <p:cNvSpPr>
                <a:spLocks/>
              </p:cNvSpPr>
              <p:nvPr/>
            </p:nvSpPr>
            <p:spPr bwMode="auto">
              <a:xfrm>
                <a:off x="1330325" y="2509838"/>
                <a:ext cx="984250" cy="1677988"/>
              </a:xfrm>
              <a:custGeom>
                <a:avLst/>
                <a:gdLst>
                  <a:gd name="T0" fmla="*/ 130 w 328"/>
                  <a:gd name="T1" fmla="*/ 471 h 560"/>
                  <a:gd name="T2" fmla="*/ 327 w 328"/>
                  <a:gd name="T3" fmla="*/ 477 h 560"/>
                  <a:gd name="T4" fmla="*/ 328 w 328"/>
                  <a:gd name="T5" fmla="*/ 484 h 560"/>
                  <a:gd name="T6" fmla="*/ 298 w 328"/>
                  <a:gd name="T7" fmla="*/ 488 h 560"/>
                  <a:gd name="T8" fmla="*/ 209 w 328"/>
                  <a:gd name="T9" fmla="*/ 483 h 560"/>
                  <a:gd name="T10" fmla="*/ 181 w 328"/>
                  <a:gd name="T11" fmla="*/ 492 h 560"/>
                  <a:gd name="T12" fmla="*/ 86 w 328"/>
                  <a:gd name="T13" fmla="*/ 549 h 560"/>
                  <a:gd name="T14" fmla="*/ 62 w 328"/>
                  <a:gd name="T15" fmla="*/ 560 h 560"/>
                  <a:gd name="T16" fmla="*/ 66 w 328"/>
                  <a:gd name="T17" fmla="*/ 535 h 560"/>
                  <a:gd name="T18" fmla="*/ 89 w 328"/>
                  <a:gd name="T19" fmla="*/ 434 h 560"/>
                  <a:gd name="T20" fmla="*/ 82 w 328"/>
                  <a:gd name="T21" fmla="*/ 405 h 560"/>
                  <a:gd name="T22" fmla="*/ 51 w 328"/>
                  <a:gd name="T23" fmla="*/ 116 h 560"/>
                  <a:gd name="T24" fmla="*/ 201 w 328"/>
                  <a:gd name="T25" fmla="*/ 0 h 560"/>
                  <a:gd name="T26" fmla="*/ 182 w 328"/>
                  <a:gd name="T27" fmla="*/ 10 h 560"/>
                  <a:gd name="T28" fmla="*/ 114 w 328"/>
                  <a:gd name="T29" fmla="*/ 371 h 560"/>
                  <a:gd name="T30" fmla="*/ 130 w 328"/>
                  <a:gd name="T31" fmla="*/ 451 h 560"/>
                  <a:gd name="T32" fmla="*/ 128 w 328"/>
                  <a:gd name="T33" fmla="*/ 466 h 560"/>
                  <a:gd name="T34" fmla="*/ 130 w 328"/>
                  <a:gd name="T35" fmla="*/ 471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8" h="560">
                    <a:moveTo>
                      <a:pt x="130" y="471"/>
                    </a:moveTo>
                    <a:cubicBezTo>
                      <a:pt x="200" y="416"/>
                      <a:pt x="264" y="438"/>
                      <a:pt x="327" y="477"/>
                    </a:cubicBezTo>
                    <a:cubicBezTo>
                      <a:pt x="328" y="479"/>
                      <a:pt x="328" y="482"/>
                      <a:pt x="328" y="484"/>
                    </a:cubicBezTo>
                    <a:cubicBezTo>
                      <a:pt x="318" y="485"/>
                      <a:pt x="308" y="489"/>
                      <a:pt x="298" y="488"/>
                    </a:cubicBezTo>
                    <a:cubicBezTo>
                      <a:pt x="268" y="487"/>
                      <a:pt x="238" y="484"/>
                      <a:pt x="209" y="483"/>
                    </a:cubicBezTo>
                    <a:cubicBezTo>
                      <a:pt x="199" y="483"/>
                      <a:pt x="189" y="487"/>
                      <a:pt x="181" y="492"/>
                    </a:cubicBezTo>
                    <a:cubicBezTo>
                      <a:pt x="149" y="510"/>
                      <a:pt x="117" y="530"/>
                      <a:pt x="86" y="549"/>
                    </a:cubicBezTo>
                    <a:cubicBezTo>
                      <a:pt x="80" y="553"/>
                      <a:pt x="73" y="555"/>
                      <a:pt x="62" y="560"/>
                    </a:cubicBezTo>
                    <a:cubicBezTo>
                      <a:pt x="64" y="549"/>
                      <a:pt x="65" y="542"/>
                      <a:pt x="66" y="535"/>
                    </a:cubicBezTo>
                    <a:cubicBezTo>
                      <a:pt x="74" y="501"/>
                      <a:pt x="83" y="468"/>
                      <a:pt x="89" y="434"/>
                    </a:cubicBezTo>
                    <a:cubicBezTo>
                      <a:pt x="90" y="425"/>
                      <a:pt x="88" y="413"/>
                      <a:pt x="82" y="405"/>
                    </a:cubicBezTo>
                    <a:cubicBezTo>
                      <a:pt x="11" y="315"/>
                      <a:pt x="0" y="218"/>
                      <a:pt x="51" y="116"/>
                    </a:cubicBezTo>
                    <a:cubicBezTo>
                      <a:pt x="81" y="55"/>
                      <a:pt x="133" y="16"/>
                      <a:pt x="201" y="0"/>
                    </a:cubicBezTo>
                    <a:cubicBezTo>
                      <a:pt x="194" y="3"/>
                      <a:pt x="188" y="7"/>
                      <a:pt x="182" y="10"/>
                    </a:cubicBezTo>
                    <a:cubicBezTo>
                      <a:pt x="43" y="83"/>
                      <a:pt x="21" y="258"/>
                      <a:pt x="114" y="371"/>
                    </a:cubicBezTo>
                    <a:cubicBezTo>
                      <a:pt x="136" y="398"/>
                      <a:pt x="141" y="421"/>
                      <a:pt x="130" y="451"/>
                    </a:cubicBezTo>
                    <a:cubicBezTo>
                      <a:pt x="128" y="456"/>
                      <a:pt x="128" y="461"/>
                      <a:pt x="128" y="466"/>
                    </a:cubicBezTo>
                    <a:cubicBezTo>
                      <a:pt x="129" y="468"/>
                      <a:pt x="130" y="469"/>
                      <a:pt x="130" y="471"/>
                    </a:cubicBez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9">
                <a:extLst>
                  <a:ext uri="{FF2B5EF4-FFF2-40B4-BE49-F238E27FC236}">
                    <a16:creationId xmlns:a16="http://schemas.microsoft.com/office/drawing/2014/main" id="{D57B80D8-5F51-43A5-9E28-FA2BC38DD35F}"/>
                  </a:ext>
                </a:extLst>
              </p:cNvPr>
              <p:cNvSpPr>
                <a:spLocks/>
              </p:cNvSpPr>
              <p:nvPr/>
            </p:nvSpPr>
            <p:spPr bwMode="auto">
              <a:xfrm>
                <a:off x="2578100" y="3086100"/>
                <a:ext cx="377825" cy="733425"/>
              </a:xfrm>
              <a:custGeom>
                <a:avLst/>
                <a:gdLst>
                  <a:gd name="T0" fmla="*/ 10 w 126"/>
                  <a:gd name="T1" fmla="*/ 245 h 245"/>
                  <a:gd name="T2" fmla="*/ 16 w 126"/>
                  <a:gd name="T3" fmla="*/ 200 h 245"/>
                  <a:gd name="T4" fmla="*/ 102 w 126"/>
                  <a:gd name="T5" fmla="*/ 19 h 245"/>
                  <a:gd name="T6" fmla="*/ 103 w 126"/>
                  <a:gd name="T7" fmla="*/ 0 h 245"/>
                  <a:gd name="T8" fmla="*/ 10 w 126"/>
                  <a:gd name="T9" fmla="*/ 245 h 245"/>
                </a:gdLst>
                <a:ahLst/>
                <a:cxnLst>
                  <a:cxn ang="0">
                    <a:pos x="T0" y="T1"/>
                  </a:cxn>
                  <a:cxn ang="0">
                    <a:pos x="T2" y="T3"/>
                  </a:cxn>
                  <a:cxn ang="0">
                    <a:pos x="T4" y="T5"/>
                  </a:cxn>
                  <a:cxn ang="0">
                    <a:pos x="T6" y="T7"/>
                  </a:cxn>
                  <a:cxn ang="0">
                    <a:pos x="T8" y="T9"/>
                  </a:cxn>
                </a:cxnLst>
                <a:rect l="0" t="0" r="r" b="b"/>
                <a:pathLst>
                  <a:path w="126" h="245">
                    <a:moveTo>
                      <a:pt x="10" y="245"/>
                    </a:moveTo>
                    <a:cubicBezTo>
                      <a:pt x="4" y="227"/>
                      <a:pt x="0" y="213"/>
                      <a:pt x="16" y="200"/>
                    </a:cubicBezTo>
                    <a:cubicBezTo>
                      <a:pt x="73" y="154"/>
                      <a:pt x="101" y="92"/>
                      <a:pt x="102" y="19"/>
                    </a:cubicBezTo>
                    <a:cubicBezTo>
                      <a:pt x="102" y="14"/>
                      <a:pt x="103" y="9"/>
                      <a:pt x="103" y="0"/>
                    </a:cubicBezTo>
                    <a:cubicBezTo>
                      <a:pt x="126" y="95"/>
                      <a:pt x="78" y="198"/>
                      <a:pt x="10" y="245"/>
                    </a:cubicBez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a16="http://schemas.microsoft.com/office/drawing/2014/main" id="{3B13E98F-B404-468B-8DCA-F53905E090AB}"/>
                </a:ext>
              </a:extLst>
            </p:cNvPr>
            <p:cNvGrpSpPr>
              <a:grpSpLocks noChangeAspect="1"/>
            </p:cNvGrpSpPr>
            <p:nvPr/>
          </p:nvGrpSpPr>
          <p:grpSpPr>
            <a:xfrm>
              <a:off x="10076862" y="3021355"/>
              <a:ext cx="509623" cy="507774"/>
              <a:chOff x="3618897" y="2279040"/>
              <a:chExt cx="706229" cy="703668"/>
            </a:xfrm>
            <a:grpFill/>
          </p:grpSpPr>
          <p:sp>
            <p:nvSpPr>
              <p:cNvPr id="20" name="Freeform 9">
                <a:extLst>
                  <a:ext uri="{FF2B5EF4-FFF2-40B4-BE49-F238E27FC236}">
                    <a16:creationId xmlns:a16="http://schemas.microsoft.com/office/drawing/2014/main" id="{56093E50-1840-4D80-AC5A-D30F1E298823}"/>
                  </a:ext>
                </a:extLst>
              </p:cNvPr>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w="0">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 name="Freeform 10">
                <a:extLst>
                  <a:ext uri="{FF2B5EF4-FFF2-40B4-BE49-F238E27FC236}">
                    <a16:creationId xmlns:a16="http://schemas.microsoft.com/office/drawing/2014/main" id="{F0D9B108-2E5D-4552-983A-E7F13DDA97A8}"/>
                  </a:ext>
                </a:extLst>
              </p:cNvPr>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w="0">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Freeform 11">
                <a:extLst>
                  <a:ext uri="{FF2B5EF4-FFF2-40B4-BE49-F238E27FC236}">
                    <a16:creationId xmlns:a16="http://schemas.microsoft.com/office/drawing/2014/main" id="{A2E9CA37-A849-4DFA-8D82-CDB61564EF4F}"/>
                  </a:ext>
                </a:extLst>
              </p:cNvPr>
              <p:cNvSpPr>
                <a:spLocks/>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w="0">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26" name="组合 25">
            <a:extLst>
              <a:ext uri="{FF2B5EF4-FFF2-40B4-BE49-F238E27FC236}">
                <a16:creationId xmlns:a16="http://schemas.microsoft.com/office/drawing/2014/main" id="{EFD919DF-3BFB-4820-90E6-1971E30D4174}"/>
              </a:ext>
            </a:extLst>
          </p:cNvPr>
          <p:cNvGrpSpPr/>
          <p:nvPr/>
        </p:nvGrpSpPr>
        <p:grpSpPr>
          <a:xfrm>
            <a:off x="6696680" y="2539206"/>
            <a:ext cx="1625600" cy="1779588"/>
            <a:chOff x="6696680" y="2539206"/>
            <a:chExt cx="1625600" cy="1779588"/>
          </a:xfrm>
          <a:solidFill>
            <a:srgbClr val="8A896E"/>
          </a:solidFill>
        </p:grpSpPr>
        <p:grpSp>
          <p:nvGrpSpPr>
            <p:cNvPr id="27" name="组合 26">
              <a:extLst>
                <a:ext uri="{FF2B5EF4-FFF2-40B4-BE49-F238E27FC236}">
                  <a16:creationId xmlns:a16="http://schemas.microsoft.com/office/drawing/2014/main" id="{ACA2F0E3-C60A-498C-8D64-A028071A957C}"/>
                </a:ext>
              </a:extLst>
            </p:cNvPr>
            <p:cNvGrpSpPr/>
            <p:nvPr/>
          </p:nvGrpSpPr>
          <p:grpSpPr>
            <a:xfrm>
              <a:off x="6696680" y="2539206"/>
              <a:ext cx="1625600" cy="1779588"/>
              <a:chOff x="1330325" y="2408238"/>
              <a:chExt cx="1625600" cy="1779588"/>
            </a:xfrm>
            <a:grpFill/>
          </p:grpSpPr>
          <p:sp>
            <p:nvSpPr>
              <p:cNvPr id="32" name="Freeform 7">
                <a:extLst>
                  <a:ext uri="{FF2B5EF4-FFF2-40B4-BE49-F238E27FC236}">
                    <a16:creationId xmlns:a16="http://schemas.microsoft.com/office/drawing/2014/main" id="{058796FE-7415-47FA-8BB8-CE363E9C197B}"/>
                  </a:ext>
                </a:extLst>
              </p:cNvPr>
              <p:cNvSpPr>
                <a:spLocks noEditPoints="1"/>
              </p:cNvSpPr>
              <p:nvPr/>
            </p:nvSpPr>
            <p:spPr bwMode="auto">
              <a:xfrm>
                <a:off x="1365250" y="2408238"/>
                <a:ext cx="1546225" cy="1681163"/>
              </a:xfrm>
              <a:custGeom>
                <a:avLst/>
                <a:gdLst>
                  <a:gd name="T0" fmla="*/ 404 w 515"/>
                  <a:gd name="T1" fmla="*/ 561 h 561"/>
                  <a:gd name="T2" fmla="*/ 362 w 515"/>
                  <a:gd name="T3" fmla="*/ 534 h 561"/>
                  <a:gd name="T4" fmla="*/ 301 w 515"/>
                  <a:gd name="T5" fmla="*/ 488 h 561"/>
                  <a:gd name="T6" fmla="*/ 242 w 515"/>
                  <a:gd name="T7" fmla="*/ 462 h 561"/>
                  <a:gd name="T8" fmla="*/ 109 w 515"/>
                  <a:gd name="T9" fmla="*/ 109 h 561"/>
                  <a:gd name="T10" fmla="*/ 444 w 515"/>
                  <a:gd name="T11" fmla="*/ 110 h 561"/>
                  <a:gd name="T12" fmla="*/ 411 w 515"/>
                  <a:gd name="T13" fmla="*/ 420 h 561"/>
                  <a:gd name="T14" fmla="*/ 399 w 515"/>
                  <a:gd name="T15" fmla="*/ 448 h 561"/>
                  <a:gd name="T16" fmla="*/ 405 w 515"/>
                  <a:gd name="T17" fmla="*/ 544 h 561"/>
                  <a:gd name="T18" fmla="*/ 404 w 515"/>
                  <a:gd name="T19" fmla="*/ 561 h 561"/>
                  <a:gd name="T20" fmla="*/ 361 w 515"/>
                  <a:gd name="T21" fmla="*/ 480 h 561"/>
                  <a:gd name="T22" fmla="*/ 355 w 515"/>
                  <a:gd name="T23" fmla="*/ 423 h 561"/>
                  <a:gd name="T24" fmla="*/ 368 w 515"/>
                  <a:gd name="T25" fmla="*/ 395 h 561"/>
                  <a:gd name="T26" fmla="*/ 430 w 515"/>
                  <a:gd name="T27" fmla="*/ 329 h 561"/>
                  <a:gd name="T28" fmla="*/ 371 w 515"/>
                  <a:gd name="T29" fmla="*/ 102 h 561"/>
                  <a:gd name="T30" fmla="*/ 132 w 515"/>
                  <a:gd name="T31" fmla="*/ 149 h 561"/>
                  <a:gd name="T32" fmla="*/ 119 w 515"/>
                  <a:gd name="T33" fmla="*/ 325 h 561"/>
                  <a:gd name="T34" fmla="*/ 265 w 515"/>
                  <a:gd name="T35" fmla="*/ 422 h 561"/>
                  <a:gd name="T36" fmla="*/ 294 w 515"/>
                  <a:gd name="T37" fmla="*/ 432 h 561"/>
                  <a:gd name="T38" fmla="*/ 361 w 515"/>
                  <a:gd name="T39" fmla="*/ 48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5" h="561">
                    <a:moveTo>
                      <a:pt x="404" y="561"/>
                    </a:moveTo>
                    <a:cubicBezTo>
                      <a:pt x="388" y="551"/>
                      <a:pt x="374" y="543"/>
                      <a:pt x="362" y="534"/>
                    </a:cubicBezTo>
                    <a:cubicBezTo>
                      <a:pt x="341" y="519"/>
                      <a:pt x="321" y="504"/>
                      <a:pt x="301" y="488"/>
                    </a:cubicBezTo>
                    <a:cubicBezTo>
                      <a:pt x="283" y="474"/>
                      <a:pt x="264" y="466"/>
                      <a:pt x="242" y="462"/>
                    </a:cubicBezTo>
                    <a:cubicBezTo>
                      <a:pt x="72" y="433"/>
                      <a:pt x="0" y="242"/>
                      <a:pt x="109" y="109"/>
                    </a:cubicBezTo>
                    <a:cubicBezTo>
                      <a:pt x="198" y="0"/>
                      <a:pt x="357" y="6"/>
                      <a:pt x="444" y="110"/>
                    </a:cubicBezTo>
                    <a:cubicBezTo>
                      <a:pt x="514" y="194"/>
                      <a:pt x="515" y="331"/>
                      <a:pt x="411" y="420"/>
                    </a:cubicBezTo>
                    <a:cubicBezTo>
                      <a:pt x="404" y="426"/>
                      <a:pt x="399" y="439"/>
                      <a:pt x="399" y="448"/>
                    </a:cubicBezTo>
                    <a:cubicBezTo>
                      <a:pt x="400" y="480"/>
                      <a:pt x="403" y="512"/>
                      <a:pt x="405" y="544"/>
                    </a:cubicBezTo>
                    <a:cubicBezTo>
                      <a:pt x="405" y="548"/>
                      <a:pt x="405" y="553"/>
                      <a:pt x="404" y="561"/>
                    </a:cubicBezTo>
                    <a:close/>
                    <a:moveTo>
                      <a:pt x="361" y="480"/>
                    </a:moveTo>
                    <a:cubicBezTo>
                      <a:pt x="359" y="457"/>
                      <a:pt x="357" y="440"/>
                      <a:pt x="355" y="423"/>
                    </a:cubicBezTo>
                    <a:cubicBezTo>
                      <a:pt x="353" y="410"/>
                      <a:pt x="357" y="402"/>
                      <a:pt x="368" y="395"/>
                    </a:cubicBezTo>
                    <a:cubicBezTo>
                      <a:pt x="395" y="379"/>
                      <a:pt x="415" y="357"/>
                      <a:pt x="430" y="329"/>
                    </a:cubicBezTo>
                    <a:cubicBezTo>
                      <a:pt x="472" y="250"/>
                      <a:pt x="445" y="150"/>
                      <a:pt x="371" y="102"/>
                    </a:cubicBezTo>
                    <a:cubicBezTo>
                      <a:pt x="289" y="49"/>
                      <a:pt x="185" y="73"/>
                      <a:pt x="132" y="149"/>
                    </a:cubicBezTo>
                    <a:cubicBezTo>
                      <a:pt x="94" y="204"/>
                      <a:pt x="90" y="265"/>
                      <a:pt x="119" y="325"/>
                    </a:cubicBezTo>
                    <a:cubicBezTo>
                      <a:pt x="148" y="385"/>
                      <a:pt x="198" y="417"/>
                      <a:pt x="265" y="422"/>
                    </a:cubicBezTo>
                    <a:cubicBezTo>
                      <a:pt x="275" y="423"/>
                      <a:pt x="286" y="427"/>
                      <a:pt x="294" y="432"/>
                    </a:cubicBezTo>
                    <a:cubicBezTo>
                      <a:pt x="316" y="446"/>
                      <a:pt x="336" y="462"/>
                      <a:pt x="361" y="480"/>
                    </a:cubicBez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Freeform 8">
                <a:extLst>
                  <a:ext uri="{FF2B5EF4-FFF2-40B4-BE49-F238E27FC236}">
                    <a16:creationId xmlns:a16="http://schemas.microsoft.com/office/drawing/2014/main" id="{6543F36D-41CE-4432-BE73-0550D84D1839}"/>
                  </a:ext>
                </a:extLst>
              </p:cNvPr>
              <p:cNvSpPr>
                <a:spLocks/>
              </p:cNvSpPr>
              <p:nvPr/>
            </p:nvSpPr>
            <p:spPr bwMode="auto">
              <a:xfrm>
                <a:off x="1330325" y="2509838"/>
                <a:ext cx="984250" cy="1677988"/>
              </a:xfrm>
              <a:custGeom>
                <a:avLst/>
                <a:gdLst>
                  <a:gd name="T0" fmla="*/ 130 w 328"/>
                  <a:gd name="T1" fmla="*/ 471 h 560"/>
                  <a:gd name="T2" fmla="*/ 327 w 328"/>
                  <a:gd name="T3" fmla="*/ 477 h 560"/>
                  <a:gd name="T4" fmla="*/ 328 w 328"/>
                  <a:gd name="T5" fmla="*/ 484 h 560"/>
                  <a:gd name="T6" fmla="*/ 298 w 328"/>
                  <a:gd name="T7" fmla="*/ 488 h 560"/>
                  <a:gd name="T8" fmla="*/ 209 w 328"/>
                  <a:gd name="T9" fmla="*/ 483 h 560"/>
                  <a:gd name="T10" fmla="*/ 181 w 328"/>
                  <a:gd name="T11" fmla="*/ 492 h 560"/>
                  <a:gd name="T12" fmla="*/ 86 w 328"/>
                  <a:gd name="T13" fmla="*/ 549 h 560"/>
                  <a:gd name="T14" fmla="*/ 62 w 328"/>
                  <a:gd name="T15" fmla="*/ 560 h 560"/>
                  <a:gd name="T16" fmla="*/ 66 w 328"/>
                  <a:gd name="T17" fmla="*/ 535 h 560"/>
                  <a:gd name="T18" fmla="*/ 89 w 328"/>
                  <a:gd name="T19" fmla="*/ 434 h 560"/>
                  <a:gd name="T20" fmla="*/ 82 w 328"/>
                  <a:gd name="T21" fmla="*/ 405 h 560"/>
                  <a:gd name="T22" fmla="*/ 51 w 328"/>
                  <a:gd name="T23" fmla="*/ 116 h 560"/>
                  <a:gd name="T24" fmla="*/ 201 w 328"/>
                  <a:gd name="T25" fmla="*/ 0 h 560"/>
                  <a:gd name="T26" fmla="*/ 182 w 328"/>
                  <a:gd name="T27" fmla="*/ 10 h 560"/>
                  <a:gd name="T28" fmla="*/ 114 w 328"/>
                  <a:gd name="T29" fmla="*/ 371 h 560"/>
                  <a:gd name="T30" fmla="*/ 130 w 328"/>
                  <a:gd name="T31" fmla="*/ 451 h 560"/>
                  <a:gd name="T32" fmla="*/ 128 w 328"/>
                  <a:gd name="T33" fmla="*/ 466 h 560"/>
                  <a:gd name="T34" fmla="*/ 130 w 328"/>
                  <a:gd name="T35" fmla="*/ 471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8" h="560">
                    <a:moveTo>
                      <a:pt x="130" y="471"/>
                    </a:moveTo>
                    <a:cubicBezTo>
                      <a:pt x="200" y="416"/>
                      <a:pt x="264" y="438"/>
                      <a:pt x="327" y="477"/>
                    </a:cubicBezTo>
                    <a:cubicBezTo>
                      <a:pt x="328" y="479"/>
                      <a:pt x="328" y="482"/>
                      <a:pt x="328" y="484"/>
                    </a:cubicBezTo>
                    <a:cubicBezTo>
                      <a:pt x="318" y="485"/>
                      <a:pt x="308" y="489"/>
                      <a:pt x="298" y="488"/>
                    </a:cubicBezTo>
                    <a:cubicBezTo>
                      <a:pt x="268" y="487"/>
                      <a:pt x="238" y="484"/>
                      <a:pt x="209" y="483"/>
                    </a:cubicBezTo>
                    <a:cubicBezTo>
                      <a:pt x="199" y="483"/>
                      <a:pt x="189" y="487"/>
                      <a:pt x="181" y="492"/>
                    </a:cubicBezTo>
                    <a:cubicBezTo>
                      <a:pt x="149" y="510"/>
                      <a:pt x="117" y="530"/>
                      <a:pt x="86" y="549"/>
                    </a:cubicBezTo>
                    <a:cubicBezTo>
                      <a:pt x="80" y="553"/>
                      <a:pt x="73" y="555"/>
                      <a:pt x="62" y="560"/>
                    </a:cubicBezTo>
                    <a:cubicBezTo>
                      <a:pt x="64" y="549"/>
                      <a:pt x="65" y="542"/>
                      <a:pt x="66" y="535"/>
                    </a:cubicBezTo>
                    <a:cubicBezTo>
                      <a:pt x="74" y="501"/>
                      <a:pt x="83" y="468"/>
                      <a:pt x="89" y="434"/>
                    </a:cubicBezTo>
                    <a:cubicBezTo>
                      <a:pt x="90" y="425"/>
                      <a:pt x="88" y="413"/>
                      <a:pt x="82" y="405"/>
                    </a:cubicBezTo>
                    <a:cubicBezTo>
                      <a:pt x="11" y="315"/>
                      <a:pt x="0" y="218"/>
                      <a:pt x="51" y="116"/>
                    </a:cubicBezTo>
                    <a:cubicBezTo>
                      <a:pt x="81" y="55"/>
                      <a:pt x="133" y="16"/>
                      <a:pt x="201" y="0"/>
                    </a:cubicBezTo>
                    <a:cubicBezTo>
                      <a:pt x="194" y="3"/>
                      <a:pt x="188" y="7"/>
                      <a:pt x="182" y="10"/>
                    </a:cubicBezTo>
                    <a:cubicBezTo>
                      <a:pt x="43" y="83"/>
                      <a:pt x="21" y="258"/>
                      <a:pt x="114" y="371"/>
                    </a:cubicBezTo>
                    <a:cubicBezTo>
                      <a:pt x="136" y="398"/>
                      <a:pt x="141" y="421"/>
                      <a:pt x="130" y="451"/>
                    </a:cubicBezTo>
                    <a:cubicBezTo>
                      <a:pt x="128" y="456"/>
                      <a:pt x="128" y="461"/>
                      <a:pt x="128" y="466"/>
                    </a:cubicBezTo>
                    <a:cubicBezTo>
                      <a:pt x="129" y="468"/>
                      <a:pt x="130" y="469"/>
                      <a:pt x="130" y="471"/>
                    </a:cubicBez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9">
                <a:extLst>
                  <a:ext uri="{FF2B5EF4-FFF2-40B4-BE49-F238E27FC236}">
                    <a16:creationId xmlns:a16="http://schemas.microsoft.com/office/drawing/2014/main" id="{2F73AF6E-5A5A-45DF-BC7F-B0B1A90238A8}"/>
                  </a:ext>
                </a:extLst>
              </p:cNvPr>
              <p:cNvSpPr>
                <a:spLocks/>
              </p:cNvSpPr>
              <p:nvPr/>
            </p:nvSpPr>
            <p:spPr bwMode="auto">
              <a:xfrm>
                <a:off x="2578100" y="3086100"/>
                <a:ext cx="377825" cy="733425"/>
              </a:xfrm>
              <a:custGeom>
                <a:avLst/>
                <a:gdLst>
                  <a:gd name="T0" fmla="*/ 10 w 126"/>
                  <a:gd name="T1" fmla="*/ 245 h 245"/>
                  <a:gd name="T2" fmla="*/ 16 w 126"/>
                  <a:gd name="T3" fmla="*/ 200 h 245"/>
                  <a:gd name="T4" fmla="*/ 102 w 126"/>
                  <a:gd name="T5" fmla="*/ 19 h 245"/>
                  <a:gd name="T6" fmla="*/ 103 w 126"/>
                  <a:gd name="T7" fmla="*/ 0 h 245"/>
                  <a:gd name="T8" fmla="*/ 10 w 126"/>
                  <a:gd name="T9" fmla="*/ 245 h 245"/>
                </a:gdLst>
                <a:ahLst/>
                <a:cxnLst>
                  <a:cxn ang="0">
                    <a:pos x="T0" y="T1"/>
                  </a:cxn>
                  <a:cxn ang="0">
                    <a:pos x="T2" y="T3"/>
                  </a:cxn>
                  <a:cxn ang="0">
                    <a:pos x="T4" y="T5"/>
                  </a:cxn>
                  <a:cxn ang="0">
                    <a:pos x="T6" y="T7"/>
                  </a:cxn>
                  <a:cxn ang="0">
                    <a:pos x="T8" y="T9"/>
                  </a:cxn>
                </a:cxnLst>
                <a:rect l="0" t="0" r="r" b="b"/>
                <a:pathLst>
                  <a:path w="126" h="245">
                    <a:moveTo>
                      <a:pt x="10" y="245"/>
                    </a:moveTo>
                    <a:cubicBezTo>
                      <a:pt x="4" y="227"/>
                      <a:pt x="0" y="213"/>
                      <a:pt x="16" y="200"/>
                    </a:cubicBezTo>
                    <a:cubicBezTo>
                      <a:pt x="73" y="154"/>
                      <a:pt x="101" y="92"/>
                      <a:pt x="102" y="19"/>
                    </a:cubicBezTo>
                    <a:cubicBezTo>
                      <a:pt x="102" y="14"/>
                      <a:pt x="103" y="9"/>
                      <a:pt x="103" y="0"/>
                    </a:cubicBezTo>
                    <a:cubicBezTo>
                      <a:pt x="126" y="95"/>
                      <a:pt x="78" y="198"/>
                      <a:pt x="10" y="245"/>
                    </a:cubicBez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a:extLst>
                <a:ext uri="{FF2B5EF4-FFF2-40B4-BE49-F238E27FC236}">
                  <a16:creationId xmlns:a16="http://schemas.microsoft.com/office/drawing/2014/main" id="{2B3CCE94-A70A-4224-8030-9B6ACA1C812A}"/>
                </a:ext>
              </a:extLst>
            </p:cNvPr>
            <p:cNvGrpSpPr>
              <a:grpSpLocks noChangeAspect="1"/>
            </p:cNvGrpSpPr>
            <p:nvPr/>
          </p:nvGrpSpPr>
          <p:grpSpPr>
            <a:xfrm>
              <a:off x="7384104" y="3011154"/>
              <a:ext cx="391836" cy="528176"/>
              <a:chOff x="3722033" y="3714538"/>
              <a:chExt cx="500321" cy="674410"/>
            </a:xfrm>
            <a:grpFill/>
          </p:grpSpPr>
          <p:sp>
            <p:nvSpPr>
              <p:cNvPr id="29" name="Freeform 27">
                <a:extLst>
                  <a:ext uri="{FF2B5EF4-FFF2-40B4-BE49-F238E27FC236}">
                    <a16:creationId xmlns:a16="http://schemas.microsoft.com/office/drawing/2014/main" id="{F0774001-491F-4D45-BD40-869A5CBCBA5C}"/>
                  </a:ext>
                </a:extLst>
              </p:cNvPr>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w="0">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Freeform 28">
                <a:extLst>
                  <a:ext uri="{FF2B5EF4-FFF2-40B4-BE49-F238E27FC236}">
                    <a16:creationId xmlns:a16="http://schemas.microsoft.com/office/drawing/2014/main" id="{1E97CD78-91BE-40D4-8596-8BD4DAF06C07}"/>
                  </a:ext>
                </a:extLst>
              </p:cNvPr>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w="0">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Freeform 29">
                <a:extLst>
                  <a:ext uri="{FF2B5EF4-FFF2-40B4-BE49-F238E27FC236}">
                    <a16:creationId xmlns:a16="http://schemas.microsoft.com/office/drawing/2014/main" id="{43D7DEBD-0520-4975-99A2-6883F2C28C45}"/>
                  </a:ext>
                </a:extLst>
              </p:cNvPr>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w="0">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35" name="组合 34">
            <a:extLst>
              <a:ext uri="{FF2B5EF4-FFF2-40B4-BE49-F238E27FC236}">
                <a16:creationId xmlns:a16="http://schemas.microsoft.com/office/drawing/2014/main" id="{210B7E6B-D79C-4E98-867A-03064B3BDC41}"/>
              </a:ext>
            </a:extLst>
          </p:cNvPr>
          <p:cNvGrpSpPr/>
          <p:nvPr/>
        </p:nvGrpSpPr>
        <p:grpSpPr>
          <a:xfrm>
            <a:off x="1042764" y="2539206"/>
            <a:ext cx="1625600" cy="1779588"/>
            <a:chOff x="1042764" y="2539206"/>
            <a:chExt cx="1625600" cy="1779588"/>
          </a:xfrm>
          <a:solidFill>
            <a:srgbClr val="8A896E"/>
          </a:solidFill>
        </p:grpSpPr>
        <p:grpSp>
          <p:nvGrpSpPr>
            <p:cNvPr id="36" name="组合 35">
              <a:extLst>
                <a:ext uri="{FF2B5EF4-FFF2-40B4-BE49-F238E27FC236}">
                  <a16:creationId xmlns:a16="http://schemas.microsoft.com/office/drawing/2014/main" id="{14C64929-66D2-4046-8790-A71167922071}"/>
                </a:ext>
              </a:extLst>
            </p:cNvPr>
            <p:cNvGrpSpPr/>
            <p:nvPr/>
          </p:nvGrpSpPr>
          <p:grpSpPr>
            <a:xfrm>
              <a:off x="1042764" y="2539206"/>
              <a:ext cx="1625600" cy="1779588"/>
              <a:chOff x="1330325" y="2408238"/>
              <a:chExt cx="1625600" cy="1779588"/>
            </a:xfrm>
            <a:grpFill/>
          </p:grpSpPr>
          <p:sp>
            <p:nvSpPr>
              <p:cNvPr id="42" name="Freeform 7">
                <a:extLst>
                  <a:ext uri="{FF2B5EF4-FFF2-40B4-BE49-F238E27FC236}">
                    <a16:creationId xmlns:a16="http://schemas.microsoft.com/office/drawing/2014/main" id="{6FA08318-966C-455F-A72E-048291021E01}"/>
                  </a:ext>
                </a:extLst>
              </p:cNvPr>
              <p:cNvSpPr>
                <a:spLocks noEditPoints="1"/>
              </p:cNvSpPr>
              <p:nvPr/>
            </p:nvSpPr>
            <p:spPr bwMode="auto">
              <a:xfrm>
                <a:off x="1365250" y="2408238"/>
                <a:ext cx="1546225" cy="1681163"/>
              </a:xfrm>
              <a:custGeom>
                <a:avLst/>
                <a:gdLst>
                  <a:gd name="T0" fmla="*/ 404 w 515"/>
                  <a:gd name="T1" fmla="*/ 561 h 561"/>
                  <a:gd name="T2" fmla="*/ 362 w 515"/>
                  <a:gd name="T3" fmla="*/ 534 h 561"/>
                  <a:gd name="T4" fmla="*/ 301 w 515"/>
                  <a:gd name="T5" fmla="*/ 488 h 561"/>
                  <a:gd name="T6" fmla="*/ 242 w 515"/>
                  <a:gd name="T7" fmla="*/ 462 h 561"/>
                  <a:gd name="T8" fmla="*/ 109 w 515"/>
                  <a:gd name="T9" fmla="*/ 109 h 561"/>
                  <a:gd name="T10" fmla="*/ 444 w 515"/>
                  <a:gd name="T11" fmla="*/ 110 h 561"/>
                  <a:gd name="T12" fmla="*/ 411 w 515"/>
                  <a:gd name="T13" fmla="*/ 420 h 561"/>
                  <a:gd name="T14" fmla="*/ 399 w 515"/>
                  <a:gd name="T15" fmla="*/ 448 h 561"/>
                  <a:gd name="T16" fmla="*/ 405 w 515"/>
                  <a:gd name="T17" fmla="*/ 544 h 561"/>
                  <a:gd name="T18" fmla="*/ 404 w 515"/>
                  <a:gd name="T19" fmla="*/ 561 h 561"/>
                  <a:gd name="T20" fmla="*/ 361 w 515"/>
                  <a:gd name="T21" fmla="*/ 480 h 561"/>
                  <a:gd name="T22" fmla="*/ 355 w 515"/>
                  <a:gd name="T23" fmla="*/ 423 h 561"/>
                  <a:gd name="T24" fmla="*/ 368 w 515"/>
                  <a:gd name="T25" fmla="*/ 395 h 561"/>
                  <a:gd name="T26" fmla="*/ 430 w 515"/>
                  <a:gd name="T27" fmla="*/ 329 h 561"/>
                  <a:gd name="T28" fmla="*/ 371 w 515"/>
                  <a:gd name="T29" fmla="*/ 102 h 561"/>
                  <a:gd name="T30" fmla="*/ 132 w 515"/>
                  <a:gd name="T31" fmla="*/ 149 h 561"/>
                  <a:gd name="T32" fmla="*/ 119 w 515"/>
                  <a:gd name="T33" fmla="*/ 325 h 561"/>
                  <a:gd name="T34" fmla="*/ 265 w 515"/>
                  <a:gd name="T35" fmla="*/ 422 h 561"/>
                  <a:gd name="T36" fmla="*/ 294 w 515"/>
                  <a:gd name="T37" fmla="*/ 432 h 561"/>
                  <a:gd name="T38" fmla="*/ 361 w 515"/>
                  <a:gd name="T39" fmla="*/ 48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5" h="561">
                    <a:moveTo>
                      <a:pt x="404" y="561"/>
                    </a:moveTo>
                    <a:cubicBezTo>
                      <a:pt x="388" y="551"/>
                      <a:pt x="374" y="543"/>
                      <a:pt x="362" y="534"/>
                    </a:cubicBezTo>
                    <a:cubicBezTo>
                      <a:pt x="341" y="519"/>
                      <a:pt x="321" y="504"/>
                      <a:pt x="301" y="488"/>
                    </a:cubicBezTo>
                    <a:cubicBezTo>
                      <a:pt x="283" y="474"/>
                      <a:pt x="264" y="466"/>
                      <a:pt x="242" y="462"/>
                    </a:cubicBezTo>
                    <a:cubicBezTo>
                      <a:pt x="72" y="433"/>
                      <a:pt x="0" y="242"/>
                      <a:pt x="109" y="109"/>
                    </a:cubicBezTo>
                    <a:cubicBezTo>
                      <a:pt x="198" y="0"/>
                      <a:pt x="357" y="6"/>
                      <a:pt x="444" y="110"/>
                    </a:cubicBezTo>
                    <a:cubicBezTo>
                      <a:pt x="514" y="194"/>
                      <a:pt x="515" y="331"/>
                      <a:pt x="411" y="420"/>
                    </a:cubicBezTo>
                    <a:cubicBezTo>
                      <a:pt x="404" y="426"/>
                      <a:pt x="399" y="439"/>
                      <a:pt x="399" y="448"/>
                    </a:cubicBezTo>
                    <a:cubicBezTo>
                      <a:pt x="400" y="480"/>
                      <a:pt x="403" y="512"/>
                      <a:pt x="405" y="544"/>
                    </a:cubicBezTo>
                    <a:cubicBezTo>
                      <a:pt x="405" y="548"/>
                      <a:pt x="405" y="553"/>
                      <a:pt x="404" y="561"/>
                    </a:cubicBezTo>
                    <a:close/>
                    <a:moveTo>
                      <a:pt x="361" y="480"/>
                    </a:moveTo>
                    <a:cubicBezTo>
                      <a:pt x="359" y="457"/>
                      <a:pt x="357" y="440"/>
                      <a:pt x="355" y="423"/>
                    </a:cubicBezTo>
                    <a:cubicBezTo>
                      <a:pt x="353" y="410"/>
                      <a:pt x="357" y="402"/>
                      <a:pt x="368" y="395"/>
                    </a:cubicBezTo>
                    <a:cubicBezTo>
                      <a:pt x="395" y="379"/>
                      <a:pt x="415" y="357"/>
                      <a:pt x="430" y="329"/>
                    </a:cubicBezTo>
                    <a:cubicBezTo>
                      <a:pt x="472" y="250"/>
                      <a:pt x="445" y="150"/>
                      <a:pt x="371" y="102"/>
                    </a:cubicBezTo>
                    <a:cubicBezTo>
                      <a:pt x="289" y="49"/>
                      <a:pt x="185" y="73"/>
                      <a:pt x="132" y="149"/>
                    </a:cubicBezTo>
                    <a:cubicBezTo>
                      <a:pt x="94" y="204"/>
                      <a:pt x="90" y="265"/>
                      <a:pt x="119" y="325"/>
                    </a:cubicBezTo>
                    <a:cubicBezTo>
                      <a:pt x="148" y="385"/>
                      <a:pt x="198" y="417"/>
                      <a:pt x="265" y="422"/>
                    </a:cubicBezTo>
                    <a:cubicBezTo>
                      <a:pt x="275" y="423"/>
                      <a:pt x="286" y="427"/>
                      <a:pt x="294" y="432"/>
                    </a:cubicBezTo>
                    <a:cubicBezTo>
                      <a:pt x="316" y="446"/>
                      <a:pt x="336" y="462"/>
                      <a:pt x="361" y="480"/>
                    </a:cubicBez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43" name="Freeform 8">
                <a:extLst>
                  <a:ext uri="{FF2B5EF4-FFF2-40B4-BE49-F238E27FC236}">
                    <a16:creationId xmlns:a16="http://schemas.microsoft.com/office/drawing/2014/main" id="{BBCC465B-46D5-4940-8974-0018B0082E33}"/>
                  </a:ext>
                </a:extLst>
              </p:cNvPr>
              <p:cNvSpPr>
                <a:spLocks/>
              </p:cNvSpPr>
              <p:nvPr/>
            </p:nvSpPr>
            <p:spPr bwMode="auto">
              <a:xfrm>
                <a:off x="1330325" y="2509838"/>
                <a:ext cx="984250" cy="1677988"/>
              </a:xfrm>
              <a:custGeom>
                <a:avLst/>
                <a:gdLst>
                  <a:gd name="T0" fmla="*/ 130 w 328"/>
                  <a:gd name="T1" fmla="*/ 471 h 560"/>
                  <a:gd name="T2" fmla="*/ 327 w 328"/>
                  <a:gd name="T3" fmla="*/ 477 h 560"/>
                  <a:gd name="T4" fmla="*/ 328 w 328"/>
                  <a:gd name="T5" fmla="*/ 484 h 560"/>
                  <a:gd name="T6" fmla="*/ 298 w 328"/>
                  <a:gd name="T7" fmla="*/ 488 h 560"/>
                  <a:gd name="T8" fmla="*/ 209 w 328"/>
                  <a:gd name="T9" fmla="*/ 483 h 560"/>
                  <a:gd name="T10" fmla="*/ 181 w 328"/>
                  <a:gd name="T11" fmla="*/ 492 h 560"/>
                  <a:gd name="T12" fmla="*/ 86 w 328"/>
                  <a:gd name="T13" fmla="*/ 549 h 560"/>
                  <a:gd name="T14" fmla="*/ 62 w 328"/>
                  <a:gd name="T15" fmla="*/ 560 h 560"/>
                  <a:gd name="T16" fmla="*/ 66 w 328"/>
                  <a:gd name="T17" fmla="*/ 535 h 560"/>
                  <a:gd name="T18" fmla="*/ 89 w 328"/>
                  <a:gd name="T19" fmla="*/ 434 h 560"/>
                  <a:gd name="T20" fmla="*/ 82 w 328"/>
                  <a:gd name="T21" fmla="*/ 405 h 560"/>
                  <a:gd name="T22" fmla="*/ 51 w 328"/>
                  <a:gd name="T23" fmla="*/ 116 h 560"/>
                  <a:gd name="T24" fmla="*/ 201 w 328"/>
                  <a:gd name="T25" fmla="*/ 0 h 560"/>
                  <a:gd name="T26" fmla="*/ 182 w 328"/>
                  <a:gd name="T27" fmla="*/ 10 h 560"/>
                  <a:gd name="T28" fmla="*/ 114 w 328"/>
                  <a:gd name="T29" fmla="*/ 371 h 560"/>
                  <a:gd name="T30" fmla="*/ 130 w 328"/>
                  <a:gd name="T31" fmla="*/ 451 h 560"/>
                  <a:gd name="T32" fmla="*/ 128 w 328"/>
                  <a:gd name="T33" fmla="*/ 466 h 560"/>
                  <a:gd name="T34" fmla="*/ 130 w 328"/>
                  <a:gd name="T35" fmla="*/ 471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8" h="560">
                    <a:moveTo>
                      <a:pt x="130" y="471"/>
                    </a:moveTo>
                    <a:cubicBezTo>
                      <a:pt x="200" y="416"/>
                      <a:pt x="264" y="438"/>
                      <a:pt x="327" y="477"/>
                    </a:cubicBezTo>
                    <a:cubicBezTo>
                      <a:pt x="328" y="479"/>
                      <a:pt x="328" y="482"/>
                      <a:pt x="328" y="484"/>
                    </a:cubicBezTo>
                    <a:cubicBezTo>
                      <a:pt x="318" y="485"/>
                      <a:pt x="308" y="489"/>
                      <a:pt x="298" y="488"/>
                    </a:cubicBezTo>
                    <a:cubicBezTo>
                      <a:pt x="268" y="487"/>
                      <a:pt x="238" y="484"/>
                      <a:pt x="209" y="483"/>
                    </a:cubicBezTo>
                    <a:cubicBezTo>
                      <a:pt x="199" y="483"/>
                      <a:pt x="189" y="487"/>
                      <a:pt x="181" y="492"/>
                    </a:cubicBezTo>
                    <a:cubicBezTo>
                      <a:pt x="149" y="510"/>
                      <a:pt x="117" y="530"/>
                      <a:pt x="86" y="549"/>
                    </a:cubicBezTo>
                    <a:cubicBezTo>
                      <a:pt x="80" y="553"/>
                      <a:pt x="73" y="555"/>
                      <a:pt x="62" y="560"/>
                    </a:cubicBezTo>
                    <a:cubicBezTo>
                      <a:pt x="64" y="549"/>
                      <a:pt x="65" y="542"/>
                      <a:pt x="66" y="535"/>
                    </a:cubicBezTo>
                    <a:cubicBezTo>
                      <a:pt x="74" y="501"/>
                      <a:pt x="83" y="468"/>
                      <a:pt x="89" y="434"/>
                    </a:cubicBezTo>
                    <a:cubicBezTo>
                      <a:pt x="90" y="425"/>
                      <a:pt x="88" y="413"/>
                      <a:pt x="82" y="405"/>
                    </a:cubicBezTo>
                    <a:cubicBezTo>
                      <a:pt x="11" y="315"/>
                      <a:pt x="0" y="218"/>
                      <a:pt x="51" y="116"/>
                    </a:cubicBezTo>
                    <a:cubicBezTo>
                      <a:pt x="81" y="55"/>
                      <a:pt x="133" y="16"/>
                      <a:pt x="201" y="0"/>
                    </a:cubicBezTo>
                    <a:cubicBezTo>
                      <a:pt x="194" y="3"/>
                      <a:pt x="188" y="7"/>
                      <a:pt x="182" y="10"/>
                    </a:cubicBezTo>
                    <a:cubicBezTo>
                      <a:pt x="43" y="83"/>
                      <a:pt x="21" y="258"/>
                      <a:pt x="114" y="371"/>
                    </a:cubicBezTo>
                    <a:cubicBezTo>
                      <a:pt x="136" y="398"/>
                      <a:pt x="141" y="421"/>
                      <a:pt x="130" y="451"/>
                    </a:cubicBezTo>
                    <a:cubicBezTo>
                      <a:pt x="128" y="456"/>
                      <a:pt x="128" y="461"/>
                      <a:pt x="128" y="466"/>
                    </a:cubicBezTo>
                    <a:cubicBezTo>
                      <a:pt x="129" y="468"/>
                      <a:pt x="130" y="469"/>
                      <a:pt x="130" y="471"/>
                    </a:cubicBez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4" name="Freeform 9">
                <a:extLst>
                  <a:ext uri="{FF2B5EF4-FFF2-40B4-BE49-F238E27FC236}">
                    <a16:creationId xmlns:a16="http://schemas.microsoft.com/office/drawing/2014/main" id="{0456E9D3-964D-4526-8B37-0972CD9DFECD}"/>
                  </a:ext>
                </a:extLst>
              </p:cNvPr>
              <p:cNvSpPr>
                <a:spLocks/>
              </p:cNvSpPr>
              <p:nvPr/>
            </p:nvSpPr>
            <p:spPr bwMode="auto">
              <a:xfrm>
                <a:off x="2578100" y="3086100"/>
                <a:ext cx="377825" cy="733425"/>
              </a:xfrm>
              <a:custGeom>
                <a:avLst/>
                <a:gdLst>
                  <a:gd name="T0" fmla="*/ 10 w 126"/>
                  <a:gd name="T1" fmla="*/ 245 h 245"/>
                  <a:gd name="T2" fmla="*/ 16 w 126"/>
                  <a:gd name="T3" fmla="*/ 200 h 245"/>
                  <a:gd name="T4" fmla="*/ 102 w 126"/>
                  <a:gd name="T5" fmla="*/ 19 h 245"/>
                  <a:gd name="T6" fmla="*/ 103 w 126"/>
                  <a:gd name="T7" fmla="*/ 0 h 245"/>
                  <a:gd name="T8" fmla="*/ 10 w 126"/>
                  <a:gd name="T9" fmla="*/ 245 h 245"/>
                </a:gdLst>
                <a:ahLst/>
                <a:cxnLst>
                  <a:cxn ang="0">
                    <a:pos x="T0" y="T1"/>
                  </a:cxn>
                  <a:cxn ang="0">
                    <a:pos x="T2" y="T3"/>
                  </a:cxn>
                  <a:cxn ang="0">
                    <a:pos x="T4" y="T5"/>
                  </a:cxn>
                  <a:cxn ang="0">
                    <a:pos x="T6" y="T7"/>
                  </a:cxn>
                  <a:cxn ang="0">
                    <a:pos x="T8" y="T9"/>
                  </a:cxn>
                </a:cxnLst>
                <a:rect l="0" t="0" r="r" b="b"/>
                <a:pathLst>
                  <a:path w="126" h="245">
                    <a:moveTo>
                      <a:pt x="10" y="245"/>
                    </a:moveTo>
                    <a:cubicBezTo>
                      <a:pt x="4" y="227"/>
                      <a:pt x="0" y="213"/>
                      <a:pt x="16" y="200"/>
                    </a:cubicBezTo>
                    <a:cubicBezTo>
                      <a:pt x="73" y="154"/>
                      <a:pt x="101" y="92"/>
                      <a:pt x="102" y="19"/>
                    </a:cubicBezTo>
                    <a:cubicBezTo>
                      <a:pt x="102" y="14"/>
                      <a:pt x="103" y="9"/>
                      <a:pt x="103" y="0"/>
                    </a:cubicBezTo>
                    <a:cubicBezTo>
                      <a:pt x="126" y="95"/>
                      <a:pt x="78" y="198"/>
                      <a:pt x="10" y="245"/>
                    </a:cubicBez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37" name="组合 36">
              <a:extLst>
                <a:ext uri="{FF2B5EF4-FFF2-40B4-BE49-F238E27FC236}">
                  <a16:creationId xmlns:a16="http://schemas.microsoft.com/office/drawing/2014/main" id="{D9272F89-125B-438D-A881-475C251E89A6}"/>
                </a:ext>
              </a:extLst>
            </p:cNvPr>
            <p:cNvGrpSpPr/>
            <p:nvPr/>
          </p:nvGrpSpPr>
          <p:grpSpPr>
            <a:xfrm>
              <a:off x="1649992" y="3034254"/>
              <a:ext cx="481507" cy="481976"/>
              <a:chOff x="5240338" y="2657475"/>
              <a:chExt cx="1630363" cy="1631951"/>
            </a:xfrm>
            <a:grpFill/>
          </p:grpSpPr>
          <p:sp>
            <p:nvSpPr>
              <p:cNvPr id="38" name="Freeform 5">
                <a:extLst>
                  <a:ext uri="{FF2B5EF4-FFF2-40B4-BE49-F238E27FC236}">
                    <a16:creationId xmlns:a16="http://schemas.microsoft.com/office/drawing/2014/main" id="{9F3CBFFB-441A-4840-9A91-9D1834AF1469}"/>
                  </a:ext>
                </a:extLst>
              </p:cNvPr>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w="0">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9" name="Freeform 6">
                <a:extLst>
                  <a:ext uri="{FF2B5EF4-FFF2-40B4-BE49-F238E27FC236}">
                    <a16:creationId xmlns:a16="http://schemas.microsoft.com/office/drawing/2014/main" id="{FB5E1440-A2EB-4EEA-87F1-C3590F5527D6}"/>
                  </a:ext>
                </a:extLst>
              </p:cNvPr>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w="0">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0" name="Freeform 7">
                <a:extLst>
                  <a:ext uri="{FF2B5EF4-FFF2-40B4-BE49-F238E27FC236}">
                    <a16:creationId xmlns:a16="http://schemas.microsoft.com/office/drawing/2014/main" id="{C223708D-C065-40BC-9ADC-3135F1C2FEE6}"/>
                  </a:ext>
                </a:extLst>
              </p:cNvPr>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w="0">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1" name="Freeform 8">
                <a:extLst>
                  <a:ext uri="{FF2B5EF4-FFF2-40B4-BE49-F238E27FC236}">
                    <a16:creationId xmlns:a16="http://schemas.microsoft.com/office/drawing/2014/main" id="{C6E6EB5B-4340-40F6-A1AC-1F83F7FEB23E}"/>
                  </a:ext>
                </a:extLst>
              </p:cNvPr>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w="0">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45" name="组合 44">
            <a:extLst>
              <a:ext uri="{FF2B5EF4-FFF2-40B4-BE49-F238E27FC236}">
                <a16:creationId xmlns:a16="http://schemas.microsoft.com/office/drawing/2014/main" id="{22D192F3-6528-402D-AA02-E22F099D6C1B}"/>
              </a:ext>
            </a:extLst>
          </p:cNvPr>
          <p:cNvGrpSpPr/>
          <p:nvPr/>
        </p:nvGrpSpPr>
        <p:grpSpPr>
          <a:xfrm>
            <a:off x="3515145" y="4613381"/>
            <a:ext cx="2370017" cy="1023960"/>
            <a:chOff x="8707919" y="4585130"/>
            <a:chExt cx="2370017" cy="1023960"/>
          </a:xfrm>
        </p:grpSpPr>
        <p:sp>
          <p:nvSpPr>
            <p:cNvPr id="46" name="矩形 45">
              <a:extLst>
                <a:ext uri="{FF2B5EF4-FFF2-40B4-BE49-F238E27FC236}">
                  <a16:creationId xmlns:a16="http://schemas.microsoft.com/office/drawing/2014/main" id="{C0A59CD7-FE8A-4980-9E87-2A67121746C8}"/>
                </a:ext>
              </a:extLst>
            </p:cNvPr>
            <p:cNvSpPr/>
            <p:nvPr/>
          </p:nvSpPr>
          <p:spPr>
            <a:xfrm>
              <a:off x="8934973" y="4585130"/>
              <a:ext cx="1915910" cy="369332"/>
            </a:xfrm>
            <a:prstGeom prst="rect">
              <a:avLst/>
            </a:prstGeom>
          </p:spPr>
          <p:txBody>
            <a:bodyPr wrap="none">
              <a:spAutoFit/>
            </a:bodyPr>
            <a:lstStyle/>
            <a:p>
              <a:pPr algn="ctr"/>
              <a:r>
                <a:rPr lang="en-US" altLang="zh-CN" dirty="0">
                  <a:solidFill>
                    <a:schemeClr val="bg1">
                      <a:lumMod val="50000"/>
                    </a:schemeClr>
                  </a:solidFill>
                  <a:latin typeface="+mn-ea"/>
                </a:rPr>
                <a:t>CLICK ADD TITLE</a:t>
              </a:r>
              <a:endParaRPr lang="zh-CN" altLang="en-US" dirty="0">
                <a:solidFill>
                  <a:schemeClr val="bg1">
                    <a:lumMod val="50000"/>
                  </a:schemeClr>
                </a:solidFill>
                <a:latin typeface="+mn-ea"/>
              </a:endParaRPr>
            </a:p>
          </p:txBody>
        </p:sp>
        <p:sp>
          <p:nvSpPr>
            <p:cNvPr id="47" name="矩形 46">
              <a:extLst>
                <a:ext uri="{FF2B5EF4-FFF2-40B4-BE49-F238E27FC236}">
                  <a16:creationId xmlns:a16="http://schemas.microsoft.com/office/drawing/2014/main" id="{16B6B092-1979-456E-B2E7-2287C6E26C65}"/>
                </a:ext>
              </a:extLst>
            </p:cNvPr>
            <p:cNvSpPr/>
            <p:nvPr/>
          </p:nvSpPr>
          <p:spPr>
            <a:xfrm>
              <a:off x="8707919" y="4916400"/>
              <a:ext cx="2370017" cy="692690"/>
            </a:xfrm>
            <a:prstGeom prst="rect">
              <a:avLst/>
            </a:prstGeom>
          </p:spPr>
          <p:txBody>
            <a:bodyPr wrap="square">
              <a:spAutoFit/>
            </a:bodyPr>
            <a:lstStyle/>
            <a:p>
              <a:pPr algn="ctr">
                <a:lnSpc>
                  <a:spcPct val="130000"/>
                </a:lnSpc>
              </a:pPr>
              <a:r>
                <a:rPr lang="zh-CN" altLang="en-US" sz="1050" dirty="0">
                  <a:solidFill>
                    <a:schemeClr val="bg1">
                      <a:lumMod val="50000"/>
                    </a:schemeClr>
                  </a:solidFill>
                  <a:latin typeface="+mn-ea"/>
                </a:rPr>
                <a:t>Hunan magic rain Advertising CoLtd.professional professional team</a:t>
              </a:r>
            </a:p>
          </p:txBody>
        </p:sp>
      </p:grpSp>
      <p:grpSp>
        <p:nvGrpSpPr>
          <p:cNvPr id="48" name="组合 47">
            <a:extLst>
              <a:ext uri="{FF2B5EF4-FFF2-40B4-BE49-F238E27FC236}">
                <a16:creationId xmlns:a16="http://schemas.microsoft.com/office/drawing/2014/main" id="{EBCB2222-64FA-491E-B0CA-8C2143BAE42F}"/>
              </a:ext>
            </a:extLst>
          </p:cNvPr>
          <p:cNvGrpSpPr/>
          <p:nvPr/>
        </p:nvGrpSpPr>
        <p:grpSpPr>
          <a:xfrm>
            <a:off x="6319708" y="4613381"/>
            <a:ext cx="2370017" cy="1023960"/>
            <a:chOff x="8707919" y="4585130"/>
            <a:chExt cx="2370017" cy="1023960"/>
          </a:xfrm>
        </p:grpSpPr>
        <p:sp>
          <p:nvSpPr>
            <p:cNvPr id="49" name="矩形 48">
              <a:extLst>
                <a:ext uri="{FF2B5EF4-FFF2-40B4-BE49-F238E27FC236}">
                  <a16:creationId xmlns:a16="http://schemas.microsoft.com/office/drawing/2014/main" id="{6D44DCBB-1DFB-456F-8F82-A5095A287606}"/>
                </a:ext>
              </a:extLst>
            </p:cNvPr>
            <p:cNvSpPr/>
            <p:nvPr/>
          </p:nvSpPr>
          <p:spPr>
            <a:xfrm>
              <a:off x="8934973" y="4585130"/>
              <a:ext cx="1915910" cy="369332"/>
            </a:xfrm>
            <a:prstGeom prst="rect">
              <a:avLst/>
            </a:prstGeom>
          </p:spPr>
          <p:txBody>
            <a:bodyPr wrap="none">
              <a:spAutoFit/>
            </a:bodyPr>
            <a:lstStyle/>
            <a:p>
              <a:pPr algn="ctr"/>
              <a:r>
                <a:rPr lang="en-US" altLang="zh-CN" dirty="0">
                  <a:solidFill>
                    <a:schemeClr val="bg1">
                      <a:lumMod val="50000"/>
                    </a:schemeClr>
                  </a:solidFill>
                  <a:latin typeface="+mn-ea"/>
                </a:rPr>
                <a:t>CLICK ADD TITLE</a:t>
              </a:r>
              <a:endParaRPr lang="zh-CN" altLang="en-US" dirty="0">
                <a:solidFill>
                  <a:schemeClr val="bg1">
                    <a:lumMod val="50000"/>
                  </a:schemeClr>
                </a:solidFill>
                <a:latin typeface="+mn-ea"/>
              </a:endParaRPr>
            </a:p>
          </p:txBody>
        </p:sp>
        <p:sp>
          <p:nvSpPr>
            <p:cNvPr id="50" name="矩形 49">
              <a:extLst>
                <a:ext uri="{FF2B5EF4-FFF2-40B4-BE49-F238E27FC236}">
                  <a16:creationId xmlns:a16="http://schemas.microsoft.com/office/drawing/2014/main" id="{376230B1-447C-4112-BFF6-0733F913A760}"/>
                </a:ext>
              </a:extLst>
            </p:cNvPr>
            <p:cNvSpPr/>
            <p:nvPr/>
          </p:nvSpPr>
          <p:spPr>
            <a:xfrm>
              <a:off x="8707919" y="4916400"/>
              <a:ext cx="2370017" cy="692690"/>
            </a:xfrm>
            <a:prstGeom prst="rect">
              <a:avLst/>
            </a:prstGeom>
          </p:spPr>
          <p:txBody>
            <a:bodyPr wrap="square">
              <a:spAutoFit/>
            </a:bodyPr>
            <a:lstStyle/>
            <a:p>
              <a:pPr algn="ctr">
                <a:lnSpc>
                  <a:spcPct val="130000"/>
                </a:lnSpc>
              </a:pPr>
              <a:r>
                <a:rPr lang="zh-CN" altLang="en-US" sz="1050" dirty="0">
                  <a:solidFill>
                    <a:schemeClr val="bg1">
                      <a:lumMod val="50000"/>
                    </a:schemeClr>
                  </a:solidFill>
                  <a:latin typeface="+mn-ea"/>
                </a:rPr>
                <a:t>Hunan magic rain Advertising CoLtd.professional professional team</a:t>
              </a:r>
            </a:p>
          </p:txBody>
        </p:sp>
      </p:grpSp>
      <p:grpSp>
        <p:nvGrpSpPr>
          <p:cNvPr id="51" name="组合 50">
            <a:extLst>
              <a:ext uri="{FF2B5EF4-FFF2-40B4-BE49-F238E27FC236}">
                <a16:creationId xmlns:a16="http://schemas.microsoft.com/office/drawing/2014/main" id="{7033D72E-481C-46AD-A2EC-067DD325CD28}"/>
              </a:ext>
            </a:extLst>
          </p:cNvPr>
          <p:cNvGrpSpPr/>
          <p:nvPr/>
        </p:nvGrpSpPr>
        <p:grpSpPr>
          <a:xfrm>
            <a:off x="9146664" y="4613381"/>
            <a:ext cx="2370017" cy="1053775"/>
            <a:chOff x="8707919" y="4585130"/>
            <a:chExt cx="2370017" cy="1053775"/>
          </a:xfrm>
        </p:grpSpPr>
        <p:sp>
          <p:nvSpPr>
            <p:cNvPr id="52" name="矩形 51">
              <a:extLst>
                <a:ext uri="{FF2B5EF4-FFF2-40B4-BE49-F238E27FC236}">
                  <a16:creationId xmlns:a16="http://schemas.microsoft.com/office/drawing/2014/main" id="{190141E0-0DF8-4185-B558-D6E9310DA4D6}"/>
                </a:ext>
              </a:extLst>
            </p:cNvPr>
            <p:cNvSpPr/>
            <p:nvPr/>
          </p:nvSpPr>
          <p:spPr>
            <a:xfrm>
              <a:off x="8934973" y="4585130"/>
              <a:ext cx="1915910" cy="369332"/>
            </a:xfrm>
            <a:prstGeom prst="rect">
              <a:avLst/>
            </a:prstGeom>
          </p:spPr>
          <p:txBody>
            <a:bodyPr wrap="none">
              <a:spAutoFit/>
            </a:bodyPr>
            <a:lstStyle/>
            <a:p>
              <a:pPr algn="ctr"/>
              <a:r>
                <a:rPr lang="en-US" altLang="zh-CN" dirty="0">
                  <a:solidFill>
                    <a:schemeClr val="bg1">
                      <a:lumMod val="50000"/>
                    </a:schemeClr>
                  </a:solidFill>
                  <a:latin typeface="+mn-ea"/>
                </a:rPr>
                <a:t>CLICK ADD TITLE</a:t>
              </a:r>
              <a:endParaRPr lang="zh-CN" altLang="en-US" dirty="0">
                <a:solidFill>
                  <a:schemeClr val="bg1">
                    <a:lumMod val="50000"/>
                  </a:schemeClr>
                </a:solidFill>
                <a:latin typeface="+mn-ea"/>
              </a:endParaRPr>
            </a:p>
          </p:txBody>
        </p:sp>
        <p:sp>
          <p:nvSpPr>
            <p:cNvPr id="53" name="矩形 52">
              <a:extLst>
                <a:ext uri="{FF2B5EF4-FFF2-40B4-BE49-F238E27FC236}">
                  <a16:creationId xmlns:a16="http://schemas.microsoft.com/office/drawing/2014/main" id="{21B6EE23-5B75-49F3-8753-BD61E0D9A795}"/>
                </a:ext>
              </a:extLst>
            </p:cNvPr>
            <p:cNvSpPr/>
            <p:nvPr/>
          </p:nvSpPr>
          <p:spPr>
            <a:xfrm>
              <a:off x="8707919" y="4916400"/>
              <a:ext cx="2370017" cy="722505"/>
            </a:xfrm>
            <a:prstGeom prst="rect">
              <a:avLst/>
            </a:prstGeom>
          </p:spPr>
          <p:txBody>
            <a:bodyPr wrap="square">
              <a:spAutoFit/>
            </a:bodyPr>
            <a:lstStyle/>
            <a:p>
              <a:pPr algn="ctr">
                <a:lnSpc>
                  <a:spcPct val="130000"/>
                </a:lnSpc>
              </a:pPr>
              <a:r>
                <a:rPr lang="zh-CN" altLang="en-US" sz="1050" dirty="0">
                  <a:solidFill>
                    <a:schemeClr val="bg1">
                      <a:lumMod val="50000"/>
                    </a:schemeClr>
                  </a:solidFill>
                  <a:latin typeface="+mn-ea"/>
                </a:rPr>
                <a:t>Hunan magic rain Advertising CoLtd.professional professional team</a:t>
              </a:r>
            </a:p>
          </p:txBody>
        </p:sp>
      </p:grpSp>
    </p:spTree>
    <p:extLst>
      <p:ext uri="{BB962C8B-B14F-4D97-AF65-F5344CB8AC3E}">
        <p14:creationId xmlns:p14="http://schemas.microsoft.com/office/powerpoint/2010/main" val="153800280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500"/>
                                        <p:tgtEl>
                                          <p:spTgt spid="26"/>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500"/>
                                        <p:tgtEl>
                                          <p:spTgt spid="45"/>
                                        </p:tgtEl>
                                      </p:cBhvr>
                                    </p:animEffect>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fade">
                                      <p:cBhvr>
                                        <p:cTn id="36" dur="500"/>
                                        <p:tgtEl>
                                          <p:spTgt spid="48"/>
                                        </p:tgtEl>
                                      </p:cBhvr>
                                    </p:animEffect>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C9357CAB-D5F9-4E67-AEE6-F72FA55E5EF2}"/>
              </a:ext>
            </a:extLst>
          </p:cNvPr>
          <p:cNvGrpSpPr/>
          <p:nvPr/>
        </p:nvGrpSpPr>
        <p:grpSpPr>
          <a:xfrm>
            <a:off x="4481038" y="413438"/>
            <a:ext cx="3255323" cy="653431"/>
            <a:chOff x="4973577" y="1165682"/>
            <a:chExt cx="2311400" cy="653431"/>
          </a:xfrm>
        </p:grpSpPr>
        <p:sp>
          <p:nvSpPr>
            <p:cNvPr id="16" name="TextBox 8">
              <a:extLst>
                <a:ext uri="{FF2B5EF4-FFF2-40B4-BE49-F238E27FC236}">
                  <a16:creationId xmlns:a16="http://schemas.microsoft.com/office/drawing/2014/main" id="{78651011-03CA-4D62-84E8-8E5B03A17CB6}"/>
                </a:ext>
              </a:extLst>
            </p:cNvPr>
            <p:cNvSpPr txBox="1">
              <a:spLocks noChangeArrowheads="1"/>
            </p:cNvSpPr>
            <p:nvPr/>
          </p:nvSpPr>
          <p:spPr bwMode="auto">
            <a:xfrm>
              <a:off x="4973577" y="11656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8A896E"/>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17" name="TextBox 8">
              <a:extLst>
                <a:ext uri="{FF2B5EF4-FFF2-40B4-BE49-F238E27FC236}">
                  <a16:creationId xmlns:a16="http://schemas.microsoft.com/office/drawing/2014/main" id="{35DD5958-AE25-4576-B4C5-0381196922E1}"/>
                </a:ext>
              </a:extLst>
            </p:cNvPr>
            <p:cNvSpPr txBox="1">
              <a:spLocks noChangeArrowheads="1"/>
            </p:cNvSpPr>
            <p:nvPr/>
          </p:nvSpPr>
          <p:spPr bwMode="auto">
            <a:xfrm>
              <a:off x="4973577" y="1634447"/>
              <a:ext cx="23114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a:extLst>
              <a:ext uri="{FF2B5EF4-FFF2-40B4-BE49-F238E27FC236}">
                <a16:creationId xmlns:a16="http://schemas.microsoft.com/office/drawing/2014/main" id="{3669FA61-9E73-4B0E-BEBF-B8ADEC051D98}"/>
              </a:ext>
            </a:extLst>
          </p:cNvPr>
          <p:cNvGrpSpPr/>
          <p:nvPr/>
        </p:nvGrpSpPr>
        <p:grpSpPr>
          <a:xfrm>
            <a:off x="712459" y="1993900"/>
            <a:ext cx="10792480" cy="3948128"/>
            <a:chOff x="457200" y="1581150"/>
            <a:chExt cx="8153400" cy="2982694"/>
          </a:xfrm>
        </p:grpSpPr>
        <p:sp>
          <p:nvSpPr>
            <p:cNvPr id="6" name="Oval 2">
              <a:extLst>
                <a:ext uri="{FF2B5EF4-FFF2-40B4-BE49-F238E27FC236}">
                  <a16:creationId xmlns:a16="http://schemas.microsoft.com/office/drawing/2014/main" id="{908A1D94-1BD9-49B2-9347-FAAC6A217617}"/>
                </a:ext>
              </a:extLst>
            </p:cNvPr>
            <p:cNvSpPr/>
            <p:nvPr/>
          </p:nvSpPr>
          <p:spPr>
            <a:xfrm>
              <a:off x="3322320" y="1932127"/>
              <a:ext cx="2427428" cy="2441359"/>
            </a:xfrm>
            <a:prstGeom prst="ellipse">
              <a:avLst/>
            </a:prstGeom>
            <a:noFill/>
            <a:ln w="53975" cmpd="dbl">
              <a:solidFill>
                <a:srgbClr val="8A896E"/>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000">
                <a:solidFill>
                  <a:schemeClr val="bg1"/>
                </a:solidFill>
              </a:endParaRPr>
            </a:p>
          </p:txBody>
        </p:sp>
        <p:sp>
          <p:nvSpPr>
            <p:cNvPr id="7" name="Oval 3">
              <a:extLst>
                <a:ext uri="{FF2B5EF4-FFF2-40B4-BE49-F238E27FC236}">
                  <a16:creationId xmlns:a16="http://schemas.microsoft.com/office/drawing/2014/main" id="{1F6CAC59-D0C6-484F-BA7B-31421C5C2E77}"/>
                </a:ext>
              </a:extLst>
            </p:cNvPr>
            <p:cNvSpPr/>
            <p:nvPr/>
          </p:nvSpPr>
          <p:spPr>
            <a:xfrm>
              <a:off x="3246120" y="1897837"/>
              <a:ext cx="762000" cy="766373"/>
            </a:xfrm>
            <a:prstGeom prst="ellipse">
              <a:avLst/>
            </a:prstGeom>
            <a:solidFill>
              <a:srgbClr val="8A896E"/>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000">
                <a:solidFill>
                  <a:schemeClr val="bg1"/>
                </a:solidFill>
              </a:endParaRPr>
            </a:p>
          </p:txBody>
        </p:sp>
        <p:sp>
          <p:nvSpPr>
            <p:cNvPr id="8" name="Oval 4">
              <a:extLst>
                <a:ext uri="{FF2B5EF4-FFF2-40B4-BE49-F238E27FC236}">
                  <a16:creationId xmlns:a16="http://schemas.microsoft.com/office/drawing/2014/main" id="{88A1BD92-B72C-4C0B-A653-2407AFABF19D}"/>
                </a:ext>
              </a:extLst>
            </p:cNvPr>
            <p:cNvSpPr/>
            <p:nvPr/>
          </p:nvSpPr>
          <p:spPr>
            <a:xfrm>
              <a:off x="2895600" y="2769620"/>
              <a:ext cx="762000" cy="766373"/>
            </a:xfrm>
            <a:prstGeom prst="ellipse">
              <a:avLst/>
            </a:prstGeom>
            <a:solidFill>
              <a:srgbClr val="8A896E"/>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000">
                <a:solidFill>
                  <a:schemeClr val="bg1"/>
                </a:solidFill>
              </a:endParaRPr>
            </a:p>
          </p:txBody>
        </p:sp>
        <p:sp>
          <p:nvSpPr>
            <p:cNvPr id="9" name="Oval 5">
              <a:extLst>
                <a:ext uri="{FF2B5EF4-FFF2-40B4-BE49-F238E27FC236}">
                  <a16:creationId xmlns:a16="http://schemas.microsoft.com/office/drawing/2014/main" id="{21564695-D041-41F3-81EB-E66DD05B2C0B}"/>
                </a:ext>
              </a:extLst>
            </p:cNvPr>
            <p:cNvSpPr/>
            <p:nvPr/>
          </p:nvSpPr>
          <p:spPr>
            <a:xfrm>
              <a:off x="3246120" y="3684727"/>
              <a:ext cx="762000" cy="766373"/>
            </a:xfrm>
            <a:prstGeom prst="ellipse">
              <a:avLst/>
            </a:prstGeom>
            <a:solidFill>
              <a:srgbClr val="8A896E"/>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000">
                <a:solidFill>
                  <a:schemeClr val="bg1"/>
                </a:solidFill>
              </a:endParaRPr>
            </a:p>
          </p:txBody>
        </p:sp>
        <p:sp>
          <p:nvSpPr>
            <p:cNvPr id="10" name="Oval 6">
              <a:extLst>
                <a:ext uri="{FF2B5EF4-FFF2-40B4-BE49-F238E27FC236}">
                  <a16:creationId xmlns:a16="http://schemas.microsoft.com/office/drawing/2014/main" id="{67D02AE7-DBEF-40D9-8EE4-55D86BB764B3}"/>
                </a:ext>
              </a:extLst>
            </p:cNvPr>
            <p:cNvSpPr/>
            <p:nvPr/>
          </p:nvSpPr>
          <p:spPr>
            <a:xfrm>
              <a:off x="5074920" y="1897836"/>
              <a:ext cx="762000" cy="766373"/>
            </a:xfrm>
            <a:prstGeom prst="ellipse">
              <a:avLst/>
            </a:prstGeom>
            <a:solidFill>
              <a:srgbClr val="8A896E"/>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000">
                <a:solidFill>
                  <a:schemeClr val="bg1"/>
                </a:solidFill>
              </a:endParaRPr>
            </a:p>
          </p:txBody>
        </p:sp>
        <p:sp>
          <p:nvSpPr>
            <p:cNvPr id="11" name="Oval 7">
              <a:extLst>
                <a:ext uri="{FF2B5EF4-FFF2-40B4-BE49-F238E27FC236}">
                  <a16:creationId xmlns:a16="http://schemas.microsoft.com/office/drawing/2014/main" id="{4F323B57-5AE6-4DFB-BBDF-C25A6CA91F82}"/>
                </a:ext>
              </a:extLst>
            </p:cNvPr>
            <p:cNvSpPr/>
            <p:nvPr/>
          </p:nvSpPr>
          <p:spPr>
            <a:xfrm>
              <a:off x="5379720" y="2769619"/>
              <a:ext cx="762000" cy="766373"/>
            </a:xfrm>
            <a:prstGeom prst="ellipse">
              <a:avLst/>
            </a:prstGeom>
            <a:solidFill>
              <a:srgbClr val="8A896E"/>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000">
                <a:solidFill>
                  <a:schemeClr val="bg1"/>
                </a:solidFill>
              </a:endParaRPr>
            </a:p>
          </p:txBody>
        </p:sp>
        <p:sp>
          <p:nvSpPr>
            <p:cNvPr id="13" name="Oval 8">
              <a:extLst>
                <a:ext uri="{FF2B5EF4-FFF2-40B4-BE49-F238E27FC236}">
                  <a16:creationId xmlns:a16="http://schemas.microsoft.com/office/drawing/2014/main" id="{CBA15BA3-DD40-43D6-8EBF-7970C8671239}"/>
                </a:ext>
              </a:extLst>
            </p:cNvPr>
            <p:cNvSpPr/>
            <p:nvPr/>
          </p:nvSpPr>
          <p:spPr>
            <a:xfrm>
              <a:off x="5074920" y="3684726"/>
              <a:ext cx="762000" cy="766373"/>
            </a:xfrm>
            <a:prstGeom prst="ellipse">
              <a:avLst/>
            </a:prstGeom>
            <a:solidFill>
              <a:srgbClr val="8A896E"/>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000">
                <a:solidFill>
                  <a:schemeClr val="bg1"/>
                </a:solidFill>
              </a:endParaRPr>
            </a:p>
          </p:txBody>
        </p:sp>
        <p:sp>
          <p:nvSpPr>
            <p:cNvPr id="14" name="Text Box 10">
              <a:extLst>
                <a:ext uri="{FF2B5EF4-FFF2-40B4-BE49-F238E27FC236}">
                  <a16:creationId xmlns:a16="http://schemas.microsoft.com/office/drawing/2014/main" id="{18978BAD-CF26-4E1A-A6EA-8BBF021C8400}"/>
                </a:ext>
              </a:extLst>
            </p:cNvPr>
            <p:cNvSpPr txBox="1">
              <a:spLocks noChangeArrowheads="1"/>
            </p:cNvSpPr>
            <p:nvPr/>
          </p:nvSpPr>
          <p:spPr bwMode="auto">
            <a:xfrm>
              <a:off x="6172200" y="1581150"/>
              <a:ext cx="2161607" cy="554302"/>
            </a:xfrm>
            <a:prstGeom prst="rect">
              <a:avLst/>
            </a:prstGeom>
            <a:noFill/>
            <a:ln w="9525">
              <a:noFill/>
              <a:miter lim="800000"/>
              <a:headEnd/>
              <a:tailEnd/>
            </a:ln>
          </p:spPr>
          <p:txBody>
            <a:bodyPr wrap="square" lIns="45720" tIns="22860" rIns="45720" bIns="22860">
              <a:spAutoFit/>
            </a:bodyPr>
            <a:lstStyle/>
            <a:p>
              <a:pPr defTabSz="1088232"/>
              <a:r>
                <a:rPr lang="en-US" sz="1100" b="1">
                  <a:solidFill>
                    <a:schemeClr val="bg1">
                      <a:lumMod val="50000"/>
                    </a:schemeClr>
                  </a:solidFill>
                  <a:latin typeface="Open Sans" pitchFamily="34" charset="0"/>
                  <a:ea typeface="Open Sans" pitchFamily="34" charset="0"/>
                  <a:cs typeface="Open Sans" pitchFamily="34" charset="0"/>
                </a:rPr>
                <a:t>Connection</a:t>
              </a:r>
            </a:p>
            <a:p>
              <a:pPr defTabSz="1088232"/>
              <a:r>
                <a:rPr lang="en-US" sz="1000">
                  <a:solidFill>
                    <a:schemeClr val="bg1">
                      <a:lumMod val="50000"/>
                    </a:schemeClr>
                  </a:solidFill>
                  <a:latin typeface="Open Sans" pitchFamily="34" charset="0"/>
                  <a:ea typeface="Open Sans" pitchFamily="34" charset="0"/>
                  <a:cs typeface="Open Sans" pitchFamily="34" charset="0"/>
                </a:rPr>
                <a:t>Nullam eu tempor purus. Nunc a leo magna, sit amet consequat risus. Nullam eu tempor purus.</a:t>
              </a:r>
            </a:p>
          </p:txBody>
        </p:sp>
        <p:sp>
          <p:nvSpPr>
            <p:cNvPr id="15" name="Text Box 10">
              <a:extLst>
                <a:ext uri="{FF2B5EF4-FFF2-40B4-BE49-F238E27FC236}">
                  <a16:creationId xmlns:a16="http://schemas.microsoft.com/office/drawing/2014/main" id="{6D29A760-81DB-4B29-BCBD-1E057DB410AC}"/>
                </a:ext>
              </a:extLst>
            </p:cNvPr>
            <p:cNvSpPr txBox="1">
              <a:spLocks noChangeArrowheads="1"/>
            </p:cNvSpPr>
            <p:nvPr/>
          </p:nvSpPr>
          <p:spPr bwMode="auto">
            <a:xfrm>
              <a:off x="6448993" y="2789635"/>
              <a:ext cx="2161607" cy="554302"/>
            </a:xfrm>
            <a:prstGeom prst="rect">
              <a:avLst/>
            </a:prstGeom>
            <a:noFill/>
            <a:ln w="9525">
              <a:noFill/>
              <a:miter lim="800000"/>
              <a:headEnd/>
              <a:tailEnd/>
            </a:ln>
          </p:spPr>
          <p:txBody>
            <a:bodyPr wrap="square" lIns="45720" tIns="22860" rIns="45720" bIns="22860">
              <a:spAutoFit/>
            </a:bodyPr>
            <a:lstStyle/>
            <a:p>
              <a:pPr defTabSz="1088232"/>
              <a:r>
                <a:rPr lang="en-US" sz="1100" b="1">
                  <a:solidFill>
                    <a:schemeClr val="bg1">
                      <a:lumMod val="50000"/>
                    </a:schemeClr>
                  </a:solidFill>
                  <a:latin typeface="Open Sans" pitchFamily="34" charset="0"/>
                  <a:ea typeface="Open Sans" pitchFamily="34" charset="0"/>
                  <a:cs typeface="Open Sans" pitchFamily="34" charset="0"/>
                </a:rPr>
                <a:t>Global Update</a:t>
              </a:r>
            </a:p>
            <a:p>
              <a:pPr defTabSz="1088232"/>
              <a:r>
                <a:rPr lang="en-US" sz="1000">
                  <a:solidFill>
                    <a:schemeClr val="bg1">
                      <a:lumMod val="50000"/>
                    </a:schemeClr>
                  </a:solidFill>
                  <a:latin typeface="Open Sans" pitchFamily="34" charset="0"/>
                  <a:ea typeface="Open Sans" pitchFamily="34" charset="0"/>
                  <a:cs typeface="Open Sans" pitchFamily="34" charset="0"/>
                </a:rPr>
                <a:t>Nullam eu tempor purus. Nunc a leo magna, sit amet consequat risus. Nullam eu tempor purus.</a:t>
              </a:r>
            </a:p>
          </p:txBody>
        </p:sp>
        <p:sp>
          <p:nvSpPr>
            <p:cNvPr id="18" name="Text Box 10">
              <a:extLst>
                <a:ext uri="{FF2B5EF4-FFF2-40B4-BE49-F238E27FC236}">
                  <a16:creationId xmlns:a16="http://schemas.microsoft.com/office/drawing/2014/main" id="{50AB6D83-B86E-4487-85D8-E23016762F27}"/>
                </a:ext>
              </a:extLst>
            </p:cNvPr>
            <p:cNvSpPr txBox="1">
              <a:spLocks noChangeArrowheads="1"/>
            </p:cNvSpPr>
            <p:nvPr/>
          </p:nvSpPr>
          <p:spPr bwMode="auto">
            <a:xfrm>
              <a:off x="6172200" y="4009542"/>
              <a:ext cx="2161607" cy="554302"/>
            </a:xfrm>
            <a:prstGeom prst="rect">
              <a:avLst/>
            </a:prstGeom>
            <a:noFill/>
            <a:ln w="9525">
              <a:noFill/>
              <a:miter lim="800000"/>
              <a:headEnd/>
              <a:tailEnd/>
            </a:ln>
          </p:spPr>
          <p:txBody>
            <a:bodyPr wrap="square" lIns="45720" tIns="22860" rIns="45720" bIns="22860">
              <a:spAutoFit/>
            </a:bodyPr>
            <a:lstStyle/>
            <a:p>
              <a:pPr defTabSz="1088232"/>
              <a:r>
                <a:rPr lang="en-US" sz="1100" b="1">
                  <a:solidFill>
                    <a:schemeClr val="bg1">
                      <a:lumMod val="50000"/>
                    </a:schemeClr>
                  </a:solidFill>
                  <a:latin typeface="Open Sans" pitchFamily="34" charset="0"/>
                  <a:ea typeface="Open Sans" pitchFamily="34" charset="0"/>
                  <a:cs typeface="Open Sans" pitchFamily="34" charset="0"/>
                </a:rPr>
                <a:t>Service</a:t>
              </a:r>
            </a:p>
            <a:p>
              <a:pPr defTabSz="1088232"/>
              <a:r>
                <a:rPr lang="en-US" sz="1000">
                  <a:solidFill>
                    <a:schemeClr val="bg1">
                      <a:lumMod val="50000"/>
                    </a:schemeClr>
                  </a:solidFill>
                  <a:latin typeface="Open Sans" pitchFamily="34" charset="0"/>
                  <a:ea typeface="Open Sans" pitchFamily="34" charset="0"/>
                  <a:cs typeface="Open Sans" pitchFamily="34" charset="0"/>
                </a:rPr>
                <a:t>Nullam eu tempor purus. Nunc a leo magna, sit amet consequat risus. Nullam eu tempor purus.</a:t>
              </a:r>
            </a:p>
          </p:txBody>
        </p:sp>
        <p:sp>
          <p:nvSpPr>
            <p:cNvPr id="19" name="Text Box 10">
              <a:extLst>
                <a:ext uri="{FF2B5EF4-FFF2-40B4-BE49-F238E27FC236}">
                  <a16:creationId xmlns:a16="http://schemas.microsoft.com/office/drawing/2014/main" id="{8C77EFC7-D042-4B45-96DB-1332DA4171F1}"/>
                </a:ext>
              </a:extLst>
            </p:cNvPr>
            <p:cNvSpPr txBox="1">
              <a:spLocks noChangeArrowheads="1"/>
            </p:cNvSpPr>
            <p:nvPr/>
          </p:nvSpPr>
          <p:spPr bwMode="auto">
            <a:xfrm>
              <a:off x="733993" y="1581150"/>
              <a:ext cx="2161607" cy="554302"/>
            </a:xfrm>
            <a:prstGeom prst="rect">
              <a:avLst/>
            </a:prstGeom>
            <a:noFill/>
            <a:ln w="9525">
              <a:noFill/>
              <a:miter lim="800000"/>
              <a:headEnd/>
              <a:tailEnd/>
            </a:ln>
          </p:spPr>
          <p:txBody>
            <a:bodyPr wrap="square" lIns="45720" tIns="22860" rIns="45720" bIns="22860">
              <a:spAutoFit/>
            </a:bodyPr>
            <a:lstStyle/>
            <a:p>
              <a:pPr algn="r" defTabSz="1088232"/>
              <a:r>
                <a:rPr lang="en-US" sz="1100" b="1" dirty="0">
                  <a:solidFill>
                    <a:schemeClr val="bg1">
                      <a:lumMod val="50000"/>
                    </a:schemeClr>
                  </a:solidFill>
                  <a:latin typeface="Open Sans" pitchFamily="34" charset="0"/>
                  <a:ea typeface="Open Sans" pitchFamily="34" charset="0"/>
                  <a:cs typeface="Open Sans" pitchFamily="34" charset="0"/>
                </a:rPr>
                <a:t>Documentation</a:t>
              </a:r>
            </a:p>
            <a:p>
              <a:pPr algn="r" defTabSz="1088232"/>
              <a:r>
                <a:rPr lang="en-US" sz="1000" dirty="0" err="1">
                  <a:solidFill>
                    <a:schemeClr val="bg1">
                      <a:lumMod val="50000"/>
                    </a:schemeClr>
                  </a:solidFill>
                  <a:latin typeface="Open Sans" pitchFamily="34" charset="0"/>
                  <a:ea typeface="Open Sans" pitchFamily="34" charset="0"/>
                  <a:cs typeface="Open Sans" pitchFamily="34" charset="0"/>
                </a:rPr>
                <a:t>Nullam</a:t>
              </a:r>
              <a:r>
                <a:rPr lang="en-US" sz="1000" dirty="0">
                  <a:solidFill>
                    <a:schemeClr val="bg1">
                      <a:lumMod val="50000"/>
                    </a:schemeClr>
                  </a:solidFill>
                  <a:latin typeface="Open Sans" pitchFamily="34" charset="0"/>
                  <a:ea typeface="Open Sans" pitchFamily="34" charset="0"/>
                  <a:cs typeface="Open Sans" pitchFamily="34" charset="0"/>
                </a:rPr>
                <a:t> </a:t>
              </a:r>
              <a:r>
                <a:rPr lang="en-US" sz="1000" dirty="0" err="1">
                  <a:solidFill>
                    <a:schemeClr val="bg1">
                      <a:lumMod val="50000"/>
                    </a:schemeClr>
                  </a:solidFill>
                  <a:latin typeface="Open Sans" pitchFamily="34" charset="0"/>
                  <a:ea typeface="Open Sans" pitchFamily="34" charset="0"/>
                  <a:cs typeface="Open Sans" pitchFamily="34" charset="0"/>
                </a:rPr>
                <a:t>eu</a:t>
              </a:r>
              <a:r>
                <a:rPr lang="en-US" sz="1000" dirty="0">
                  <a:solidFill>
                    <a:schemeClr val="bg1">
                      <a:lumMod val="50000"/>
                    </a:schemeClr>
                  </a:solidFill>
                  <a:latin typeface="Open Sans" pitchFamily="34" charset="0"/>
                  <a:ea typeface="Open Sans" pitchFamily="34" charset="0"/>
                  <a:cs typeface="Open Sans" pitchFamily="34" charset="0"/>
                </a:rPr>
                <a:t> </a:t>
              </a:r>
              <a:r>
                <a:rPr lang="en-US" sz="1000" dirty="0" err="1">
                  <a:solidFill>
                    <a:schemeClr val="bg1">
                      <a:lumMod val="50000"/>
                    </a:schemeClr>
                  </a:solidFill>
                  <a:latin typeface="Open Sans" pitchFamily="34" charset="0"/>
                  <a:ea typeface="Open Sans" pitchFamily="34" charset="0"/>
                  <a:cs typeface="Open Sans" pitchFamily="34" charset="0"/>
                </a:rPr>
                <a:t>tempor</a:t>
              </a:r>
              <a:r>
                <a:rPr lang="en-US" sz="1000" dirty="0">
                  <a:solidFill>
                    <a:schemeClr val="bg1">
                      <a:lumMod val="50000"/>
                    </a:schemeClr>
                  </a:solidFill>
                  <a:latin typeface="Open Sans" pitchFamily="34" charset="0"/>
                  <a:ea typeface="Open Sans" pitchFamily="34" charset="0"/>
                  <a:cs typeface="Open Sans" pitchFamily="34" charset="0"/>
                </a:rPr>
                <a:t> </a:t>
              </a:r>
              <a:r>
                <a:rPr lang="en-US" sz="1000" dirty="0" err="1">
                  <a:solidFill>
                    <a:schemeClr val="bg1">
                      <a:lumMod val="50000"/>
                    </a:schemeClr>
                  </a:solidFill>
                  <a:latin typeface="Open Sans" pitchFamily="34" charset="0"/>
                  <a:ea typeface="Open Sans" pitchFamily="34" charset="0"/>
                  <a:cs typeface="Open Sans" pitchFamily="34" charset="0"/>
                </a:rPr>
                <a:t>purus</a:t>
              </a:r>
              <a:r>
                <a:rPr lang="en-US" sz="1000" dirty="0">
                  <a:solidFill>
                    <a:schemeClr val="bg1">
                      <a:lumMod val="50000"/>
                    </a:schemeClr>
                  </a:solidFill>
                  <a:latin typeface="Open Sans" pitchFamily="34" charset="0"/>
                  <a:ea typeface="Open Sans" pitchFamily="34" charset="0"/>
                  <a:cs typeface="Open Sans" pitchFamily="34" charset="0"/>
                </a:rPr>
                <a:t>. </a:t>
              </a:r>
              <a:r>
                <a:rPr lang="en-US" sz="1000" dirty="0" err="1">
                  <a:solidFill>
                    <a:schemeClr val="bg1">
                      <a:lumMod val="50000"/>
                    </a:schemeClr>
                  </a:solidFill>
                  <a:latin typeface="Open Sans" pitchFamily="34" charset="0"/>
                  <a:ea typeface="Open Sans" pitchFamily="34" charset="0"/>
                  <a:cs typeface="Open Sans" pitchFamily="34" charset="0"/>
                </a:rPr>
                <a:t>Nunc</a:t>
              </a:r>
              <a:r>
                <a:rPr lang="en-US" sz="1000" dirty="0">
                  <a:solidFill>
                    <a:schemeClr val="bg1">
                      <a:lumMod val="50000"/>
                    </a:schemeClr>
                  </a:solidFill>
                  <a:latin typeface="Open Sans" pitchFamily="34" charset="0"/>
                  <a:ea typeface="Open Sans" pitchFamily="34" charset="0"/>
                  <a:cs typeface="Open Sans" pitchFamily="34" charset="0"/>
                </a:rPr>
                <a:t> a </a:t>
              </a:r>
              <a:r>
                <a:rPr lang="en-US" sz="1000" dirty="0" err="1">
                  <a:solidFill>
                    <a:schemeClr val="bg1">
                      <a:lumMod val="50000"/>
                    </a:schemeClr>
                  </a:solidFill>
                  <a:latin typeface="Open Sans" pitchFamily="34" charset="0"/>
                  <a:ea typeface="Open Sans" pitchFamily="34" charset="0"/>
                  <a:cs typeface="Open Sans" pitchFamily="34" charset="0"/>
                </a:rPr>
                <a:t>leo</a:t>
              </a:r>
              <a:r>
                <a:rPr lang="en-US" sz="1000" dirty="0">
                  <a:solidFill>
                    <a:schemeClr val="bg1">
                      <a:lumMod val="50000"/>
                    </a:schemeClr>
                  </a:solidFill>
                  <a:latin typeface="Open Sans" pitchFamily="34" charset="0"/>
                  <a:ea typeface="Open Sans" pitchFamily="34" charset="0"/>
                  <a:cs typeface="Open Sans" pitchFamily="34" charset="0"/>
                </a:rPr>
                <a:t> magna, sit </a:t>
              </a:r>
              <a:r>
                <a:rPr lang="en-US" sz="1000" dirty="0" err="1">
                  <a:solidFill>
                    <a:schemeClr val="bg1">
                      <a:lumMod val="50000"/>
                    </a:schemeClr>
                  </a:solidFill>
                  <a:latin typeface="Open Sans" pitchFamily="34" charset="0"/>
                  <a:ea typeface="Open Sans" pitchFamily="34" charset="0"/>
                  <a:cs typeface="Open Sans" pitchFamily="34" charset="0"/>
                </a:rPr>
                <a:t>amet</a:t>
              </a:r>
              <a:r>
                <a:rPr lang="en-US" sz="1000" dirty="0">
                  <a:solidFill>
                    <a:schemeClr val="bg1">
                      <a:lumMod val="50000"/>
                    </a:schemeClr>
                  </a:solidFill>
                  <a:latin typeface="Open Sans" pitchFamily="34" charset="0"/>
                  <a:ea typeface="Open Sans" pitchFamily="34" charset="0"/>
                  <a:cs typeface="Open Sans" pitchFamily="34" charset="0"/>
                </a:rPr>
                <a:t> </a:t>
              </a:r>
              <a:r>
                <a:rPr lang="en-US" sz="1000" dirty="0" err="1">
                  <a:solidFill>
                    <a:schemeClr val="bg1">
                      <a:lumMod val="50000"/>
                    </a:schemeClr>
                  </a:solidFill>
                  <a:latin typeface="Open Sans" pitchFamily="34" charset="0"/>
                  <a:ea typeface="Open Sans" pitchFamily="34" charset="0"/>
                  <a:cs typeface="Open Sans" pitchFamily="34" charset="0"/>
                </a:rPr>
                <a:t>consequat</a:t>
              </a:r>
              <a:r>
                <a:rPr lang="en-US" sz="1000" dirty="0">
                  <a:solidFill>
                    <a:schemeClr val="bg1">
                      <a:lumMod val="50000"/>
                    </a:schemeClr>
                  </a:solidFill>
                  <a:latin typeface="Open Sans" pitchFamily="34" charset="0"/>
                  <a:ea typeface="Open Sans" pitchFamily="34" charset="0"/>
                  <a:cs typeface="Open Sans" pitchFamily="34" charset="0"/>
                </a:rPr>
                <a:t> </a:t>
              </a:r>
              <a:r>
                <a:rPr lang="en-US" sz="1000" dirty="0" err="1">
                  <a:solidFill>
                    <a:schemeClr val="bg1">
                      <a:lumMod val="50000"/>
                    </a:schemeClr>
                  </a:solidFill>
                  <a:latin typeface="Open Sans" pitchFamily="34" charset="0"/>
                  <a:ea typeface="Open Sans" pitchFamily="34" charset="0"/>
                  <a:cs typeface="Open Sans" pitchFamily="34" charset="0"/>
                </a:rPr>
                <a:t>risus</a:t>
              </a:r>
              <a:r>
                <a:rPr lang="en-US" sz="1000" dirty="0">
                  <a:solidFill>
                    <a:schemeClr val="bg1">
                      <a:lumMod val="50000"/>
                    </a:schemeClr>
                  </a:solidFill>
                  <a:latin typeface="Open Sans" pitchFamily="34" charset="0"/>
                  <a:ea typeface="Open Sans" pitchFamily="34" charset="0"/>
                  <a:cs typeface="Open Sans" pitchFamily="34" charset="0"/>
                </a:rPr>
                <a:t>. </a:t>
              </a:r>
              <a:r>
                <a:rPr lang="en-US" sz="1000" dirty="0" err="1">
                  <a:solidFill>
                    <a:schemeClr val="bg1">
                      <a:lumMod val="50000"/>
                    </a:schemeClr>
                  </a:solidFill>
                  <a:latin typeface="Open Sans" pitchFamily="34" charset="0"/>
                  <a:ea typeface="Open Sans" pitchFamily="34" charset="0"/>
                  <a:cs typeface="Open Sans" pitchFamily="34" charset="0"/>
                </a:rPr>
                <a:t>Nullam</a:t>
              </a:r>
              <a:r>
                <a:rPr lang="en-US" sz="1000" dirty="0">
                  <a:solidFill>
                    <a:schemeClr val="bg1">
                      <a:lumMod val="50000"/>
                    </a:schemeClr>
                  </a:solidFill>
                  <a:latin typeface="Open Sans" pitchFamily="34" charset="0"/>
                  <a:ea typeface="Open Sans" pitchFamily="34" charset="0"/>
                  <a:cs typeface="Open Sans" pitchFamily="34" charset="0"/>
                </a:rPr>
                <a:t> </a:t>
              </a:r>
              <a:r>
                <a:rPr lang="en-US" sz="1000" dirty="0" err="1">
                  <a:solidFill>
                    <a:schemeClr val="bg1">
                      <a:lumMod val="50000"/>
                    </a:schemeClr>
                  </a:solidFill>
                  <a:latin typeface="Open Sans" pitchFamily="34" charset="0"/>
                  <a:ea typeface="Open Sans" pitchFamily="34" charset="0"/>
                  <a:cs typeface="Open Sans" pitchFamily="34" charset="0"/>
                </a:rPr>
                <a:t>eu</a:t>
              </a:r>
              <a:r>
                <a:rPr lang="en-US" sz="1000" dirty="0">
                  <a:solidFill>
                    <a:schemeClr val="bg1">
                      <a:lumMod val="50000"/>
                    </a:schemeClr>
                  </a:solidFill>
                  <a:latin typeface="Open Sans" pitchFamily="34" charset="0"/>
                  <a:ea typeface="Open Sans" pitchFamily="34" charset="0"/>
                  <a:cs typeface="Open Sans" pitchFamily="34" charset="0"/>
                </a:rPr>
                <a:t> </a:t>
              </a:r>
              <a:r>
                <a:rPr lang="en-US" sz="1000" dirty="0" err="1">
                  <a:solidFill>
                    <a:schemeClr val="bg1">
                      <a:lumMod val="50000"/>
                    </a:schemeClr>
                  </a:solidFill>
                  <a:latin typeface="Open Sans" pitchFamily="34" charset="0"/>
                  <a:ea typeface="Open Sans" pitchFamily="34" charset="0"/>
                  <a:cs typeface="Open Sans" pitchFamily="34" charset="0"/>
                </a:rPr>
                <a:t>tempor</a:t>
              </a:r>
              <a:r>
                <a:rPr lang="en-US" sz="1000" dirty="0">
                  <a:solidFill>
                    <a:schemeClr val="bg1">
                      <a:lumMod val="50000"/>
                    </a:schemeClr>
                  </a:solidFill>
                  <a:latin typeface="Open Sans" pitchFamily="34" charset="0"/>
                  <a:ea typeface="Open Sans" pitchFamily="34" charset="0"/>
                  <a:cs typeface="Open Sans" pitchFamily="34" charset="0"/>
                </a:rPr>
                <a:t> </a:t>
              </a:r>
              <a:r>
                <a:rPr lang="en-US" sz="1000" dirty="0" err="1">
                  <a:solidFill>
                    <a:schemeClr val="bg1">
                      <a:lumMod val="50000"/>
                    </a:schemeClr>
                  </a:solidFill>
                  <a:latin typeface="Open Sans" pitchFamily="34" charset="0"/>
                  <a:ea typeface="Open Sans" pitchFamily="34" charset="0"/>
                  <a:cs typeface="Open Sans" pitchFamily="34" charset="0"/>
                </a:rPr>
                <a:t>purus</a:t>
              </a:r>
              <a:r>
                <a:rPr lang="en-US" sz="1000" dirty="0">
                  <a:solidFill>
                    <a:schemeClr val="bg1">
                      <a:lumMod val="50000"/>
                    </a:schemeClr>
                  </a:solidFill>
                  <a:latin typeface="Open Sans" pitchFamily="34" charset="0"/>
                  <a:ea typeface="Open Sans" pitchFamily="34" charset="0"/>
                  <a:cs typeface="Open Sans" pitchFamily="34" charset="0"/>
                </a:rPr>
                <a:t>.</a:t>
              </a:r>
            </a:p>
          </p:txBody>
        </p:sp>
        <p:sp>
          <p:nvSpPr>
            <p:cNvPr id="20" name="Text Box 10">
              <a:extLst>
                <a:ext uri="{FF2B5EF4-FFF2-40B4-BE49-F238E27FC236}">
                  <a16:creationId xmlns:a16="http://schemas.microsoft.com/office/drawing/2014/main" id="{B089B895-4C9A-4F3F-83D1-92169D77862D}"/>
                </a:ext>
              </a:extLst>
            </p:cNvPr>
            <p:cNvSpPr txBox="1">
              <a:spLocks noChangeArrowheads="1"/>
            </p:cNvSpPr>
            <p:nvPr/>
          </p:nvSpPr>
          <p:spPr bwMode="auto">
            <a:xfrm>
              <a:off x="457200" y="2789635"/>
              <a:ext cx="2161607" cy="554302"/>
            </a:xfrm>
            <a:prstGeom prst="rect">
              <a:avLst/>
            </a:prstGeom>
            <a:noFill/>
            <a:ln w="9525">
              <a:noFill/>
              <a:miter lim="800000"/>
              <a:headEnd/>
              <a:tailEnd/>
            </a:ln>
          </p:spPr>
          <p:txBody>
            <a:bodyPr wrap="square" lIns="45720" tIns="22860" rIns="45720" bIns="22860">
              <a:spAutoFit/>
            </a:bodyPr>
            <a:lstStyle/>
            <a:p>
              <a:pPr algn="r" defTabSz="1088232"/>
              <a:r>
                <a:rPr lang="en-US" sz="1100" b="1">
                  <a:solidFill>
                    <a:schemeClr val="bg1">
                      <a:lumMod val="50000"/>
                    </a:schemeClr>
                  </a:solidFill>
                  <a:latin typeface="Open Sans" pitchFamily="34" charset="0"/>
                  <a:ea typeface="Open Sans" pitchFamily="34" charset="0"/>
                  <a:cs typeface="Open Sans" pitchFamily="34" charset="0"/>
                </a:rPr>
                <a:t>Maintenance</a:t>
              </a:r>
            </a:p>
            <a:p>
              <a:pPr algn="r" defTabSz="1088232"/>
              <a:r>
                <a:rPr lang="en-US" sz="1000">
                  <a:solidFill>
                    <a:schemeClr val="bg1">
                      <a:lumMod val="50000"/>
                    </a:schemeClr>
                  </a:solidFill>
                  <a:latin typeface="Open Sans" pitchFamily="34" charset="0"/>
                  <a:ea typeface="Open Sans" pitchFamily="34" charset="0"/>
                  <a:cs typeface="Open Sans" pitchFamily="34" charset="0"/>
                </a:rPr>
                <a:t>Nullam eu tempor purus. Nunc a leo magna, sit amet consequat risus. Nullam eu tempor purus.</a:t>
              </a:r>
            </a:p>
          </p:txBody>
        </p:sp>
        <p:sp>
          <p:nvSpPr>
            <p:cNvPr id="21" name="Text Box 10">
              <a:extLst>
                <a:ext uri="{FF2B5EF4-FFF2-40B4-BE49-F238E27FC236}">
                  <a16:creationId xmlns:a16="http://schemas.microsoft.com/office/drawing/2014/main" id="{89A18328-6AEF-4CE6-8EE0-0AA9EECE7776}"/>
                </a:ext>
              </a:extLst>
            </p:cNvPr>
            <p:cNvSpPr txBox="1">
              <a:spLocks noChangeArrowheads="1"/>
            </p:cNvSpPr>
            <p:nvPr/>
          </p:nvSpPr>
          <p:spPr bwMode="auto">
            <a:xfrm>
              <a:off x="733993" y="4009542"/>
              <a:ext cx="2161607" cy="554302"/>
            </a:xfrm>
            <a:prstGeom prst="rect">
              <a:avLst/>
            </a:prstGeom>
            <a:noFill/>
            <a:ln w="9525">
              <a:noFill/>
              <a:miter lim="800000"/>
              <a:headEnd/>
              <a:tailEnd/>
            </a:ln>
          </p:spPr>
          <p:txBody>
            <a:bodyPr wrap="square" lIns="45720" tIns="22860" rIns="45720" bIns="22860">
              <a:spAutoFit/>
            </a:bodyPr>
            <a:lstStyle/>
            <a:p>
              <a:pPr algn="r" defTabSz="1088232"/>
              <a:r>
                <a:rPr lang="en-US" sz="1100" b="1">
                  <a:solidFill>
                    <a:schemeClr val="bg1">
                      <a:lumMod val="50000"/>
                    </a:schemeClr>
                  </a:solidFill>
                  <a:latin typeface="Open Sans" pitchFamily="34" charset="0"/>
                  <a:ea typeface="Open Sans" pitchFamily="34" charset="0"/>
                  <a:cs typeface="Open Sans" pitchFamily="34" charset="0"/>
                </a:rPr>
                <a:t>Security</a:t>
              </a:r>
            </a:p>
            <a:p>
              <a:pPr algn="r" defTabSz="1088232"/>
              <a:r>
                <a:rPr lang="en-US" sz="1000">
                  <a:solidFill>
                    <a:schemeClr val="bg1">
                      <a:lumMod val="50000"/>
                    </a:schemeClr>
                  </a:solidFill>
                  <a:latin typeface="Open Sans" pitchFamily="34" charset="0"/>
                  <a:ea typeface="Open Sans" pitchFamily="34" charset="0"/>
                  <a:cs typeface="Open Sans" pitchFamily="34" charset="0"/>
                </a:rPr>
                <a:t>Nullam eu tempor purus. Nunc a leo magna, sit amet consequat risus. Nullam eu tempor purus.</a:t>
              </a:r>
            </a:p>
          </p:txBody>
        </p:sp>
        <p:grpSp>
          <p:nvGrpSpPr>
            <p:cNvPr id="22" name="Group 25">
              <a:extLst>
                <a:ext uri="{FF2B5EF4-FFF2-40B4-BE49-F238E27FC236}">
                  <a16:creationId xmlns:a16="http://schemas.microsoft.com/office/drawing/2014/main" id="{63E65B71-C008-4267-8063-579FF405C782}"/>
                </a:ext>
              </a:extLst>
            </p:cNvPr>
            <p:cNvGrpSpPr/>
            <p:nvPr/>
          </p:nvGrpSpPr>
          <p:grpSpPr>
            <a:xfrm>
              <a:off x="4168487" y="2695371"/>
              <a:ext cx="784513" cy="638379"/>
              <a:chOff x="1550139" y="1314466"/>
              <a:chExt cx="509139" cy="414300"/>
            </a:xfrm>
            <a:solidFill>
              <a:srgbClr val="45C1A4"/>
            </a:solidFill>
          </p:grpSpPr>
          <p:sp>
            <p:nvSpPr>
              <p:cNvPr id="46" name="Freeform 5">
                <a:extLst>
                  <a:ext uri="{FF2B5EF4-FFF2-40B4-BE49-F238E27FC236}">
                    <a16:creationId xmlns:a16="http://schemas.microsoft.com/office/drawing/2014/main" id="{622B167B-002E-4F55-BC00-471FAECE93B2}"/>
                  </a:ext>
                </a:extLst>
              </p:cNvPr>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solidFill>
                <a:srgbClr val="8A89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7" name="Freeform 6">
                <a:extLst>
                  <a:ext uri="{FF2B5EF4-FFF2-40B4-BE49-F238E27FC236}">
                    <a16:creationId xmlns:a16="http://schemas.microsoft.com/office/drawing/2014/main" id="{B9F7409D-4AE9-42EF-86AE-6882C1FDDAF0}"/>
                  </a:ext>
                </a:extLst>
              </p:cNvPr>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solidFill>
                <a:srgbClr val="8A89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8" name="Oval 7">
                <a:extLst>
                  <a:ext uri="{FF2B5EF4-FFF2-40B4-BE49-F238E27FC236}">
                    <a16:creationId xmlns:a16="http://schemas.microsoft.com/office/drawing/2014/main" id="{7162954C-9814-4325-85DF-0A44549D53E1}"/>
                  </a:ext>
                </a:extLst>
              </p:cNvPr>
              <p:cNvSpPr>
                <a:spLocks noChangeArrowheads="1"/>
              </p:cNvSpPr>
              <p:nvPr/>
            </p:nvSpPr>
            <p:spPr bwMode="auto">
              <a:xfrm>
                <a:off x="1777255" y="1484179"/>
                <a:ext cx="52412" cy="54907"/>
              </a:xfrm>
              <a:prstGeom prst="ellipse">
                <a:avLst/>
              </a:prstGeom>
              <a:solidFill>
                <a:srgbClr val="8A89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grpSp>
          <p:nvGrpSpPr>
            <p:cNvPr id="23" name="Group 29">
              <a:extLst>
                <a:ext uri="{FF2B5EF4-FFF2-40B4-BE49-F238E27FC236}">
                  <a16:creationId xmlns:a16="http://schemas.microsoft.com/office/drawing/2014/main" id="{16F4734F-7D79-4580-8C72-06DC6E351CE5}"/>
                </a:ext>
              </a:extLst>
            </p:cNvPr>
            <p:cNvGrpSpPr/>
            <p:nvPr/>
          </p:nvGrpSpPr>
          <p:grpSpPr>
            <a:xfrm>
              <a:off x="3443331" y="2088900"/>
              <a:ext cx="420252" cy="356898"/>
              <a:chOff x="2950272" y="1314466"/>
              <a:chExt cx="496661" cy="421788"/>
            </a:xfrm>
            <a:solidFill>
              <a:schemeClr val="bg1"/>
            </a:solidFill>
          </p:grpSpPr>
          <p:sp>
            <p:nvSpPr>
              <p:cNvPr id="40" name="Freeform 12">
                <a:extLst>
                  <a:ext uri="{FF2B5EF4-FFF2-40B4-BE49-F238E27FC236}">
                    <a16:creationId xmlns:a16="http://schemas.microsoft.com/office/drawing/2014/main" id="{F3CAF7A0-D3D7-4E09-B40E-9084B0FE10B4}"/>
                  </a:ext>
                </a:extLst>
              </p:cNvPr>
              <p:cNvSpPr>
                <a:spLocks/>
              </p:cNvSpPr>
              <p:nvPr/>
            </p:nvSpPr>
            <p:spPr bwMode="auto">
              <a:xfrm>
                <a:off x="3107507" y="1559052"/>
                <a:ext cx="89848" cy="89848"/>
              </a:xfrm>
              <a:custGeom>
                <a:avLst/>
                <a:gdLst>
                  <a:gd name="T0" fmla="*/ 36 w 36"/>
                  <a:gd name="T1" fmla="*/ 20 h 36"/>
                  <a:gd name="T2" fmla="*/ 16 w 36"/>
                  <a:gd name="T3" fmla="*/ 0 h 36"/>
                  <a:gd name="T4" fmla="*/ 16 w 36"/>
                  <a:gd name="T5" fmla="*/ 0 h 36"/>
                  <a:gd name="T6" fmla="*/ 0 w 36"/>
                  <a:gd name="T7" fmla="*/ 36 h 36"/>
                  <a:gd name="T8" fmla="*/ 36 w 36"/>
                  <a:gd name="T9" fmla="*/ 20 h 36"/>
                </a:gdLst>
                <a:ahLst/>
                <a:cxnLst>
                  <a:cxn ang="0">
                    <a:pos x="T0" y="T1"/>
                  </a:cxn>
                  <a:cxn ang="0">
                    <a:pos x="T2" y="T3"/>
                  </a:cxn>
                  <a:cxn ang="0">
                    <a:pos x="T4" y="T5"/>
                  </a:cxn>
                  <a:cxn ang="0">
                    <a:pos x="T6" y="T7"/>
                  </a:cxn>
                  <a:cxn ang="0">
                    <a:pos x="T8" y="T9"/>
                  </a:cxn>
                </a:cxnLst>
                <a:rect l="0" t="0" r="r" b="b"/>
                <a:pathLst>
                  <a:path w="36" h="36">
                    <a:moveTo>
                      <a:pt x="36" y="20"/>
                    </a:moveTo>
                    <a:lnTo>
                      <a:pt x="16" y="0"/>
                    </a:lnTo>
                    <a:lnTo>
                      <a:pt x="16" y="0"/>
                    </a:lnTo>
                    <a:lnTo>
                      <a:pt x="0" y="36"/>
                    </a:lnTo>
                    <a:lnTo>
                      <a:pt x="3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1" name="Rectangle 13">
                <a:extLst>
                  <a:ext uri="{FF2B5EF4-FFF2-40B4-BE49-F238E27FC236}">
                    <a16:creationId xmlns:a16="http://schemas.microsoft.com/office/drawing/2014/main" id="{11ED8B2A-6439-46DD-AF0F-2DD1888CB55D}"/>
                  </a:ext>
                </a:extLst>
              </p:cNvPr>
              <p:cNvSpPr>
                <a:spLocks noChangeArrowheads="1"/>
              </p:cNvSpPr>
              <p:nvPr/>
            </p:nvSpPr>
            <p:spPr bwMode="auto">
              <a:xfrm>
                <a:off x="3197355" y="1608968"/>
                <a:ext cx="2497" cy="24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2" name="Freeform 14">
                <a:extLst>
                  <a:ext uri="{FF2B5EF4-FFF2-40B4-BE49-F238E27FC236}">
                    <a16:creationId xmlns:a16="http://schemas.microsoft.com/office/drawing/2014/main" id="{740F64F3-A7E5-4986-BAF8-ABD683EE5B42}"/>
                  </a:ext>
                </a:extLst>
              </p:cNvPr>
              <p:cNvSpPr>
                <a:spLocks/>
              </p:cNvSpPr>
              <p:nvPr/>
            </p:nvSpPr>
            <p:spPr bwMode="auto">
              <a:xfrm>
                <a:off x="3159917" y="1344415"/>
                <a:ext cx="227117" cy="222125"/>
              </a:xfrm>
              <a:custGeom>
                <a:avLst/>
                <a:gdLst>
                  <a:gd name="T0" fmla="*/ 81 w 91"/>
                  <a:gd name="T1" fmla="*/ 0 h 89"/>
                  <a:gd name="T2" fmla="*/ 0 w 91"/>
                  <a:gd name="T3" fmla="*/ 81 h 89"/>
                  <a:gd name="T4" fmla="*/ 8 w 91"/>
                  <a:gd name="T5" fmla="*/ 89 h 89"/>
                  <a:gd name="T6" fmla="*/ 91 w 91"/>
                  <a:gd name="T7" fmla="*/ 8 h 89"/>
                  <a:gd name="T8" fmla="*/ 81 w 91"/>
                  <a:gd name="T9" fmla="*/ 0 h 89"/>
                </a:gdLst>
                <a:ahLst/>
                <a:cxnLst>
                  <a:cxn ang="0">
                    <a:pos x="T0" y="T1"/>
                  </a:cxn>
                  <a:cxn ang="0">
                    <a:pos x="T2" y="T3"/>
                  </a:cxn>
                  <a:cxn ang="0">
                    <a:pos x="T4" y="T5"/>
                  </a:cxn>
                  <a:cxn ang="0">
                    <a:pos x="T6" y="T7"/>
                  </a:cxn>
                  <a:cxn ang="0">
                    <a:pos x="T8" y="T9"/>
                  </a:cxn>
                </a:cxnLst>
                <a:rect l="0" t="0" r="r" b="b"/>
                <a:pathLst>
                  <a:path w="91" h="89">
                    <a:moveTo>
                      <a:pt x="81" y="0"/>
                    </a:moveTo>
                    <a:lnTo>
                      <a:pt x="0" y="81"/>
                    </a:lnTo>
                    <a:lnTo>
                      <a:pt x="8" y="89"/>
                    </a:lnTo>
                    <a:lnTo>
                      <a:pt x="91" y="8"/>
                    </a:lnTo>
                    <a:lnTo>
                      <a:pt x="8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3" name="Freeform 15">
                <a:extLst>
                  <a:ext uri="{FF2B5EF4-FFF2-40B4-BE49-F238E27FC236}">
                    <a16:creationId xmlns:a16="http://schemas.microsoft.com/office/drawing/2014/main" id="{E1F08B5B-0444-42C4-95B1-A2059286F342}"/>
                  </a:ext>
                </a:extLst>
              </p:cNvPr>
              <p:cNvSpPr>
                <a:spLocks/>
              </p:cNvSpPr>
              <p:nvPr/>
            </p:nvSpPr>
            <p:spPr bwMode="auto">
              <a:xfrm>
                <a:off x="3189867" y="1374365"/>
                <a:ext cx="227117" cy="224620"/>
              </a:xfrm>
              <a:custGeom>
                <a:avLst/>
                <a:gdLst>
                  <a:gd name="T0" fmla="*/ 0 w 91"/>
                  <a:gd name="T1" fmla="*/ 82 h 90"/>
                  <a:gd name="T2" fmla="*/ 8 w 91"/>
                  <a:gd name="T3" fmla="*/ 90 h 90"/>
                  <a:gd name="T4" fmla="*/ 91 w 91"/>
                  <a:gd name="T5" fmla="*/ 8 h 90"/>
                  <a:gd name="T6" fmla="*/ 83 w 91"/>
                  <a:gd name="T7" fmla="*/ 0 h 90"/>
                  <a:gd name="T8" fmla="*/ 0 w 91"/>
                  <a:gd name="T9" fmla="*/ 82 h 90"/>
                </a:gdLst>
                <a:ahLst/>
                <a:cxnLst>
                  <a:cxn ang="0">
                    <a:pos x="T0" y="T1"/>
                  </a:cxn>
                  <a:cxn ang="0">
                    <a:pos x="T2" y="T3"/>
                  </a:cxn>
                  <a:cxn ang="0">
                    <a:pos x="T4" y="T5"/>
                  </a:cxn>
                  <a:cxn ang="0">
                    <a:pos x="T6" y="T7"/>
                  </a:cxn>
                  <a:cxn ang="0">
                    <a:pos x="T8" y="T9"/>
                  </a:cxn>
                </a:cxnLst>
                <a:rect l="0" t="0" r="r" b="b"/>
                <a:pathLst>
                  <a:path w="91" h="90">
                    <a:moveTo>
                      <a:pt x="0" y="82"/>
                    </a:moveTo>
                    <a:lnTo>
                      <a:pt x="8" y="90"/>
                    </a:lnTo>
                    <a:lnTo>
                      <a:pt x="91" y="8"/>
                    </a:lnTo>
                    <a:lnTo>
                      <a:pt x="83" y="0"/>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4" name="Freeform 16">
                <a:extLst>
                  <a:ext uri="{FF2B5EF4-FFF2-40B4-BE49-F238E27FC236}">
                    <a16:creationId xmlns:a16="http://schemas.microsoft.com/office/drawing/2014/main" id="{072FCDB3-3D21-4C94-BA49-2438FB23EA30}"/>
                  </a:ext>
                </a:extLst>
              </p:cNvPr>
              <p:cNvSpPr>
                <a:spLocks/>
              </p:cNvSpPr>
              <p:nvPr/>
            </p:nvSpPr>
            <p:spPr bwMode="auto">
              <a:xfrm>
                <a:off x="3377051" y="1314466"/>
                <a:ext cx="69882" cy="64890"/>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3"/>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45" name="Freeform 17">
                <a:extLst>
                  <a:ext uri="{FF2B5EF4-FFF2-40B4-BE49-F238E27FC236}">
                    <a16:creationId xmlns:a16="http://schemas.microsoft.com/office/drawing/2014/main" id="{BFF1AE5D-7495-4136-93B7-913D45864DF5}"/>
                  </a:ext>
                </a:extLst>
              </p:cNvPr>
              <p:cNvSpPr>
                <a:spLocks/>
              </p:cNvSpPr>
              <p:nvPr/>
            </p:nvSpPr>
            <p:spPr bwMode="auto">
              <a:xfrm>
                <a:off x="2950272" y="1324449"/>
                <a:ext cx="416796" cy="411805"/>
              </a:xfrm>
              <a:custGeom>
                <a:avLst/>
                <a:gdLst>
                  <a:gd name="T0" fmla="*/ 147 w 167"/>
                  <a:gd name="T1" fmla="*/ 145 h 165"/>
                  <a:gd name="T2" fmla="*/ 20 w 167"/>
                  <a:gd name="T3" fmla="*/ 145 h 165"/>
                  <a:gd name="T4" fmla="*/ 20 w 167"/>
                  <a:gd name="T5" fmla="*/ 20 h 165"/>
                  <a:gd name="T6" fmla="*/ 139 w 167"/>
                  <a:gd name="T7" fmla="*/ 20 h 165"/>
                  <a:gd name="T8" fmla="*/ 160 w 167"/>
                  <a:gd name="T9" fmla="*/ 0 h 165"/>
                  <a:gd name="T10" fmla="*/ 0 w 167"/>
                  <a:gd name="T11" fmla="*/ 0 h 165"/>
                  <a:gd name="T12" fmla="*/ 0 w 167"/>
                  <a:gd name="T13" fmla="*/ 165 h 165"/>
                  <a:gd name="T14" fmla="*/ 167 w 167"/>
                  <a:gd name="T15" fmla="*/ 165 h 165"/>
                  <a:gd name="T16" fmla="*/ 167 w 167"/>
                  <a:gd name="T17" fmla="*/ 61 h 165"/>
                  <a:gd name="T18" fmla="*/ 147 w 167"/>
                  <a:gd name="T19" fmla="*/ 81 h 165"/>
                  <a:gd name="T20" fmla="*/ 147 w 167"/>
                  <a:gd name="T21" fmla="*/ 14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 h="165">
                    <a:moveTo>
                      <a:pt x="147" y="145"/>
                    </a:moveTo>
                    <a:lnTo>
                      <a:pt x="20" y="145"/>
                    </a:lnTo>
                    <a:lnTo>
                      <a:pt x="20" y="20"/>
                    </a:lnTo>
                    <a:lnTo>
                      <a:pt x="139" y="20"/>
                    </a:lnTo>
                    <a:lnTo>
                      <a:pt x="160" y="0"/>
                    </a:lnTo>
                    <a:lnTo>
                      <a:pt x="0" y="0"/>
                    </a:lnTo>
                    <a:lnTo>
                      <a:pt x="0" y="165"/>
                    </a:lnTo>
                    <a:lnTo>
                      <a:pt x="167" y="165"/>
                    </a:lnTo>
                    <a:lnTo>
                      <a:pt x="167" y="61"/>
                    </a:lnTo>
                    <a:lnTo>
                      <a:pt x="147" y="81"/>
                    </a:lnTo>
                    <a:lnTo>
                      <a:pt x="147" y="1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grpSp>
          <p:nvGrpSpPr>
            <p:cNvPr id="24" name="Group 36">
              <a:extLst>
                <a:ext uri="{FF2B5EF4-FFF2-40B4-BE49-F238E27FC236}">
                  <a16:creationId xmlns:a16="http://schemas.microsoft.com/office/drawing/2014/main" id="{EDFA2C94-72FE-474D-AC3D-2F195063F73B}"/>
                </a:ext>
              </a:extLst>
            </p:cNvPr>
            <p:cNvGrpSpPr/>
            <p:nvPr/>
          </p:nvGrpSpPr>
          <p:grpSpPr>
            <a:xfrm>
              <a:off x="3069121" y="2966230"/>
              <a:ext cx="395238" cy="388965"/>
              <a:chOff x="1587575" y="2265358"/>
              <a:chExt cx="314468" cy="309477"/>
            </a:xfrm>
            <a:solidFill>
              <a:schemeClr val="bg1"/>
            </a:solidFill>
          </p:grpSpPr>
          <p:sp>
            <p:nvSpPr>
              <p:cNvPr id="38" name="Freeform 59">
                <a:extLst>
                  <a:ext uri="{FF2B5EF4-FFF2-40B4-BE49-F238E27FC236}">
                    <a16:creationId xmlns:a16="http://schemas.microsoft.com/office/drawing/2014/main" id="{7DB7BBBB-6111-4ED2-A586-DBFC9738FEF3}"/>
                  </a:ext>
                </a:extLst>
              </p:cNvPr>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9" name="Oval 60">
                <a:extLst>
                  <a:ext uri="{FF2B5EF4-FFF2-40B4-BE49-F238E27FC236}">
                    <a16:creationId xmlns:a16="http://schemas.microsoft.com/office/drawing/2014/main" id="{4280CC33-0F3F-4F62-BD23-D9495182D2CA}"/>
                  </a:ext>
                </a:extLst>
              </p:cNvPr>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grpSp>
          <p:nvGrpSpPr>
            <p:cNvPr id="25" name="Group 39">
              <a:extLst>
                <a:ext uri="{FF2B5EF4-FFF2-40B4-BE49-F238E27FC236}">
                  <a16:creationId xmlns:a16="http://schemas.microsoft.com/office/drawing/2014/main" id="{42F6C863-41C0-4758-B7B2-3FF760760D23}"/>
                </a:ext>
              </a:extLst>
            </p:cNvPr>
            <p:cNvGrpSpPr/>
            <p:nvPr/>
          </p:nvGrpSpPr>
          <p:grpSpPr>
            <a:xfrm>
              <a:off x="5598494" y="2928587"/>
              <a:ext cx="324452" cy="406813"/>
              <a:chOff x="5106627" y="2260366"/>
              <a:chExt cx="324452" cy="406813"/>
            </a:xfrm>
            <a:solidFill>
              <a:schemeClr val="bg1"/>
            </a:solidFill>
          </p:grpSpPr>
          <p:sp>
            <p:nvSpPr>
              <p:cNvPr id="34" name="Freeform 80">
                <a:extLst>
                  <a:ext uri="{FF2B5EF4-FFF2-40B4-BE49-F238E27FC236}">
                    <a16:creationId xmlns:a16="http://schemas.microsoft.com/office/drawing/2014/main" id="{B3983B62-AFF6-44BE-B367-ABBADF693B81}"/>
                  </a:ext>
                </a:extLst>
              </p:cNvPr>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5" name="Freeform 81">
                <a:extLst>
                  <a:ext uri="{FF2B5EF4-FFF2-40B4-BE49-F238E27FC236}">
                    <a16:creationId xmlns:a16="http://schemas.microsoft.com/office/drawing/2014/main" id="{43C7FA1E-2E6C-466F-B091-97CDB9E38A0F}"/>
                  </a:ext>
                </a:extLst>
              </p:cNvPr>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6" name="Freeform 82">
                <a:extLst>
                  <a:ext uri="{FF2B5EF4-FFF2-40B4-BE49-F238E27FC236}">
                    <a16:creationId xmlns:a16="http://schemas.microsoft.com/office/drawing/2014/main" id="{5D374B1A-2424-4FE9-A21B-76F72D40FF34}"/>
                  </a:ext>
                </a:extLst>
              </p:cNvPr>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7" name="Oval 83">
                <a:extLst>
                  <a:ext uri="{FF2B5EF4-FFF2-40B4-BE49-F238E27FC236}">
                    <a16:creationId xmlns:a16="http://schemas.microsoft.com/office/drawing/2014/main" id="{0AE913B3-182F-4D1C-928B-5A574264692C}"/>
                  </a:ext>
                </a:extLst>
              </p:cNvPr>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sp>
          <p:nvSpPr>
            <p:cNvPr id="26" name="Freeform 103">
              <a:extLst>
                <a:ext uri="{FF2B5EF4-FFF2-40B4-BE49-F238E27FC236}">
                  <a16:creationId xmlns:a16="http://schemas.microsoft.com/office/drawing/2014/main" id="{CB1C4236-A4C2-4C77-AAF4-F9FB87A89F4D}"/>
                </a:ext>
              </a:extLst>
            </p:cNvPr>
            <p:cNvSpPr>
              <a:spLocks noEditPoints="1"/>
            </p:cNvSpPr>
            <p:nvPr/>
          </p:nvSpPr>
          <p:spPr bwMode="auto">
            <a:xfrm>
              <a:off x="3409312" y="3881976"/>
              <a:ext cx="376864" cy="371872"/>
            </a:xfrm>
            <a:custGeom>
              <a:avLst/>
              <a:gdLst>
                <a:gd name="T0" fmla="*/ 14 w 113"/>
                <a:gd name="T1" fmla="*/ 13 h 112"/>
                <a:gd name="T2" fmla="*/ 14 w 113"/>
                <a:gd name="T3" fmla="*/ 63 h 112"/>
                <a:gd name="T4" fmla="*/ 49 w 113"/>
                <a:gd name="T5" fmla="*/ 71 h 112"/>
                <a:gd name="T6" fmla="*/ 60 w 113"/>
                <a:gd name="T7" fmla="*/ 82 h 112"/>
                <a:gd name="T8" fmla="*/ 75 w 113"/>
                <a:gd name="T9" fmla="*/ 79 h 112"/>
                <a:gd name="T10" fmla="*/ 75 w 113"/>
                <a:gd name="T11" fmla="*/ 93 h 112"/>
                <a:gd name="T12" fmla="*/ 78 w 113"/>
                <a:gd name="T13" fmla="*/ 97 h 112"/>
                <a:gd name="T14" fmla="*/ 92 w 113"/>
                <a:gd name="T15" fmla="*/ 97 h 112"/>
                <a:gd name="T16" fmla="*/ 91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0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600"/>
            </a:p>
          </p:txBody>
        </p:sp>
        <p:sp>
          <p:nvSpPr>
            <p:cNvPr id="27" name="Freeform 104">
              <a:extLst>
                <a:ext uri="{FF2B5EF4-FFF2-40B4-BE49-F238E27FC236}">
                  <a16:creationId xmlns:a16="http://schemas.microsoft.com/office/drawing/2014/main" id="{D78450A6-E5C0-4EDE-B205-B9E18235C581}"/>
                </a:ext>
              </a:extLst>
            </p:cNvPr>
            <p:cNvSpPr>
              <a:spLocks noEditPoints="1"/>
            </p:cNvSpPr>
            <p:nvPr/>
          </p:nvSpPr>
          <p:spPr bwMode="auto">
            <a:xfrm>
              <a:off x="5256257" y="3859515"/>
              <a:ext cx="399325" cy="394333"/>
            </a:xfrm>
            <a:custGeom>
              <a:avLst/>
              <a:gdLst>
                <a:gd name="T0" fmla="*/ 53 w 120"/>
                <a:gd name="T1" fmla="*/ 35 h 118"/>
                <a:gd name="T2" fmla="*/ 47 w 120"/>
                <a:gd name="T3" fmla="*/ 9 h 118"/>
                <a:gd name="T4" fmla="*/ 21 w 120"/>
                <a:gd name="T5" fmla="*/ 2 h 118"/>
                <a:gd name="T6" fmla="*/ 36 w 120"/>
                <a:gd name="T7" fmla="*/ 17 h 118"/>
                <a:gd name="T8" fmla="*/ 32 w 120"/>
                <a:gd name="T9" fmla="*/ 32 h 118"/>
                <a:gd name="T10" fmla="*/ 17 w 120"/>
                <a:gd name="T11" fmla="*/ 36 h 118"/>
                <a:gd name="T12" fmla="*/ 2 w 120"/>
                <a:gd name="T13" fmla="*/ 21 h 118"/>
                <a:gd name="T14" fmla="*/ 9 w 120"/>
                <a:gd name="T15" fmla="*/ 47 h 118"/>
                <a:gd name="T16" fmla="*/ 36 w 120"/>
                <a:gd name="T17" fmla="*/ 53 h 118"/>
                <a:gd name="T18" fmla="*/ 36 w 120"/>
                <a:gd name="T19" fmla="*/ 53 h 118"/>
                <a:gd name="T20" fmla="*/ 98 w 120"/>
                <a:gd name="T21" fmla="*/ 115 h 118"/>
                <a:gd name="T22" fmla="*/ 107 w 120"/>
                <a:gd name="T23" fmla="*/ 118 h 118"/>
                <a:gd name="T24" fmla="*/ 115 w 120"/>
                <a:gd name="T25" fmla="*/ 115 h 118"/>
                <a:gd name="T26" fmla="*/ 115 w 120"/>
                <a:gd name="T27" fmla="*/ 97 h 118"/>
                <a:gd name="T28" fmla="*/ 53 w 120"/>
                <a:gd name="T29" fmla="*/ 35 h 118"/>
                <a:gd name="T30" fmla="*/ 108 w 120"/>
                <a:gd name="T31" fmla="*/ 113 h 118"/>
                <a:gd name="T32" fmla="*/ 103 w 120"/>
                <a:gd name="T33" fmla="*/ 108 h 118"/>
                <a:gd name="T34" fmla="*/ 108 w 120"/>
                <a:gd name="T35" fmla="*/ 103 h 118"/>
                <a:gd name="T36" fmla="*/ 113 w 120"/>
                <a:gd name="T37" fmla="*/ 108 h 118"/>
                <a:gd name="T38" fmla="*/ 108 w 120"/>
                <a:gd name="T39" fmla="*/ 11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 h="118">
                  <a:moveTo>
                    <a:pt x="53" y="35"/>
                  </a:moveTo>
                  <a:cubicBezTo>
                    <a:pt x="56" y="26"/>
                    <a:pt x="54" y="16"/>
                    <a:pt x="47" y="9"/>
                  </a:cubicBezTo>
                  <a:cubicBezTo>
                    <a:pt x="40"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40"/>
                    <a:pt x="9" y="47"/>
                  </a:cubicBezTo>
                  <a:cubicBezTo>
                    <a:pt x="17" y="54"/>
                    <a:pt x="27" y="56"/>
                    <a:pt x="36" y="53"/>
                  </a:cubicBezTo>
                  <a:cubicBezTo>
                    <a:pt x="36" y="53"/>
                    <a:pt x="36" y="53"/>
                    <a:pt x="36" y="53"/>
                  </a:cubicBezTo>
                  <a:cubicBezTo>
                    <a:pt x="98" y="115"/>
                    <a:pt x="98" y="115"/>
                    <a:pt x="98" y="115"/>
                  </a:cubicBezTo>
                  <a:cubicBezTo>
                    <a:pt x="100" y="117"/>
                    <a:pt x="103" y="118"/>
                    <a:pt x="107" y="118"/>
                  </a:cubicBezTo>
                  <a:cubicBezTo>
                    <a:pt x="110" y="118"/>
                    <a:pt x="113" y="117"/>
                    <a:pt x="115" y="115"/>
                  </a:cubicBezTo>
                  <a:cubicBezTo>
                    <a:pt x="120" y="110"/>
                    <a:pt x="120" y="102"/>
                    <a:pt x="115" y="97"/>
                  </a:cubicBezTo>
                  <a:lnTo>
                    <a:pt x="53" y="35"/>
                  </a:lnTo>
                  <a:close/>
                  <a:moveTo>
                    <a:pt x="108" y="113"/>
                  </a:moveTo>
                  <a:cubicBezTo>
                    <a:pt x="105" y="113"/>
                    <a:pt x="103" y="110"/>
                    <a:pt x="103" y="108"/>
                  </a:cubicBezTo>
                  <a:cubicBezTo>
                    <a:pt x="103" y="105"/>
                    <a:pt x="105" y="103"/>
                    <a:pt x="108" y="103"/>
                  </a:cubicBezTo>
                  <a:cubicBezTo>
                    <a:pt x="110" y="103"/>
                    <a:pt x="113" y="105"/>
                    <a:pt x="113" y="108"/>
                  </a:cubicBezTo>
                  <a:cubicBezTo>
                    <a:pt x="113" y="110"/>
                    <a:pt x="110" y="113"/>
                    <a:pt x="108" y="11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600"/>
            </a:p>
          </p:txBody>
        </p:sp>
        <p:grpSp>
          <p:nvGrpSpPr>
            <p:cNvPr id="28" name="Group 46">
              <a:extLst>
                <a:ext uri="{FF2B5EF4-FFF2-40B4-BE49-F238E27FC236}">
                  <a16:creationId xmlns:a16="http://schemas.microsoft.com/office/drawing/2014/main" id="{AFBFCC9F-6F62-4FCF-9487-D3BA710E36B5}"/>
                </a:ext>
              </a:extLst>
            </p:cNvPr>
            <p:cNvGrpSpPr/>
            <p:nvPr/>
          </p:nvGrpSpPr>
          <p:grpSpPr>
            <a:xfrm>
              <a:off x="5247394" y="2020485"/>
              <a:ext cx="408188" cy="464492"/>
              <a:chOff x="2927811" y="2108124"/>
              <a:chExt cx="361887" cy="411804"/>
            </a:xfrm>
            <a:solidFill>
              <a:schemeClr val="bg1"/>
            </a:solidFill>
          </p:grpSpPr>
          <p:sp>
            <p:nvSpPr>
              <p:cNvPr id="30" name="Freeform 68">
                <a:extLst>
                  <a:ext uri="{FF2B5EF4-FFF2-40B4-BE49-F238E27FC236}">
                    <a16:creationId xmlns:a16="http://schemas.microsoft.com/office/drawing/2014/main" id="{3F6E406B-1C66-46EB-90EB-C88D89FAC292}"/>
                  </a:ext>
                </a:extLst>
              </p:cNvPr>
              <p:cNvSpPr>
                <a:spLocks noEditPoints="1"/>
              </p:cNvSpPr>
              <p:nvPr/>
            </p:nvSpPr>
            <p:spPr bwMode="auto">
              <a:xfrm>
                <a:off x="2927811" y="2108124"/>
                <a:ext cx="164722" cy="299494"/>
              </a:xfrm>
              <a:custGeom>
                <a:avLst/>
                <a:gdLst>
                  <a:gd name="T0" fmla="*/ 50 w 50"/>
                  <a:gd name="T1" fmla="*/ 83 h 90"/>
                  <a:gd name="T2" fmla="*/ 50 w 50"/>
                  <a:gd name="T3" fmla="*/ 7 h 90"/>
                  <a:gd name="T4" fmla="*/ 44 w 50"/>
                  <a:gd name="T5" fmla="*/ 0 h 90"/>
                  <a:gd name="T6" fmla="*/ 6 w 50"/>
                  <a:gd name="T7" fmla="*/ 0 h 90"/>
                  <a:gd name="T8" fmla="*/ 0 w 50"/>
                  <a:gd name="T9" fmla="*/ 7 h 90"/>
                  <a:gd name="T10" fmla="*/ 0 w 50"/>
                  <a:gd name="T11" fmla="*/ 83 h 90"/>
                  <a:gd name="T12" fmla="*/ 6 w 50"/>
                  <a:gd name="T13" fmla="*/ 90 h 90"/>
                  <a:gd name="T14" fmla="*/ 44 w 50"/>
                  <a:gd name="T15" fmla="*/ 90 h 90"/>
                  <a:gd name="T16" fmla="*/ 50 w 50"/>
                  <a:gd name="T17" fmla="*/ 83 h 90"/>
                  <a:gd name="T18" fmla="*/ 39 w 50"/>
                  <a:gd name="T19" fmla="*/ 5 h 90"/>
                  <a:gd name="T20" fmla="*/ 41 w 50"/>
                  <a:gd name="T21" fmla="*/ 6 h 90"/>
                  <a:gd name="T22" fmla="*/ 39 w 50"/>
                  <a:gd name="T23" fmla="*/ 8 h 90"/>
                  <a:gd name="T24" fmla="*/ 38 w 50"/>
                  <a:gd name="T25" fmla="*/ 6 h 90"/>
                  <a:gd name="T26" fmla="*/ 39 w 50"/>
                  <a:gd name="T27" fmla="*/ 5 h 90"/>
                  <a:gd name="T28" fmla="*/ 16 w 50"/>
                  <a:gd name="T29" fmla="*/ 5 h 90"/>
                  <a:gd name="T30" fmla="*/ 34 w 50"/>
                  <a:gd name="T31" fmla="*/ 5 h 90"/>
                  <a:gd name="T32" fmla="*/ 34 w 50"/>
                  <a:gd name="T33" fmla="*/ 7 h 90"/>
                  <a:gd name="T34" fmla="*/ 16 w 50"/>
                  <a:gd name="T35" fmla="*/ 7 h 90"/>
                  <a:gd name="T36" fmla="*/ 16 w 50"/>
                  <a:gd name="T37" fmla="*/ 5 h 90"/>
                  <a:gd name="T38" fmla="*/ 5 w 50"/>
                  <a:gd name="T39" fmla="*/ 69 h 90"/>
                  <a:gd name="T40" fmla="*/ 5 w 50"/>
                  <a:gd name="T41" fmla="*/ 11 h 90"/>
                  <a:gd name="T42" fmla="*/ 45 w 50"/>
                  <a:gd name="T43" fmla="*/ 11 h 90"/>
                  <a:gd name="T44" fmla="*/ 45 w 50"/>
                  <a:gd name="T45" fmla="*/ 69 h 90"/>
                  <a:gd name="T46" fmla="*/ 5 w 50"/>
                  <a:gd name="T47" fmla="*/ 69 h 90"/>
                  <a:gd name="T48" fmla="*/ 25 w 50"/>
                  <a:gd name="T49" fmla="*/ 83 h 90"/>
                  <a:gd name="T50" fmla="*/ 21 w 50"/>
                  <a:gd name="T51" fmla="*/ 79 h 90"/>
                  <a:gd name="T52" fmla="*/ 25 w 50"/>
                  <a:gd name="T53" fmla="*/ 75 h 90"/>
                  <a:gd name="T54" fmla="*/ 29 w 50"/>
                  <a:gd name="T55" fmla="*/ 79 h 90"/>
                  <a:gd name="T56" fmla="*/ 25 w 50"/>
                  <a:gd name="T57" fmla="*/ 8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1" name="Freeform 69">
                <a:extLst>
                  <a:ext uri="{FF2B5EF4-FFF2-40B4-BE49-F238E27FC236}">
                    <a16:creationId xmlns:a16="http://schemas.microsoft.com/office/drawing/2014/main" id="{66BEF577-0E8C-45B8-9059-E3F6C577F54E}"/>
                  </a:ext>
                </a:extLst>
              </p:cNvPr>
              <p:cNvSpPr>
                <a:spLocks noEditPoints="1"/>
              </p:cNvSpPr>
              <p:nvPr/>
            </p:nvSpPr>
            <p:spPr bwMode="auto">
              <a:xfrm>
                <a:off x="3119985" y="2220434"/>
                <a:ext cx="169713" cy="299494"/>
              </a:xfrm>
              <a:custGeom>
                <a:avLst/>
                <a:gdLst>
                  <a:gd name="T0" fmla="*/ 44 w 51"/>
                  <a:gd name="T1" fmla="*/ 0 h 90"/>
                  <a:gd name="T2" fmla="*/ 7 w 51"/>
                  <a:gd name="T3" fmla="*/ 0 h 90"/>
                  <a:gd name="T4" fmla="*/ 0 w 51"/>
                  <a:gd name="T5" fmla="*/ 7 h 90"/>
                  <a:gd name="T6" fmla="*/ 0 w 51"/>
                  <a:gd name="T7" fmla="*/ 83 h 90"/>
                  <a:gd name="T8" fmla="*/ 7 w 51"/>
                  <a:gd name="T9" fmla="*/ 90 h 90"/>
                  <a:gd name="T10" fmla="*/ 44 w 51"/>
                  <a:gd name="T11" fmla="*/ 90 h 90"/>
                  <a:gd name="T12" fmla="*/ 51 w 51"/>
                  <a:gd name="T13" fmla="*/ 83 h 90"/>
                  <a:gd name="T14" fmla="*/ 51 w 51"/>
                  <a:gd name="T15" fmla="*/ 7 h 90"/>
                  <a:gd name="T16" fmla="*/ 44 w 51"/>
                  <a:gd name="T17" fmla="*/ 0 h 90"/>
                  <a:gd name="T18" fmla="*/ 40 w 51"/>
                  <a:gd name="T19" fmla="*/ 5 h 90"/>
                  <a:gd name="T20" fmla="*/ 42 w 51"/>
                  <a:gd name="T21" fmla="*/ 6 h 90"/>
                  <a:gd name="T22" fmla="*/ 40 w 51"/>
                  <a:gd name="T23" fmla="*/ 8 h 90"/>
                  <a:gd name="T24" fmla="*/ 38 w 51"/>
                  <a:gd name="T25" fmla="*/ 6 h 90"/>
                  <a:gd name="T26" fmla="*/ 40 w 51"/>
                  <a:gd name="T27" fmla="*/ 5 h 90"/>
                  <a:gd name="T28" fmla="*/ 17 w 51"/>
                  <a:gd name="T29" fmla="*/ 5 h 90"/>
                  <a:gd name="T30" fmla="*/ 34 w 51"/>
                  <a:gd name="T31" fmla="*/ 5 h 90"/>
                  <a:gd name="T32" fmla="*/ 34 w 51"/>
                  <a:gd name="T33" fmla="*/ 7 h 90"/>
                  <a:gd name="T34" fmla="*/ 17 w 51"/>
                  <a:gd name="T35" fmla="*/ 7 h 90"/>
                  <a:gd name="T36" fmla="*/ 17 w 51"/>
                  <a:gd name="T37" fmla="*/ 5 h 90"/>
                  <a:gd name="T38" fmla="*/ 26 w 51"/>
                  <a:gd name="T39" fmla="*/ 83 h 90"/>
                  <a:gd name="T40" fmla="*/ 21 w 51"/>
                  <a:gd name="T41" fmla="*/ 79 h 90"/>
                  <a:gd name="T42" fmla="*/ 26 w 51"/>
                  <a:gd name="T43" fmla="*/ 75 h 90"/>
                  <a:gd name="T44" fmla="*/ 30 w 51"/>
                  <a:gd name="T45" fmla="*/ 79 h 90"/>
                  <a:gd name="T46" fmla="*/ 26 w 51"/>
                  <a:gd name="T47" fmla="*/ 83 h 90"/>
                  <a:gd name="T48" fmla="*/ 46 w 51"/>
                  <a:gd name="T49" fmla="*/ 69 h 90"/>
                  <a:gd name="T50" fmla="*/ 5 w 51"/>
                  <a:gd name="T51" fmla="*/ 69 h 90"/>
                  <a:gd name="T52" fmla="*/ 5 w 51"/>
                  <a:gd name="T53" fmla="*/ 11 h 90"/>
                  <a:gd name="T54" fmla="*/ 46 w 51"/>
                  <a:gd name="T55" fmla="*/ 11 h 90"/>
                  <a:gd name="T56" fmla="*/ 46 w 51"/>
                  <a:gd name="T57" fmla="*/ 6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2" name="Freeform 70">
                <a:extLst>
                  <a:ext uri="{FF2B5EF4-FFF2-40B4-BE49-F238E27FC236}">
                    <a16:creationId xmlns:a16="http://schemas.microsoft.com/office/drawing/2014/main" id="{F9D9ECC5-369E-48E4-8194-EE845A026F8D}"/>
                  </a:ext>
                </a:extLst>
              </p:cNvPr>
              <p:cNvSpPr>
                <a:spLocks/>
              </p:cNvSpPr>
              <p:nvPr/>
            </p:nvSpPr>
            <p:spPr bwMode="auto">
              <a:xfrm>
                <a:off x="3107507" y="2125594"/>
                <a:ext cx="99831" cy="82362"/>
              </a:xfrm>
              <a:custGeom>
                <a:avLst/>
                <a:gdLst>
                  <a:gd name="T0" fmla="*/ 32 w 40"/>
                  <a:gd name="T1" fmla="*/ 33 h 33"/>
                  <a:gd name="T2" fmla="*/ 40 w 40"/>
                  <a:gd name="T3" fmla="*/ 33 h 33"/>
                  <a:gd name="T4" fmla="*/ 40 w 40"/>
                  <a:gd name="T5" fmla="*/ 8 h 33"/>
                  <a:gd name="T6" fmla="*/ 40 w 40"/>
                  <a:gd name="T7" fmla="*/ 0 h 33"/>
                  <a:gd name="T8" fmla="*/ 32 w 40"/>
                  <a:gd name="T9" fmla="*/ 0 h 33"/>
                  <a:gd name="T10" fmla="*/ 0 w 40"/>
                  <a:gd name="T11" fmla="*/ 0 h 33"/>
                  <a:gd name="T12" fmla="*/ 0 w 40"/>
                  <a:gd name="T13" fmla="*/ 8 h 33"/>
                  <a:gd name="T14" fmla="*/ 32 w 40"/>
                  <a:gd name="T15" fmla="*/ 8 h 33"/>
                  <a:gd name="T16" fmla="*/ 32 w 40"/>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3">
                    <a:moveTo>
                      <a:pt x="32" y="33"/>
                    </a:moveTo>
                    <a:lnTo>
                      <a:pt x="40" y="33"/>
                    </a:lnTo>
                    <a:lnTo>
                      <a:pt x="40" y="8"/>
                    </a:lnTo>
                    <a:lnTo>
                      <a:pt x="40" y="0"/>
                    </a:lnTo>
                    <a:lnTo>
                      <a:pt x="32" y="0"/>
                    </a:lnTo>
                    <a:lnTo>
                      <a:pt x="0" y="0"/>
                    </a:lnTo>
                    <a:lnTo>
                      <a:pt x="0" y="8"/>
                    </a:lnTo>
                    <a:lnTo>
                      <a:pt x="32" y="8"/>
                    </a:lnTo>
                    <a:lnTo>
                      <a:pt x="32"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3" name="Freeform 71">
                <a:extLst>
                  <a:ext uri="{FF2B5EF4-FFF2-40B4-BE49-F238E27FC236}">
                    <a16:creationId xmlns:a16="http://schemas.microsoft.com/office/drawing/2014/main" id="{4973B320-A142-4872-9116-F95BF57C7C63}"/>
                  </a:ext>
                </a:extLst>
              </p:cNvPr>
              <p:cNvSpPr>
                <a:spLocks/>
              </p:cNvSpPr>
              <p:nvPr/>
            </p:nvSpPr>
            <p:spPr bwMode="auto">
              <a:xfrm>
                <a:off x="3017659" y="2425088"/>
                <a:ext cx="82362" cy="82362"/>
              </a:xfrm>
              <a:custGeom>
                <a:avLst/>
                <a:gdLst>
                  <a:gd name="T0" fmla="*/ 8 w 33"/>
                  <a:gd name="T1" fmla="*/ 0 h 33"/>
                  <a:gd name="T2" fmla="*/ 0 w 33"/>
                  <a:gd name="T3" fmla="*/ 0 h 33"/>
                  <a:gd name="T4" fmla="*/ 0 w 33"/>
                  <a:gd name="T5" fmla="*/ 25 h 33"/>
                  <a:gd name="T6" fmla="*/ 0 w 33"/>
                  <a:gd name="T7" fmla="*/ 33 h 33"/>
                  <a:gd name="T8" fmla="*/ 8 w 33"/>
                  <a:gd name="T9" fmla="*/ 33 h 33"/>
                  <a:gd name="T10" fmla="*/ 33 w 33"/>
                  <a:gd name="T11" fmla="*/ 33 h 33"/>
                  <a:gd name="T12" fmla="*/ 33 w 33"/>
                  <a:gd name="T13" fmla="*/ 25 h 33"/>
                  <a:gd name="T14" fmla="*/ 8 w 33"/>
                  <a:gd name="T15" fmla="*/ 25 h 33"/>
                  <a:gd name="T16" fmla="*/ 8 w 33"/>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3">
                    <a:moveTo>
                      <a:pt x="8" y="0"/>
                    </a:moveTo>
                    <a:lnTo>
                      <a:pt x="0" y="0"/>
                    </a:lnTo>
                    <a:lnTo>
                      <a:pt x="0" y="25"/>
                    </a:lnTo>
                    <a:lnTo>
                      <a:pt x="0" y="33"/>
                    </a:lnTo>
                    <a:lnTo>
                      <a:pt x="8" y="33"/>
                    </a:lnTo>
                    <a:lnTo>
                      <a:pt x="33" y="33"/>
                    </a:lnTo>
                    <a:lnTo>
                      <a:pt x="33" y="25"/>
                    </a:lnTo>
                    <a:lnTo>
                      <a:pt x="8" y="25"/>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sp>
          <p:nvSpPr>
            <p:cNvPr id="29" name="Text Box 10">
              <a:extLst>
                <a:ext uri="{FF2B5EF4-FFF2-40B4-BE49-F238E27FC236}">
                  <a16:creationId xmlns:a16="http://schemas.microsoft.com/office/drawing/2014/main" id="{00BEBB83-1D1C-4DE4-9DEA-DA35704C3E8C}"/>
                </a:ext>
              </a:extLst>
            </p:cNvPr>
            <p:cNvSpPr txBox="1">
              <a:spLocks noChangeArrowheads="1"/>
            </p:cNvSpPr>
            <p:nvPr/>
          </p:nvSpPr>
          <p:spPr bwMode="auto">
            <a:xfrm>
              <a:off x="3971508" y="3389800"/>
              <a:ext cx="1176214" cy="170555"/>
            </a:xfrm>
            <a:prstGeom prst="rect">
              <a:avLst/>
            </a:prstGeom>
            <a:noFill/>
            <a:ln w="9525">
              <a:noFill/>
              <a:miter lim="800000"/>
              <a:headEnd/>
              <a:tailEnd/>
            </a:ln>
          </p:spPr>
          <p:txBody>
            <a:bodyPr wrap="square" lIns="45720" tIns="22860" rIns="45720" bIns="22860">
              <a:spAutoFit/>
            </a:bodyPr>
            <a:lstStyle/>
            <a:p>
              <a:pPr algn="ctr" defTabSz="1088232"/>
              <a:r>
                <a:rPr lang="en-US" sz="1100" b="1">
                  <a:solidFill>
                    <a:schemeClr val="bg1">
                      <a:lumMod val="50000"/>
                    </a:schemeClr>
                  </a:solidFill>
                  <a:latin typeface="Open Sans" pitchFamily="34" charset="0"/>
                  <a:ea typeface="Open Sans" pitchFamily="34" charset="0"/>
                  <a:cs typeface="Open Sans" pitchFamily="34" charset="0"/>
                </a:rPr>
                <a:t>Property</a:t>
              </a:r>
              <a:endParaRPr lang="en-US" sz="900" b="1">
                <a:solidFill>
                  <a:schemeClr val="bg1">
                    <a:lumMod val="50000"/>
                  </a:schemeClr>
                </a:solidFill>
                <a:latin typeface="Open Sans" pitchFamily="34" charset="0"/>
                <a:ea typeface="Open Sans" pitchFamily="34" charset="0"/>
                <a:cs typeface="Open Sans" pitchFamily="34" charset="0"/>
              </a:endParaRPr>
            </a:p>
          </p:txBody>
        </p:sp>
      </p:grpSp>
    </p:spTree>
    <p:extLst>
      <p:ext uri="{BB962C8B-B14F-4D97-AF65-F5344CB8AC3E}">
        <p14:creationId xmlns:p14="http://schemas.microsoft.com/office/powerpoint/2010/main" val="363384839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C9357CAB-D5F9-4E67-AEE6-F72FA55E5EF2}"/>
              </a:ext>
            </a:extLst>
          </p:cNvPr>
          <p:cNvGrpSpPr/>
          <p:nvPr/>
        </p:nvGrpSpPr>
        <p:grpSpPr>
          <a:xfrm>
            <a:off x="4481038" y="413438"/>
            <a:ext cx="3255323" cy="653431"/>
            <a:chOff x="4973577" y="1165682"/>
            <a:chExt cx="2311400" cy="653431"/>
          </a:xfrm>
        </p:grpSpPr>
        <p:sp>
          <p:nvSpPr>
            <p:cNvPr id="16" name="TextBox 8">
              <a:extLst>
                <a:ext uri="{FF2B5EF4-FFF2-40B4-BE49-F238E27FC236}">
                  <a16:creationId xmlns:a16="http://schemas.microsoft.com/office/drawing/2014/main" id="{78651011-03CA-4D62-84E8-8E5B03A17CB6}"/>
                </a:ext>
              </a:extLst>
            </p:cNvPr>
            <p:cNvSpPr txBox="1">
              <a:spLocks noChangeArrowheads="1"/>
            </p:cNvSpPr>
            <p:nvPr/>
          </p:nvSpPr>
          <p:spPr bwMode="auto">
            <a:xfrm>
              <a:off x="4973577" y="11656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8A896E"/>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17" name="TextBox 8">
              <a:extLst>
                <a:ext uri="{FF2B5EF4-FFF2-40B4-BE49-F238E27FC236}">
                  <a16:creationId xmlns:a16="http://schemas.microsoft.com/office/drawing/2014/main" id="{35DD5958-AE25-4576-B4C5-0381196922E1}"/>
                </a:ext>
              </a:extLst>
            </p:cNvPr>
            <p:cNvSpPr txBox="1">
              <a:spLocks noChangeArrowheads="1"/>
            </p:cNvSpPr>
            <p:nvPr/>
          </p:nvSpPr>
          <p:spPr bwMode="auto">
            <a:xfrm>
              <a:off x="4973577" y="1634447"/>
              <a:ext cx="23114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6" name="Group 4">
            <a:extLst>
              <a:ext uri="{FF2B5EF4-FFF2-40B4-BE49-F238E27FC236}">
                <a16:creationId xmlns:a16="http://schemas.microsoft.com/office/drawing/2014/main" id="{CFF52328-D3B9-4298-9195-3D37D5D52DD1}"/>
              </a:ext>
            </a:extLst>
          </p:cNvPr>
          <p:cNvGrpSpPr>
            <a:grpSpLocks noChangeAspect="1"/>
          </p:cNvGrpSpPr>
          <p:nvPr/>
        </p:nvGrpSpPr>
        <p:grpSpPr bwMode="auto">
          <a:xfrm rot="4351113">
            <a:off x="908051" y="2100996"/>
            <a:ext cx="4706938" cy="3246438"/>
            <a:chOff x="940378" y="1114346"/>
            <a:chExt cx="7056438" cy="4867275"/>
          </a:xfrm>
          <a:solidFill>
            <a:srgbClr val="8A896E"/>
          </a:solidFill>
        </p:grpSpPr>
        <p:sp>
          <p:nvSpPr>
            <p:cNvPr id="27" name="Arc 682">
              <a:extLst>
                <a:ext uri="{FF2B5EF4-FFF2-40B4-BE49-F238E27FC236}">
                  <a16:creationId xmlns:a16="http://schemas.microsoft.com/office/drawing/2014/main" id="{74D22CF0-7507-4487-9CFA-72C63587627E}"/>
                </a:ext>
              </a:extLst>
            </p:cNvPr>
            <p:cNvSpPr>
              <a:spLocks noChangeArrowheads="1"/>
            </p:cNvSpPr>
            <p:nvPr/>
          </p:nvSpPr>
          <p:spPr bwMode="auto">
            <a:xfrm rot="-2853595">
              <a:off x="3554195" y="1119903"/>
              <a:ext cx="1014413" cy="1003300"/>
            </a:xfrm>
            <a:custGeom>
              <a:avLst/>
              <a:gdLst>
                <a:gd name="T0" fmla="*/ 7139448 w 21600"/>
                <a:gd name="T1" fmla="*/ -2208 h 21356"/>
                <a:gd name="T2" fmla="*/ 47640451 w 21600"/>
                <a:gd name="T3" fmla="*/ 47134805 h 21356"/>
                <a:gd name="T4" fmla="*/ 7139448 w 21600"/>
                <a:gd name="T5" fmla="*/ -2208 h 21356"/>
                <a:gd name="T6" fmla="*/ 47640451 w 21600"/>
                <a:gd name="T7" fmla="*/ 47134805 h 21356"/>
                <a:gd name="T8" fmla="*/ 0 w 21600"/>
                <a:gd name="T9" fmla="*/ 47134805 h 21356"/>
                <a:gd name="T10" fmla="*/ 7139448 w 21600"/>
                <a:gd name="T11" fmla="*/ -2208 h 213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356" fill="none">
                  <a:moveTo>
                    <a:pt x="3237" y="-1"/>
                  </a:moveTo>
                  <a:cubicBezTo>
                    <a:pt x="13795" y="1600"/>
                    <a:pt x="21600" y="10676"/>
                    <a:pt x="21600" y="21356"/>
                  </a:cubicBezTo>
                </a:path>
                <a:path w="21600" h="21356" stroke="0">
                  <a:moveTo>
                    <a:pt x="3237" y="-1"/>
                  </a:moveTo>
                  <a:cubicBezTo>
                    <a:pt x="13795" y="1600"/>
                    <a:pt x="21600" y="10676"/>
                    <a:pt x="21600" y="21356"/>
                  </a:cubicBezTo>
                  <a:lnTo>
                    <a:pt x="0" y="21356"/>
                  </a:lnTo>
                  <a:lnTo>
                    <a:pt x="3237" y="-1"/>
                  </a:lnTo>
                  <a:close/>
                </a:path>
              </a:pathLst>
            </a:custGeom>
            <a:noFill/>
            <a:ln w="9525">
              <a:solidFill>
                <a:srgbClr val="8A896E"/>
              </a:solidFill>
              <a:prstDash val="sysDot"/>
              <a:round/>
              <a:headEnd/>
              <a:tailEnd type="triangle" w="med" len="med"/>
            </a:ln>
          </p:spPr>
          <p:txBody>
            <a:bodyPr wrap="none" anchor="ctr"/>
            <a:lstStyle/>
            <a:p>
              <a:endParaRPr lang="zh-CN" altLang="en-US"/>
            </a:p>
          </p:txBody>
        </p:sp>
        <p:sp>
          <p:nvSpPr>
            <p:cNvPr id="28" name="Freeform 673">
              <a:extLst>
                <a:ext uri="{FF2B5EF4-FFF2-40B4-BE49-F238E27FC236}">
                  <a16:creationId xmlns:a16="http://schemas.microsoft.com/office/drawing/2014/main" id="{3DE0F74D-CF60-4898-ACFB-C2FBADD8B37F}"/>
                </a:ext>
              </a:extLst>
            </p:cNvPr>
            <p:cNvSpPr>
              <a:spLocks noEditPoints="1" noChangeArrowheads="1"/>
            </p:cNvSpPr>
            <p:nvPr/>
          </p:nvSpPr>
          <p:spPr bwMode="auto">
            <a:xfrm rot="-324743">
              <a:off x="4204278" y="1579484"/>
              <a:ext cx="2628900" cy="2630487"/>
            </a:xfrm>
            <a:custGeom>
              <a:avLst/>
              <a:gdLst>
                <a:gd name="T0" fmla="*/ 2147483646 w 1816"/>
                <a:gd name="T1" fmla="*/ 1661750774 h 1816"/>
                <a:gd name="T2" fmla="*/ 2147483646 w 1816"/>
                <a:gd name="T3" fmla="*/ 1313454595 h 1816"/>
                <a:gd name="T4" fmla="*/ 2147483646 w 1816"/>
                <a:gd name="T5" fmla="*/ 965158417 h 1816"/>
                <a:gd name="T6" fmla="*/ 2147483646 w 1816"/>
                <a:gd name="T7" fmla="*/ 453204230 h 1816"/>
                <a:gd name="T8" fmla="*/ 2147483646 w 1816"/>
                <a:gd name="T9" fmla="*/ 449007908 h 1816"/>
                <a:gd name="T10" fmla="*/ 2147483646 w 1816"/>
                <a:gd name="T11" fmla="*/ 289547670 h 1816"/>
                <a:gd name="T12" fmla="*/ 2049534448 w 1816"/>
                <a:gd name="T13" fmla="*/ 218210195 h 1816"/>
                <a:gd name="T14" fmla="*/ 1659746461 w 1816"/>
                <a:gd name="T15" fmla="*/ 230799161 h 1816"/>
                <a:gd name="T16" fmla="*/ 1311870319 w 1816"/>
                <a:gd name="T17" fmla="*/ 88122763 h 1816"/>
                <a:gd name="T18" fmla="*/ 963994178 w 1816"/>
                <a:gd name="T19" fmla="*/ 495167450 h 1816"/>
                <a:gd name="T20" fmla="*/ 452658652 w 1816"/>
                <a:gd name="T21" fmla="*/ 663021781 h 1816"/>
                <a:gd name="T22" fmla="*/ 448466309 w 1816"/>
                <a:gd name="T23" fmla="*/ 1040692213 h 1816"/>
                <a:gd name="T24" fmla="*/ 289197819 w 1816"/>
                <a:gd name="T25" fmla="*/ 1397381036 h 1816"/>
                <a:gd name="T26" fmla="*/ 217946812 w 1816"/>
                <a:gd name="T27" fmla="*/ 1754069859 h 1816"/>
                <a:gd name="T28" fmla="*/ 226328602 w 1816"/>
                <a:gd name="T29" fmla="*/ 2144329258 h 1816"/>
                <a:gd name="T30" fmla="*/ 88017483 w 1816"/>
                <a:gd name="T31" fmla="*/ 2147483646 h 1816"/>
                <a:gd name="T32" fmla="*/ 494570498 w 1816"/>
                <a:gd name="T33" fmla="*/ 2147483646 h 1816"/>
                <a:gd name="T34" fmla="*/ 662222226 w 1816"/>
                <a:gd name="T35" fmla="*/ 2147483646 h 1816"/>
                <a:gd name="T36" fmla="*/ 1039437528 w 1816"/>
                <a:gd name="T37" fmla="*/ 2147483646 h 1816"/>
                <a:gd name="T38" fmla="*/ 1395695460 w 1816"/>
                <a:gd name="T39" fmla="*/ 2147483646 h 1816"/>
                <a:gd name="T40" fmla="*/ 1751953391 w 1816"/>
                <a:gd name="T41" fmla="*/ 2147483646 h 1816"/>
                <a:gd name="T42" fmla="*/ 2141742826 w 1816"/>
                <a:gd name="T43" fmla="*/ 2147483646 h 1816"/>
                <a:gd name="T44" fmla="*/ 2147483646 w 1816"/>
                <a:gd name="T45" fmla="*/ 2147483646 h 1816"/>
                <a:gd name="T46" fmla="*/ 2147483646 w 1816"/>
                <a:gd name="T47" fmla="*/ 2147483646 h 1816"/>
                <a:gd name="T48" fmla="*/ 2147483646 w 1816"/>
                <a:gd name="T49" fmla="*/ 2147483646 h 1816"/>
                <a:gd name="T50" fmla="*/ 2147483646 w 1816"/>
                <a:gd name="T51" fmla="*/ 2147483646 h 1816"/>
                <a:gd name="T52" fmla="*/ 2147483646 w 1816"/>
                <a:gd name="T53" fmla="*/ 2147483646 h 1816"/>
                <a:gd name="T54" fmla="*/ 2147483646 w 1816"/>
                <a:gd name="T55" fmla="*/ 2052010172 h 1816"/>
                <a:gd name="T56" fmla="*/ 1827396741 w 1816"/>
                <a:gd name="T57" fmla="*/ 2147483646 h 1816"/>
                <a:gd name="T58" fmla="*/ 1529815684 w 1816"/>
                <a:gd name="T59" fmla="*/ 2147483646 h 1816"/>
                <a:gd name="T60" fmla="*/ 1261575235 w 1816"/>
                <a:gd name="T61" fmla="*/ 2147483646 h 1816"/>
                <a:gd name="T62" fmla="*/ 1014289262 w 1816"/>
                <a:gd name="T63" fmla="*/ 2147483646 h 1816"/>
                <a:gd name="T64" fmla="*/ 804725688 w 1816"/>
                <a:gd name="T65" fmla="*/ 2147483646 h 1816"/>
                <a:gd name="T66" fmla="*/ 637073960 w 1816"/>
                <a:gd name="T67" fmla="*/ 2147483646 h 1816"/>
                <a:gd name="T68" fmla="*/ 511335526 w 1816"/>
                <a:gd name="T69" fmla="*/ 2147483646 h 1816"/>
                <a:gd name="T70" fmla="*/ 440084519 w 1816"/>
                <a:gd name="T71" fmla="*/ 2131740291 h 1816"/>
                <a:gd name="T72" fmla="*/ 423319491 w 1816"/>
                <a:gd name="T73" fmla="*/ 1829603655 h 1816"/>
                <a:gd name="T74" fmla="*/ 469423680 w 1816"/>
                <a:gd name="T75" fmla="*/ 1535859664 h 1816"/>
                <a:gd name="T76" fmla="*/ 570013848 w 1816"/>
                <a:gd name="T77" fmla="*/ 1263098730 h 1816"/>
                <a:gd name="T78" fmla="*/ 716708205 w 1816"/>
                <a:gd name="T79" fmla="*/ 1019710603 h 1816"/>
                <a:gd name="T80" fmla="*/ 905315856 w 1816"/>
                <a:gd name="T81" fmla="*/ 809893052 h 1816"/>
                <a:gd name="T82" fmla="*/ 1135836801 w 1816"/>
                <a:gd name="T83" fmla="*/ 637843848 h 1816"/>
                <a:gd name="T84" fmla="*/ 1391504565 w 1816"/>
                <a:gd name="T85" fmla="*/ 511952738 h 1816"/>
                <a:gd name="T86" fmla="*/ 1676511489 w 1816"/>
                <a:gd name="T87" fmla="*/ 440615264 h 1816"/>
                <a:gd name="T88" fmla="*/ 1978283441 w 1816"/>
                <a:gd name="T89" fmla="*/ 423829975 h 1816"/>
                <a:gd name="T90" fmla="*/ 2147483646 w 1816"/>
                <a:gd name="T91" fmla="*/ 469989518 h 1816"/>
                <a:gd name="T92" fmla="*/ 2147483646 w 1816"/>
                <a:gd name="T93" fmla="*/ 570702696 h 1816"/>
                <a:gd name="T94" fmla="*/ 2147483646 w 1816"/>
                <a:gd name="T95" fmla="*/ 717573967 h 1816"/>
                <a:gd name="T96" fmla="*/ 2147483646 w 1816"/>
                <a:gd name="T97" fmla="*/ 906409908 h 1816"/>
                <a:gd name="T98" fmla="*/ 2147483646 w 1816"/>
                <a:gd name="T99" fmla="*/ 1137207621 h 1816"/>
                <a:gd name="T100" fmla="*/ 2147483646 w 1816"/>
                <a:gd name="T101" fmla="*/ 1393184714 h 1816"/>
                <a:gd name="T102" fmla="*/ 2147483646 w 1816"/>
                <a:gd name="T103" fmla="*/ 1678536062 h 1816"/>
                <a:gd name="T104" fmla="*/ 2147483646 w 1816"/>
                <a:gd name="T105" fmla="*/ 1980672698 h 1816"/>
                <a:gd name="T106" fmla="*/ 2147483646 w 1816"/>
                <a:gd name="T107" fmla="*/ 2147483646 h 1816"/>
                <a:gd name="T108" fmla="*/ 2147483646 w 1816"/>
                <a:gd name="T109" fmla="*/ 2147483646 h 1816"/>
                <a:gd name="T110" fmla="*/ 2147483646 w 1816"/>
                <a:gd name="T111" fmla="*/ 2147483646 h 1816"/>
                <a:gd name="T112" fmla="*/ 2147483646 w 1816"/>
                <a:gd name="T113" fmla="*/ 2147483646 h 1816"/>
                <a:gd name="T114" fmla="*/ 2147483646 w 1816"/>
                <a:gd name="T115" fmla="*/ 2147483646 h 1816"/>
                <a:gd name="T116" fmla="*/ 2147483646 w 1816"/>
                <a:gd name="T117" fmla="*/ 2147483646 h 1816"/>
                <a:gd name="T118" fmla="*/ 2124977798 w 1816"/>
                <a:gd name="T119" fmla="*/ 2147483646 h 18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9" name="Freeform 675">
              <a:extLst>
                <a:ext uri="{FF2B5EF4-FFF2-40B4-BE49-F238E27FC236}">
                  <a16:creationId xmlns:a16="http://schemas.microsoft.com/office/drawing/2014/main" id="{6543FCFD-1F14-4B5F-AE68-0E63BF8B69C3}"/>
                </a:ext>
              </a:extLst>
            </p:cNvPr>
            <p:cNvSpPr>
              <a:spLocks noEditPoints="1" noChangeArrowheads="1"/>
            </p:cNvSpPr>
            <p:nvPr/>
          </p:nvSpPr>
          <p:spPr bwMode="auto">
            <a:xfrm rot="-324743">
              <a:off x="940378" y="1649334"/>
              <a:ext cx="3429000" cy="3429000"/>
            </a:xfrm>
            <a:custGeom>
              <a:avLst/>
              <a:gdLst>
                <a:gd name="T0" fmla="*/ 2147483646 w 2622"/>
                <a:gd name="T1" fmla="*/ 1970253443 h 2622"/>
                <a:gd name="T2" fmla="*/ 2147483646 w 2622"/>
                <a:gd name="T3" fmla="*/ 1590569506 h 2622"/>
                <a:gd name="T4" fmla="*/ 2147483646 w 2622"/>
                <a:gd name="T5" fmla="*/ 1227987412 h 2622"/>
                <a:gd name="T6" fmla="*/ 2147483646 w 2622"/>
                <a:gd name="T7" fmla="*/ 923555770 h 2622"/>
                <a:gd name="T8" fmla="*/ 2147483646 w 2622"/>
                <a:gd name="T9" fmla="*/ 646489431 h 2622"/>
                <a:gd name="T10" fmla="*/ 2147483646 w 2622"/>
                <a:gd name="T11" fmla="*/ 239440191 h 2622"/>
                <a:gd name="T12" fmla="*/ 2147483646 w 2622"/>
                <a:gd name="T13" fmla="*/ 277066339 h 2622"/>
                <a:gd name="T14" fmla="*/ 2147483646 w 2622"/>
                <a:gd name="T15" fmla="*/ 191551891 h 2622"/>
                <a:gd name="T16" fmla="*/ 2120759341 w 2622"/>
                <a:gd name="T17" fmla="*/ 177869894 h 2622"/>
                <a:gd name="T18" fmla="*/ 1782121397 w 2622"/>
                <a:gd name="T19" fmla="*/ 44467146 h 2622"/>
                <a:gd name="T20" fmla="*/ 1381913156 w 2622"/>
                <a:gd name="T21" fmla="*/ 359160941 h 2622"/>
                <a:gd name="T22" fmla="*/ 1043276519 w 2622"/>
                <a:gd name="T23" fmla="*/ 557553831 h 2622"/>
                <a:gd name="T24" fmla="*/ 571237136 w 2622"/>
                <a:gd name="T25" fmla="*/ 742266031 h 2622"/>
                <a:gd name="T26" fmla="*/ 516507838 w 2622"/>
                <a:gd name="T27" fmla="*/ 1104846817 h 2622"/>
                <a:gd name="T28" fmla="*/ 331795637 w 2622"/>
                <a:gd name="T29" fmla="*/ 1450325760 h 2622"/>
                <a:gd name="T30" fmla="*/ 215496041 w 2622"/>
                <a:gd name="T31" fmla="*/ 1826588543 h 2622"/>
                <a:gd name="T32" fmla="*/ 0 w 2622"/>
                <a:gd name="T33" fmla="*/ 2120759341 h 2622"/>
                <a:gd name="T34" fmla="*/ 201814043 w 2622"/>
                <a:gd name="T35" fmla="*/ 2147483646 h 2622"/>
                <a:gd name="T36" fmla="*/ 304431642 w 2622"/>
                <a:gd name="T37" fmla="*/ 2147483646 h 2622"/>
                <a:gd name="T38" fmla="*/ 362580786 w 2622"/>
                <a:gd name="T39" fmla="*/ 2147483646 h 2622"/>
                <a:gd name="T40" fmla="*/ 697797577 w 2622"/>
                <a:gd name="T41" fmla="*/ 2147483646 h 2622"/>
                <a:gd name="T42" fmla="*/ 985126068 w 2622"/>
                <a:gd name="T43" fmla="*/ 2147483646 h 2622"/>
                <a:gd name="T44" fmla="*/ 1316923013 w 2622"/>
                <a:gd name="T45" fmla="*/ 2147483646 h 2622"/>
                <a:gd name="T46" fmla="*/ 1546101051 w 2622"/>
                <a:gd name="T47" fmla="*/ 2147483646 h 2622"/>
                <a:gd name="T48" fmla="*/ 2045505738 w 2622"/>
                <a:gd name="T49" fmla="*/ 2147483646 h 2622"/>
                <a:gd name="T50" fmla="*/ 2147483646 w 2622"/>
                <a:gd name="T51" fmla="*/ 2147483646 h 2622"/>
                <a:gd name="T52" fmla="*/ 2147483646 w 2622"/>
                <a:gd name="T53" fmla="*/ 2147483646 h 2622"/>
                <a:gd name="T54" fmla="*/ 2147483646 w 2622"/>
                <a:gd name="T55" fmla="*/ 2147483646 h 2622"/>
                <a:gd name="T56" fmla="*/ 2147483646 w 2622"/>
                <a:gd name="T57" fmla="*/ 2147483646 h 2622"/>
                <a:gd name="T58" fmla="*/ 2147483646 w 2622"/>
                <a:gd name="T59" fmla="*/ 2147483646 h 2622"/>
                <a:gd name="T60" fmla="*/ 2147483646 w 2622"/>
                <a:gd name="T61" fmla="*/ 2147483646 h 2622"/>
                <a:gd name="T62" fmla="*/ 2147483646 w 2622"/>
                <a:gd name="T63" fmla="*/ 2147483646 h 2622"/>
                <a:gd name="T64" fmla="*/ 2147483646 w 2622"/>
                <a:gd name="T65" fmla="*/ 2147483646 h 2622"/>
                <a:gd name="T66" fmla="*/ 2147483646 w 2622"/>
                <a:gd name="T67" fmla="*/ 2147483646 h 2622"/>
                <a:gd name="T68" fmla="*/ 1860794846 w 2622"/>
                <a:gd name="T69" fmla="*/ 2147483646 h 2622"/>
                <a:gd name="T70" fmla="*/ 1419540611 w 2622"/>
                <a:gd name="T71" fmla="*/ 2147483646 h 2622"/>
                <a:gd name="T72" fmla="*/ 1036435521 w 2622"/>
                <a:gd name="T73" fmla="*/ 2147483646 h 2622"/>
                <a:gd name="T74" fmla="*/ 721741727 w 2622"/>
                <a:gd name="T75" fmla="*/ 2147483646 h 2622"/>
                <a:gd name="T76" fmla="*/ 495983533 w 2622"/>
                <a:gd name="T77" fmla="*/ 2147483646 h 2622"/>
                <a:gd name="T78" fmla="*/ 369423093 w 2622"/>
                <a:gd name="T79" fmla="*/ 2147483646 h 2622"/>
                <a:gd name="T80" fmla="*/ 355739787 w 2622"/>
                <a:gd name="T81" fmla="*/ 2048926891 h 2622"/>
                <a:gd name="T82" fmla="*/ 461778539 w 2622"/>
                <a:gd name="T83" fmla="*/ 1590569506 h 2622"/>
                <a:gd name="T84" fmla="*/ 670433581 w 2622"/>
                <a:gd name="T85" fmla="*/ 1183520265 h 2622"/>
                <a:gd name="T86" fmla="*/ 968024224 w 2622"/>
                <a:gd name="T87" fmla="*/ 838041323 h 2622"/>
                <a:gd name="T88" fmla="*/ 1337446009 w 2622"/>
                <a:gd name="T89" fmla="*/ 574656982 h 2622"/>
                <a:gd name="T90" fmla="*/ 1768439399 w 2622"/>
                <a:gd name="T91" fmla="*/ 403628087 h 2622"/>
                <a:gd name="T92" fmla="*/ 2147483646 w 2622"/>
                <a:gd name="T93" fmla="*/ 345478943 h 2622"/>
                <a:gd name="T94" fmla="*/ 2147483646 w 2622"/>
                <a:gd name="T95" fmla="*/ 403628087 h 2622"/>
                <a:gd name="T96" fmla="*/ 2147483646 w 2622"/>
                <a:gd name="T97" fmla="*/ 574656982 h 2622"/>
                <a:gd name="T98" fmla="*/ 2147483646 w 2622"/>
                <a:gd name="T99" fmla="*/ 838041323 h 2622"/>
                <a:gd name="T100" fmla="*/ 2147483646 w 2622"/>
                <a:gd name="T101" fmla="*/ 1183520265 h 2622"/>
                <a:gd name="T102" fmla="*/ 2147483646 w 2622"/>
                <a:gd name="T103" fmla="*/ 1590569506 h 2622"/>
                <a:gd name="T104" fmla="*/ 2147483646 w 2622"/>
                <a:gd name="T105" fmla="*/ 2048926891 h 2622"/>
                <a:gd name="T106" fmla="*/ 2147483646 w 2622"/>
                <a:gd name="T107" fmla="*/ 2147483646 h 2622"/>
                <a:gd name="T108" fmla="*/ 2147483646 w 2622"/>
                <a:gd name="T109" fmla="*/ 2147483646 h 2622"/>
                <a:gd name="T110" fmla="*/ 2147483646 w 2622"/>
                <a:gd name="T111" fmla="*/ 2147483646 h 2622"/>
                <a:gd name="T112" fmla="*/ 2147483646 w 2622"/>
                <a:gd name="T113" fmla="*/ 2147483646 h 2622"/>
                <a:gd name="T114" fmla="*/ 2147483646 w 2622"/>
                <a:gd name="T115" fmla="*/ 2147483646 h 2622"/>
                <a:gd name="T116" fmla="*/ 2147483646 w 2622"/>
                <a:gd name="T117" fmla="*/ 2147483646 h 262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0" name="Oval 676">
              <a:extLst>
                <a:ext uri="{FF2B5EF4-FFF2-40B4-BE49-F238E27FC236}">
                  <a16:creationId xmlns:a16="http://schemas.microsoft.com/office/drawing/2014/main" id="{397D5414-EEE4-443B-9266-F968FF9997F1}"/>
                </a:ext>
              </a:extLst>
            </p:cNvPr>
            <p:cNvSpPr>
              <a:spLocks noChangeArrowheads="1"/>
            </p:cNvSpPr>
            <p:nvPr/>
          </p:nvSpPr>
          <p:spPr bwMode="auto">
            <a:xfrm rot="-324743">
              <a:off x="1307091" y="2016046"/>
              <a:ext cx="2695575" cy="2693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eaLnBrk="1" latinLnBrk="1" hangingPunct="1">
                <a:lnSpc>
                  <a:spcPct val="120000"/>
                </a:lnSpc>
              </a:pPr>
              <a:endParaRPr lang="ko-KR" altLang="en-US" sz="900">
                <a:solidFill>
                  <a:srgbClr val="A6A6A6"/>
                </a:solidFill>
                <a:latin typeface="Arial" panose="020B0604020202020204" pitchFamily="34" charset="0"/>
                <a:ea typeface="Malgun Gothic" panose="020B0503020000020004" pitchFamily="34" charset="-127"/>
                <a:sym typeface="Arial" panose="020B0604020202020204" pitchFamily="34" charset="0"/>
              </a:endParaRPr>
            </a:p>
          </p:txBody>
        </p:sp>
        <p:sp>
          <p:nvSpPr>
            <p:cNvPr id="31" name="Oval 677">
              <a:extLst>
                <a:ext uri="{FF2B5EF4-FFF2-40B4-BE49-F238E27FC236}">
                  <a16:creationId xmlns:a16="http://schemas.microsoft.com/office/drawing/2014/main" id="{E2BB736E-8865-487D-AD2B-3BAFC0A0B60A}"/>
                </a:ext>
              </a:extLst>
            </p:cNvPr>
            <p:cNvSpPr>
              <a:spLocks noChangeArrowheads="1"/>
            </p:cNvSpPr>
            <p:nvPr/>
          </p:nvSpPr>
          <p:spPr bwMode="auto">
            <a:xfrm rot="-324743">
              <a:off x="4617028" y="1993821"/>
              <a:ext cx="1801813" cy="1801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eaLnBrk="1" latinLnBrk="1" hangingPunct="1">
                <a:lnSpc>
                  <a:spcPct val="120000"/>
                </a:lnSpc>
              </a:pPr>
              <a:endParaRPr lang="ko-KR" altLang="en-US" sz="900">
                <a:solidFill>
                  <a:srgbClr val="A6A6A6"/>
                </a:solidFill>
                <a:latin typeface="Arial" panose="020B0604020202020204" pitchFamily="34" charset="0"/>
                <a:ea typeface="Malgun Gothic" panose="020B0503020000020004" pitchFamily="34" charset="-127"/>
                <a:sym typeface="Arial" panose="020B0604020202020204" pitchFamily="34" charset="0"/>
              </a:endParaRPr>
            </a:p>
          </p:txBody>
        </p:sp>
        <p:sp>
          <p:nvSpPr>
            <p:cNvPr id="32" name="Freeform 679">
              <a:extLst>
                <a:ext uri="{FF2B5EF4-FFF2-40B4-BE49-F238E27FC236}">
                  <a16:creationId xmlns:a16="http://schemas.microsoft.com/office/drawing/2014/main" id="{B235B659-A02C-4E32-A3DE-486CAB9A9760}"/>
                </a:ext>
              </a:extLst>
            </p:cNvPr>
            <p:cNvSpPr>
              <a:spLocks noEditPoints="1"/>
            </p:cNvSpPr>
            <p:nvPr/>
          </p:nvSpPr>
          <p:spPr bwMode="auto">
            <a:xfrm rot="21275257">
              <a:off x="5687182" y="3675390"/>
              <a:ext cx="2303754" cy="2303922"/>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grpFill/>
            <a:ln>
              <a:noFill/>
            </a:ln>
            <a:extLst>
              <a:ext uri="{91240B29-F687-4F45-9708-019B960494DF}">
                <a14:hiddenLine xmlns:a14="http://schemas.microsoft.com/office/drawing/2010/main" w="19050">
                  <a:solidFill>
                    <a:srgbClr val="000000"/>
                  </a:solidFill>
                  <a:prstDash val="sysDot"/>
                  <a:round/>
                </a14:hiddenLine>
              </a:ext>
            </a:extLst>
          </p:spPr>
          <p:txBody>
            <a:bodyPr wrap="none" anchor="ctr"/>
            <a:lstStyle/>
            <a:p>
              <a:pPr algn="just" eaLnBrk="1" latinLnBrk="1" hangingPunct="1">
                <a:lnSpc>
                  <a:spcPct val="120000"/>
                </a:lnSpc>
                <a:spcBef>
                  <a:spcPts val="0"/>
                </a:spcBef>
                <a:spcAft>
                  <a:spcPts val="0"/>
                </a:spcAft>
                <a:defRPr/>
              </a:pPr>
              <a:endParaRPr kumimoji="1" lang="zh-CN" altLang="en-US" sz="90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Oval 680">
              <a:extLst>
                <a:ext uri="{FF2B5EF4-FFF2-40B4-BE49-F238E27FC236}">
                  <a16:creationId xmlns:a16="http://schemas.microsoft.com/office/drawing/2014/main" id="{EF9A3585-334E-4409-8BD0-81B6E53421C8}"/>
                </a:ext>
              </a:extLst>
            </p:cNvPr>
            <p:cNvSpPr>
              <a:spLocks noChangeArrowheads="1"/>
            </p:cNvSpPr>
            <p:nvPr/>
          </p:nvSpPr>
          <p:spPr bwMode="auto">
            <a:xfrm rot="21275257">
              <a:off x="6048627" y="4039133"/>
              <a:ext cx="1577882" cy="1577996"/>
            </a:xfrm>
            <a:prstGeom prst="ellipse">
              <a:avLst/>
            </a:prstGeom>
            <a:grpFill/>
            <a:ln>
              <a:noFill/>
            </a:ln>
            <a:extLst>
              <a:ext uri="{91240B29-F687-4F45-9708-019B960494DF}">
                <a14:hiddenLine xmlns:a14="http://schemas.microsoft.com/office/drawing/2010/main" w="19050">
                  <a:solidFill>
                    <a:srgbClr val="000000"/>
                  </a:solidFill>
                  <a:round/>
                </a14:hiddenLine>
              </a:ext>
            </a:extLst>
          </p:spPr>
          <p:txBody>
            <a:bodyPr wrap="none" anchor="ctr"/>
            <a:lstStyle/>
            <a:p>
              <a:pPr algn="just" eaLnBrk="1" latinLnBrk="1" hangingPunct="1">
                <a:lnSpc>
                  <a:spcPct val="120000"/>
                </a:lnSpc>
                <a:spcBef>
                  <a:spcPts val="0"/>
                </a:spcBef>
                <a:spcAft>
                  <a:spcPts val="0"/>
                </a:spcAft>
                <a:defRPr/>
              </a:pPr>
              <a:endParaRPr kumimoji="1" lang="ko-KR" altLang="en-US" sz="900" noProof="1">
                <a:solidFill>
                  <a:schemeClr val="bg1">
                    <a:lumMod val="65000"/>
                  </a:schemeClr>
                </a:solidFill>
                <a:latin typeface="Arial" panose="020B0604020202020204" pitchFamily="34" charset="0"/>
                <a:ea typeface="+mn-ea"/>
                <a:cs typeface="+mn-ea"/>
                <a:sym typeface="Arial" panose="020B0604020202020204" pitchFamily="34" charset="0"/>
              </a:endParaRPr>
            </a:p>
          </p:txBody>
        </p:sp>
        <p:sp>
          <p:nvSpPr>
            <p:cNvPr id="34" name="Arc 681">
              <a:extLst>
                <a:ext uri="{FF2B5EF4-FFF2-40B4-BE49-F238E27FC236}">
                  <a16:creationId xmlns:a16="http://schemas.microsoft.com/office/drawing/2014/main" id="{1EC5EB09-8798-4807-9C31-0139E97A2CD3}"/>
                </a:ext>
              </a:extLst>
            </p:cNvPr>
            <p:cNvSpPr>
              <a:spLocks noChangeArrowheads="1"/>
            </p:cNvSpPr>
            <p:nvPr/>
          </p:nvSpPr>
          <p:spPr bwMode="auto">
            <a:xfrm rot="7501686">
              <a:off x="4141571" y="3609103"/>
              <a:ext cx="1906587" cy="1549400"/>
            </a:xfrm>
            <a:custGeom>
              <a:avLst/>
              <a:gdLst>
                <a:gd name="T0" fmla="*/ 115621791 w 21600"/>
                <a:gd name="T1" fmla="*/ -9773 h 15695"/>
                <a:gd name="T2" fmla="*/ 168290462 w 21600"/>
                <a:gd name="T3" fmla="*/ 152955741 h 15695"/>
                <a:gd name="T4" fmla="*/ 115621791 w 21600"/>
                <a:gd name="T5" fmla="*/ -9773 h 15695"/>
                <a:gd name="T6" fmla="*/ 168290462 w 21600"/>
                <a:gd name="T7" fmla="*/ 152955741 h 15695"/>
                <a:gd name="T8" fmla="*/ 0 w 21600"/>
                <a:gd name="T9" fmla="*/ 152955741 h 15695"/>
                <a:gd name="T10" fmla="*/ 115621791 w 21600"/>
                <a:gd name="T11" fmla="*/ -9773 h 1569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15695" fill="none">
                  <a:moveTo>
                    <a:pt x="14840" y="-1"/>
                  </a:moveTo>
                  <a:cubicBezTo>
                    <a:pt x="19155" y="4079"/>
                    <a:pt x="21600" y="9756"/>
                    <a:pt x="21600" y="15695"/>
                  </a:cubicBezTo>
                </a:path>
                <a:path w="21600" h="15695" stroke="0">
                  <a:moveTo>
                    <a:pt x="14840" y="-1"/>
                  </a:moveTo>
                  <a:cubicBezTo>
                    <a:pt x="19155" y="4079"/>
                    <a:pt x="21600" y="9756"/>
                    <a:pt x="21600" y="15695"/>
                  </a:cubicBezTo>
                  <a:lnTo>
                    <a:pt x="0" y="15695"/>
                  </a:lnTo>
                  <a:lnTo>
                    <a:pt x="14840" y="-1"/>
                  </a:lnTo>
                  <a:close/>
                </a:path>
              </a:pathLst>
            </a:custGeom>
            <a:noFill/>
            <a:ln w="9525">
              <a:solidFill>
                <a:srgbClr val="8A896E"/>
              </a:solidFill>
              <a:prstDash val="sysDot"/>
              <a:round/>
              <a:headEnd/>
              <a:tailEnd type="triangle" w="med" len="med"/>
            </a:ln>
          </p:spPr>
          <p:txBody>
            <a:bodyPr wrap="none" anchor="ctr"/>
            <a:lstStyle/>
            <a:p>
              <a:endParaRPr lang="zh-CN" altLang="en-US"/>
            </a:p>
          </p:txBody>
        </p:sp>
        <p:sp>
          <p:nvSpPr>
            <p:cNvPr id="35" name="Arc 683">
              <a:extLst>
                <a:ext uri="{FF2B5EF4-FFF2-40B4-BE49-F238E27FC236}">
                  <a16:creationId xmlns:a16="http://schemas.microsoft.com/office/drawing/2014/main" id="{0956C2BB-0C80-4C0D-B178-AD6F7CFB5581}"/>
                </a:ext>
              </a:extLst>
            </p:cNvPr>
            <p:cNvSpPr>
              <a:spLocks noChangeArrowheads="1"/>
            </p:cNvSpPr>
            <p:nvPr/>
          </p:nvSpPr>
          <p:spPr bwMode="auto">
            <a:xfrm rot="256945">
              <a:off x="7018916" y="2744709"/>
              <a:ext cx="620712" cy="898525"/>
            </a:xfrm>
            <a:custGeom>
              <a:avLst/>
              <a:gdLst>
                <a:gd name="T0" fmla="*/ 2673113 w 21600"/>
                <a:gd name="T1" fmla="*/ -835 h 31203"/>
                <a:gd name="T2" fmla="*/ 17837194 w 21600"/>
                <a:gd name="T3" fmla="*/ 17708743 h 31203"/>
                <a:gd name="T4" fmla="*/ 15875112 w 21600"/>
                <a:gd name="T5" fmla="*/ 25873189 h 31203"/>
                <a:gd name="T6" fmla="*/ 2673113 w 21600"/>
                <a:gd name="T7" fmla="*/ -835 h 31203"/>
                <a:gd name="T8" fmla="*/ 17837194 w 21600"/>
                <a:gd name="T9" fmla="*/ 17708743 h 31203"/>
                <a:gd name="T10" fmla="*/ 15875112 w 21600"/>
                <a:gd name="T11" fmla="*/ 25873189 h 31203"/>
                <a:gd name="T12" fmla="*/ 0 w 21600"/>
                <a:gd name="T13" fmla="*/ 17708743 h 31203"/>
                <a:gd name="T14" fmla="*/ 2673113 w 21600"/>
                <a:gd name="T15" fmla="*/ -835 h 3120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31203" fill="none">
                  <a:moveTo>
                    <a:pt x="3237" y="-1"/>
                  </a:moveTo>
                  <a:cubicBezTo>
                    <a:pt x="13795" y="1600"/>
                    <a:pt x="21600" y="10676"/>
                    <a:pt x="21600" y="21356"/>
                  </a:cubicBezTo>
                  <a:cubicBezTo>
                    <a:pt x="21600" y="24780"/>
                    <a:pt x="20785" y="28155"/>
                    <a:pt x="19224" y="31202"/>
                  </a:cubicBezTo>
                </a:path>
                <a:path w="21600" h="31203" stroke="0">
                  <a:moveTo>
                    <a:pt x="3237" y="-1"/>
                  </a:moveTo>
                  <a:cubicBezTo>
                    <a:pt x="13795" y="1600"/>
                    <a:pt x="21600" y="10676"/>
                    <a:pt x="21600" y="21356"/>
                  </a:cubicBezTo>
                  <a:cubicBezTo>
                    <a:pt x="21600" y="24780"/>
                    <a:pt x="20785" y="28155"/>
                    <a:pt x="19224" y="31202"/>
                  </a:cubicBezTo>
                  <a:lnTo>
                    <a:pt x="0" y="21356"/>
                  </a:lnTo>
                  <a:lnTo>
                    <a:pt x="3237" y="-1"/>
                  </a:lnTo>
                  <a:close/>
                </a:path>
              </a:pathLst>
            </a:custGeom>
            <a:noFill/>
            <a:ln w="9525">
              <a:solidFill>
                <a:srgbClr val="8A896E"/>
              </a:solidFill>
              <a:prstDash val="sysDot"/>
              <a:round/>
              <a:headEnd/>
              <a:tailEnd type="triangle" w="med" len="med"/>
            </a:ln>
          </p:spPr>
          <p:txBody>
            <a:bodyPr wrap="none" anchor="ctr"/>
            <a:lstStyle/>
            <a:p>
              <a:endParaRPr lang="zh-CN" altLang="en-US"/>
            </a:p>
          </p:txBody>
        </p:sp>
      </p:grpSp>
      <p:sp>
        <p:nvSpPr>
          <p:cNvPr id="36" name="Content Placeholder 2">
            <a:extLst>
              <a:ext uri="{FF2B5EF4-FFF2-40B4-BE49-F238E27FC236}">
                <a16:creationId xmlns:a16="http://schemas.microsoft.com/office/drawing/2014/main" id="{257E70A4-EB09-4A90-90FF-CEF011FDA5B5}"/>
              </a:ext>
            </a:extLst>
          </p:cNvPr>
          <p:cNvSpPr txBox="1">
            <a:spLocks noChangeArrowheads="1"/>
          </p:cNvSpPr>
          <p:nvPr/>
        </p:nvSpPr>
        <p:spPr bwMode="auto">
          <a:xfrm>
            <a:off x="4484689" y="2204184"/>
            <a:ext cx="990600" cy="51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5484" tIns="52741" rIns="105484" bIns="52741"/>
          <a:lstStyle/>
          <a:p>
            <a:pPr algn="ctr" eaLnBrk="1" hangingPunct="1">
              <a:lnSpc>
                <a:spcPct val="120000"/>
              </a:lnSpc>
              <a:buFont typeface="Arial" panose="020B0604020202020204" pitchFamily="34" charset="0"/>
              <a:buNone/>
            </a:pPr>
            <a:r>
              <a:rPr lang="zh-CN" altLang="en-US" sz="1400">
                <a:solidFill>
                  <a:srgbClr val="7F7F7F"/>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en-US" sz="1400">
              <a:solidFill>
                <a:srgbClr val="7F7F7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Content Placeholder 2">
            <a:extLst>
              <a:ext uri="{FF2B5EF4-FFF2-40B4-BE49-F238E27FC236}">
                <a16:creationId xmlns:a16="http://schemas.microsoft.com/office/drawing/2014/main" id="{69939D04-FD5E-45BE-86B0-94D8594BDEDA}"/>
              </a:ext>
            </a:extLst>
          </p:cNvPr>
          <p:cNvSpPr txBox="1">
            <a:spLocks noChangeArrowheads="1"/>
          </p:cNvSpPr>
          <p:nvPr/>
        </p:nvSpPr>
        <p:spPr bwMode="auto">
          <a:xfrm>
            <a:off x="4132264" y="5631596"/>
            <a:ext cx="990600" cy="51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5484" tIns="52741" rIns="105484" bIns="52741"/>
          <a:lstStyle/>
          <a:p>
            <a:pPr algn="ctr" eaLnBrk="1" hangingPunct="1">
              <a:lnSpc>
                <a:spcPct val="120000"/>
              </a:lnSpc>
              <a:buFont typeface="Arial" panose="020B0604020202020204" pitchFamily="34" charset="0"/>
              <a:buNone/>
            </a:pPr>
            <a:r>
              <a:rPr lang="zh-CN" altLang="en-US" sz="1400">
                <a:solidFill>
                  <a:srgbClr val="7F7F7F"/>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en-US" sz="1400">
              <a:solidFill>
                <a:srgbClr val="7F7F7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Content Placeholder 2">
            <a:extLst>
              <a:ext uri="{FF2B5EF4-FFF2-40B4-BE49-F238E27FC236}">
                <a16:creationId xmlns:a16="http://schemas.microsoft.com/office/drawing/2014/main" id="{C3BC5BB2-C36D-41FF-87E3-86193C8545A6}"/>
              </a:ext>
            </a:extLst>
          </p:cNvPr>
          <p:cNvSpPr txBox="1">
            <a:spLocks noChangeArrowheads="1"/>
          </p:cNvSpPr>
          <p:nvPr/>
        </p:nvSpPr>
        <p:spPr bwMode="auto">
          <a:xfrm>
            <a:off x="1325564" y="3974246"/>
            <a:ext cx="990600" cy="51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5484" tIns="52741" rIns="105484" bIns="52741"/>
          <a:lstStyle/>
          <a:p>
            <a:pPr algn="ctr" eaLnBrk="1" hangingPunct="1">
              <a:lnSpc>
                <a:spcPct val="120000"/>
              </a:lnSpc>
              <a:buFont typeface="Arial" panose="020B0604020202020204" pitchFamily="34" charset="0"/>
              <a:buNone/>
            </a:pPr>
            <a:r>
              <a:rPr lang="zh-CN" altLang="en-US" sz="1400">
                <a:solidFill>
                  <a:srgbClr val="7F7F7F"/>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en-US" sz="1400">
              <a:solidFill>
                <a:srgbClr val="7F7F7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9" name="Group 17">
            <a:extLst>
              <a:ext uri="{FF2B5EF4-FFF2-40B4-BE49-F238E27FC236}">
                <a16:creationId xmlns:a16="http://schemas.microsoft.com/office/drawing/2014/main" id="{713ED661-5212-41D8-9A07-C208FD0C4018}"/>
              </a:ext>
            </a:extLst>
          </p:cNvPr>
          <p:cNvGrpSpPr/>
          <p:nvPr/>
        </p:nvGrpSpPr>
        <p:grpSpPr>
          <a:xfrm>
            <a:off x="2722678" y="5264791"/>
            <a:ext cx="436704" cy="436704"/>
            <a:chOff x="5607370" y="3562829"/>
            <a:chExt cx="587140" cy="587140"/>
          </a:xfrm>
          <a:solidFill>
            <a:schemeClr val="bg1"/>
          </a:solidFill>
        </p:grpSpPr>
        <p:sp>
          <p:nvSpPr>
            <p:cNvPr id="40" name="Freeform 15">
              <a:extLst>
                <a:ext uri="{FF2B5EF4-FFF2-40B4-BE49-F238E27FC236}">
                  <a16:creationId xmlns:a16="http://schemas.microsoft.com/office/drawing/2014/main" id="{070815AF-5F88-417F-ACC7-301C74813E6F}"/>
                </a:ext>
              </a:extLst>
            </p:cNvPr>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grpFill/>
            <a:ln>
              <a:noFill/>
            </a:ln>
          </p:spPr>
          <p:txBody>
            <a:bodyPr lIns="105484" tIns="52741" rIns="105484" bIns="52741"/>
            <a:lstStyle/>
            <a:p>
              <a:pPr algn="just" eaLnBrk="1" hangingPunct="1">
                <a:lnSpc>
                  <a:spcPct val="120000"/>
                </a:lnSpc>
                <a:spcBef>
                  <a:spcPts val="0"/>
                </a:spcBef>
                <a:spcAft>
                  <a:spcPts val="0"/>
                </a:spcAft>
                <a:defRPr/>
              </a:pPr>
              <a:endParaRPr lang="en-US" sz="90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23">
              <a:extLst>
                <a:ext uri="{FF2B5EF4-FFF2-40B4-BE49-F238E27FC236}">
                  <a16:creationId xmlns:a16="http://schemas.microsoft.com/office/drawing/2014/main" id="{A89C288C-4AAF-4BBE-8291-0457BCC2032F}"/>
                </a:ext>
              </a:extLst>
            </p:cNvPr>
            <p:cNvSpPr>
              <a:spLocks noEditPoints="1"/>
            </p:cNvSpPr>
            <p:nvPr/>
          </p:nvSpPr>
          <p:spPr bwMode="auto">
            <a:xfrm>
              <a:off x="5607370" y="3562829"/>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lIns="105484" tIns="52741" rIns="105484" bIns="52741"/>
            <a:lstStyle/>
            <a:p>
              <a:pPr algn="just" eaLnBrk="1" hangingPunct="1">
                <a:lnSpc>
                  <a:spcPct val="120000"/>
                </a:lnSpc>
                <a:spcBef>
                  <a:spcPts val="0"/>
                </a:spcBef>
                <a:spcAft>
                  <a:spcPts val="0"/>
                </a:spcAft>
                <a:defRPr/>
              </a:pPr>
              <a:endParaRPr lang="en-US" sz="90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Group 20">
            <a:extLst>
              <a:ext uri="{FF2B5EF4-FFF2-40B4-BE49-F238E27FC236}">
                <a16:creationId xmlns:a16="http://schemas.microsoft.com/office/drawing/2014/main" id="{506C1ACF-38F8-4C6C-90CE-A07118A99313}"/>
              </a:ext>
            </a:extLst>
          </p:cNvPr>
          <p:cNvGrpSpPr/>
          <p:nvPr/>
        </p:nvGrpSpPr>
        <p:grpSpPr>
          <a:xfrm>
            <a:off x="2720600" y="2167185"/>
            <a:ext cx="627243" cy="627243"/>
            <a:chOff x="6665323" y="3562825"/>
            <a:chExt cx="587140" cy="587140"/>
          </a:xfrm>
          <a:solidFill>
            <a:schemeClr val="bg1"/>
          </a:solidFill>
        </p:grpSpPr>
        <p:sp>
          <p:nvSpPr>
            <p:cNvPr id="43" name="Freeform 19">
              <a:extLst>
                <a:ext uri="{FF2B5EF4-FFF2-40B4-BE49-F238E27FC236}">
                  <a16:creationId xmlns:a16="http://schemas.microsoft.com/office/drawing/2014/main" id="{C9D7A757-49C9-4155-BCB0-80A5675FCFC8}"/>
                </a:ext>
              </a:extLst>
            </p:cNvPr>
            <p:cNvSpPr>
              <a:spLocks noEditPoints="1"/>
            </p:cNvSpPr>
            <p:nvPr/>
          </p:nvSpPr>
          <p:spPr bwMode="auto">
            <a:xfrm>
              <a:off x="6808144" y="3735126"/>
              <a:ext cx="301499" cy="24253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grpFill/>
            <a:ln>
              <a:noFill/>
            </a:ln>
          </p:spPr>
          <p:txBody>
            <a:bodyPr lIns="105484" tIns="52741" rIns="105484" bIns="52741"/>
            <a:lstStyle/>
            <a:p>
              <a:pPr algn="just" eaLnBrk="1" hangingPunct="1">
                <a:lnSpc>
                  <a:spcPct val="120000"/>
                </a:lnSpc>
                <a:spcBef>
                  <a:spcPts val="0"/>
                </a:spcBef>
                <a:spcAft>
                  <a:spcPts val="0"/>
                </a:spcAft>
                <a:defRPr/>
              </a:pPr>
              <a:endParaRPr lang="en-US" sz="90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23">
              <a:extLst>
                <a:ext uri="{FF2B5EF4-FFF2-40B4-BE49-F238E27FC236}">
                  <a16:creationId xmlns:a16="http://schemas.microsoft.com/office/drawing/2014/main" id="{6D055027-BCF1-4BB4-871A-65DC8ADF7FB8}"/>
                </a:ext>
              </a:extLst>
            </p:cNvPr>
            <p:cNvSpPr>
              <a:spLocks noEditPoints="1"/>
            </p:cNvSpPr>
            <p:nvPr/>
          </p:nvSpPr>
          <p:spPr bwMode="auto">
            <a:xfrm>
              <a:off x="6665323"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lIns="105484" tIns="52741" rIns="105484" bIns="52741"/>
            <a:lstStyle/>
            <a:p>
              <a:pPr algn="just" eaLnBrk="1" hangingPunct="1">
                <a:lnSpc>
                  <a:spcPct val="120000"/>
                </a:lnSpc>
                <a:spcBef>
                  <a:spcPts val="0"/>
                </a:spcBef>
                <a:spcAft>
                  <a:spcPts val="0"/>
                </a:spcAft>
                <a:defRPr/>
              </a:pPr>
              <a:endParaRPr lang="en-US" sz="90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5" name="Group 23">
            <a:extLst>
              <a:ext uri="{FF2B5EF4-FFF2-40B4-BE49-F238E27FC236}">
                <a16:creationId xmlns:a16="http://schemas.microsoft.com/office/drawing/2014/main" id="{8A3323C9-7F64-467B-A131-3E8BA63022F0}"/>
              </a:ext>
            </a:extLst>
          </p:cNvPr>
          <p:cNvGrpSpPr/>
          <p:nvPr/>
        </p:nvGrpSpPr>
        <p:grpSpPr>
          <a:xfrm>
            <a:off x="3668962" y="4024540"/>
            <a:ext cx="436704" cy="436704"/>
            <a:chOff x="7740352" y="3562825"/>
            <a:chExt cx="587140" cy="587140"/>
          </a:xfrm>
          <a:solidFill>
            <a:schemeClr val="bg1"/>
          </a:solidFill>
        </p:grpSpPr>
        <p:sp>
          <p:nvSpPr>
            <p:cNvPr id="46" name="Freeform 24">
              <a:extLst>
                <a:ext uri="{FF2B5EF4-FFF2-40B4-BE49-F238E27FC236}">
                  <a16:creationId xmlns:a16="http://schemas.microsoft.com/office/drawing/2014/main" id="{3F939C5A-48E1-4C55-80F6-158F9121D0D4}"/>
                </a:ext>
              </a:extLst>
            </p:cNvPr>
            <p:cNvSpPr>
              <a:spLocks noEditPoints="1"/>
            </p:cNvSpPr>
            <p:nvPr/>
          </p:nvSpPr>
          <p:spPr bwMode="auto">
            <a:xfrm>
              <a:off x="7740352"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lIns="105484" tIns="52741" rIns="105484" bIns="52741"/>
            <a:lstStyle/>
            <a:p>
              <a:pPr algn="just" eaLnBrk="1" hangingPunct="1">
                <a:lnSpc>
                  <a:spcPct val="120000"/>
                </a:lnSpc>
                <a:spcBef>
                  <a:spcPts val="0"/>
                </a:spcBef>
                <a:spcAft>
                  <a:spcPts val="0"/>
                </a:spcAft>
                <a:defRPr/>
              </a:pPr>
              <a:endParaRPr lang="en-US" sz="90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27">
              <a:extLst>
                <a:ext uri="{FF2B5EF4-FFF2-40B4-BE49-F238E27FC236}">
                  <a16:creationId xmlns:a16="http://schemas.microsoft.com/office/drawing/2014/main" id="{6756506C-1530-4F5C-9645-233AB21F4722}"/>
                </a:ext>
              </a:extLst>
            </p:cNvPr>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grpFill/>
            <a:ln>
              <a:noFill/>
            </a:ln>
          </p:spPr>
          <p:txBody>
            <a:bodyPr lIns="105484" tIns="52741" rIns="105484" bIns="52741"/>
            <a:lstStyle/>
            <a:p>
              <a:pPr algn="just" eaLnBrk="1" hangingPunct="1">
                <a:lnSpc>
                  <a:spcPct val="120000"/>
                </a:lnSpc>
                <a:spcBef>
                  <a:spcPts val="0"/>
                </a:spcBef>
                <a:spcAft>
                  <a:spcPts val="0"/>
                </a:spcAft>
                <a:defRPr/>
              </a:pPr>
              <a:endParaRPr lang="en-US" sz="90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8" name="椭圆 47">
            <a:extLst>
              <a:ext uri="{FF2B5EF4-FFF2-40B4-BE49-F238E27FC236}">
                <a16:creationId xmlns:a16="http://schemas.microsoft.com/office/drawing/2014/main" id="{33C0B037-1ECC-4B3D-AD62-73403AAA3069}"/>
              </a:ext>
            </a:extLst>
          </p:cNvPr>
          <p:cNvSpPr/>
          <p:nvPr/>
        </p:nvSpPr>
        <p:spPr>
          <a:xfrm>
            <a:off x="6154251" y="2564215"/>
            <a:ext cx="576622" cy="576785"/>
          </a:xfrm>
          <a:prstGeom prst="ellipse">
            <a:avLst/>
          </a:prstGeom>
          <a:solidFill>
            <a:srgbClr val="8A8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1</a:t>
            </a:r>
            <a:endParaRPr lang="zh-CN" altLang="en-US" dirty="0">
              <a:latin typeface="Impact MT Std" pitchFamily="34" charset="0"/>
              <a:ea typeface="微软雅黑" pitchFamily="34" charset="-122"/>
            </a:endParaRPr>
          </a:p>
        </p:txBody>
      </p:sp>
      <p:cxnSp>
        <p:nvCxnSpPr>
          <p:cNvPr id="49" name="直接连接符 48">
            <a:extLst>
              <a:ext uri="{FF2B5EF4-FFF2-40B4-BE49-F238E27FC236}">
                <a16:creationId xmlns:a16="http://schemas.microsoft.com/office/drawing/2014/main" id="{420F745F-456B-497B-AB68-EC765033A4E0}"/>
              </a:ext>
            </a:extLst>
          </p:cNvPr>
          <p:cNvCxnSpPr/>
          <p:nvPr/>
        </p:nvCxnSpPr>
        <p:spPr>
          <a:xfrm>
            <a:off x="6718689" y="2830947"/>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50" name="标题 11">
            <a:extLst>
              <a:ext uri="{FF2B5EF4-FFF2-40B4-BE49-F238E27FC236}">
                <a16:creationId xmlns:a16="http://schemas.microsoft.com/office/drawing/2014/main" id="{A09360A2-F030-4AF3-A323-E10E051475CE}"/>
              </a:ext>
            </a:extLst>
          </p:cNvPr>
          <p:cNvSpPr txBox="1">
            <a:spLocks/>
          </p:cNvSpPr>
          <p:nvPr/>
        </p:nvSpPr>
        <p:spPr>
          <a:xfrm>
            <a:off x="7748230" y="2610359"/>
            <a:ext cx="3515645"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椭圆 50">
            <a:extLst>
              <a:ext uri="{FF2B5EF4-FFF2-40B4-BE49-F238E27FC236}">
                <a16:creationId xmlns:a16="http://schemas.microsoft.com/office/drawing/2014/main" id="{FDC90CF3-EAD9-44DF-9C87-95080D4E42F3}"/>
              </a:ext>
            </a:extLst>
          </p:cNvPr>
          <p:cNvSpPr/>
          <p:nvPr/>
        </p:nvSpPr>
        <p:spPr>
          <a:xfrm>
            <a:off x="6154252" y="3752644"/>
            <a:ext cx="576622" cy="576785"/>
          </a:xfrm>
          <a:prstGeom prst="ellipse">
            <a:avLst/>
          </a:prstGeom>
          <a:solidFill>
            <a:srgbClr val="8A8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2</a:t>
            </a:r>
            <a:endParaRPr lang="zh-CN" altLang="en-US" dirty="0">
              <a:latin typeface="Impact MT Std" pitchFamily="34" charset="0"/>
              <a:ea typeface="微软雅黑" pitchFamily="34" charset="-122"/>
            </a:endParaRPr>
          </a:p>
        </p:txBody>
      </p:sp>
      <p:cxnSp>
        <p:nvCxnSpPr>
          <p:cNvPr id="52" name="直接连接符 51">
            <a:extLst>
              <a:ext uri="{FF2B5EF4-FFF2-40B4-BE49-F238E27FC236}">
                <a16:creationId xmlns:a16="http://schemas.microsoft.com/office/drawing/2014/main" id="{AF4071F6-4CC7-47D1-AA04-9018DCFC2BD0}"/>
              </a:ext>
            </a:extLst>
          </p:cNvPr>
          <p:cNvCxnSpPr/>
          <p:nvPr/>
        </p:nvCxnSpPr>
        <p:spPr>
          <a:xfrm>
            <a:off x="6718690" y="4019376"/>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53" name="标题 11">
            <a:extLst>
              <a:ext uri="{FF2B5EF4-FFF2-40B4-BE49-F238E27FC236}">
                <a16:creationId xmlns:a16="http://schemas.microsoft.com/office/drawing/2014/main" id="{3DFABF99-D2CA-4F7F-8BD1-D39EF852BCF4}"/>
              </a:ext>
            </a:extLst>
          </p:cNvPr>
          <p:cNvSpPr txBox="1">
            <a:spLocks/>
          </p:cNvSpPr>
          <p:nvPr/>
        </p:nvSpPr>
        <p:spPr>
          <a:xfrm>
            <a:off x="7748231" y="3798788"/>
            <a:ext cx="3515645"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椭圆 53">
            <a:extLst>
              <a:ext uri="{FF2B5EF4-FFF2-40B4-BE49-F238E27FC236}">
                <a16:creationId xmlns:a16="http://schemas.microsoft.com/office/drawing/2014/main" id="{D45EEADB-DC73-442E-B378-9C9AC2E083F4}"/>
              </a:ext>
            </a:extLst>
          </p:cNvPr>
          <p:cNvSpPr/>
          <p:nvPr/>
        </p:nvSpPr>
        <p:spPr>
          <a:xfrm>
            <a:off x="6154252" y="5002477"/>
            <a:ext cx="576622" cy="576785"/>
          </a:xfrm>
          <a:prstGeom prst="ellipse">
            <a:avLst/>
          </a:prstGeom>
          <a:solidFill>
            <a:srgbClr val="8A8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3</a:t>
            </a:r>
            <a:endParaRPr lang="zh-CN" altLang="en-US" dirty="0">
              <a:latin typeface="Impact MT Std" pitchFamily="34" charset="0"/>
              <a:ea typeface="微软雅黑" pitchFamily="34" charset="-122"/>
            </a:endParaRPr>
          </a:p>
        </p:txBody>
      </p:sp>
      <p:cxnSp>
        <p:nvCxnSpPr>
          <p:cNvPr id="55" name="直接连接符 54">
            <a:extLst>
              <a:ext uri="{FF2B5EF4-FFF2-40B4-BE49-F238E27FC236}">
                <a16:creationId xmlns:a16="http://schemas.microsoft.com/office/drawing/2014/main" id="{221DD70C-FF39-4A0E-9D21-7CB53991755B}"/>
              </a:ext>
            </a:extLst>
          </p:cNvPr>
          <p:cNvCxnSpPr/>
          <p:nvPr/>
        </p:nvCxnSpPr>
        <p:spPr>
          <a:xfrm>
            <a:off x="6718690" y="5269209"/>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56" name="标题 11">
            <a:extLst>
              <a:ext uri="{FF2B5EF4-FFF2-40B4-BE49-F238E27FC236}">
                <a16:creationId xmlns:a16="http://schemas.microsoft.com/office/drawing/2014/main" id="{B75813F7-DAE6-4221-97D3-CCB6A632517E}"/>
              </a:ext>
            </a:extLst>
          </p:cNvPr>
          <p:cNvSpPr txBox="1">
            <a:spLocks/>
          </p:cNvSpPr>
          <p:nvPr/>
        </p:nvSpPr>
        <p:spPr>
          <a:xfrm>
            <a:off x="7748231" y="5048621"/>
            <a:ext cx="3515645"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1567383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31" presetClass="entr" presetSubtype="0"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2400" fill="hold"/>
                                        <p:tgtEl>
                                          <p:spTgt spid="26"/>
                                        </p:tgtEl>
                                        <p:attrNameLst>
                                          <p:attrName>ppt_w</p:attrName>
                                        </p:attrNameLst>
                                      </p:cBhvr>
                                      <p:tavLst>
                                        <p:tav tm="0">
                                          <p:val>
                                            <p:fltVal val="0"/>
                                          </p:val>
                                        </p:tav>
                                        <p:tav tm="100000">
                                          <p:val>
                                            <p:strVal val="#ppt_w"/>
                                          </p:val>
                                        </p:tav>
                                      </p:tavLst>
                                    </p:anim>
                                    <p:anim calcmode="lin" valueType="num">
                                      <p:cBhvr>
                                        <p:cTn id="12" dur="2400" fill="hold"/>
                                        <p:tgtEl>
                                          <p:spTgt spid="26"/>
                                        </p:tgtEl>
                                        <p:attrNameLst>
                                          <p:attrName>ppt_h</p:attrName>
                                        </p:attrNameLst>
                                      </p:cBhvr>
                                      <p:tavLst>
                                        <p:tav tm="0">
                                          <p:val>
                                            <p:fltVal val="0"/>
                                          </p:val>
                                        </p:tav>
                                        <p:tav tm="100000">
                                          <p:val>
                                            <p:strVal val="#ppt_h"/>
                                          </p:val>
                                        </p:tav>
                                      </p:tavLst>
                                    </p:anim>
                                    <p:anim calcmode="lin" valueType="num">
                                      <p:cBhvr>
                                        <p:cTn id="13" dur="2400" fill="hold"/>
                                        <p:tgtEl>
                                          <p:spTgt spid="26"/>
                                        </p:tgtEl>
                                        <p:attrNameLst>
                                          <p:attrName>style.rotation</p:attrName>
                                        </p:attrNameLst>
                                      </p:cBhvr>
                                      <p:tavLst>
                                        <p:tav tm="0">
                                          <p:val>
                                            <p:fltVal val="90"/>
                                          </p:val>
                                        </p:tav>
                                        <p:tav tm="100000">
                                          <p:val>
                                            <p:fltVal val="0"/>
                                          </p:val>
                                        </p:tav>
                                      </p:tavLst>
                                    </p:anim>
                                    <p:animEffect transition="in" filter="fade">
                                      <p:cBhvr>
                                        <p:cTn id="14" dur="2400"/>
                                        <p:tgtEl>
                                          <p:spTgt spid="26"/>
                                        </p:tgtEl>
                                      </p:cBhvr>
                                    </p:animEffect>
                                  </p:childTnLst>
                                </p:cTn>
                              </p:par>
                              <p:par>
                                <p:cTn id="15" presetID="53" presetClass="entr" presetSubtype="16" fill="hold" nodeType="withEffect">
                                  <p:stCondLst>
                                    <p:cond delay="2500"/>
                                  </p:stCondLst>
                                  <p:childTnLst>
                                    <p:set>
                                      <p:cBhvr>
                                        <p:cTn id="16" dur="1" fill="hold">
                                          <p:stCondLst>
                                            <p:cond delay="0"/>
                                          </p:stCondLst>
                                        </p:cTn>
                                        <p:tgtEl>
                                          <p:spTgt spid="42"/>
                                        </p:tgtEl>
                                        <p:attrNameLst>
                                          <p:attrName>style.visibility</p:attrName>
                                        </p:attrNameLst>
                                      </p:cBhvr>
                                      <p:to>
                                        <p:strVal val="visible"/>
                                      </p:to>
                                    </p:set>
                                    <p:anim calcmode="lin" valueType="num">
                                      <p:cBhvr>
                                        <p:cTn id="17" dur="500" fill="hold"/>
                                        <p:tgtEl>
                                          <p:spTgt spid="42"/>
                                        </p:tgtEl>
                                        <p:attrNameLst>
                                          <p:attrName>ppt_w</p:attrName>
                                        </p:attrNameLst>
                                      </p:cBhvr>
                                      <p:tavLst>
                                        <p:tav tm="0">
                                          <p:val>
                                            <p:fltVal val="0"/>
                                          </p:val>
                                        </p:tav>
                                        <p:tav tm="100000">
                                          <p:val>
                                            <p:strVal val="#ppt_w"/>
                                          </p:val>
                                        </p:tav>
                                      </p:tavLst>
                                    </p:anim>
                                    <p:anim calcmode="lin" valueType="num">
                                      <p:cBhvr>
                                        <p:cTn id="18" dur="500" fill="hold"/>
                                        <p:tgtEl>
                                          <p:spTgt spid="42"/>
                                        </p:tgtEl>
                                        <p:attrNameLst>
                                          <p:attrName>ppt_h</p:attrName>
                                        </p:attrNameLst>
                                      </p:cBhvr>
                                      <p:tavLst>
                                        <p:tav tm="0">
                                          <p:val>
                                            <p:fltVal val="0"/>
                                          </p:val>
                                        </p:tav>
                                        <p:tav tm="100000">
                                          <p:val>
                                            <p:strVal val="#ppt_h"/>
                                          </p:val>
                                        </p:tav>
                                      </p:tavLst>
                                    </p:anim>
                                    <p:animEffect transition="in" filter="fade">
                                      <p:cBhvr>
                                        <p:cTn id="19" dur="500"/>
                                        <p:tgtEl>
                                          <p:spTgt spid="42"/>
                                        </p:tgtEl>
                                      </p:cBhvr>
                                    </p:animEffect>
                                  </p:childTnLst>
                                </p:cTn>
                              </p:par>
                              <p:par>
                                <p:cTn id="20" presetID="53" presetClass="entr" presetSubtype="16" fill="hold" nodeType="withEffect">
                                  <p:stCondLst>
                                    <p:cond delay="300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par>
                                <p:cTn id="25" presetID="53" presetClass="entr" presetSubtype="16" fill="hold" nodeType="withEffect">
                                  <p:stCondLst>
                                    <p:cond delay="350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22" presetClass="entr" presetSubtype="8" fill="hold" grpId="0" nodeType="withEffect">
                                  <p:stCondLst>
                                    <p:cond delay="4000"/>
                                  </p:stCondLst>
                                  <p:childTnLst>
                                    <p:set>
                                      <p:cBhvr>
                                        <p:cTn id="31" dur="1" fill="hold">
                                          <p:stCondLst>
                                            <p:cond delay="0"/>
                                          </p:stCondLst>
                                        </p:cTn>
                                        <p:tgtEl>
                                          <p:spTgt spid="38"/>
                                        </p:tgtEl>
                                        <p:attrNameLst>
                                          <p:attrName>style.visibility</p:attrName>
                                        </p:attrNameLst>
                                      </p:cBhvr>
                                      <p:to>
                                        <p:strVal val="visible"/>
                                      </p:to>
                                    </p:set>
                                    <p:animEffect transition="in" filter="wipe(left)">
                                      <p:cBhvr>
                                        <p:cTn id="32" dur="500"/>
                                        <p:tgtEl>
                                          <p:spTgt spid="38"/>
                                        </p:tgtEl>
                                      </p:cBhvr>
                                    </p:animEffect>
                                  </p:childTnLst>
                                </p:cTn>
                              </p:par>
                              <p:par>
                                <p:cTn id="33" presetID="22" presetClass="entr" presetSubtype="8" fill="hold" grpId="0" nodeType="withEffect">
                                  <p:stCondLst>
                                    <p:cond delay="400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par>
                                <p:cTn id="36" presetID="22" presetClass="entr" presetSubtype="8" fill="hold" grpId="0" nodeType="withEffect">
                                  <p:stCondLst>
                                    <p:cond delay="4000"/>
                                  </p:stCondLst>
                                  <p:childTnLst>
                                    <p:set>
                                      <p:cBhvr>
                                        <p:cTn id="37" dur="1" fill="hold">
                                          <p:stCondLst>
                                            <p:cond delay="0"/>
                                          </p:stCondLst>
                                        </p:cTn>
                                        <p:tgtEl>
                                          <p:spTgt spid="37"/>
                                        </p:tgtEl>
                                        <p:attrNameLst>
                                          <p:attrName>style.visibility</p:attrName>
                                        </p:attrNameLst>
                                      </p:cBhvr>
                                      <p:to>
                                        <p:strVal val="visible"/>
                                      </p:to>
                                    </p:set>
                                    <p:animEffect transition="in" filter="wipe(left)">
                                      <p:cBhvr>
                                        <p:cTn id="38" dur="500"/>
                                        <p:tgtEl>
                                          <p:spTgt spid="37"/>
                                        </p:tgtEl>
                                      </p:cBhvr>
                                    </p:animEffect>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fade">
                                      <p:cBhvr>
                                        <p:cTn id="42" dur="250"/>
                                        <p:tgtEl>
                                          <p:spTgt spid="48"/>
                                        </p:tgtEl>
                                      </p:cBhvr>
                                    </p:animEffect>
                                  </p:childTnLst>
                                </p:cTn>
                              </p:par>
                            </p:childTnLst>
                          </p:cTn>
                        </p:par>
                        <p:par>
                          <p:cTn id="43" fill="hold">
                            <p:stCondLst>
                              <p:cond delay="4750"/>
                            </p:stCondLst>
                            <p:childTnLst>
                              <p:par>
                                <p:cTn id="44" presetID="22" presetClass="entr" presetSubtype="8" fill="hold" nodeType="after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wipe(left)">
                                      <p:cBhvr>
                                        <p:cTn id="46" dur="250"/>
                                        <p:tgtEl>
                                          <p:spTgt spid="49"/>
                                        </p:tgtEl>
                                      </p:cBhvr>
                                    </p:animEffect>
                                  </p:childTnLst>
                                </p:cTn>
                              </p:par>
                            </p:childTnLst>
                          </p:cTn>
                        </p:par>
                        <p:par>
                          <p:cTn id="47" fill="hold">
                            <p:stCondLst>
                              <p:cond delay="5000"/>
                            </p:stCondLst>
                            <p:childTnLst>
                              <p:par>
                                <p:cTn id="48" presetID="53" presetClass="entr" presetSubtype="16" fill="hold" grpId="0"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p:cTn id="50" dur="250" fill="hold"/>
                                        <p:tgtEl>
                                          <p:spTgt spid="50"/>
                                        </p:tgtEl>
                                        <p:attrNameLst>
                                          <p:attrName>ppt_w</p:attrName>
                                        </p:attrNameLst>
                                      </p:cBhvr>
                                      <p:tavLst>
                                        <p:tav tm="0">
                                          <p:val>
                                            <p:fltVal val="0"/>
                                          </p:val>
                                        </p:tav>
                                        <p:tav tm="100000">
                                          <p:val>
                                            <p:strVal val="#ppt_w"/>
                                          </p:val>
                                        </p:tav>
                                      </p:tavLst>
                                    </p:anim>
                                    <p:anim calcmode="lin" valueType="num">
                                      <p:cBhvr>
                                        <p:cTn id="51" dur="250" fill="hold"/>
                                        <p:tgtEl>
                                          <p:spTgt spid="50"/>
                                        </p:tgtEl>
                                        <p:attrNameLst>
                                          <p:attrName>ppt_h</p:attrName>
                                        </p:attrNameLst>
                                      </p:cBhvr>
                                      <p:tavLst>
                                        <p:tav tm="0">
                                          <p:val>
                                            <p:fltVal val="0"/>
                                          </p:val>
                                        </p:tav>
                                        <p:tav tm="100000">
                                          <p:val>
                                            <p:strVal val="#ppt_h"/>
                                          </p:val>
                                        </p:tav>
                                      </p:tavLst>
                                    </p:anim>
                                    <p:animEffect transition="in" filter="fade">
                                      <p:cBhvr>
                                        <p:cTn id="52" dur="250"/>
                                        <p:tgtEl>
                                          <p:spTgt spid="50"/>
                                        </p:tgtEl>
                                      </p:cBhvr>
                                    </p:animEffect>
                                  </p:childTnLst>
                                </p:cTn>
                              </p:par>
                            </p:childTnLst>
                          </p:cTn>
                        </p:par>
                        <p:par>
                          <p:cTn id="53" fill="hold">
                            <p:stCondLst>
                              <p:cond delay="5250"/>
                            </p:stCondLst>
                            <p:childTnLst>
                              <p:par>
                                <p:cTn id="54" presetID="10" presetClass="entr" presetSubtype="0" fill="hold" grpId="0" nodeType="after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fade">
                                      <p:cBhvr>
                                        <p:cTn id="56" dur="250"/>
                                        <p:tgtEl>
                                          <p:spTgt spid="51"/>
                                        </p:tgtEl>
                                      </p:cBhvr>
                                    </p:animEffect>
                                  </p:childTnLst>
                                </p:cTn>
                              </p:par>
                            </p:childTnLst>
                          </p:cTn>
                        </p:par>
                        <p:par>
                          <p:cTn id="57" fill="hold">
                            <p:stCondLst>
                              <p:cond delay="5500"/>
                            </p:stCondLst>
                            <p:childTnLst>
                              <p:par>
                                <p:cTn id="58" presetID="22" presetClass="entr" presetSubtype="8" fill="hold" nodeType="afterEffect">
                                  <p:stCondLst>
                                    <p:cond delay="0"/>
                                  </p:stCondLst>
                                  <p:childTnLst>
                                    <p:set>
                                      <p:cBhvr>
                                        <p:cTn id="59" dur="1" fill="hold">
                                          <p:stCondLst>
                                            <p:cond delay="0"/>
                                          </p:stCondLst>
                                        </p:cTn>
                                        <p:tgtEl>
                                          <p:spTgt spid="52"/>
                                        </p:tgtEl>
                                        <p:attrNameLst>
                                          <p:attrName>style.visibility</p:attrName>
                                        </p:attrNameLst>
                                      </p:cBhvr>
                                      <p:to>
                                        <p:strVal val="visible"/>
                                      </p:to>
                                    </p:set>
                                    <p:animEffect transition="in" filter="wipe(left)">
                                      <p:cBhvr>
                                        <p:cTn id="60" dur="250"/>
                                        <p:tgtEl>
                                          <p:spTgt spid="52"/>
                                        </p:tgtEl>
                                      </p:cBhvr>
                                    </p:animEffect>
                                  </p:childTnLst>
                                </p:cTn>
                              </p:par>
                            </p:childTnLst>
                          </p:cTn>
                        </p:par>
                        <p:par>
                          <p:cTn id="61" fill="hold">
                            <p:stCondLst>
                              <p:cond delay="5750"/>
                            </p:stCondLst>
                            <p:childTnLst>
                              <p:par>
                                <p:cTn id="62" presetID="53" presetClass="entr" presetSubtype="16" fill="hold" grpId="0" nodeType="afterEffect">
                                  <p:stCondLst>
                                    <p:cond delay="0"/>
                                  </p:stCondLst>
                                  <p:childTnLst>
                                    <p:set>
                                      <p:cBhvr>
                                        <p:cTn id="63" dur="1" fill="hold">
                                          <p:stCondLst>
                                            <p:cond delay="0"/>
                                          </p:stCondLst>
                                        </p:cTn>
                                        <p:tgtEl>
                                          <p:spTgt spid="53"/>
                                        </p:tgtEl>
                                        <p:attrNameLst>
                                          <p:attrName>style.visibility</p:attrName>
                                        </p:attrNameLst>
                                      </p:cBhvr>
                                      <p:to>
                                        <p:strVal val="visible"/>
                                      </p:to>
                                    </p:set>
                                    <p:anim calcmode="lin" valueType="num">
                                      <p:cBhvr>
                                        <p:cTn id="64" dur="250" fill="hold"/>
                                        <p:tgtEl>
                                          <p:spTgt spid="53"/>
                                        </p:tgtEl>
                                        <p:attrNameLst>
                                          <p:attrName>ppt_w</p:attrName>
                                        </p:attrNameLst>
                                      </p:cBhvr>
                                      <p:tavLst>
                                        <p:tav tm="0">
                                          <p:val>
                                            <p:fltVal val="0"/>
                                          </p:val>
                                        </p:tav>
                                        <p:tav tm="100000">
                                          <p:val>
                                            <p:strVal val="#ppt_w"/>
                                          </p:val>
                                        </p:tav>
                                      </p:tavLst>
                                    </p:anim>
                                    <p:anim calcmode="lin" valueType="num">
                                      <p:cBhvr>
                                        <p:cTn id="65" dur="250" fill="hold"/>
                                        <p:tgtEl>
                                          <p:spTgt spid="53"/>
                                        </p:tgtEl>
                                        <p:attrNameLst>
                                          <p:attrName>ppt_h</p:attrName>
                                        </p:attrNameLst>
                                      </p:cBhvr>
                                      <p:tavLst>
                                        <p:tav tm="0">
                                          <p:val>
                                            <p:fltVal val="0"/>
                                          </p:val>
                                        </p:tav>
                                        <p:tav tm="100000">
                                          <p:val>
                                            <p:strVal val="#ppt_h"/>
                                          </p:val>
                                        </p:tav>
                                      </p:tavLst>
                                    </p:anim>
                                    <p:animEffect transition="in" filter="fade">
                                      <p:cBhvr>
                                        <p:cTn id="66" dur="250"/>
                                        <p:tgtEl>
                                          <p:spTgt spid="53"/>
                                        </p:tgtEl>
                                      </p:cBhvr>
                                    </p:animEffect>
                                  </p:childTnLst>
                                </p:cTn>
                              </p:par>
                            </p:childTnLst>
                          </p:cTn>
                        </p:par>
                        <p:par>
                          <p:cTn id="67" fill="hold">
                            <p:stCondLst>
                              <p:cond delay="6000"/>
                            </p:stCondLst>
                            <p:childTnLst>
                              <p:par>
                                <p:cTn id="68" presetID="10" presetClass="entr" presetSubtype="0" fill="hold" grpId="0" nodeType="after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fade">
                                      <p:cBhvr>
                                        <p:cTn id="70" dur="250"/>
                                        <p:tgtEl>
                                          <p:spTgt spid="54"/>
                                        </p:tgtEl>
                                      </p:cBhvr>
                                    </p:animEffect>
                                  </p:childTnLst>
                                </p:cTn>
                              </p:par>
                            </p:childTnLst>
                          </p:cTn>
                        </p:par>
                        <p:par>
                          <p:cTn id="71" fill="hold">
                            <p:stCondLst>
                              <p:cond delay="6250"/>
                            </p:stCondLst>
                            <p:childTnLst>
                              <p:par>
                                <p:cTn id="72" presetID="22" presetClass="entr" presetSubtype="8" fill="hold" nodeType="afterEffect">
                                  <p:stCondLst>
                                    <p:cond delay="0"/>
                                  </p:stCondLst>
                                  <p:childTnLst>
                                    <p:set>
                                      <p:cBhvr>
                                        <p:cTn id="73" dur="1" fill="hold">
                                          <p:stCondLst>
                                            <p:cond delay="0"/>
                                          </p:stCondLst>
                                        </p:cTn>
                                        <p:tgtEl>
                                          <p:spTgt spid="55"/>
                                        </p:tgtEl>
                                        <p:attrNameLst>
                                          <p:attrName>style.visibility</p:attrName>
                                        </p:attrNameLst>
                                      </p:cBhvr>
                                      <p:to>
                                        <p:strVal val="visible"/>
                                      </p:to>
                                    </p:set>
                                    <p:animEffect transition="in" filter="wipe(left)">
                                      <p:cBhvr>
                                        <p:cTn id="74" dur="250"/>
                                        <p:tgtEl>
                                          <p:spTgt spid="55"/>
                                        </p:tgtEl>
                                      </p:cBhvr>
                                    </p:animEffect>
                                  </p:childTnLst>
                                </p:cTn>
                              </p:par>
                            </p:childTnLst>
                          </p:cTn>
                        </p:par>
                        <p:par>
                          <p:cTn id="75" fill="hold">
                            <p:stCondLst>
                              <p:cond delay="6500"/>
                            </p:stCondLst>
                            <p:childTnLst>
                              <p:par>
                                <p:cTn id="76" presetID="53" presetClass="entr" presetSubtype="16" fill="hold" grpId="0" nodeType="afterEffect">
                                  <p:stCondLst>
                                    <p:cond delay="0"/>
                                  </p:stCondLst>
                                  <p:childTnLst>
                                    <p:set>
                                      <p:cBhvr>
                                        <p:cTn id="77" dur="1" fill="hold">
                                          <p:stCondLst>
                                            <p:cond delay="0"/>
                                          </p:stCondLst>
                                        </p:cTn>
                                        <p:tgtEl>
                                          <p:spTgt spid="56"/>
                                        </p:tgtEl>
                                        <p:attrNameLst>
                                          <p:attrName>style.visibility</p:attrName>
                                        </p:attrNameLst>
                                      </p:cBhvr>
                                      <p:to>
                                        <p:strVal val="visible"/>
                                      </p:to>
                                    </p:set>
                                    <p:anim calcmode="lin" valueType="num">
                                      <p:cBhvr>
                                        <p:cTn id="78" dur="250" fill="hold"/>
                                        <p:tgtEl>
                                          <p:spTgt spid="56"/>
                                        </p:tgtEl>
                                        <p:attrNameLst>
                                          <p:attrName>ppt_w</p:attrName>
                                        </p:attrNameLst>
                                      </p:cBhvr>
                                      <p:tavLst>
                                        <p:tav tm="0">
                                          <p:val>
                                            <p:fltVal val="0"/>
                                          </p:val>
                                        </p:tav>
                                        <p:tav tm="100000">
                                          <p:val>
                                            <p:strVal val="#ppt_w"/>
                                          </p:val>
                                        </p:tav>
                                      </p:tavLst>
                                    </p:anim>
                                    <p:anim calcmode="lin" valueType="num">
                                      <p:cBhvr>
                                        <p:cTn id="79" dur="250" fill="hold"/>
                                        <p:tgtEl>
                                          <p:spTgt spid="56"/>
                                        </p:tgtEl>
                                        <p:attrNameLst>
                                          <p:attrName>ppt_h</p:attrName>
                                        </p:attrNameLst>
                                      </p:cBhvr>
                                      <p:tavLst>
                                        <p:tav tm="0">
                                          <p:val>
                                            <p:fltVal val="0"/>
                                          </p:val>
                                        </p:tav>
                                        <p:tav tm="100000">
                                          <p:val>
                                            <p:strVal val="#ppt_h"/>
                                          </p:val>
                                        </p:tav>
                                      </p:tavLst>
                                    </p:anim>
                                    <p:animEffect transition="in" filter="fade">
                                      <p:cBhvr>
                                        <p:cTn id="80" dur="2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48" grpId="0" animBg="1"/>
      <p:bldP spid="50" grpId="0"/>
      <p:bldP spid="51" grpId="0" animBg="1"/>
      <p:bldP spid="53" grpId="0"/>
      <p:bldP spid="54" grpId="0" animBg="1"/>
      <p:bldP spid="5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C9357CAB-D5F9-4E67-AEE6-F72FA55E5EF2}"/>
              </a:ext>
            </a:extLst>
          </p:cNvPr>
          <p:cNvGrpSpPr/>
          <p:nvPr/>
        </p:nvGrpSpPr>
        <p:grpSpPr>
          <a:xfrm>
            <a:off x="4481038" y="413438"/>
            <a:ext cx="3255323" cy="653431"/>
            <a:chOff x="4973577" y="1165682"/>
            <a:chExt cx="2311400" cy="653431"/>
          </a:xfrm>
        </p:grpSpPr>
        <p:sp>
          <p:nvSpPr>
            <p:cNvPr id="16" name="TextBox 8">
              <a:extLst>
                <a:ext uri="{FF2B5EF4-FFF2-40B4-BE49-F238E27FC236}">
                  <a16:creationId xmlns:a16="http://schemas.microsoft.com/office/drawing/2014/main" id="{78651011-03CA-4D62-84E8-8E5B03A17CB6}"/>
                </a:ext>
              </a:extLst>
            </p:cNvPr>
            <p:cNvSpPr txBox="1">
              <a:spLocks noChangeArrowheads="1"/>
            </p:cNvSpPr>
            <p:nvPr/>
          </p:nvSpPr>
          <p:spPr bwMode="auto">
            <a:xfrm>
              <a:off x="4973577" y="1165682"/>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8A896E"/>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17" name="TextBox 8">
              <a:extLst>
                <a:ext uri="{FF2B5EF4-FFF2-40B4-BE49-F238E27FC236}">
                  <a16:creationId xmlns:a16="http://schemas.microsoft.com/office/drawing/2014/main" id="{35DD5958-AE25-4576-B4C5-0381196922E1}"/>
                </a:ext>
              </a:extLst>
            </p:cNvPr>
            <p:cNvSpPr txBox="1">
              <a:spLocks noChangeArrowheads="1"/>
            </p:cNvSpPr>
            <p:nvPr/>
          </p:nvSpPr>
          <p:spPr bwMode="auto">
            <a:xfrm>
              <a:off x="4973577" y="1634447"/>
              <a:ext cx="23114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200" dirty="0">
                <a:solidFill>
                  <a:srgbClr val="7F7F7F"/>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a:extLst>
              <a:ext uri="{FF2B5EF4-FFF2-40B4-BE49-F238E27FC236}">
                <a16:creationId xmlns:a16="http://schemas.microsoft.com/office/drawing/2014/main" id="{97F436CB-03EA-4313-B458-BDF2B47AC545}"/>
              </a:ext>
            </a:extLst>
          </p:cNvPr>
          <p:cNvGrpSpPr/>
          <p:nvPr/>
        </p:nvGrpSpPr>
        <p:grpSpPr>
          <a:xfrm>
            <a:off x="1505016" y="1726167"/>
            <a:ext cx="9207366" cy="4731196"/>
            <a:chOff x="1094041" y="1197361"/>
            <a:chExt cx="6948622" cy="3570543"/>
          </a:xfrm>
        </p:grpSpPr>
        <p:sp>
          <p:nvSpPr>
            <p:cNvPr id="6" name="Freeform 6">
              <a:extLst>
                <a:ext uri="{FF2B5EF4-FFF2-40B4-BE49-F238E27FC236}">
                  <a16:creationId xmlns:a16="http://schemas.microsoft.com/office/drawing/2014/main" id="{AA9512DC-40A9-4B7C-B865-92BB40354B72}"/>
                </a:ext>
              </a:extLst>
            </p:cNvPr>
            <p:cNvSpPr>
              <a:spLocks noEditPoints="1"/>
            </p:cNvSpPr>
            <p:nvPr/>
          </p:nvSpPr>
          <p:spPr bwMode="auto">
            <a:xfrm>
              <a:off x="1267848"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7676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solidFill>
                  <a:schemeClr val="bg1">
                    <a:lumMod val="65000"/>
                  </a:schemeClr>
                </a:solidFill>
              </a:endParaRPr>
            </a:p>
          </p:txBody>
        </p:sp>
        <p:sp>
          <p:nvSpPr>
            <p:cNvPr id="7" name="Freeform 7">
              <a:extLst>
                <a:ext uri="{FF2B5EF4-FFF2-40B4-BE49-F238E27FC236}">
                  <a16:creationId xmlns:a16="http://schemas.microsoft.com/office/drawing/2014/main" id="{DB04BE66-572A-49D6-887C-B3C77CEAFFE6}"/>
                </a:ext>
              </a:extLst>
            </p:cNvPr>
            <p:cNvSpPr>
              <a:spLocks noEditPoints="1"/>
            </p:cNvSpPr>
            <p:nvPr/>
          </p:nvSpPr>
          <p:spPr bwMode="auto">
            <a:xfrm>
              <a:off x="1267848"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8A896E"/>
            </a:solidFill>
            <a:ln>
              <a:noFill/>
            </a:ln>
          </p:spPr>
          <p:txBody>
            <a:bodyPr vert="horz" wrap="square" lIns="91440" tIns="45720" rIns="91440" bIns="45720" numCol="1" anchor="t" anchorCtr="0" compatLnSpc="1"/>
            <a:lstStyle/>
            <a:p>
              <a:endParaRPr lang="zh-CN" altLang="en-US" sz="3200">
                <a:solidFill>
                  <a:schemeClr val="bg1">
                    <a:lumMod val="65000"/>
                  </a:schemeClr>
                </a:solidFill>
              </a:endParaRPr>
            </a:p>
          </p:txBody>
        </p:sp>
        <p:sp>
          <p:nvSpPr>
            <p:cNvPr id="8" name="Oval 9">
              <a:extLst>
                <a:ext uri="{FF2B5EF4-FFF2-40B4-BE49-F238E27FC236}">
                  <a16:creationId xmlns:a16="http://schemas.microsoft.com/office/drawing/2014/main" id="{B0C4C0B5-6DC1-4A4D-AE70-08DB0FB9CEFA}"/>
                </a:ext>
              </a:extLst>
            </p:cNvPr>
            <p:cNvSpPr>
              <a:spLocks noChangeArrowheads="1"/>
            </p:cNvSpPr>
            <p:nvPr/>
          </p:nvSpPr>
          <p:spPr bwMode="auto">
            <a:xfrm>
              <a:off x="1481450" y="2663031"/>
              <a:ext cx="647481" cy="651686"/>
            </a:xfrm>
            <a:prstGeom prst="ellipse">
              <a:avLst/>
            </a:prstGeom>
            <a:solidFill>
              <a:srgbClr val="8A896E"/>
            </a:solidFill>
            <a:ln>
              <a:noFill/>
            </a:ln>
          </p:spPr>
          <p:txBody>
            <a:bodyPr vert="horz" wrap="square" lIns="91440" tIns="45720" rIns="91440" bIns="45720" numCol="1" anchor="t" anchorCtr="0" compatLnSpc="1"/>
            <a:lstStyle/>
            <a:p>
              <a:endParaRPr lang="zh-CN" altLang="en-US" sz="3200">
                <a:solidFill>
                  <a:schemeClr val="bg1">
                    <a:lumMod val="65000"/>
                  </a:schemeClr>
                </a:solidFill>
              </a:endParaRPr>
            </a:p>
          </p:txBody>
        </p:sp>
        <p:sp>
          <p:nvSpPr>
            <p:cNvPr id="9" name="Freeform 10">
              <a:extLst>
                <a:ext uri="{FF2B5EF4-FFF2-40B4-BE49-F238E27FC236}">
                  <a16:creationId xmlns:a16="http://schemas.microsoft.com/office/drawing/2014/main" id="{B0930E4E-DD74-484F-97CE-37DD82038A6C}"/>
                </a:ext>
              </a:extLst>
            </p:cNvPr>
            <p:cNvSpPr>
              <a:spLocks noEditPoints="1"/>
            </p:cNvSpPr>
            <p:nvPr/>
          </p:nvSpPr>
          <p:spPr bwMode="auto">
            <a:xfrm>
              <a:off x="6801470"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8A896E"/>
            </a:solidFill>
            <a:ln>
              <a:noFill/>
            </a:ln>
          </p:spPr>
          <p:txBody>
            <a:bodyPr vert="horz" wrap="square" lIns="91440" tIns="45720" rIns="91440" bIns="45720" numCol="1" anchor="t" anchorCtr="0" compatLnSpc="1"/>
            <a:lstStyle/>
            <a:p>
              <a:endParaRPr lang="zh-CN" altLang="en-US" sz="3200">
                <a:solidFill>
                  <a:schemeClr val="bg1">
                    <a:lumMod val="65000"/>
                  </a:schemeClr>
                </a:solidFill>
              </a:endParaRPr>
            </a:p>
          </p:txBody>
        </p:sp>
        <p:sp>
          <p:nvSpPr>
            <p:cNvPr id="10" name="Oval 12">
              <a:extLst>
                <a:ext uri="{FF2B5EF4-FFF2-40B4-BE49-F238E27FC236}">
                  <a16:creationId xmlns:a16="http://schemas.microsoft.com/office/drawing/2014/main" id="{EBEB9E9E-A61C-4DFE-BC4E-53B611AB2690}"/>
                </a:ext>
              </a:extLst>
            </p:cNvPr>
            <p:cNvSpPr>
              <a:spLocks noChangeArrowheads="1"/>
            </p:cNvSpPr>
            <p:nvPr/>
          </p:nvSpPr>
          <p:spPr bwMode="auto">
            <a:xfrm>
              <a:off x="7015072" y="2663031"/>
              <a:ext cx="647481" cy="651686"/>
            </a:xfrm>
            <a:prstGeom prst="ellipse">
              <a:avLst/>
            </a:prstGeom>
            <a:solidFill>
              <a:srgbClr val="8A896E"/>
            </a:solidFill>
            <a:ln>
              <a:noFill/>
            </a:ln>
          </p:spPr>
          <p:txBody>
            <a:bodyPr vert="horz" wrap="square" lIns="91440" tIns="45720" rIns="91440" bIns="45720" numCol="1" anchor="t" anchorCtr="0" compatLnSpc="1"/>
            <a:lstStyle/>
            <a:p>
              <a:endParaRPr lang="zh-CN" altLang="en-US" sz="3200">
                <a:solidFill>
                  <a:schemeClr val="bg1">
                    <a:lumMod val="65000"/>
                  </a:schemeClr>
                </a:solidFill>
              </a:endParaRPr>
            </a:p>
          </p:txBody>
        </p:sp>
        <p:sp>
          <p:nvSpPr>
            <p:cNvPr id="11" name="Freeform 13">
              <a:extLst>
                <a:ext uri="{FF2B5EF4-FFF2-40B4-BE49-F238E27FC236}">
                  <a16:creationId xmlns:a16="http://schemas.microsoft.com/office/drawing/2014/main" id="{0743C3B1-17D0-450A-8283-BBD57003B278}"/>
                </a:ext>
              </a:extLst>
            </p:cNvPr>
            <p:cNvSpPr>
              <a:spLocks noEditPoints="1"/>
            </p:cNvSpPr>
            <p:nvPr/>
          </p:nvSpPr>
          <p:spPr bwMode="auto">
            <a:xfrm>
              <a:off x="2374573"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8A896E"/>
            </a:solidFill>
            <a:ln>
              <a:noFill/>
            </a:ln>
          </p:spPr>
          <p:txBody>
            <a:bodyPr vert="horz" wrap="square" lIns="91440" tIns="45720" rIns="91440" bIns="45720" numCol="1" anchor="t" anchorCtr="0" compatLnSpc="1"/>
            <a:lstStyle/>
            <a:p>
              <a:endParaRPr lang="zh-CN" altLang="en-US" sz="3200">
                <a:solidFill>
                  <a:schemeClr val="bg1">
                    <a:lumMod val="65000"/>
                  </a:schemeClr>
                </a:solidFill>
              </a:endParaRPr>
            </a:p>
          </p:txBody>
        </p:sp>
        <p:sp>
          <p:nvSpPr>
            <p:cNvPr id="13" name="Oval 14">
              <a:extLst>
                <a:ext uri="{FF2B5EF4-FFF2-40B4-BE49-F238E27FC236}">
                  <a16:creationId xmlns:a16="http://schemas.microsoft.com/office/drawing/2014/main" id="{29A41A5D-0DC9-4222-8FAB-56E4254C9B6B}"/>
                </a:ext>
              </a:extLst>
            </p:cNvPr>
            <p:cNvSpPr>
              <a:spLocks noChangeArrowheads="1"/>
            </p:cNvSpPr>
            <p:nvPr/>
          </p:nvSpPr>
          <p:spPr bwMode="auto">
            <a:xfrm>
              <a:off x="2588175" y="2663031"/>
              <a:ext cx="647481" cy="651686"/>
            </a:xfrm>
            <a:prstGeom prst="ellipse">
              <a:avLst/>
            </a:prstGeom>
            <a:solidFill>
              <a:srgbClr val="8A896E"/>
            </a:solidFill>
            <a:ln>
              <a:noFill/>
            </a:ln>
          </p:spPr>
          <p:txBody>
            <a:bodyPr vert="horz" wrap="square" lIns="91440" tIns="45720" rIns="91440" bIns="45720" numCol="1" anchor="t" anchorCtr="0" compatLnSpc="1"/>
            <a:lstStyle/>
            <a:p>
              <a:endParaRPr lang="zh-CN" altLang="en-US" sz="3200">
                <a:solidFill>
                  <a:schemeClr val="bg1">
                    <a:lumMod val="65000"/>
                  </a:schemeClr>
                </a:solidFill>
              </a:endParaRPr>
            </a:p>
          </p:txBody>
        </p:sp>
        <p:sp>
          <p:nvSpPr>
            <p:cNvPr id="14" name="Freeform 15">
              <a:extLst>
                <a:ext uri="{FF2B5EF4-FFF2-40B4-BE49-F238E27FC236}">
                  <a16:creationId xmlns:a16="http://schemas.microsoft.com/office/drawing/2014/main" id="{682B9B53-71FA-496F-9797-8A91A8ADB44C}"/>
                </a:ext>
              </a:extLst>
            </p:cNvPr>
            <p:cNvSpPr>
              <a:spLocks noEditPoints="1"/>
            </p:cNvSpPr>
            <p:nvPr/>
          </p:nvSpPr>
          <p:spPr bwMode="auto">
            <a:xfrm>
              <a:off x="3481297"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8A896E"/>
            </a:solidFill>
            <a:ln>
              <a:noFill/>
            </a:ln>
          </p:spPr>
          <p:txBody>
            <a:bodyPr vert="horz" wrap="square" lIns="91440" tIns="45720" rIns="91440" bIns="45720" numCol="1" anchor="t" anchorCtr="0" compatLnSpc="1"/>
            <a:lstStyle/>
            <a:p>
              <a:endParaRPr lang="zh-CN" altLang="en-US" sz="3200">
                <a:solidFill>
                  <a:schemeClr val="bg1">
                    <a:lumMod val="65000"/>
                  </a:schemeClr>
                </a:solidFill>
              </a:endParaRPr>
            </a:p>
          </p:txBody>
        </p:sp>
        <p:sp>
          <p:nvSpPr>
            <p:cNvPr id="15" name="Oval 16">
              <a:extLst>
                <a:ext uri="{FF2B5EF4-FFF2-40B4-BE49-F238E27FC236}">
                  <a16:creationId xmlns:a16="http://schemas.microsoft.com/office/drawing/2014/main" id="{0E184ECA-D107-46DC-8395-5EC80E062280}"/>
                </a:ext>
              </a:extLst>
            </p:cNvPr>
            <p:cNvSpPr>
              <a:spLocks noChangeArrowheads="1"/>
            </p:cNvSpPr>
            <p:nvPr/>
          </p:nvSpPr>
          <p:spPr bwMode="auto">
            <a:xfrm>
              <a:off x="3694899" y="2663031"/>
              <a:ext cx="647481" cy="651686"/>
            </a:xfrm>
            <a:prstGeom prst="ellipse">
              <a:avLst/>
            </a:prstGeom>
            <a:solidFill>
              <a:srgbClr val="8A896E"/>
            </a:solidFill>
            <a:ln>
              <a:noFill/>
            </a:ln>
          </p:spPr>
          <p:txBody>
            <a:bodyPr vert="horz" wrap="square" lIns="91440" tIns="45720" rIns="91440" bIns="45720" numCol="1" anchor="t" anchorCtr="0" compatLnSpc="1"/>
            <a:lstStyle/>
            <a:p>
              <a:endParaRPr lang="zh-CN" altLang="en-US" sz="3200">
                <a:solidFill>
                  <a:schemeClr val="bg1">
                    <a:lumMod val="65000"/>
                  </a:schemeClr>
                </a:solidFill>
              </a:endParaRPr>
            </a:p>
          </p:txBody>
        </p:sp>
        <p:sp>
          <p:nvSpPr>
            <p:cNvPr id="18" name="Freeform 17">
              <a:extLst>
                <a:ext uri="{FF2B5EF4-FFF2-40B4-BE49-F238E27FC236}">
                  <a16:creationId xmlns:a16="http://schemas.microsoft.com/office/drawing/2014/main" id="{D4E0959B-C87F-4BB0-9EAB-8D5ADD2B74CA}"/>
                </a:ext>
              </a:extLst>
            </p:cNvPr>
            <p:cNvSpPr>
              <a:spLocks noEditPoints="1"/>
            </p:cNvSpPr>
            <p:nvPr/>
          </p:nvSpPr>
          <p:spPr bwMode="auto">
            <a:xfrm>
              <a:off x="4588022"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8A896E"/>
            </a:solidFill>
            <a:ln>
              <a:noFill/>
            </a:ln>
          </p:spPr>
          <p:txBody>
            <a:bodyPr vert="horz" wrap="square" lIns="91440" tIns="45720" rIns="91440" bIns="45720" numCol="1" anchor="t" anchorCtr="0" compatLnSpc="1"/>
            <a:lstStyle/>
            <a:p>
              <a:endParaRPr lang="zh-CN" altLang="en-US" sz="3200">
                <a:solidFill>
                  <a:schemeClr val="bg1">
                    <a:lumMod val="65000"/>
                  </a:schemeClr>
                </a:solidFill>
              </a:endParaRPr>
            </a:p>
          </p:txBody>
        </p:sp>
        <p:sp>
          <p:nvSpPr>
            <p:cNvPr id="19" name="Oval 18">
              <a:extLst>
                <a:ext uri="{FF2B5EF4-FFF2-40B4-BE49-F238E27FC236}">
                  <a16:creationId xmlns:a16="http://schemas.microsoft.com/office/drawing/2014/main" id="{548FD6A3-8391-4ED6-AFDA-F55410DE25DB}"/>
                </a:ext>
              </a:extLst>
            </p:cNvPr>
            <p:cNvSpPr>
              <a:spLocks noChangeArrowheads="1"/>
            </p:cNvSpPr>
            <p:nvPr/>
          </p:nvSpPr>
          <p:spPr bwMode="auto">
            <a:xfrm>
              <a:off x="4801623" y="2663031"/>
              <a:ext cx="647481" cy="651686"/>
            </a:xfrm>
            <a:prstGeom prst="ellipse">
              <a:avLst/>
            </a:prstGeom>
            <a:solidFill>
              <a:srgbClr val="8A896E"/>
            </a:solidFill>
            <a:ln>
              <a:noFill/>
            </a:ln>
          </p:spPr>
          <p:txBody>
            <a:bodyPr vert="horz" wrap="square" lIns="91440" tIns="45720" rIns="91440" bIns="45720" numCol="1" anchor="t" anchorCtr="0" compatLnSpc="1"/>
            <a:lstStyle/>
            <a:p>
              <a:endParaRPr lang="zh-CN" altLang="en-US" sz="3200">
                <a:solidFill>
                  <a:schemeClr val="bg1">
                    <a:lumMod val="65000"/>
                  </a:schemeClr>
                </a:solidFill>
              </a:endParaRPr>
            </a:p>
          </p:txBody>
        </p:sp>
        <p:sp>
          <p:nvSpPr>
            <p:cNvPr id="20" name="Freeform 19">
              <a:extLst>
                <a:ext uri="{FF2B5EF4-FFF2-40B4-BE49-F238E27FC236}">
                  <a16:creationId xmlns:a16="http://schemas.microsoft.com/office/drawing/2014/main" id="{B84849FC-B57F-41A6-A43D-40ACA2AF992E}"/>
                </a:ext>
              </a:extLst>
            </p:cNvPr>
            <p:cNvSpPr>
              <a:spLocks noEditPoints="1"/>
            </p:cNvSpPr>
            <p:nvPr/>
          </p:nvSpPr>
          <p:spPr bwMode="auto">
            <a:xfrm>
              <a:off x="5694745"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8A896E"/>
            </a:solidFill>
            <a:ln>
              <a:noFill/>
            </a:ln>
          </p:spPr>
          <p:txBody>
            <a:bodyPr vert="horz" wrap="square" lIns="91440" tIns="45720" rIns="91440" bIns="45720" numCol="1" anchor="t" anchorCtr="0" compatLnSpc="1"/>
            <a:lstStyle/>
            <a:p>
              <a:endParaRPr lang="zh-CN" altLang="en-US" sz="3200">
                <a:solidFill>
                  <a:schemeClr val="bg1">
                    <a:lumMod val="65000"/>
                  </a:schemeClr>
                </a:solidFill>
              </a:endParaRPr>
            </a:p>
          </p:txBody>
        </p:sp>
        <p:sp>
          <p:nvSpPr>
            <p:cNvPr id="21" name="Oval 20">
              <a:extLst>
                <a:ext uri="{FF2B5EF4-FFF2-40B4-BE49-F238E27FC236}">
                  <a16:creationId xmlns:a16="http://schemas.microsoft.com/office/drawing/2014/main" id="{49F05896-042C-4DF9-9629-ABF2A5E66AE5}"/>
                </a:ext>
              </a:extLst>
            </p:cNvPr>
            <p:cNvSpPr>
              <a:spLocks noChangeArrowheads="1"/>
            </p:cNvSpPr>
            <p:nvPr/>
          </p:nvSpPr>
          <p:spPr bwMode="auto">
            <a:xfrm>
              <a:off x="5908347" y="2663031"/>
              <a:ext cx="647481" cy="651686"/>
            </a:xfrm>
            <a:prstGeom prst="ellipse">
              <a:avLst/>
            </a:prstGeom>
            <a:solidFill>
              <a:srgbClr val="8A896E"/>
            </a:solidFill>
            <a:ln>
              <a:noFill/>
            </a:ln>
          </p:spPr>
          <p:txBody>
            <a:bodyPr vert="horz" wrap="square" lIns="91440" tIns="45720" rIns="91440" bIns="45720" numCol="1" anchor="t" anchorCtr="0" compatLnSpc="1"/>
            <a:lstStyle/>
            <a:p>
              <a:endParaRPr lang="zh-CN" altLang="en-US" sz="3200">
                <a:solidFill>
                  <a:schemeClr val="bg1">
                    <a:lumMod val="65000"/>
                  </a:schemeClr>
                </a:solidFill>
              </a:endParaRPr>
            </a:p>
          </p:txBody>
        </p:sp>
        <p:sp>
          <p:nvSpPr>
            <p:cNvPr id="22" name="Freeform 21">
              <a:extLst>
                <a:ext uri="{FF2B5EF4-FFF2-40B4-BE49-F238E27FC236}">
                  <a16:creationId xmlns:a16="http://schemas.microsoft.com/office/drawing/2014/main" id="{F593D189-2794-4DC2-8E32-C5548B50A056}"/>
                </a:ext>
              </a:extLst>
            </p:cNvPr>
            <p:cNvSpPr>
              <a:spLocks noEditPoints="1"/>
            </p:cNvSpPr>
            <p:nvPr/>
          </p:nvSpPr>
          <p:spPr bwMode="auto">
            <a:xfrm>
              <a:off x="7215323" y="2867350"/>
              <a:ext cx="240302" cy="245718"/>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solidFill>
                  <a:schemeClr val="bg1">
                    <a:lumMod val="65000"/>
                  </a:schemeClr>
                </a:solidFill>
              </a:endParaRPr>
            </a:p>
          </p:txBody>
        </p:sp>
        <p:sp>
          <p:nvSpPr>
            <p:cNvPr id="23" name="Freeform 22">
              <a:extLst>
                <a:ext uri="{FF2B5EF4-FFF2-40B4-BE49-F238E27FC236}">
                  <a16:creationId xmlns:a16="http://schemas.microsoft.com/office/drawing/2014/main" id="{FAEADA2B-18B5-4D2A-A71E-7472C2F85070}"/>
                </a:ext>
              </a:extLst>
            </p:cNvPr>
            <p:cNvSpPr>
              <a:spLocks noEditPoints="1"/>
            </p:cNvSpPr>
            <p:nvPr/>
          </p:nvSpPr>
          <p:spPr bwMode="auto">
            <a:xfrm>
              <a:off x="1673691" y="2862008"/>
              <a:ext cx="262998" cy="253730"/>
            </a:xfrm>
            <a:custGeom>
              <a:avLst/>
              <a:gdLst>
                <a:gd name="T0" fmla="*/ 59 w 98"/>
                <a:gd name="T1" fmla="*/ 0 h 94"/>
                <a:gd name="T2" fmla="*/ 70 w 98"/>
                <a:gd name="T3" fmla="*/ 11 h 94"/>
                <a:gd name="T4" fmla="*/ 79 w 98"/>
                <a:gd name="T5" fmla="*/ 14 h 94"/>
                <a:gd name="T6" fmla="*/ 98 w 98"/>
                <a:gd name="T7" fmla="*/ 34 h 94"/>
                <a:gd name="T8" fmla="*/ 92 w 98"/>
                <a:gd name="T9" fmla="*/ 89 h 94"/>
                <a:gd name="T10" fmla="*/ 19 w 98"/>
                <a:gd name="T11" fmla="*/ 94 h 94"/>
                <a:gd name="T12" fmla="*/ 5 w 98"/>
                <a:gd name="T13" fmla="*/ 88 h 94"/>
                <a:gd name="T14" fmla="*/ 0 w 98"/>
                <a:gd name="T15" fmla="*/ 34 h 94"/>
                <a:gd name="T16" fmla="*/ 19 w 98"/>
                <a:gd name="T17" fmla="*/ 14 h 94"/>
                <a:gd name="T18" fmla="*/ 27 w 98"/>
                <a:gd name="T19" fmla="*/ 11 h 94"/>
                <a:gd name="T20" fmla="*/ 38 w 98"/>
                <a:gd name="T21" fmla="*/ 0 h 94"/>
                <a:gd name="T22" fmla="*/ 69 w 98"/>
                <a:gd name="T23" fmla="*/ 22 h 94"/>
                <a:gd name="T24" fmla="*/ 68 w 98"/>
                <a:gd name="T25" fmla="*/ 22 h 94"/>
                <a:gd name="T26" fmla="*/ 29 w 98"/>
                <a:gd name="T27" fmla="*/ 22 h 94"/>
                <a:gd name="T28" fmla="*/ 11 w 98"/>
                <a:gd name="T29" fmla="*/ 25 h 94"/>
                <a:gd name="T30" fmla="*/ 7 w 98"/>
                <a:gd name="T31" fmla="*/ 34 h 94"/>
                <a:gd name="T32" fmla="*/ 18 w 98"/>
                <a:gd name="T33" fmla="*/ 52 h 94"/>
                <a:gd name="T34" fmla="*/ 20 w 98"/>
                <a:gd name="T35" fmla="*/ 43 h 94"/>
                <a:gd name="T36" fmla="*/ 37 w 98"/>
                <a:gd name="T37" fmla="*/ 43 h 94"/>
                <a:gd name="T38" fmla="*/ 39 w 98"/>
                <a:gd name="T39" fmla="*/ 45 h 94"/>
                <a:gd name="T40" fmla="*/ 59 w 98"/>
                <a:gd name="T41" fmla="*/ 52 h 94"/>
                <a:gd name="T42" fmla="*/ 61 w 98"/>
                <a:gd name="T43" fmla="*/ 43 h 94"/>
                <a:gd name="T44" fmla="*/ 77 w 98"/>
                <a:gd name="T45" fmla="*/ 43 h 94"/>
                <a:gd name="T46" fmla="*/ 80 w 98"/>
                <a:gd name="T47" fmla="*/ 45 h 94"/>
                <a:gd name="T48" fmla="*/ 91 w 98"/>
                <a:gd name="T49" fmla="*/ 52 h 94"/>
                <a:gd name="T50" fmla="*/ 87 w 98"/>
                <a:gd name="T51" fmla="*/ 25 h 94"/>
                <a:gd name="T52" fmla="*/ 69 w 98"/>
                <a:gd name="T53" fmla="*/ 22 h 94"/>
                <a:gd name="T54" fmla="*/ 32 w 98"/>
                <a:gd name="T55" fmla="*/ 14 h 94"/>
                <a:gd name="T56" fmla="*/ 66 w 98"/>
                <a:gd name="T57" fmla="*/ 11 h 94"/>
                <a:gd name="T58" fmla="*/ 59 w 98"/>
                <a:gd name="T59" fmla="*/ 4 h 94"/>
                <a:gd name="T60" fmla="*/ 34 w 98"/>
                <a:gd name="T61" fmla="*/ 6 h 94"/>
                <a:gd name="T62" fmla="*/ 32 w 98"/>
                <a:gd name="T63" fmla="*/ 14 h 94"/>
                <a:gd name="T64" fmla="*/ 7 w 98"/>
                <a:gd name="T65" fmla="*/ 57 h 94"/>
                <a:gd name="T66" fmla="*/ 11 w 98"/>
                <a:gd name="T67" fmla="*/ 83 h 94"/>
                <a:gd name="T68" fmla="*/ 19 w 98"/>
                <a:gd name="T69" fmla="*/ 87 h 94"/>
                <a:gd name="T70" fmla="*/ 87 w 98"/>
                <a:gd name="T71" fmla="*/ 83 h 94"/>
                <a:gd name="T72" fmla="*/ 91 w 98"/>
                <a:gd name="T73" fmla="*/ 57 h 94"/>
                <a:gd name="T74" fmla="*/ 80 w 98"/>
                <a:gd name="T75" fmla="*/ 63 h 94"/>
                <a:gd name="T76" fmla="*/ 77 w 98"/>
                <a:gd name="T77" fmla="*/ 66 h 94"/>
                <a:gd name="T78" fmla="*/ 59 w 98"/>
                <a:gd name="T79" fmla="*/ 63 h 94"/>
                <a:gd name="T80" fmla="*/ 59 w 98"/>
                <a:gd name="T81" fmla="*/ 57 h 94"/>
                <a:gd name="T82" fmla="*/ 39 w 98"/>
                <a:gd name="T83" fmla="*/ 63 h 94"/>
                <a:gd name="T84" fmla="*/ 36 w 98"/>
                <a:gd name="T85" fmla="*/ 66 h 94"/>
                <a:gd name="T86" fmla="*/ 18 w 98"/>
                <a:gd name="T87" fmla="*/ 63 h 94"/>
                <a:gd name="T88" fmla="*/ 18 w 98"/>
                <a:gd name="T89" fmla="*/ 57 h 94"/>
                <a:gd name="T90" fmla="*/ 34 w 98"/>
                <a:gd name="T91" fmla="*/ 48 h 94"/>
                <a:gd name="T92" fmla="*/ 23 w 98"/>
                <a:gd name="T93" fmla="*/ 48 h 94"/>
                <a:gd name="T94" fmla="*/ 23 w 98"/>
                <a:gd name="T95" fmla="*/ 54 h 94"/>
                <a:gd name="T96" fmla="*/ 23 w 98"/>
                <a:gd name="T97" fmla="*/ 61 h 94"/>
                <a:gd name="T98" fmla="*/ 34 w 98"/>
                <a:gd name="T99" fmla="*/ 54 h 94"/>
                <a:gd name="T100" fmla="*/ 34 w 98"/>
                <a:gd name="T101" fmla="*/ 54 h 94"/>
                <a:gd name="T102" fmla="*/ 75 w 98"/>
                <a:gd name="T103" fmla="*/ 48 h 94"/>
                <a:gd name="T104" fmla="*/ 64 w 98"/>
                <a:gd name="T105" fmla="*/ 48 h 94"/>
                <a:gd name="T106" fmla="*/ 64 w 98"/>
                <a:gd name="T107" fmla="*/ 54 h 94"/>
                <a:gd name="T108" fmla="*/ 64 w 98"/>
                <a:gd name="T109" fmla="*/ 61 h 94"/>
                <a:gd name="T110" fmla="*/ 75 w 98"/>
                <a:gd name="T111" fmla="*/ 54 h 94"/>
                <a:gd name="T112" fmla="*/ 75 w 98"/>
                <a:gd name="T113" fmla="*/ 5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94">
                  <a:moveTo>
                    <a:pt x="38" y="0"/>
                  </a:moveTo>
                  <a:cubicBezTo>
                    <a:pt x="59" y="0"/>
                    <a:pt x="59" y="0"/>
                    <a:pt x="59" y="0"/>
                  </a:cubicBezTo>
                  <a:cubicBezTo>
                    <a:pt x="62" y="0"/>
                    <a:pt x="65" y="1"/>
                    <a:pt x="67" y="3"/>
                  </a:cubicBezTo>
                  <a:cubicBezTo>
                    <a:pt x="69" y="5"/>
                    <a:pt x="70" y="8"/>
                    <a:pt x="70" y="11"/>
                  </a:cubicBezTo>
                  <a:cubicBezTo>
                    <a:pt x="70" y="14"/>
                    <a:pt x="70" y="14"/>
                    <a:pt x="70" y="14"/>
                  </a:cubicBezTo>
                  <a:cubicBezTo>
                    <a:pt x="79" y="14"/>
                    <a:pt x="79" y="14"/>
                    <a:pt x="79" y="14"/>
                  </a:cubicBezTo>
                  <a:cubicBezTo>
                    <a:pt x="84" y="14"/>
                    <a:pt x="89" y="16"/>
                    <a:pt x="92" y="20"/>
                  </a:cubicBezTo>
                  <a:cubicBezTo>
                    <a:pt x="96" y="24"/>
                    <a:pt x="98" y="28"/>
                    <a:pt x="98" y="34"/>
                  </a:cubicBezTo>
                  <a:cubicBezTo>
                    <a:pt x="98" y="75"/>
                    <a:pt x="98" y="75"/>
                    <a:pt x="98" y="75"/>
                  </a:cubicBezTo>
                  <a:cubicBezTo>
                    <a:pt x="98" y="80"/>
                    <a:pt x="96" y="85"/>
                    <a:pt x="92" y="89"/>
                  </a:cubicBezTo>
                  <a:cubicBezTo>
                    <a:pt x="89" y="92"/>
                    <a:pt x="84" y="94"/>
                    <a:pt x="79" y="94"/>
                  </a:cubicBezTo>
                  <a:cubicBezTo>
                    <a:pt x="19" y="94"/>
                    <a:pt x="19" y="94"/>
                    <a:pt x="19" y="94"/>
                  </a:cubicBezTo>
                  <a:cubicBezTo>
                    <a:pt x="14" y="94"/>
                    <a:pt x="9" y="92"/>
                    <a:pt x="5" y="89"/>
                  </a:cubicBezTo>
                  <a:cubicBezTo>
                    <a:pt x="5" y="88"/>
                    <a:pt x="5" y="88"/>
                    <a:pt x="5" y="88"/>
                  </a:cubicBezTo>
                  <a:cubicBezTo>
                    <a:pt x="2" y="85"/>
                    <a:pt x="0" y="80"/>
                    <a:pt x="0" y="75"/>
                  </a:cubicBezTo>
                  <a:cubicBezTo>
                    <a:pt x="0" y="34"/>
                    <a:pt x="0" y="34"/>
                    <a:pt x="0" y="34"/>
                  </a:cubicBezTo>
                  <a:cubicBezTo>
                    <a:pt x="0" y="28"/>
                    <a:pt x="2" y="24"/>
                    <a:pt x="5" y="20"/>
                  </a:cubicBezTo>
                  <a:cubicBezTo>
                    <a:pt x="9" y="16"/>
                    <a:pt x="14" y="14"/>
                    <a:pt x="19" y="14"/>
                  </a:cubicBezTo>
                  <a:cubicBezTo>
                    <a:pt x="27" y="14"/>
                    <a:pt x="27" y="14"/>
                    <a:pt x="27" y="14"/>
                  </a:cubicBezTo>
                  <a:cubicBezTo>
                    <a:pt x="27" y="11"/>
                    <a:pt x="27" y="11"/>
                    <a:pt x="27" y="11"/>
                  </a:cubicBezTo>
                  <a:cubicBezTo>
                    <a:pt x="27" y="8"/>
                    <a:pt x="29" y="5"/>
                    <a:pt x="31" y="3"/>
                  </a:cubicBezTo>
                  <a:cubicBezTo>
                    <a:pt x="33" y="1"/>
                    <a:pt x="35" y="0"/>
                    <a:pt x="38" y="0"/>
                  </a:cubicBezTo>
                  <a:close/>
                  <a:moveTo>
                    <a:pt x="69" y="22"/>
                  </a:moveTo>
                  <a:cubicBezTo>
                    <a:pt x="69" y="22"/>
                    <a:pt x="69" y="22"/>
                    <a:pt x="69" y="22"/>
                  </a:cubicBezTo>
                  <a:cubicBezTo>
                    <a:pt x="68" y="22"/>
                    <a:pt x="68" y="22"/>
                    <a:pt x="68" y="22"/>
                  </a:cubicBezTo>
                  <a:cubicBezTo>
                    <a:pt x="68" y="22"/>
                    <a:pt x="68" y="22"/>
                    <a:pt x="68" y="22"/>
                  </a:cubicBezTo>
                  <a:cubicBezTo>
                    <a:pt x="30" y="22"/>
                    <a:pt x="30" y="22"/>
                    <a:pt x="30" y="22"/>
                  </a:cubicBezTo>
                  <a:cubicBezTo>
                    <a:pt x="29" y="22"/>
                    <a:pt x="29" y="22"/>
                    <a:pt x="29" y="22"/>
                  </a:cubicBezTo>
                  <a:cubicBezTo>
                    <a:pt x="19" y="22"/>
                    <a:pt x="19" y="22"/>
                    <a:pt x="19" y="22"/>
                  </a:cubicBezTo>
                  <a:cubicBezTo>
                    <a:pt x="16" y="22"/>
                    <a:pt x="13" y="23"/>
                    <a:pt x="11" y="25"/>
                  </a:cubicBezTo>
                  <a:cubicBezTo>
                    <a:pt x="11" y="25"/>
                    <a:pt x="11" y="25"/>
                    <a:pt x="11" y="25"/>
                  </a:cubicBezTo>
                  <a:cubicBezTo>
                    <a:pt x="9" y="28"/>
                    <a:pt x="7" y="31"/>
                    <a:pt x="7" y="34"/>
                  </a:cubicBezTo>
                  <a:cubicBezTo>
                    <a:pt x="7" y="52"/>
                    <a:pt x="7" y="52"/>
                    <a:pt x="7" y="52"/>
                  </a:cubicBezTo>
                  <a:cubicBezTo>
                    <a:pt x="18" y="52"/>
                    <a:pt x="18" y="52"/>
                    <a:pt x="18" y="52"/>
                  </a:cubicBezTo>
                  <a:cubicBezTo>
                    <a:pt x="18" y="45"/>
                    <a:pt x="18" y="45"/>
                    <a:pt x="18" y="45"/>
                  </a:cubicBezTo>
                  <a:cubicBezTo>
                    <a:pt x="18" y="44"/>
                    <a:pt x="19" y="43"/>
                    <a:pt x="20" y="43"/>
                  </a:cubicBezTo>
                  <a:cubicBezTo>
                    <a:pt x="20" y="43"/>
                    <a:pt x="20" y="43"/>
                    <a:pt x="20" y="43"/>
                  </a:cubicBezTo>
                  <a:cubicBezTo>
                    <a:pt x="37" y="43"/>
                    <a:pt x="37" y="43"/>
                    <a:pt x="37" y="43"/>
                  </a:cubicBezTo>
                  <a:cubicBezTo>
                    <a:pt x="38" y="43"/>
                    <a:pt x="39" y="44"/>
                    <a:pt x="39" y="45"/>
                  </a:cubicBezTo>
                  <a:cubicBezTo>
                    <a:pt x="39" y="45"/>
                    <a:pt x="39" y="45"/>
                    <a:pt x="39" y="45"/>
                  </a:cubicBezTo>
                  <a:cubicBezTo>
                    <a:pt x="39" y="52"/>
                    <a:pt x="39" y="52"/>
                    <a:pt x="39" y="52"/>
                  </a:cubicBezTo>
                  <a:cubicBezTo>
                    <a:pt x="59" y="52"/>
                    <a:pt x="59" y="52"/>
                    <a:pt x="59" y="52"/>
                  </a:cubicBezTo>
                  <a:cubicBezTo>
                    <a:pt x="59" y="45"/>
                    <a:pt x="59" y="45"/>
                    <a:pt x="59" y="45"/>
                  </a:cubicBezTo>
                  <a:cubicBezTo>
                    <a:pt x="59" y="44"/>
                    <a:pt x="60" y="43"/>
                    <a:pt x="61" y="43"/>
                  </a:cubicBezTo>
                  <a:cubicBezTo>
                    <a:pt x="61" y="43"/>
                    <a:pt x="61" y="43"/>
                    <a:pt x="61" y="43"/>
                  </a:cubicBezTo>
                  <a:cubicBezTo>
                    <a:pt x="77" y="43"/>
                    <a:pt x="77" y="43"/>
                    <a:pt x="77" y="43"/>
                  </a:cubicBezTo>
                  <a:cubicBezTo>
                    <a:pt x="79" y="43"/>
                    <a:pt x="80" y="44"/>
                    <a:pt x="80" y="45"/>
                  </a:cubicBezTo>
                  <a:cubicBezTo>
                    <a:pt x="80" y="45"/>
                    <a:pt x="80" y="45"/>
                    <a:pt x="80" y="45"/>
                  </a:cubicBezTo>
                  <a:cubicBezTo>
                    <a:pt x="80" y="52"/>
                    <a:pt x="80" y="52"/>
                    <a:pt x="80" y="52"/>
                  </a:cubicBezTo>
                  <a:cubicBezTo>
                    <a:pt x="91" y="52"/>
                    <a:pt x="91" y="52"/>
                    <a:pt x="91" y="52"/>
                  </a:cubicBezTo>
                  <a:cubicBezTo>
                    <a:pt x="91" y="34"/>
                    <a:pt x="91" y="34"/>
                    <a:pt x="91" y="34"/>
                  </a:cubicBezTo>
                  <a:cubicBezTo>
                    <a:pt x="91" y="31"/>
                    <a:pt x="89" y="28"/>
                    <a:pt x="87" y="25"/>
                  </a:cubicBezTo>
                  <a:cubicBezTo>
                    <a:pt x="85" y="23"/>
                    <a:pt x="82" y="22"/>
                    <a:pt x="79" y="22"/>
                  </a:cubicBezTo>
                  <a:cubicBezTo>
                    <a:pt x="69" y="22"/>
                    <a:pt x="69" y="22"/>
                    <a:pt x="69" y="22"/>
                  </a:cubicBezTo>
                  <a:close/>
                  <a:moveTo>
                    <a:pt x="32" y="14"/>
                  </a:moveTo>
                  <a:cubicBezTo>
                    <a:pt x="32" y="14"/>
                    <a:pt x="32" y="14"/>
                    <a:pt x="32" y="14"/>
                  </a:cubicBezTo>
                  <a:cubicBezTo>
                    <a:pt x="66" y="14"/>
                    <a:pt x="66" y="14"/>
                    <a:pt x="66" y="14"/>
                  </a:cubicBezTo>
                  <a:cubicBezTo>
                    <a:pt x="66" y="11"/>
                    <a:pt x="66" y="11"/>
                    <a:pt x="66" y="11"/>
                  </a:cubicBezTo>
                  <a:cubicBezTo>
                    <a:pt x="66" y="9"/>
                    <a:pt x="65" y="7"/>
                    <a:pt x="64" y="6"/>
                  </a:cubicBezTo>
                  <a:cubicBezTo>
                    <a:pt x="63" y="5"/>
                    <a:pt x="61" y="4"/>
                    <a:pt x="59" y="4"/>
                  </a:cubicBezTo>
                  <a:cubicBezTo>
                    <a:pt x="38" y="4"/>
                    <a:pt x="38" y="4"/>
                    <a:pt x="38" y="4"/>
                  </a:cubicBezTo>
                  <a:cubicBezTo>
                    <a:pt x="37" y="4"/>
                    <a:pt x="35" y="5"/>
                    <a:pt x="34" y="6"/>
                  </a:cubicBezTo>
                  <a:cubicBezTo>
                    <a:pt x="33" y="7"/>
                    <a:pt x="32" y="9"/>
                    <a:pt x="32" y="11"/>
                  </a:cubicBezTo>
                  <a:cubicBezTo>
                    <a:pt x="32" y="14"/>
                    <a:pt x="32" y="14"/>
                    <a:pt x="32" y="14"/>
                  </a:cubicBezTo>
                  <a:close/>
                  <a:moveTo>
                    <a:pt x="7" y="57"/>
                  </a:moveTo>
                  <a:cubicBezTo>
                    <a:pt x="7" y="57"/>
                    <a:pt x="7" y="57"/>
                    <a:pt x="7" y="57"/>
                  </a:cubicBezTo>
                  <a:cubicBezTo>
                    <a:pt x="7" y="75"/>
                    <a:pt x="7" y="75"/>
                    <a:pt x="7" y="75"/>
                  </a:cubicBezTo>
                  <a:cubicBezTo>
                    <a:pt x="7" y="78"/>
                    <a:pt x="8" y="81"/>
                    <a:pt x="11" y="83"/>
                  </a:cubicBezTo>
                  <a:cubicBezTo>
                    <a:pt x="11" y="83"/>
                    <a:pt x="11" y="83"/>
                    <a:pt x="11" y="83"/>
                  </a:cubicBezTo>
                  <a:cubicBezTo>
                    <a:pt x="13" y="85"/>
                    <a:pt x="16" y="87"/>
                    <a:pt x="19" y="87"/>
                  </a:cubicBezTo>
                  <a:cubicBezTo>
                    <a:pt x="79" y="87"/>
                    <a:pt x="79" y="87"/>
                    <a:pt x="79" y="87"/>
                  </a:cubicBezTo>
                  <a:cubicBezTo>
                    <a:pt x="82" y="87"/>
                    <a:pt x="85" y="85"/>
                    <a:pt x="87" y="83"/>
                  </a:cubicBezTo>
                  <a:cubicBezTo>
                    <a:pt x="89" y="81"/>
                    <a:pt x="91" y="78"/>
                    <a:pt x="91" y="75"/>
                  </a:cubicBezTo>
                  <a:cubicBezTo>
                    <a:pt x="91" y="57"/>
                    <a:pt x="91" y="57"/>
                    <a:pt x="91" y="57"/>
                  </a:cubicBezTo>
                  <a:cubicBezTo>
                    <a:pt x="80" y="57"/>
                    <a:pt x="80" y="57"/>
                    <a:pt x="80" y="57"/>
                  </a:cubicBezTo>
                  <a:cubicBezTo>
                    <a:pt x="80" y="63"/>
                    <a:pt x="80" y="63"/>
                    <a:pt x="80" y="63"/>
                  </a:cubicBezTo>
                  <a:cubicBezTo>
                    <a:pt x="80" y="65"/>
                    <a:pt x="79" y="66"/>
                    <a:pt x="77" y="66"/>
                  </a:cubicBezTo>
                  <a:cubicBezTo>
                    <a:pt x="77" y="66"/>
                    <a:pt x="77" y="66"/>
                    <a:pt x="77" y="66"/>
                  </a:cubicBezTo>
                  <a:cubicBezTo>
                    <a:pt x="61" y="66"/>
                    <a:pt x="61" y="66"/>
                    <a:pt x="61" y="66"/>
                  </a:cubicBezTo>
                  <a:cubicBezTo>
                    <a:pt x="60" y="66"/>
                    <a:pt x="59" y="65"/>
                    <a:pt x="59" y="63"/>
                  </a:cubicBezTo>
                  <a:cubicBezTo>
                    <a:pt x="59" y="63"/>
                    <a:pt x="59" y="63"/>
                    <a:pt x="59" y="63"/>
                  </a:cubicBezTo>
                  <a:cubicBezTo>
                    <a:pt x="59" y="57"/>
                    <a:pt x="59" y="57"/>
                    <a:pt x="59" y="57"/>
                  </a:cubicBezTo>
                  <a:cubicBezTo>
                    <a:pt x="39" y="57"/>
                    <a:pt x="39" y="57"/>
                    <a:pt x="39" y="57"/>
                  </a:cubicBezTo>
                  <a:cubicBezTo>
                    <a:pt x="39" y="63"/>
                    <a:pt x="39" y="63"/>
                    <a:pt x="39" y="63"/>
                  </a:cubicBezTo>
                  <a:cubicBezTo>
                    <a:pt x="39" y="65"/>
                    <a:pt x="38" y="66"/>
                    <a:pt x="37" y="66"/>
                  </a:cubicBezTo>
                  <a:cubicBezTo>
                    <a:pt x="36" y="66"/>
                    <a:pt x="36" y="66"/>
                    <a:pt x="36" y="66"/>
                  </a:cubicBezTo>
                  <a:cubicBezTo>
                    <a:pt x="20" y="66"/>
                    <a:pt x="20" y="66"/>
                    <a:pt x="20" y="66"/>
                  </a:cubicBezTo>
                  <a:cubicBezTo>
                    <a:pt x="19" y="66"/>
                    <a:pt x="18" y="65"/>
                    <a:pt x="18" y="63"/>
                  </a:cubicBezTo>
                  <a:cubicBezTo>
                    <a:pt x="18" y="63"/>
                    <a:pt x="18" y="63"/>
                    <a:pt x="18" y="63"/>
                  </a:cubicBezTo>
                  <a:cubicBezTo>
                    <a:pt x="18" y="57"/>
                    <a:pt x="18" y="57"/>
                    <a:pt x="18" y="57"/>
                  </a:cubicBezTo>
                  <a:cubicBezTo>
                    <a:pt x="7" y="57"/>
                    <a:pt x="7" y="57"/>
                    <a:pt x="7" y="57"/>
                  </a:cubicBezTo>
                  <a:close/>
                  <a:moveTo>
                    <a:pt x="34" y="48"/>
                  </a:moveTo>
                  <a:cubicBezTo>
                    <a:pt x="34" y="48"/>
                    <a:pt x="34" y="48"/>
                    <a:pt x="34" y="48"/>
                  </a:cubicBezTo>
                  <a:cubicBezTo>
                    <a:pt x="23" y="48"/>
                    <a:pt x="23" y="48"/>
                    <a:pt x="23" y="48"/>
                  </a:cubicBezTo>
                  <a:cubicBezTo>
                    <a:pt x="23" y="54"/>
                    <a:pt x="23" y="54"/>
                    <a:pt x="23" y="54"/>
                  </a:cubicBezTo>
                  <a:cubicBezTo>
                    <a:pt x="23" y="54"/>
                    <a:pt x="23" y="54"/>
                    <a:pt x="23" y="54"/>
                  </a:cubicBezTo>
                  <a:cubicBezTo>
                    <a:pt x="23" y="54"/>
                    <a:pt x="23" y="54"/>
                    <a:pt x="23" y="54"/>
                  </a:cubicBezTo>
                  <a:cubicBezTo>
                    <a:pt x="23" y="61"/>
                    <a:pt x="23" y="61"/>
                    <a:pt x="23" y="61"/>
                  </a:cubicBezTo>
                  <a:cubicBezTo>
                    <a:pt x="34" y="61"/>
                    <a:pt x="34" y="61"/>
                    <a:pt x="34" y="61"/>
                  </a:cubicBezTo>
                  <a:cubicBezTo>
                    <a:pt x="34" y="54"/>
                    <a:pt x="34" y="54"/>
                    <a:pt x="34" y="54"/>
                  </a:cubicBezTo>
                  <a:cubicBezTo>
                    <a:pt x="34" y="54"/>
                    <a:pt x="34" y="54"/>
                    <a:pt x="34" y="54"/>
                  </a:cubicBezTo>
                  <a:cubicBezTo>
                    <a:pt x="34" y="54"/>
                    <a:pt x="34" y="54"/>
                    <a:pt x="34" y="54"/>
                  </a:cubicBezTo>
                  <a:cubicBezTo>
                    <a:pt x="34" y="48"/>
                    <a:pt x="34" y="48"/>
                    <a:pt x="34" y="48"/>
                  </a:cubicBezTo>
                  <a:close/>
                  <a:moveTo>
                    <a:pt x="75" y="48"/>
                  </a:moveTo>
                  <a:cubicBezTo>
                    <a:pt x="75" y="48"/>
                    <a:pt x="75" y="48"/>
                    <a:pt x="75" y="48"/>
                  </a:cubicBezTo>
                  <a:cubicBezTo>
                    <a:pt x="64" y="48"/>
                    <a:pt x="64" y="48"/>
                    <a:pt x="64" y="48"/>
                  </a:cubicBezTo>
                  <a:cubicBezTo>
                    <a:pt x="64" y="54"/>
                    <a:pt x="64" y="54"/>
                    <a:pt x="64" y="54"/>
                  </a:cubicBezTo>
                  <a:cubicBezTo>
                    <a:pt x="64" y="54"/>
                    <a:pt x="64" y="54"/>
                    <a:pt x="64" y="54"/>
                  </a:cubicBezTo>
                  <a:cubicBezTo>
                    <a:pt x="64" y="54"/>
                    <a:pt x="64" y="54"/>
                    <a:pt x="64" y="54"/>
                  </a:cubicBezTo>
                  <a:cubicBezTo>
                    <a:pt x="64" y="61"/>
                    <a:pt x="64" y="61"/>
                    <a:pt x="64" y="61"/>
                  </a:cubicBezTo>
                  <a:cubicBezTo>
                    <a:pt x="75" y="61"/>
                    <a:pt x="75" y="61"/>
                    <a:pt x="75" y="61"/>
                  </a:cubicBezTo>
                  <a:cubicBezTo>
                    <a:pt x="75" y="54"/>
                    <a:pt x="75" y="54"/>
                    <a:pt x="75" y="54"/>
                  </a:cubicBezTo>
                  <a:cubicBezTo>
                    <a:pt x="75" y="54"/>
                    <a:pt x="75" y="54"/>
                    <a:pt x="75" y="54"/>
                  </a:cubicBezTo>
                  <a:cubicBezTo>
                    <a:pt x="75" y="54"/>
                    <a:pt x="75" y="54"/>
                    <a:pt x="75" y="54"/>
                  </a:cubicBezTo>
                  <a:cubicBezTo>
                    <a:pt x="75" y="48"/>
                    <a:pt x="75" y="48"/>
                    <a:pt x="75"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solidFill>
                  <a:schemeClr val="bg1">
                    <a:lumMod val="65000"/>
                  </a:schemeClr>
                </a:solidFill>
              </a:endParaRPr>
            </a:p>
          </p:txBody>
        </p:sp>
        <p:sp>
          <p:nvSpPr>
            <p:cNvPr id="24" name="Freeform 23">
              <a:extLst>
                <a:ext uri="{FF2B5EF4-FFF2-40B4-BE49-F238E27FC236}">
                  <a16:creationId xmlns:a16="http://schemas.microsoft.com/office/drawing/2014/main" id="{6ACB4F1D-2A54-407C-9EB0-7BB8F278B900}"/>
                </a:ext>
              </a:extLst>
            </p:cNvPr>
            <p:cNvSpPr>
              <a:spLocks noEditPoints="1"/>
            </p:cNvSpPr>
            <p:nvPr/>
          </p:nvSpPr>
          <p:spPr bwMode="auto">
            <a:xfrm>
              <a:off x="6121948" y="2859337"/>
              <a:ext cx="216272" cy="259072"/>
            </a:xfrm>
            <a:custGeom>
              <a:avLst/>
              <a:gdLst>
                <a:gd name="T0" fmla="*/ 72 w 81"/>
                <a:gd name="T1" fmla="*/ 1 h 96"/>
                <a:gd name="T2" fmla="*/ 70 w 81"/>
                <a:gd name="T3" fmla="*/ 7 h 96"/>
                <a:gd name="T4" fmla="*/ 81 w 81"/>
                <a:gd name="T5" fmla="*/ 36 h 96"/>
                <a:gd name="T6" fmla="*/ 68 w 81"/>
                <a:gd name="T7" fmla="*/ 68 h 96"/>
                <a:gd name="T8" fmla="*/ 54 w 81"/>
                <a:gd name="T9" fmla="*/ 78 h 96"/>
                <a:gd name="T10" fmla="*/ 40 w 81"/>
                <a:gd name="T11" fmla="*/ 81 h 96"/>
                <a:gd name="T12" fmla="*/ 55 w 81"/>
                <a:gd name="T13" fmla="*/ 88 h 96"/>
                <a:gd name="T14" fmla="*/ 55 w 81"/>
                <a:gd name="T15" fmla="*/ 96 h 96"/>
                <a:gd name="T16" fmla="*/ 37 w 81"/>
                <a:gd name="T17" fmla="*/ 96 h 96"/>
                <a:gd name="T18" fmla="*/ 18 w 81"/>
                <a:gd name="T19" fmla="*/ 96 h 96"/>
                <a:gd name="T20" fmla="*/ 18 w 81"/>
                <a:gd name="T21" fmla="*/ 88 h 96"/>
                <a:gd name="T22" fmla="*/ 33 w 81"/>
                <a:gd name="T23" fmla="*/ 81 h 96"/>
                <a:gd name="T24" fmla="*/ 20 w 81"/>
                <a:gd name="T25" fmla="*/ 78 h 96"/>
                <a:gd name="T26" fmla="*/ 7 w 81"/>
                <a:gd name="T27" fmla="*/ 69 h 96"/>
                <a:gd name="T28" fmla="*/ 1 w 81"/>
                <a:gd name="T29" fmla="*/ 72 h 96"/>
                <a:gd name="T30" fmla="*/ 10 w 81"/>
                <a:gd name="T31" fmla="*/ 60 h 96"/>
                <a:gd name="T32" fmla="*/ 11 w 81"/>
                <a:gd name="T33" fmla="*/ 11 h 96"/>
                <a:gd name="T34" fmla="*/ 37 w 81"/>
                <a:gd name="T35" fmla="*/ 0 h 96"/>
                <a:gd name="T36" fmla="*/ 65 w 81"/>
                <a:gd name="T37" fmla="*/ 5 h 96"/>
                <a:gd name="T38" fmla="*/ 65 w 81"/>
                <a:gd name="T39" fmla="*/ 5 h 96"/>
                <a:gd name="T40" fmla="*/ 69 w 81"/>
                <a:gd name="T41" fmla="*/ 1 h 96"/>
                <a:gd name="T42" fmla="*/ 67 w 81"/>
                <a:gd name="T43" fmla="*/ 10 h 96"/>
                <a:gd name="T44" fmla="*/ 73 w 81"/>
                <a:gd name="T45" fmla="*/ 36 h 96"/>
                <a:gd name="T46" fmla="*/ 62 w 81"/>
                <a:gd name="T47" fmla="*/ 62 h 96"/>
                <a:gd name="T48" fmla="*/ 13 w 81"/>
                <a:gd name="T49" fmla="*/ 64 h 96"/>
                <a:gd name="T50" fmla="*/ 21 w 81"/>
                <a:gd name="T51" fmla="*/ 73 h 96"/>
                <a:gd name="T52" fmla="*/ 52 w 81"/>
                <a:gd name="T53" fmla="*/ 73 h 96"/>
                <a:gd name="T54" fmla="*/ 65 w 81"/>
                <a:gd name="T55" fmla="*/ 65 h 96"/>
                <a:gd name="T56" fmla="*/ 65 w 81"/>
                <a:gd name="T57" fmla="*/ 65 h 96"/>
                <a:gd name="T58" fmla="*/ 77 w 81"/>
                <a:gd name="T59" fmla="*/ 36 h 96"/>
                <a:gd name="T60" fmla="*/ 67 w 81"/>
                <a:gd name="T61" fmla="*/ 10 h 96"/>
                <a:gd name="T62" fmla="*/ 57 w 81"/>
                <a:gd name="T63" fmla="*/ 16 h 96"/>
                <a:gd name="T64" fmla="*/ 16 w 81"/>
                <a:gd name="T65" fmla="*/ 16 h 96"/>
                <a:gd name="T66" fmla="*/ 16 w 81"/>
                <a:gd name="T67" fmla="*/ 57 h 96"/>
                <a:gd name="T68" fmla="*/ 57 w 81"/>
                <a:gd name="T69" fmla="*/ 57 h 96"/>
                <a:gd name="T70" fmla="*/ 65 w 81"/>
                <a:gd name="T71" fmla="*/ 36 h 96"/>
                <a:gd name="T72" fmla="*/ 57 w 81"/>
                <a:gd name="T73" fmla="*/ 1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6">
                  <a:moveTo>
                    <a:pt x="69" y="1"/>
                  </a:moveTo>
                  <a:cubicBezTo>
                    <a:pt x="70" y="0"/>
                    <a:pt x="71" y="0"/>
                    <a:pt x="72" y="1"/>
                  </a:cubicBezTo>
                  <a:cubicBezTo>
                    <a:pt x="73" y="2"/>
                    <a:pt x="73" y="3"/>
                    <a:pt x="72" y="4"/>
                  </a:cubicBezTo>
                  <a:cubicBezTo>
                    <a:pt x="70" y="7"/>
                    <a:pt x="70" y="7"/>
                    <a:pt x="70" y="7"/>
                  </a:cubicBezTo>
                  <a:cubicBezTo>
                    <a:pt x="73" y="10"/>
                    <a:pt x="76" y="15"/>
                    <a:pt x="78" y="19"/>
                  </a:cubicBezTo>
                  <a:cubicBezTo>
                    <a:pt x="80" y="25"/>
                    <a:pt x="81" y="30"/>
                    <a:pt x="81" y="36"/>
                  </a:cubicBezTo>
                  <a:cubicBezTo>
                    <a:pt x="81" y="42"/>
                    <a:pt x="80" y="48"/>
                    <a:pt x="78" y="53"/>
                  </a:cubicBezTo>
                  <a:cubicBezTo>
                    <a:pt x="76" y="59"/>
                    <a:pt x="72" y="64"/>
                    <a:pt x="68" y="68"/>
                  </a:cubicBezTo>
                  <a:cubicBezTo>
                    <a:pt x="64" y="72"/>
                    <a:pt x="59" y="75"/>
                    <a:pt x="54" y="78"/>
                  </a:cubicBezTo>
                  <a:cubicBezTo>
                    <a:pt x="54" y="78"/>
                    <a:pt x="54" y="78"/>
                    <a:pt x="54" y="78"/>
                  </a:cubicBezTo>
                  <a:cubicBezTo>
                    <a:pt x="49" y="79"/>
                    <a:pt x="45" y="80"/>
                    <a:pt x="40" y="81"/>
                  </a:cubicBezTo>
                  <a:cubicBezTo>
                    <a:pt x="40" y="81"/>
                    <a:pt x="40" y="81"/>
                    <a:pt x="40" y="81"/>
                  </a:cubicBezTo>
                  <a:cubicBezTo>
                    <a:pt x="40" y="88"/>
                    <a:pt x="40" y="88"/>
                    <a:pt x="40" y="88"/>
                  </a:cubicBezTo>
                  <a:cubicBezTo>
                    <a:pt x="55" y="88"/>
                    <a:pt x="55" y="88"/>
                    <a:pt x="55" y="88"/>
                  </a:cubicBezTo>
                  <a:cubicBezTo>
                    <a:pt x="57" y="88"/>
                    <a:pt x="59" y="90"/>
                    <a:pt x="59" y="92"/>
                  </a:cubicBezTo>
                  <a:cubicBezTo>
                    <a:pt x="59" y="94"/>
                    <a:pt x="57" y="96"/>
                    <a:pt x="55" y="96"/>
                  </a:cubicBezTo>
                  <a:cubicBezTo>
                    <a:pt x="37" y="96"/>
                    <a:pt x="37" y="96"/>
                    <a:pt x="37" y="96"/>
                  </a:cubicBezTo>
                  <a:cubicBezTo>
                    <a:pt x="37" y="96"/>
                    <a:pt x="37" y="96"/>
                    <a:pt x="37" y="96"/>
                  </a:cubicBezTo>
                  <a:cubicBezTo>
                    <a:pt x="37" y="96"/>
                    <a:pt x="37" y="96"/>
                    <a:pt x="37" y="96"/>
                  </a:cubicBezTo>
                  <a:cubicBezTo>
                    <a:pt x="18" y="96"/>
                    <a:pt x="18" y="96"/>
                    <a:pt x="18" y="96"/>
                  </a:cubicBezTo>
                  <a:cubicBezTo>
                    <a:pt x="16" y="96"/>
                    <a:pt x="15" y="94"/>
                    <a:pt x="15" y="92"/>
                  </a:cubicBezTo>
                  <a:cubicBezTo>
                    <a:pt x="15" y="90"/>
                    <a:pt x="16" y="88"/>
                    <a:pt x="18" y="88"/>
                  </a:cubicBezTo>
                  <a:cubicBezTo>
                    <a:pt x="33" y="88"/>
                    <a:pt x="33" y="88"/>
                    <a:pt x="33" y="88"/>
                  </a:cubicBezTo>
                  <a:cubicBezTo>
                    <a:pt x="33" y="81"/>
                    <a:pt x="33" y="81"/>
                    <a:pt x="33" y="81"/>
                  </a:cubicBezTo>
                  <a:cubicBezTo>
                    <a:pt x="33" y="81"/>
                    <a:pt x="33" y="81"/>
                    <a:pt x="33" y="81"/>
                  </a:cubicBezTo>
                  <a:cubicBezTo>
                    <a:pt x="28" y="80"/>
                    <a:pt x="24" y="79"/>
                    <a:pt x="20" y="78"/>
                  </a:cubicBezTo>
                  <a:cubicBezTo>
                    <a:pt x="20" y="78"/>
                    <a:pt x="20" y="78"/>
                    <a:pt x="20" y="78"/>
                  </a:cubicBezTo>
                  <a:cubicBezTo>
                    <a:pt x="15" y="76"/>
                    <a:pt x="11" y="73"/>
                    <a:pt x="7" y="69"/>
                  </a:cubicBezTo>
                  <a:cubicBezTo>
                    <a:pt x="5" y="72"/>
                    <a:pt x="5" y="72"/>
                    <a:pt x="5" y="72"/>
                  </a:cubicBezTo>
                  <a:cubicBezTo>
                    <a:pt x="4" y="73"/>
                    <a:pt x="2" y="73"/>
                    <a:pt x="1" y="72"/>
                  </a:cubicBezTo>
                  <a:cubicBezTo>
                    <a:pt x="0" y="71"/>
                    <a:pt x="0" y="69"/>
                    <a:pt x="1" y="69"/>
                  </a:cubicBezTo>
                  <a:cubicBezTo>
                    <a:pt x="10" y="60"/>
                    <a:pt x="10" y="60"/>
                    <a:pt x="10" y="60"/>
                  </a:cubicBezTo>
                  <a:cubicBezTo>
                    <a:pt x="4" y="54"/>
                    <a:pt x="1" y="46"/>
                    <a:pt x="1" y="36"/>
                  </a:cubicBezTo>
                  <a:cubicBezTo>
                    <a:pt x="1" y="26"/>
                    <a:pt x="5" y="17"/>
                    <a:pt x="11" y="11"/>
                  </a:cubicBezTo>
                  <a:cubicBezTo>
                    <a:pt x="11" y="11"/>
                    <a:pt x="11" y="11"/>
                    <a:pt x="11" y="11"/>
                  </a:cubicBezTo>
                  <a:cubicBezTo>
                    <a:pt x="18" y="4"/>
                    <a:pt x="27" y="0"/>
                    <a:pt x="37" y="0"/>
                  </a:cubicBezTo>
                  <a:cubicBezTo>
                    <a:pt x="46" y="0"/>
                    <a:pt x="54" y="4"/>
                    <a:pt x="61" y="9"/>
                  </a:cubicBezTo>
                  <a:cubicBezTo>
                    <a:pt x="65" y="5"/>
                    <a:pt x="65" y="5"/>
                    <a:pt x="65" y="5"/>
                  </a:cubicBezTo>
                  <a:cubicBezTo>
                    <a:pt x="65" y="5"/>
                    <a:pt x="65" y="5"/>
                    <a:pt x="65" y="5"/>
                  </a:cubicBezTo>
                  <a:cubicBezTo>
                    <a:pt x="65" y="5"/>
                    <a:pt x="65" y="5"/>
                    <a:pt x="65" y="5"/>
                  </a:cubicBezTo>
                  <a:cubicBezTo>
                    <a:pt x="65" y="5"/>
                    <a:pt x="65" y="5"/>
                    <a:pt x="65" y="5"/>
                  </a:cubicBezTo>
                  <a:cubicBezTo>
                    <a:pt x="69" y="1"/>
                    <a:pt x="69" y="1"/>
                    <a:pt x="69" y="1"/>
                  </a:cubicBezTo>
                  <a:close/>
                  <a:moveTo>
                    <a:pt x="67" y="10"/>
                  </a:moveTo>
                  <a:cubicBezTo>
                    <a:pt x="67" y="10"/>
                    <a:pt x="67" y="10"/>
                    <a:pt x="67" y="10"/>
                  </a:cubicBezTo>
                  <a:cubicBezTo>
                    <a:pt x="64" y="12"/>
                    <a:pt x="64" y="12"/>
                    <a:pt x="64" y="12"/>
                  </a:cubicBezTo>
                  <a:cubicBezTo>
                    <a:pt x="69" y="19"/>
                    <a:pt x="73" y="27"/>
                    <a:pt x="73" y="36"/>
                  </a:cubicBezTo>
                  <a:cubicBezTo>
                    <a:pt x="73" y="46"/>
                    <a:pt x="69" y="55"/>
                    <a:pt x="62" y="62"/>
                  </a:cubicBezTo>
                  <a:cubicBezTo>
                    <a:pt x="62" y="62"/>
                    <a:pt x="62" y="62"/>
                    <a:pt x="62" y="62"/>
                  </a:cubicBezTo>
                  <a:cubicBezTo>
                    <a:pt x="56" y="69"/>
                    <a:pt x="47" y="73"/>
                    <a:pt x="37" y="73"/>
                  </a:cubicBezTo>
                  <a:cubicBezTo>
                    <a:pt x="28" y="73"/>
                    <a:pt x="19" y="69"/>
                    <a:pt x="13" y="64"/>
                  </a:cubicBezTo>
                  <a:cubicBezTo>
                    <a:pt x="10" y="66"/>
                    <a:pt x="10" y="66"/>
                    <a:pt x="10" y="66"/>
                  </a:cubicBezTo>
                  <a:cubicBezTo>
                    <a:pt x="13" y="69"/>
                    <a:pt x="17" y="72"/>
                    <a:pt x="21" y="73"/>
                  </a:cubicBezTo>
                  <a:cubicBezTo>
                    <a:pt x="26" y="75"/>
                    <a:pt x="31" y="76"/>
                    <a:pt x="37" y="76"/>
                  </a:cubicBezTo>
                  <a:cubicBezTo>
                    <a:pt x="42" y="76"/>
                    <a:pt x="47" y="75"/>
                    <a:pt x="52" y="73"/>
                  </a:cubicBezTo>
                  <a:cubicBezTo>
                    <a:pt x="52" y="73"/>
                    <a:pt x="52" y="73"/>
                    <a:pt x="52" y="73"/>
                  </a:cubicBezTo>
                  <a:cubicBezTo>
                    <a:pt x="57" y="71"/>
                    <a:pt x="61" y="68"/>
                    <a:pt x="65" y="65"/>
                  </a:cubicBezTo>
                  <a:cubicBezTo>
                    <a:pt x="65" y="65"/>
                    <a:pt x="65" y="65"/>
                    <a:pt x="65" y="65"/>
                  </a:cubicBezTo>
                  <a:cubicBezTo>
                    <a:pt x="65" y="65"/>
                    <a:pt x="65" y="65"/>
                    <a:pt x="65" y="65"/>
                  </a:cubicBezTo>
                  <a:cubicBezTo>
                    <a:pt x="69" y="61"/>
                    <a:pt x="72" y="57"/>
                    <a:pt x="74" y="52"/>
                  </a:cubicBezTo>
                  <a:cubicBezTo>
                    <a:pt x="76" y="47"/>
                    <a:pt x="77" y="42"/>
                    <a:pt x="77" y="36"/>
                  </a:cubicBezTo>
                  <a:cubicBezTo>
                    <a:pt x="77" y="31"/>
                    <a:pt x="76" y="26"/>
                    <a:pt x="74" y="21"/>
                  </a:cubicBezTo>
                  <a:cubicBezTo>
                    <a:pt x="72" y="17"/>
                    <a:pt x="69" y="13"/>
                    <a:pt x="67" y="10"/>
                  </a:cubicBezTo>
                  <a:close/>
                  <a:moveTo>
                    <a:pt x="57" y="16"/>
                  </a:moveTo>
                  <a:cubicBezTo>
                    <a:pt x="57" y="16"/>
                    <a:pt x="57" y="16"/>
                    <a:pt x="57" y="16"/>
                  </a:cubicBezTo>
                  <a:cubicBezTo>
                    <a:pt x="52" y="11"/>
                    <a:pt x="45" y="8"/>
                    <a:pt x="37" y="8"/>
                  </a:cubicBezTo>
                  <a:cubicBezTo>
                    <a:pt x="29" y="8"/>
                    <a:pt x="22" y="11"/>
                    <a:pt x="16" y="16"/>
                  </a:cubicBezTo>
                  <a:cubicBezTo>
                    <a:pt x="11" y="21"/>
                    <a:pt x="8" y="28"/>
                    <a:pt x="8" y="36"/>
                  </a:cubicBezTo>
                  <a:cubicBezTo>
                    <a:pt x="8" y="44"/>
                    <a:pt x="11" y="51"/>
                    <a:pt x="16" y="57"/>
                  </a:cubicBezTo>
                  <a:cubicBezTo>
                    <a:pt x="22" y="62"/>
                    <a:pt x="29" y="65"/>
                    <a:pt x="37" y="65"/>
                  </a:cubicBezTo>
                  <a:cubicBezTo>
                    <a:pt x="44" y="65"/>
                    <a:pt x="52" y="62"/>
                    <a:pt x="57" y="57"/>
                  </a:cubicBezTo>
                  <a:cubicBezTo>
                    <a:pt x="57" y="57"/>
                    <a:pt x="57" y="57"/>
                    <a:pt x="57" y="57"/>
                  </a:cubicBezTo>
                  <a:cubicBezTo>
                    <a:pt x="62" y="51"/>
                    <a:pt x="65" y="44"/>
                    <a:pt x="65" y="36"/>
                  </a:cubicBezTo>
                  <a:cubicBezTo>
                    <a:pt x="65" y="28"/>
                    <a:pt x="62" y="21"/>
                    <a:pt x="57" y="16"/>
                  </a:cubicBezTo>
                  <a:cubicBezTo>
                    <a:pt x="57" y="16"/>
                    <a:pt x="57" y="16"/>
                    <a:pt x="57" y="16"/>
                  </a:cubicBezTo>
                  <a:cubicBezTo>
                    <a:pt x="57" y="16"/>
                    <a:pt x="57" y="16"/>
                    <a:pt x="57"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solidFill>
                  <a:schemeClr val="bg1">
                    <a:lumMod val="65000"/>
                  </a:schemeClr>
                </a:solidFill>
              </a:endParaRPr>
            </a:p>
          </p:txBody>
        </p:sp>
        <p:sp>
          <p:nvSpPr>
            <p:cNvPr id="25" name="Freeform 24">
              <a:extLst>
                <a:ext uri="{FF2B5EF4-FFF2-40B4-BE49-F238E27FC236}">
                  <a16:creationId xmlns:a16="http://schemas.microsoft.com/office/drawing/2014/main" id="{3BB1DB0F-4F0C-43AF-99C2-EBF453750726}"/>
                </a:ext>
              </a:extLst>
            </p:cNvPr>
            <p:cNvSpPr>
              <a:spLocks noEditPoints="1"/>
            </p:cNvSpPr>
            <p:nvPr/>
          </p:nvSpPr>
          <p:spPr bwMode="auto">
            <a:xfrm>
              <a:off x="2780415" y="2864679"/>
              <a:ext cx="262998" cy="248389"/>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solidFill>
                  <a:schemeClr val="bg1">
                    <a:lumMod val="65000"/>
                  </a:schemeClr>
                </a:solidFill>
              </a:endParaRPr>
            </a:p>
          </p:txBody>
        </p:sp>
        <p:sp>
          <p:nvSpPr>
            <p:cNvPr id="26" name="Freeform 25">
              <a:extLst>
                <a:ext uri="{FF2B5EF4-FFF2-40B4-BE49-F238E27FC236}">
                  <a16:creationId xmlns:a16="http://schemas.microsoft.com/office/drawing/2014/main" id="{0F38B6A7-8123-4E28-B56D-1C3B53125B4A}"/>
                </a:ext>
              </a:extLst>
            </p:cNvPr>
            <p:cNvSpPr>
              <a:spLocks noEditPoints="1"/>
            </p:cNvSpPr>
            <p:nvPr/>
          </p:nvSpPr>
          <p:spPr bwMode="auto">
            <a:xfrm>
              <a:off x="3887139" y="2856666"/>
              <a:ext cx="262998" cy="264414"/>
            </a:xfrm>
            <a:custGeom>
              <a:avLst/>
              <a:gdLst>
                <a:gd name="T0" fmla="*/ 62 w 98"/>
                <a:gd name="T1" fmla="*/ 39 h 98"/>
                <a:gd name="T2" fmla="*/ 51 w 98"/>
                <a:gd name="T3" fmla="*/ 43 h 98"/>
                <a:gd name="T4" fmla="*/ 58 w 98"/>
                <a:gd name="T5" fmla="*/ 41 h 98"/>
                <a:gd name="T6" fmla="*/ 56 w 98"/>
                <a:gd name="T7" fmla="*/ 44 h 98"/>
                <a:gd name="T8" fmla="*/ 40 w 98"/>
                <a:gd name="T9" fmla="*/ 50 h 98"/>
                <a:gd name="T10" fmla="*/ 40 w 98"/>
                <a:gd name="T11" fmla="*/ 37 h 98"/>
                <a:gd name="T12" fmla="*/ 39 w 98"/>
                <a:gd name="T13" fmla="*/ 42 h 98"/>
                <a:gd name="T14" fmla="*/ 41 w 98"/>
                <a:gd name="T15" fmla="*/ 44 h 98"/>
                <a:gd name="T16" fmla="*/ 94 w 98"/>
                <a:gd name="T17" fmla="*/ 0 h 98"/>
                <a:gd name="T18" fmla="*/ 3 w 98"/>
                <a:gd name="T19" fmla="*/ 98 h 98"/>
                <a:gd name="T20" fmla="*/ 91 w 98"/>
                <a:gd name="T21" fmla="*/ 91 h 98"/>
                <a:gd name="T22" fmla="*/ 91 w 98"/>
                <a:gd name="T23" fmla="*/ 91 h 98"/>
                <a:gd name="T24" fmla="*/ 15 w 98"/>
                <a:gd name="T25" fmla="*/ 7 h 98"/>
                <a:gd name="T26" fmla="*/ 35 w 98"/>
                <a:gd name="T27" fmla="*/ 7 h 98"/>
                <a:gd name="T28" fmla="*/ 55 w 98"/>
                <a:gd name="T29" fmla="*/ 7 h 98"/>
                <a:gd name="T30" fmla="*/ 76 w 98"/>
                <a:gd name="T31" fmla="*/ 7 h 98"/>
                <a:gd name="T32" fmla="*/ 91 w 98"/>
                <a:gd name="T33" fmla="*/ 7 h 98"/>
                <a:gd name="T34" fmla="*/ 80 w 98"/>
                <a:gd name="T35" fmla="*/ 48 h 98"/>
                <a:gd name="T36" fmla="*/ 71 w 98"/>
                <a:gd name="T37" fmla="*/ 39 h 98"/>
                <a:gd name="T38" fmla="*/ 75 w 98"/>
                <a:gd name="T39" fmla="*/ 41 h 98"/>
                <a:gd name="T40" fmla="*/ 74 w 98"/>
                <a:gd name="T41" fmla="*/ 44 h 98"/>
                <a:gd name="T42" fmla="*/ 75 w 98"/>
                <a:gd name="T43" fmla="*/ 67 h 98"/>
                <a:gd name="T44" fmla="*/ 80 w 98"/>
                <a:gd name="T45" fmla="*/ 56 h 98"/>
                <a:gd name="T46" fmla="*/ 71 w 98"/>
                <a:gd name="T47" fmla="*/ 65 h 98"/>
                <a:gd name="T48" fmla="*/ 77 w 98"/>
                <a:gd name="T49" fmla="*/ 60 h 98"/>
                <a:gd name="T50" fmla="*/ 74 w 98"/>
                <a:gd name="T51" fmla="*/ 59 h 98"/>
                <a:gd name="T52" fmla="*/ 45 w 98"/>
                <a:gd name="T53" fmla="*/ 82 h 98"/>
                <a:gd name="T54" fmla="*/ 36 w 98"/>
                <a:gd name="T55" fmla="*/ 73 h 98"/>
                <a:gd name="T56" fmla="*/ 39 w 98"/>
                <a:gd name="T57" fmla="*/ 76 h 98"/>
                <a:gd name="T58" fmla="*/ 41 w 98"/>
                <a:gd name="T59" fmla="*/ 79 h 98"/>
                <a:gd name="T60" fmla="*/ 39 w 98"/>
                <a:gd name="T61" fmla="*/ 76 h 98"/>
                <a:gd name="T62" fmla="*/ 27 w 98"/>
                <a:gd name="T63" fmla="*/ 65 h 98"/>
                <a:gd name="T64" fmla="*/ 18 w 98"/>
                <a:gd name="T65" fmla="*/ 56 h 98"/>
                <a:gd name="T66" fmla="*/ 21 w 98"/>
                <a:gd name="T67" fmla="*/ 59 h 98"/>
                <a:gd name="T68" fmla="*/ 24 w 98"/>
                <a:gd name="T69" fmla="*/ 62 h 98"/>
                <a:gd name="T70" fmla="*/ 21 w 98"/>
                <a:gd name="T71" fmla="*/ 59 h 98"/>
                <a:gd name="T72" fmla="*/ 27 w 98"/>
                <a:gd name="T73" fmla="*/ 82 h 98"/>
                <a:gd name="T74" fmla="*/ 18 w 98"/>
                <a:gd name="T75" fmla="*/ 73 h 98"/>
                <a:gd name="T76" fmla="*/ 21 w 98"/>
                <a:gd name="T77" fmla="*/ 76 h 98"/>
                <a:gd name="T78" fmla="*/ 24 w 98"/>
                <a:gd name="T79" fmla="*/ 79 h 98"/>
                <a:gd name="T80" fmla="*/ 21 w 98"/>
                <a:gd name="T81" fmla="*/ 76 h 98"/>
                <a:gd name="T82" fmla="*/ 62 w 98"/>
                <a:gd name="T83" fmla="*/ 65 h 98"/>
                <a:gd name="T84" fmla="*/ 53 w 98"/>
                <a:gd name="T85" fmla="*/ 56 h 98"/>
                <a:gd name="T86" fmla="*/ 56 w 98"/>
                <a:gd name="T87" fmla="*/ 59 h 98"/>
                <a:gd name="T88" fmla="*/ 59 w 98"/>
                <a:gd name="T89" fmla="*/ 62 h 98"/>
                <a:gd name="T90" fmla="*/ 53 w 98"/>
                <a:gd name="T91" fmla="*/ 82 h 98"/>
                <a:gd name="T92" fmla="*/ 64 w 98"/>
                <a:gd name="T93" fmla="*/ 77 h 98"/>
                <a:gd name="T94" fmla="*/ 53 w 98"/>
                <a:gd name="T95" fmla="*/ 73 h 98"/>
                <a:gd name="T96" fmla="*/ 56 w 98"/>
                <a:gd name="T97" fmla="*/ 76 h 98"/>
                <a:gd name="T98" fmla="*/ 58 w 98"/>
                <a:gd name="T99" fmla="*/ 79 h 98"/>
                <a:gd name="T100" fmla="*/ 36 w 98"/>
                <a:gd name="T101" fmla="*/ 65 h 98"/>
                <a:gd name="T102" fmla="*/ 45 w 98"/>
                <a:gd name="T103" fmla="*/ 56 h 98"/>
                <a:gd name="T104" fmla="*/ 36 w 98"/>
                <a:gd name="T105" fmla="*/ 65 h 98"/>
                <a:gd name="T106" fmla="*/ 41 w 98"/>
                <a:gd name="T107" fmla="*/ 59 h 98"/>
                <a:gd name="T108" fmla="*/ 40 w 98"/>
                <a:gd name="T109" fmla="*/ 6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8" h="98">
                  <a:moveTo>
                    <a:pt x="53" y="48"/>
                  </a:moveTo>
                  <a:cubicBezTo>
                    <a:pt x="54" y="49"/>
                    <a:pt x="56" y="50"/>
                    <a:pt x="58" y="50"/>
                  </a:cubicBezTo>
                  <a:cubicBezTo>
                    <a:pt x="59" y="50"/>
                    <a:pt x="61" y="49"/>
                    <a:pt x="62" y="48"/>
                  </a:cubicBezTo>
                  <a:cubicBezTo>
                    <a:pt x="63" y="46"/>
                    <a:pt x="64" y="45"/>
                    <a:pt x="64" y="43"/>
                  </a:cubicBezTo>
                  <a:cubicBezTo>
                    <a:pt x="64" y="41"/>
                    <a:pt x="63" y="40"/>
                    <a:pt x="62" y="39"/>
                  </a:cubicBezTo>
                  <a:cubicBezTo>
                    <a:pt x="62" y="39"/>
                    <a:pt x="62" y="39"/>
                    <a:pt x="62" y="39"/>
                  </a:cubicBezTo>
                  <a:cubicBezTo>
                    <a:pt x="61" y="37"/>
                    <a:pt x="59" y="37"/>
                    <a:pt x="58" y="37"/>
                  </a:cubicBezTo>
                  <a:cubicBezTo>
                    <a:pt x="56" y="37"/>
                    <a:pt x="54" y="37"/>
                    <a:pt x="53" y="39"/>
                  </a:cubicBezTo>
                  <a:cubicBezTo>
                    <a:pt x="53" y="39"/>
                    <a:pt x="53" y="39"/>
                    <a:pt x="53" y="39"/>
                  </a:cubicBezTo>
                  <a:cubicBezTo>
                    <a:pt x="52" y="40"/>
                    <a:pt x="51" y="41"/>
                    <a:pt x="51" y="43"/>
                  </a:cubicBezTo>
                  <a:cubicBezTo>
                    <a:pt x="51" y="45"/>
                    <a:pt x="52" y="46"/>
                    <a:pt x="53" y="48"/>
                  </a:cubicBezTo>
                  <a:cubicBezTo>
                    <a:pt x="53" y="48"/>
                    <a:pt x="53" y="48"/>
                    <a:pt x="53" y="48"/>
                  </a:cubicBezTo>
                  <a:close/>
                  <a:moveTo>
                    <a:pt x="56" y="42"/>
                  </a:moveTo>
                  <a:cubicBezTo>
                    <a:pt x="56" y="42"/>
                    <a:pt x="56" y="42"/>
                    <a:pt x="56" y="42"/>
                  </a:cubicBezTo>
                  <a:cubicBezTo>
                    <a:pt x="57" y="41"/>
                    <a:pt x="57" y="41"/>
                    <a:pt x="58" y="41"/>
                  </a:cubicBezTo>
                  <a:cubicBezTo>
                    <a:pt x="58" y="41"/>
                    <a:pt x="59" y="41"/>
                    <a:pt x="59" y="42"/>
                  </a:cubicBezTo>
                  <a:cubicBezTo>
                    <a:pt x="59" y="42"/>
                    <a:pt x="59" y="43"/>
                    <a:pt x="59" y="43"/>
                  </a:cubicBezTo>
                  <a:cubicBezTo>
                    <a:pt x="59" y="44"/>
                    <a:pt x="59" y="44"/>
                    <a:pt x="59" y="44"/>
                  </a:cubicBezTo>
                  <a:cubicBezTo>
                    <a:pt x="59" y="45"/>
                    <a:pt x="58" y="45"/>
                    <a:pt x="58" y="45"/>
                  </a:cubicBezTo>
                  <a:cubicBezTo>
                    <a:pt x="57" y="45"/>
                    <a:pt x="57" y="45"/>
                    <a:pt x="56" y="44"/>
                  </a:cubicBezTo>
                  <a:cubicBezTo>
                    <a:pt x="56" y="44"/>
                    <a:pt x="56" y="44"/>
                    <a:pt x="56" y="43"/>
                  </a:cubicBezTo>
                  <a:cubicBezTo>
                    <a:pt x="56" y="43"/>
                    <a:pt x="56" y="42"/>
                    <a:pt x="56" y="42"/>
                  </a:cubicBezTo>
                  <a:close/>
                  <a:moveTo>
                    <a:pt x="36" y="48"/>
                  </a:moveTo>
                  <a:cubicBezTo>
                    <a:pt x="36" y="48"/>
                    <a:pt x="36" y="48"/>
                    <a:pt x="36" y="48"/>
                  </a:cubicBezTo>
                  <a:cubicBezTo>
                    <a:pt x="37" y="49"/>
                    <a:pt x="38" y="50"/>
                    <a:pt x="40" y="50"/>
                  </a:cubicBezTo>
                  <a:cubicBezTo>
                    <a:pt x="42" y="50"/>
                    <a:pt x="43" y="49"/>
                    <a:pt x="45" y="48"/>
                  </a:cubicBezTo>
                  <a:cubicBezTo>
                    <a:pt x="46" y="46"/>
                    <a:pt x="47" y="45"/>
                    <a:pt x="47" y="43"/>
                  </a:cubicBezTo>
                  <a:cubicBezTo>
                    <a:pt x="47" y="41"/>
                    <a:pt x="46" y="40"/>
                    <a:pt x="45" y="39"/>
                  </a:cubicBezTo>
                  <a:cubicBezTo>
                    <a:pt x="45" y="39"/>
                    <a:pt x="45" y="39"/>
                    <a:pt x="45" y="39"/>
                  </a:cubicBezTo>
                  <a:cubicBezTo>
                    <a:pt x="43" y="37"/>
                    <a:pt x="42" y="37"/>
                    <a:pt x="40" y="37"/>
                  </a:cubicBezTo>
                  <a:cubicBezTo>
                    <a:pt x="38" y="37"/>
                    <a:pt x="37" y="37"/>
                    <a:pt x="36" y="39"/>
                  </a:cubicBezTo>
                  <a:cubicBezTo>
                    <a:pt x="34" y="40"/>
                    <a:pt x="34" y="41"/>
                    <a:pt x="34" y="43"/>
                  </a:cubicBezTo>
                  <a:cubicBezTo>
                    <a:pt x="34" y="45"/>
                    <a:pt x="34" y="46"/>
                    <a:pt x="36" y="48"/>
                  </a:cubicBezTo>
                  <a:close/>
                  <a:moveTo>
                    <a:pt x="39" y="42"/>
                  </a:moveTo>
                  <a:cubicBezTo>
                    <a:pt x="39" y="42"/>
                    <a:pt x="39" y="42"/>
                    <a:pt x="39" y="42"/>
                  </a:cubicBezTo>
                  <a:cubicBezTo>
                    <a:pt x="39" y="41"/>
                    <a:pt x="40" y="41"/>
                    <a:pt x="40" y="41"/>
                  </a:cubicBezTo>
                  <a:cubicBezTo>
                    <a:pt x="41" y="41"/>
                    <a:pt x="41" y="41"/>
                    <a:pt x="41" y="42"/>
                  </a:cubicBezTo>
                  <a:cubicBezTo>
                    <a:pt x="41" y="42"/>
                    <a:pt x="41" y="42"/>
                    <a:pt x="41" y="42"/>
                  </a:cubicBezTo>
                  <a:cubicBezTo>
                    <a:pt x="42" y="42"/>
                    <a:pt x="42" y="43"/>
                    <a:pt x="42" y="43"/>
                  </a:cubicBezTo>
                  <a:cubicBezTo>
                    <a:pt x="42" y="44"/>
                    <a:pt x="42" y="44"/>
                    <a:pt x="41" y="44"/>
                  </a:cubicBezTo>
                  <a:cubicBezTo>
                    <a:pt x="41" y="45"/>
                    <a:pt x="41" y="45"/>
                    <a:pt x="40" y="45"/>
                  </a:cubicBezTo>
                  <a:cubicBezTo>
                    <a:pt x="40" y="45"/>
                    <a:pt x="39" y="45"/>
                    <a:pt x="39" y="44"/>
                  </a:cubicBezTo>
                  <a:cubicBezTo>
                    <a:pt x="38" y="44"/>
                    <a:pt x="38" y="44"/>
                    <a:pt x="38" y="43"/>
                  </a:cubicBezTo>
                  <a:cubicBezTo>
                    <a:pt x="38" y="43"/>
                    <a:pt x="38" y="42"/>
                    <a:pt x="39" y="42"/>
                  </a:cubicBezTo>
                  <a:close/>
                  <a:moveTo>
                    <a:pt x="94" y="0"/>
                  </a:moveTo>
                  <a:cubicBezTo>
                    <a:pt x="94" y="0"/>
                    <a:pt x="94" y="0"/>
                    <a:pt x="94" y="0"/>
                  </a:cubicBezTo>
                  <a:cubicBezTo>
                    <a:pt x="3" y="0"/>
                    <a:pt x="3" y="0"/>
                    <a:pt x="3" y="0"/>
                  </a:cubicBezTo>
                  <a:cubicBezTo>
                    <a:pt x="1" y="0"/>
                    <a:pt x="0" y="1"/>
                    <a:pt x="0" y="4"/>
                  </a:cubicBezTo>
                  <a:cubicBezTo>
                    <a:pt x="0" y="94"/>
                    <a:pt x="0" y="94"/>
                    <a:pt x="0" y="94"/>
                  </a:cubicBezTo>
                  <a:cubicBezTo>
                    <a:pt x="0" y="97"/>
                    <a:pt x="1" y="98"/>
                    <a:pt x="3" y="98"/>
                  </a:cubicBezTo>
                  <a:cubicBezTo>
                    <a:pt x="94" y="98"/>
                    <a:pt x="94" y="98"/>
                    <a:pt x="94" y="98"/>
                  </a:cubicBezTo>
                  <a:cubicBezTo>
                    <a:pt x="96" y="98"/>
                    <a:pt x="98" y="97"/>
                    <a:pt x="98" y="94"/>
                  </a:cubicBezTo>
                  <a:cubicBezTo>
                    <a:pt x="98" y="4"/>
                    <a:pt x="98" y="4"/>
                    <a:pt x="98" y="4"/>
                  </a:cubicBezTo>
                  <a:cubicBezTo>
                    <a:pt x="98" y="1"/>
                    <a:pt x="96" y="0"/>
                    <a:pt x="94" y="0"/>
                  </a:cubicBezTo>
                  <a:close/>
                  <a:moveTo>
                    <a:pt x="91" y="91"/>
                  </a:moveTo>
                  <a:cubicBezTo>
                    <a:pt x="91" y="91"/>
                    <a:pt x="91" y="91"/>
                    <a:pt x="91" y="91"/>
                  </a:cubicBezTo>
                  <a:cubicBezTo>
                    <a:pt x="7" y="91"/>
                    <a:pt x="7" y="91"/>
                    <a:pt x="7" y="91"/>
                  </a:cubicBezTo>
                  <a:cubicBezTo>
                    <a:pt x="7" y="29"/>
                    <a:pt x="7" y="29"/>
                    <a:pt x="7" y="29"/>
                  </a:cubicBezTo>
                  <a:cubicBezTo>
                    <a:pt x="91" y="29"/>
                    <a:pt x="91" y="29"/>
                    <a:pt x="91" y="29"/>
                  </a:cubicBezTo>
                  <a:cubicBezTo>
                    <a:pt x="91" y="91"/>
                    <a:pt x="91" y="91"/>
                    <a:pt x="91" y="91"/>
                  </a:cubicBezTo>
                  <a:close/>
                  <a:moveTo>
                    <a:pt x="91" y="25"/>
                  </a:moveTo>
                  <a:cubicBezTo>
                    <a:pt x="91" y="25"/>
                    <a:pt x="91" y="25"/>
                    <a:pt x="91" y="25"/>
                  </a:cubicBezTo>
                  <a:cubicBezTo>
                    <a:pt x="7" y="25"/>
                    <a:pt x="7" y="25"/>
                    <a:pt x="7" y="25"/>
                  </a:cubicBezTo>
                  <a:cubicBezTo>
                    <a:pt x="7" y="7"/>
                    <a:pt x="7" y="7"/>
                    <a:pt x="7" y="7"/>
                  </a:cubicBezTo>
                  <a:cubicBezTo>
                    <a:pt x="15" y="7"/>
                    <a:pt x="15" y="7"/>
                    <a:pt x="15" y="7"/>
                  </a:cubicBezTo>
                  <a:cubicBezTo>
                    <a:pt x="15" y="13"/>
                    <a:pt x="15" y="13"/>
                    <a:pt x="15" y="13"/>
                  </a:cubicBezTo>
                  <a:cubicBezTo>
                    <a:pt x="15" y="15"/>
                    <a:pt x="16" y="17"/>
                    <a:pt x="18" y="17"/>
                  </a:cubicBezTo>
                  <a:cubicBezTo>
                    <a:pt x="20" y="17"/>
                    <a:pt x="22" y="15"/>
                    <a:pt x="22" y="13"/>
                  </a:cubicBezTo>
                  <a:cubicBezTo>
                    <a:pt x="22" y="7"/>
                    <a:pt x="22" y="7"/>
                    <a:pt x="22" y="7"/>
                  </a:cubicBezTo>
                  <a:cubicBezTo>
                    <a:pt x="35" y="7"/>
                    <a:pt x="35" y="7"/>
                    <a:pt x="35" y="7"/>
                  </a:cubicBezTo>
                  <a:cubicBezTo>
                    <a:pt x="35" y="13"/>
                    <a:pt x="35" y="13"/>
                    <a:pt x="35" y="13"/>
                  </a:cubicBezTo>
                  <a:cubicBezTo>
                    <a:pt x="35" y="15"/>
                    <a:pt x="37" y="17"/>
                    <a:pt x="39" y="17"/>
                  </a:cubicBezTo>
                  <a:cubicBezTo>
                    <a:pt x="41" y="17"/>
                    <a:pt x="42" y="15"/>
                    <a:pt x="42" y="13"/>
                  </a:cubicBezTo>
                  <a:cubicBezTo>
                    <a:pt x="42" y="7"/>
                    <a:pt x="42" y="7"/>
                    <a:pt x="42" y="7"/>
                  </a:cubicBezTo>
                  <a:cubicBezTo>
                    <a:pt x="55" y="7"/>
                    <a:pt x="55" y="7"/>
                    <a:pt x="55" y="7"/>
                  </a:cubicBezTo>
                  <a:cubicBezTo>
                    <a:pt x="55" y="13"/>
                    <a:pt x="55" y="13"/>
                    <a:pt x="55" y="13"/>
                  </a:cubicBezTo>
                  <a:cubicBezTo>
                    <a:pt x="55" y="15"/>
                    <a:pt x="57" y="17"/>
                    <a:pt x="59" y="17"/>
                  </a:cubicBezTo>
                  <a:cubicBezTo>
                    <a:pt x="61" y="17"/>
                    <a:pt x="63" y="15"/>
                    <a:pt x="63" y="13"/>
                  </a:cubicBezTo>
                  <a:cubicBezTo>
                    <a:pt x="63" y="7"/>
                    <a:pt x="63" y="7"/>
                    <a:pt x="63" y="7"/>
                  </a:cubicBezTo>
                  <a:cubicBezTo>
                    <a:pt x="76" y="7"/>
                    <a:pt x="76" y="7"/>
                    <a:pt x="76" y="7"/>
                  </a:cubicBezTo>
                  <a:cubicBezTo>
                    <a:pt x="76" y="13"/>
                    <a:pt x="76" y="13"/>
                    <a:pt x="76" y="13"/>
                  </a:cubicBezTo>
                  <a:cubicBezTo>
                    <a:pt x="76" y="15"/>
                    <a:pt x="77" y="17"/>
                    <a:pt x="79" y="17"/>
                  </a:cubicBezTo>
                  <a:cubicBezTo>
                    <a:pt x="81" y="17"/>
                    <a:pt x="83" y="15"/>
                    <a:pt x="83" y="13"/>
                  </a:cubicBezTo>
                  <a:cubicBezTo>
                    <a:pt x="83" y="7"/>
                    <a:pt x="83" y="7"/>
                    <a:pt x="83" y="7"/>
                  </a:cubicBezTo>
                  <a:cubicBezTo>
                    <a:pt x="91" y="7"/>
                    <a:pt x="91" y="7"/>
                    <a:pt x="91" y="7"/>
                  </a:cubicBezTo>
                  <a:cubicBezTo>
                    <a:pt x="91" y="25"/>
                    <a:pt x="91" y="25"/>
                    <a:pt x="91" y="25"/>
                  </a:cubicBezTo>
                  <a:close/>
                  <a:moveTo>
                    <a:pt x="71" y="48"/>
                  </a:moveTo>
                  <a:cubicBezTo>
                    <a:pt x="71" y="48"/>
                    <a:pt x="71" y="48"/>
                    <a:pt x="71" y="48"/>
                  </a:cubicBezTo>
                  <a:cubicBezTo>
                    <a:pt x="72" y="49"/>
                    <a:pt x="73" y="50"/>
                    <a:pt x="75" y="50"/>
                  </a:cubicBezTo>
                  <a:cubicBezTo>
                    <a:pt x="77" y="50"/>
                    <a:pt x="78" y="49"/>
                    <a:pt x="80" y="48"/>
                  </a:cubicBezTo>
                  <a:cubicBezTo>
                    <a:pt x="81" y="46"/>
                    <a:pt x="82" y="45"/>
                    <a:pt x="82" y="43"/>
                  </a:cubicBezTo>
                  <a:cubicBezTo>
                    <a:pt x="82" y="41"/>
                    <a:pt x="81" y="40"/>
                    <a:pt x="80" y="39"/>
                  </a:cubicBezTo>
                  <a:cubicBezTo>
                    <a:pt x="80" y="39"/>
                    <a:pt x="80" y="39"/>
                    <a:pt x="80" y="39"/>
                  </a:cubicBezTo>
                  <a:cubicBezTo>
                    <a:pt x="78" y="37"/>
                    <a:pt x="77" y="37"/>
                    <a:pt x="75" y="37"/>
                  </a:cubicBezTo>
                  <a:cubicBezTo>
                    <a:pt x="73" y="37"/>
                    <a:pt x="72" y="37"/>
                    <a:pt x="71" y="39"/>
                  </a:cubicBezTo>
                  <a:cubicBezTo>
                    <a:pt x="69" y="40"/>
                    <a:pt x="69" y="41"/>
                    <a:pt x="69" y="43"/>
                  </a:cubicBezTo>
                  <a:cubicBezTo>
                    <a:pt x="69" y="45"/>
                    <a:pt x="69" y="46"/>
                    <a:pt x="71" y="48"/>
                  </a:cubicBezTo>
                  <a:close/>
                  <a:moveTo>
                    <a:pt x="74" y="42"/>
                  </a:moveTo>
                  <a:cubicBezTo>
                    <a:pt x="74" y="42"/>
                    <a:pt x="74" y="42"/>
                    <a:pt x="74" y="42"/>
                  </a:cubicBezTo>
                  <a:cubicBezTo>
                    <a:pt x="74" y="41"/>
                    <a:pt x="75" y="41"/>
                    <a:pt x="75" y="41"/>
                  </a:cubicBezTo>
                  <a:cubicBezTo>
                    <a:pt x="76" y="41"/>
                    <a:pt x="76" y="41"/>
                    <a:pt x="76" y="42"/>
                  </a:cubicBezTo>
                  <a:cubicBezTo>
                    <a:pt x="77" y="42"/>
                    <a:pt x="77" y="43"/>
                    <a:pt x="77" y="43"/>
                  </a:cubicBezTo>
                  <a:cubicBezTo>
                    <a:pt x="77" y="44"/>
                    <a:pt x="77" y="44"/>
                    <a:pt x="76" y="44"/>
                  </a:cubicBezTo>
                  <a:cubicBezTo>
                    <a:pt x="76" y="45"/>
                    <a:pt x="76" y="45"/>
                    <a:pt x="75" y="45"/>
                  </a:cubicBezTo>
                  <a:cubicBezTo>
                    <a:pt x="75" y="45"/>
                    <a:pt x="74" y="45"/>
                    <a:pt x="74" y="44"/>
                  </a:cubicBezTo>
                  <a:cubicBezTo>
                    <a:pt x="73" y="44"/>
                    <a:pt x="73" y="44"/>
                    <a:pt x="73" y="43"/>
                  </a:cubicBezTo>
                  <a:cubicBezTo>
                    <a:pt x="73" y="43"/>
                    <a:pt x="73" y="42"/>
                    <a:pt x="74" y="42"/>
                  </a:cubicBezTo>
                  <a:close/>
                  <a:moveTo>
                    <a:pt x="71" y="65"/>
                  </a:moveTo>
                  <a:cubicBezTo>
                    <a:pt x="71" y="65"/>
                    <a:pt x="71" y="65"/>
                    <a:pt x="71" y="65"/>
                  </a:cubicBezTo>
                  <a:cubicBezTo>
                    <a:pt x="72" y="66"/>
                    <a:pt x="73" y="67"/>
                    <a:pt x="75" y="67"/>
                  </a:cubicBezTo>
                  <a:cubicBezTo>
                    <a:pt x="77" y="67"/>
                    <a:pt x="78" y="66"/>
                    <a:pt x="80" y="65"/>
                  </a:cubicBezTo>
                  <a:cubicBezTo>
                    <a:pt x="80" y="65"/>
                    <a:pt x="80" y="65"/>
                    <a:pt x="80" y="65"/>
                  </a:cubicBezTo>
                  <a:cubicBezTo>
                    <a:pt x="81" y="64"/>
                    <a:pt x="82" y="62"/>
                    <a:pt x="82" y="60"/>
                  </a:cubicBezTo>
                  <a:cubicBezTo>
                    <a:pt x="82" y="59"/>
                    <a:pt x="81" y="57"/>
                    <a:pt x="80" y="56"/>
                  </a:cubicBezTo>
                  <a:cubicBezTo>
                    <a:pt x="80" y="56"/>
                    <a:pt x="80" y="56"/>
                    <a:pt x="80" y="56"/>
                  </a:cubicBezTo>
                  <a:cubicBezTo>
                    <a:pt x="78" y="54"/>
                    <a:pt x="77" y="54"/>
                    <a:pt x="75" y="54"/>
                  </a:cubicBezTo>
                  <a:cubicBezTo>
                    <a:pt x="73" y="54"/>
                    <a:pt x="72" y="54"/>
                    <a:pt x="71" y="56"/>
                  </a:cubicBezTo>
                  <a:cubicBezTo>
                    <a:pt x="69" y="57"/>
                    <a:pt x="69" y="59"/>
                    <a:pt x="69" y="60"/>
                  </a:cubicBezTo>
                  <a:cubicBezTo>
                    <a:pt x="69" y="62"/>
                    <a:pt x="69" y="64"/>
                    <a:pt x="71" y="65"/>
                  </a:cubicBezTo>
                  <a:cubicBezTo>
                    <a:pt x="71" y="65"/>
                    <a:pt x="71" y="65"/>
                    <a:pt x="71" y="65"/>
                  </a:cubicBezTo>
                  <a:close/>
                  <a:moveTo>
                    <a:pt x="74" y="59"/>
                  </a:moveTo>
                  <a:cubicBezTo>
                    <a:pt x="74" y="59"/>
                    <a:pt x="74" y="59"/>
                    <a:pt x="74" y="59"/>
                  </a:cubicBezTo>
                  <a:cubicBezTo>
                    <a:pt x="74" y="59"/>
                    <a:pt x="75" y="58"/>
                    <a:pt x="75" y="58"/>
                  </a:cubicBezTo>
                  <a:cubicBezTo>
                    <a:pt x="76" y="58"/>
                    <a:pt x="76" y="59"/>
                    <a:pt x="76" y="59"/>
                  </a:cubicBezTo>
                  <a:cubicBezTo>
                    <a:pt x="77" y="59"/>
                    <a:pt x="77" y="60"/>
                    <a:pt x="77" y="60"/>
                  </a:cubicBezTo>
                  <a:cubicBezTo>
                    <a:pt x="77" y="61"/>
                    <a:pt x="77" y="61"/>
                    <a:pt x="76" y="62"/>
                  </a:cubicBezTo>
                  <a:cubicBezTo>
                    <a:pt x="76" y="62"/>
                    <a:pt x="76" y="62"/>
                    <a:pt x="75" y="62"/>
                  </a:cubicBezTo>
                  <a:cubicBezTo>
                    <a:pt x="75" y="62"/>
                    <a:pt x="74" y="62"/>
                    <a:pt x="74" y="62"/>
                  </a:cubicBezTo>
                  <a:cubicBezTo>
                    <a:pt x="73" y="61"/>
                    <a:pt x="73" y="61"/>
                    <a:pt x="73" y="60"/>
                  </a:cubicBezTo>
                  <a:cubicBezTo>
                    <a:pt x="73" y="60"/>
                    <a:pt x="73" y="59"/>
                    <a:pt x="74" y="59"/>
                  </a:cubicBezTo>
                  <a:close/>
                  <a:moveTo>
                    <a:pt x="36" y="82"/>
                  </a:moveTo>
                  <a:cubicBezTo>
                    <a:pt x="36" y="82"/>
                    <a:pt x="36" y="82"/>
                    <a:pt x="36" y="82"/>
                  </a:cubicBezTo>
                  <a:cubicBezTo>
                    <a:pt x="37" y="83"/>
                    <a:pt x="38" y="84"/>
                    <a:pt x="40" y="84"/>
                  </a:cubicBezTo>
                  <a:cubicBezTo>
                    <a:pt x="42" y="84"/>
                    <a:pt x="43" y="83"/>
                    <a:pt x="45" y="82"/>
                  </a:cubicBezTo>
                  <a:cubicBezTo>
                    <a:pt x="45" y="82"/>
                    <a:pt x="45" y="82"/>
                    <a:pt x="45" y="82"/>
                  </a:cubicBezTo>
                  <a:cubicBezTo>
                    <a:pt x="46" y="81"/>
                    <a:pt x="47" y="79"/>
                    <a:pt x="47" y="77"/>
                  </a:cubicBezTo>
                  <a:cubicBezTo>
                    <a:pt x="47" y="76"/>
                    <a:pt x="46" y="74"/>
                    <a:pt x="45" y="73"/>
                  </a:cubicBezTo>
                  <a:cubicBezTo>
                    <a:pt x="45" y="73"/>
                    <a:pt x="45" y="73"/>
                    <a:pt x="45" y="73"/>
                  </a:cubicBezTo>
                  <a:cubicBezTo>
                    <a:pt x="43" y="72"/>
                    <a:pt x="42" y="71"/>
                    <a:pt x="40" y="71"/>
                  </a:cubicBezTo>
                  <a:cubicBezTo>
                    <a:pt x="38" y="71"/>
                    <a:pt x="37" y="72"/>
                    <a:pt x="36" y="73"/>
                  </a:cubicBezTo>
                  <a:cubicBezTo>
                    <a:pt x="36" y="73"/>
                    <a:pt x="36" y="73"/>
                    <a:pt x="36" y="73"/>
                  </a:cubicBezTo>
                  <a:cubicBezTo>
                    <a:pt x="34" y="74"/>
                    <a:pt x="34" y="76"/>
                    <a:pt x="34" y="77"/>
                  </a:cubicBezTo>
                  <a:cubicBezTo>
                    <a:pt x="34" y="79"/>
                    <a:pt x="34" y="81"/>
                    <a:pt x="36" y="82"/>
                  </a:cubicBezTo>
                  <a:close/>
                  <a:moveTo>
                    <a:pt x="39" y="76"/>
                  </a:moveTo>
                  <a:cubicBezTo>
                    <a:pt x="39" y="76"/>
                    <a:pt x="39" y="76"/>
                    <a:pt x="39" y="76"/>
                  </a:cubicBezTo>
                  <a:cubicBezTo>
                    <a:pt x="39" y="76"/>
                    <a:pt x="40" y="75"/>
                    <a:pt x="40" y="75"/>
                  </a:cubicBezTo>
                  <a:cubicBezTo>
                    <a:pt x="41" y="75"/>
                    <a:pt x="41" y="76"/>
                    <a:pt x="41" y="76"/>
                  </a:cubicBezTo>
                  <a:cubicBezTo>
                    <a:pt x="41" y="76"/>
                    <a:pt x="41" y="76"/>
                    <a:pt x="41" y="76"/>
                  </a:cubicBezTo>
                  <a:cubicBezTo>
                    <a:pt x="42" y="76"/>
                    <a:pt x="42" y="77"/>
                    <a:pt x="42" y="77"/>
                  </a:cubicBezTo>
                  <a:cubicBezTo>
                    <a:pt x="42" y="78"/>
                    <a:pt x="42" y="78"/>
                    <a:pt x="41" y="79"/>
                  </a:cubicBezTo>
                  <a:cubicBezTo>
                    <a:pt x="41" y="79"/>
                    <a:pt x="41" y="79"/>
                    <a:pt x="41" y="79"/>
                  </a:cubicBezTo>
                  <a:cubicBezTo>
                    <a:pt x="41" y="79"/>
                    <a:pt x="41" y="79"/>
                    <a:pt x="40" y="79"/>
                  </a:cubicBezTo>
                  <a:cubicBezTo>
                    <a:pt x="40" y="79"/>
                    <a:pt x="39" y="79"/>
                    <a:pt x="39" y="79"/>
                  </a:cubicBezTo>
                  <a:cubicBezTo>
                    <a:pt x="38" y="78"/>
                    <a:pt x="38" y="78"/>
                    <a:pt x="38" y="77"/>
                  </a:cubicBezTo>
                  <a:cubicBezTo>
                    <a:pt x="38" y="77"/>
                    <a:pt x="38" y="76"/>
                    <a:pt x="39" y="76"/>
                  </a:cubicBezTo>
                  <a:close/>
                  <a:moveTo>
                    <a:pt x="18" y="65"/>
                  </a:moveTo>
                  <a:cubicBezTo>
                    <a:pt x="18" y="65"/>
                    <a:pt x="18" y="65"/>
                    <a:pt x="18" y="65"/>
                  </a:cubicBezTo>
                  <a:cubicBezTo>
                    <a:pt x="19" y="66"/>
                    <a:pt x="21" y="67"/>
                    <a:pt x="23" y="67"/>
                  </a:cubicBezTo>
                  <a:cubicBezTo>
                    <a:pt x="24" y="67"/>
                    <a:pt x="26" y="66"/>
                    <a:pt x="27" y="65"/>
                  </a:cubicBezTo>
                  <a:cubicBezTo>
                    <a:pt x="27" y="65"/>
                    <a:pt x="27" y="65"/>
                    <a:pt x="27" y="65"/>
                  </a:cubicBezTo>
                  <a:cubicBezTo>
                    <a:pt x="28" y="64"/>
                    <a:pt x="29" y="62"/>
                    <a:pt x="29" y="60"/>
                  </a:cubicBezTo>
                  <a:cubicBezTo>
                    <a:pt x="29" y="59"/>
                    <a:pt x="28" y="57"/>
                    <a:pt x="27" y="56"/>
                  </a:cubicBezTo>
                  <a:cubicBezTo>
                    <a:pt x="27" y="56"/>
                    <a:pt x="27" y="56"/>
                    <a:pt x="27" y="56"/>
                  </a:cubicBezTo>
                  <a:cubicBezTo>
                    <a:pt x="26" y="54"/>
                    <a:pt x="24" y="54"/>
                    <a:pt x="23" y="54"/>
                  </a:cubicBezTo>
                  <a:cubicBezTo>
                    <a:pt x="21" y="54"/>
                    <a:pt x="19" y="54"/>
                    <a:pt x="18" y="56"/>
                  </a:cubicBezTo>
                  <a:cubicBezTo>
                    <a:pt x="17" y="57"/>
                    <a:pt x="16" y="59"/>
                    <a:pt x="16" y="60"/>
                  </a:cubicBezTo>
                  <a:cubicBezTo>
                    <a:pt x="16" y="62"/>
                    <a:pt x="17" y="64"/>
                    <a:pt x="18" y="65"/>
                  </a:cubicBezTo>
                  <a:cubicBezTo>
                    <a:pt x="18" y="65"/>
                    <a:pt x="18" y="65"/>
                    <a:pt x="18" y="65"/>
                  </a:cubicBezTo>
                  <a:close/>
                  <a:moveTo>
                    <a:pt x="21" y="59"/>
                  </a:moveTo>
                  <a:cubicBezTo>
                    <a:pt x="21" y="59"/>
                    <a:pt x="21" y="59"/>
                    <a:pt x="21" y="59"/>
                  </a:cubicBezTo>
                  <a:cubicBezTo>
                    <a:pt x="21" y="59"/>
                    <a:pt x="21" y="59"/>
                    <a:pt x="21" y="59"/>
                  </a:cubicBezTo>
                  <a:cubicBezTo>
                    <a:pt x="22" y="59"/>
                    <a:pt x="22" y="58"/>
                    <a:pt x="23" y="58"/>
                  </a:cubicBezTo>
                  <a:cubicBezTo>
                    <a:pt x="23" y="58"/>
                    <a:pt x="24" y="59"/>
                    <a:pt x="24" y="59"/>
                  </a:cubicBezTo>
                  <a:cubicBezTo>
                    <a:pt x="24" y="59"/>
                    <a:pt x="25" y="60"/>
                    <a:pt x="25" y="60"/>
                  </a:cubicBezTo>
                  <a:cubicBezTo>
                    <a:pt x="25" y="61"/>
                    <a:pt x="24" y="61"/>
                    <a:pt x="24" y="62"/>
                  </a:cubicBezTo>
                  <a:cubicBezTo>
                    <a:pt x="24" y="62"/>
                    <a:pt x="23" y="62"/>
                    <a:pt x="23" y="62"/>
                  </a:cubicBezTo>
                  <a:cubicBezTo>
                    <a:pt x="22" y="62"/>
                    <a:pt x="22" y="62"/>
                    <a:pt x="21" y="62"/>
                  </a:cubicBezTo>
                  <a:cubicBezTo>
                    <a:pt x="21" y="62"/>
                    <a:pt x="21" y="62"/>
                    <a:pt x="21" y="62"/>
                  </a:cubicBezTo>
                  <a:cubicBezTo>
                    <a:pt x="21" y="61"/>
                    <a:pt x="21" y="61"/>
                    <a:pt x="21" y="60"/>
                  </a:cubicBezTo>
                  <a:cubicBezTo>
                    <a:pt x="21" y="60"/>
                    <a:pt x="21" y="59"/>
                    <a:pt x="21" y="59"/>
                  </a:cubicBezTo>
                  <a:close/>
                  <a:moveTo>
                    <a:pt x="18" y="82"/>
                  </a:moveTo>
                  <a:cubicBezTo>
                    <a:pt x="18" y="82"/>
                    <a:pt x="18" y="82"/>
                    <a:pt x="18" y="82"/>
                  </a:cubicBezTo>
                  <a:cubicBezTo>
                    <a:pt x="19" y="83"/>
                    <a:pt x="21" y="84"/>
                    <a:pt x="23" y="84"/>
                  </a:cubicBezTo>
                  <a:cubicBezTo>
                    <a:pt x="24" y="84"/>
                    <a:pt x="26" y="83"/>
                    <a:pt x="27" y="82"/>
                  </a:cubicBezTo>
                  <a:cubicBezTo>
                    <a:pt x="27" y="82"/>
                    <a:pt x="27" y="82"/>
                    <a:pt x="27" y="82"/>
                  </a:cubicBezTo>
                  <a:cubicBezTo>
                    <a:pt x="28" y="81"/>
                    <a:pt x="29" y="79"/>
                    <a:pt x="29" y="77"/>
                  </a:cubicBezTo>
                  <a:cubicBezTo>
                    <a:pt x="29" y="76"/>
                    <a:pt x="28" y="74"/>
                    <a:pt x="27" y="73"/>
                  </a:cubicBezTo>
                  <a:cubicBezTo>
                    <a:pt x="27" y="73"/>
                    <a:pt x="27" y="73"/>
                    <a:pt x="27" y="73"/>
                  </a:cubicBezTo>
                  <a:cubicBezTo>
                    <a:pt x="26" y="72"/>
                    <a:pt x="24" y="71"/>
                    <a:pt x="23" y="71"/>
                  </a:cubicBezTo>
                  <a:cubicBezTo>
                    <a:pt x="21" y="71"/>
                    <a:pt x="19" y="72"/>
                    <a:pt x="18" y="73"/>
                  </a:cubicBezTo>
                  <a:cubicBezTo>
                    <a:pt x="18" y="73"/>
                    <a:pt x="18" y="73"/>
                    <a:pt x="18" y="73"/>
                  </a:cubicBezTo>
                  <a:cubicBezTo>
                    <a:pt x="17" y="74"/>
                    <a:pt x="16" y="76"/>
                    <a:pt x="16" y="77"/>
                  </a:cubicBezTo>
                  <a:cubicBezTo>
                    <a:pt x="16" y="79"/>
                    <a:pt x="17" y="81"/>
                    <a:pt x="18" y="82"/>
                  </a:cubicBezTo>
                  <a:close/>
                  <a:moveTo>
                    <a:pt x="21" y="76"/>
                  </a:moveTo>
                  <a:cubicBezTo>
                    <a:pt x="21" y="76"/>
                    <a:pt x="21" y="76"/>
                    <a:pt x="21" y="76"/>
                  </a:cubicBezTo>
                  <a:cubicBezTo>
                    <a:pt x="21" y="76"/>
                    <a:pt x="21" y="76"/>
                    <a:pt x="21" y="76"/>
                  </a:cubicBezTo>
                  <a:cubicBezTo>
                    <a:pt x="22" y="76"/>
                    <a:pt x="22" y="75"/>
                    <a:pt x="23" y="75"/>
                  </a:cubicBezTo>
                  <a:cubicBezTo>
                    <a:pt x="23" y="75"/>
                    <a:pt x="24" y="76"/>
                    <a:pt x="24" y="76"/>
                  </a:cubicBezTo>
                  <a:cubicBezTo>
                    <a:pt x="24" y="76"/>
                    <a:pt x="25" y="77"/>
                    <a:pt x="25" y="77"/>
                  </a:cubicBezTo>
                  <a:cubicBezTo>
                    <a:pt x="25" y="78"/>
                    <a:pt x="24" y="78"/>
                    <a:pt x="24" y="79"/>
                  </a:cubicBezTo>
                  <a:cubicBezTo>
                    <a:pt x="24" y="79"/>
                    <a:pt x="23" y="79"/>
                    <a:pt x="23" y="79"/>
                  </a:cubicBezTo>
                  <a:cubicBezTo>
                    <a:pt x="22" y="79"/>
                    <a:pt x="22" y="79"/>
                    <a:pt x="21" y="79"/>
                  </a:cubicBezTo>
                  <a:cubicBezTo>
                    <a:pt x="21" y="79"/>
                    <a:pt x="21" y="79"/>
                    <a:pt x="21" y="79"/>
                  </a:cubicBezTo>
                  <a:cubicBezTo>
                    <a:pt x="21" y="78"/>
                    <a:pt x="21" y="78"/>
                    <a:pt x="21" y="77"/>
                  </a:cubicBezTo>
                  <a:cubicBezTo>
                    <a:pt x="21" y="77"/>
                    <a:pt x="21" y="76"/>
                    <a:pt x="21" y="76"/>
                  </a:cubicBezTo>
                  <a:close/>
                  <a:moveTo>
                    <a:pt x="53" y="65"/>
                  </a:moveTo>
                  <a:cubicBezTo>
                    <a:pt x="53" y="65"/>
                    <a:pt x="53" y="65"/>
                    <a:pt x="53" y="65"/>
                  </a:cubicBezTo>
                  <a:cubicBezTo>
                    <a:pt x="54" y="66"/>
                    <a:pt x="56" y="67"/>
                    <a:pt x="58" y="67"/>
                  </a:cubicBezTo>
                  <a:cubicBezTo>
                    <a:pt x="59" y="67"/>
                    <a:pt x="61" y="66"/>
                    <a:pt x="62" y="65"/>
                  </a:cubicBezTo>
                  <a:cubicBezTo>
                    <a:pt x="62" y="65"/>
                    <a:pt x="62" y="65"/>
                    <a:pt x="62" y="65"/>
                  </a:cubicBezTo>
                  <a:cubicBezTo>
                    <a:pt x="63" y="64"/>
                    <a:pt x="64" y="62"/>
                    <a:pt x="64" y="60"/>
                  </a:cubicBezTo>
                  <a:cubicBezTo>
                    <a:pt x="64" y="59"/>
                    <a:pt x="63" y="57"/>
                    <a:pt x="62" y="56"/>
                  </a:cubicBezTo>
                  <a:cubicBezTo>
                    <a:pt x="62" y="56"/>
                    <a:pt x="62" y="56"/>
                    <a:pt x="62" y="56"/>
                  </a:cubicBezTo>
                  <a:cubicBezTo>
                    <a:pt x="61" y="54"/>
                    <a:pt x="59" y="54"/>
                    <a:pt x="58" y="54"/>
                  </a:cubicBezTo>
                  <a:cubicBezTo>
                    <a:pt x="56" y="54"/>
                    <a:pt x="54" y="54"/>
                    <a:pt x="53" y="56"/>
                  </a:cubicBezTo>
                  <a:cubicBezTo>
                    <a:pt x="53" y="56"/>
                    <a:pt x="53" y="56"/>
                    <a:pt x="53" y="56"/>
                  </a:cubicBezTo>
                  <a:cubicBezTo>
                    <a:pt x="52" y="57"/>
                    <a:pt x="51" y="59"/>
                    <a:pt x="51" y="60"/>
                  </a:cubicBezTo>
                  <a:cubicBezTo>
                    <a:pt x="51" y="62"/>
                    <a:pt x="52" y="64"/>
                    <a:pt x="53" y="65"/>
                  </a:cubicBezTo>
                  <a:cubicBezTo>
                    <a:pt x="53" y="65"/>
                    <a:pt x="53" y="65"/>
                    <a:pt x="53" y="65"/>
                  </a:cubicBezTo>
                  <a:close/>
                  <a:moveTo>
                    <a:pt x="56" y="59"/>
                  </a:moveTo>
                  <a:cubicBezTo>
                    <a:pt x="56" y="59"/>
                    <a:pt x="56" y="59"/>
                    <a:pt x="56" y="59"/>
                  </a:cubicBezTo>
                  <a:cubicBezTo>
                    <a:pt x="57" y="59"/>
                    <a:pt x="57" y="58"/>
                    <a:pt x="58" y="58"/>
                  </a:cubicBezTo>
                  <a:cubicBezTo>
                    <a:pt x="58" y="58"/>
                    <a:pt x="59" y="59"/>
                    <a:pt x="59" y="59"/>
                  </a:cubicBezTo>
                  <a:cubicBezTo>
                    <a:pt x="59" y="59"/>
                    <a:pt x="59" y="60"/>
                    <a:pt x="59" y="60"/>
                  </a:cubicBezTo>
                  <a:cubicBezTo>
                    <a:pt x="59" y="61"/>
                    <a:pt x="59" y="61"/>
                    <a:pt x="59" y="62"/>
                  </a:cubicBezTo>
                  <a:cubicBezTo>
                    <a:pt x="59" y="62"/>
                    <a:pt x="58" y="62"/>
                    <a:pt x="58" y="62"/>
                  </a:cubicBezTo>
                  <a:cubicBezTo>
                    <a:pt x="57" y="62"/>
                    <a:pt x="57" y="62"/>
                    <a:pt x="56" y="62"/>
                  </a:cubicBezTo>
                  <a:cubicBezTo>
                    <a:pt x="56" y="61"/>
                    <a:pt x="56" y="61"/>
                    <a:pt x="56" y="60"/>
                  </a:cubicBezTo>
                  <a:cubicBezTo>
                    <a:pt x="56" y="60"/>
                    <a:pt x="56" y="59"/>
                    <a:pt x="56" y="59"/>
                  </a:cubicBezTo>
                  <a:close/>
                  <a:moveTo>
                    <a:pt x="53" y="82"/>
                  </a:moveTo>
                  <a:cubicBezTo>
                    <a:pt x="53" y="82"/>
                    <a:pt x="53" y="82"/>
                    <a:pt x="53" y="82"/>
                  </a:cubicBezTo>
                  <a:cubicBezTo>
                    <a:pt x="54" y="83"/>
                    <a:pt x="56" y="84"/>
                    <a:pt x="58" y="84"/>
                  </a:cubicBezTo>
                  <a:cubicBezTo>
                    <a:pt x="59" y="84"/>
                    <a:pt x="61" y="83"/>
                    <a:pt x="62" y="82"/>
                  </a:cubicBezTo>
                  <a:cubicBezTo>
                    <a:pt x="62" y="82"/>
                    <a:pt x="62" y="82"/>
                    <a:pt x="62" y="82"/>
                  </a:cubicBezTo>
                  <a:cubicBezTo>
                    <a:pt x="63" y="81"/>
                    <a:pt x="64" y="79"/>
                    <a:pt x="64" y="77"/>
                  </a:cubicBezTo>
                  <a:cubicBezTo>
                    <a:pt x="64" y="76"/>
                    <a:pt x="63" y="74"/>
                    <a:pt x="62" y="73"/>
                  </a:cubicBezTo>
                  <a:cubicBezTo>
                    <a:pt x="62" y="73"/>
                    <a:pt x="62" y="73"/>
                    <a:pt x="62" y="73"/>
                  </a:cubicBezTo>
                  <a:cubicBezTo>
                    <a:pt x="61" y="72"/>
                    <a:pt x="59" y="71"/>
                    <a:pt x="58" y="71"/>
                  </a:cubicBezTo>
                  <a:cubicBezTo>
                    <a:pt x="56" y="71"/>
                    <a:pt x="54" y="72"/>
                    <a:pt x="53" y="73"/>
                  </a:cubicBezTo>
                  <a:cubicBezTo>
                    <a:pt x="53" y="73"/>
                    <a:pt x="53" y="73"/>
                    <a:pt x="53" y="73"/>
                  </a:cubicBezTo>
                  <a:cubicBezTo>
                    <a:pt x="52" y="74"/>
                    <a:pt x="51" y="76"/>
                    <a:pt x="51" y="77"/>
                  </a:cubicBezTo>
                  <a:cubicBezTo>
                    <a:pt x="51" y="79"/>
                    <a:pt x="52" y="81"/>
                    <a:pt x="53" y="82"/>
                  </a:cubicBezTo>
                  <a:cubicBezTo>
                    <a:pt x="53" y="82"/>
                    <a:pt x="53" y="82"/>
                    <a:pt x="53" y="82"/>
                  </a:cubicBezTo>
                  <a:close/>
                  <a:moveTo>
                    <a:pt x="56" y="76"/>
                  </a:moveTo>
                  <a:cubicBezTo>
                    <a:pt x="56" y="76"/>
                    <a:pt x="56" y="76"/>
                    <a:pt x="56" y="76"/>
                  </a:cubicBezTo>
                  <a:cubicBezTo>
                    <a:pt x="57" y="76"/>
                    <a:pt x="57" y="75"/>
                    <a:pt x="58" y="75"/>
                  </a:cubicBezTo>
                  <a:cubicBezTo>
                    <a:pt x="58" y="75"/>
                    <a:pt x="59" y="76"/>
                    <a:pt x="59" y="76"/>
                  </a:cubicBezTo>
                  <a:cubicBezTo>
                    <a:pt x="59" y="76"/>
                    <a:pt x="59" y="77"/>
                    <a:pt x="59" y="77"/>
                  </a:cubicBezTo>
                  <a:cubicBezTo>
                    <a:pt x="59" y="78"/>
                    <a:pt x="59" y="78"/>
                    <a:pt x="59" y="79"/>
                  </a:cubicBezTo>
                  <a:cubicBezTo>
                    <a:pt x="59" y="79"/>
                    <a:pt x="58" y="79"/>
                    <a:pt x="58" y="79"/>
                  </a:cubicBezTo>
                  <a:cubicBezTo>
                    <a:pt x="57" y="79"/>
                    <a:pt x="57" y="79"/>
                    <a:pt x="56" y="79"/>
                  </a:cubicBezTo>
                  <a:cubicBezTo>
                    <a:pt x="56" y="78"/>
                    <a:pt x="56" y="78"/>
                    <a:pt x="56" y="77"/>
                  </a:cubicBezTo>
                  <a:cubicBezTo>
                    <a:pt x="56" y="77"/>
                    <a:pt x="56" y="76"/>
                    <a:pt x="56" y="76"/>
                  </a:cubicBezTo>
                  <a:close/>
                  <a:moveTo>
                    <a:pt x="36" y="65"/>
                  </a:moveTo>
                  <a:cubicBezTo>
                    <a:pt x="36" y="65"/>
                    <a:pt x="36" y="65"/>
                    <a:pt x="36" y="65"/>
                  </a:cubicBezTo>
                  <a:cubicBezTo>
                    <a:pt x="37" y="66"/>
                    <a:pt x="38" y="67"/>
                    <a:pt x="40" y="67"/>
                  </a:cubicBezTo>
                  <a:cubicBezTo>
                    <a:pt x="42" y="67"/>
                    <a:pt x="43" y="66"/>
                    <a:pt x="45" y="65"/>
                  </a:cubicBezTo>
                  <a:cubicBezTo>
                    <a:pt x="45" y="65"/>
                    <a:pt x="45" y="65"/>
                    <a:pt x="45" y="65"/>
                  </a:cubicBezTo>
                  <a:cubicBezTo>
                    <a:pt x="46" y="64"/>
                    <a:pt x="47" y="62"/>
                    <a:pt x="47" y="60"/>
                  </a:cubicBezTo>
                  <a:cubicBezTo>
                    <a:pt x="47" y="59"/>
                    <a:pt x="46" y="57"/>
                    <a:pt x="45" y="56"/>
                  </a:cubicBezTo>
                  <a:cubicBezTo>
                    <a:pt x="45" y="56"/>
                    <a:pt x="45" y="56"/>
                    <a:pt x="45" y="56"/>
                  </a:cubicBezTo>
                  <a:cubicBezTo>
                    <a:pt x="43" y="54"/>
                    <a:pt x="42" y="54"/>
                    <a:pt x="40" y="54"/>
                  </a:cubicBezTo>
                  <a:cubicBezTo>
                    <a:pt x="38" y="54"/>
                    <a:pt x="37" y="54"/>
                    <a:pt x="36" y="56"/>
                  </a:cubicBezTo>
                  <a:cubicBezTo>
                    <a:pt x="34" y="57"/>
                    <a:pt x="34" y="59"/>
                    <a:pt x="34" y="60"/>
                  </a:cubicBezTo>
                  <a:cubicBezTo>
                    <a:pt x="34" y="62"/>
                    <a:pt x="34" y="64"/>
                    <a:pt x="36" y="65"/>
                  </a:cubicBezTo>
                  <a:cubicBezTo>
                    <a:pt x="36" y="65"/>
                    <a:pt x="36" y="65"/>
                    <a:pt x="36" y="65"/>
                  </a:cubicBezTo>
                  <a:close/>
                  <a:moveTo>
                    <a:pt x="39" y="59"/>
                  </a:moveTo>
                  <a:cubicBezTo>
                    <a:pt x="39" y="59"/>
                    <a:pt x="39" y="59"/>
                    <a:pt x="39" y="59"/>
                  </a:cubicBezTo>
                  <a:cubicBezTo>
                    <a:pt x="39" y="59"/>
                    <a:pt x="40" y="58"/>
                    <a:pt x="40" y="58"/>
                  </a:cubicBezTo>
                  <a:cubicBezTo>
                    <a:pt x="41" y="58"/>
                    <a:pt x="41" y="59"/>
                    <a:pt x="41" y="59"/>
                  </a:cubicBezTo>
                  <a:cubicBezTo>
                    <a:pt x="41" y="59"/>
                    <a:pt x="41" y="59"/>
                    <a:pt x="41" y="59"/>
                  </a:cubicBezTo>
                  <a:cubicBezTo>
                    <a:pt x="42" y="59"/>
                    <a:pt x="42" y="60"/>
                    <a:pt x="42" y="60"/>
                  </a:cubicBezTo>
                  <a:cubicBezTo>
                    <a:pt x="42" y="61"/>
                    <a:pt x="42" y="61"/>
                    <a:pt x="41" y="62"/>
                  </a:cubicBezTo>
                  <a:cubicBezTo>
                    <a:pt x="41" y="62"/>
                    <a:pt x="41" y="62"/>
                    <a:pt x="41" y="62"/>
                  </a:cubicBezTo>
                  <a:cubicBezTo>
                    <a:pt x="41" y="62"/>
                    <a:pt x="41" y="62"/>
                    <a:pt x="40" y="62"/>
                  </a:cubicBezTo>
                  <a:cubicBezTo>
                    <a:pt x="40" y="62"/>
                    <a:pt x="39" y="62"/>
                    <a:pt x="39" y="62"/>
                  </a:cubicBezTo>
                  <a:cubicBezTo>
                    <a:pt x="38" y="61"/>
                    <a:pt x="38" y="61"/>
                    <a:pt x="38" y="60"/>
                  </a:cubicBezTo>
                  <a:cubicBezTo>
                    <a:pt x="38" y="60"/>
                    <a:pt x="38" y="59"/>
                    <a:pt x="39"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solidFill>
                  <a:schemeClr val="bg1">
                    <a:lumMod val="65000"/>
                  </a:schemeClr>
                </a:solidFill>
              </a:endParaRPr>
            </a:p>
          </p:txBody>
        </p:sp>
        <p:sp>
          <p:nvSpPr>
            <p:cNvPr id="27" name="Freeform 26">
              <a:extLst>
                <a:ext uri="{FF2B5EF4-FFF2-40B4-BE49-F238E27FC236}">
                  <a16:creationId xmlns:a16="http://schemas.microsoft.com/office/drawing/2014/main" id="{BA2105D0-171A-44D8-B9EB-C2A5E9953E06}"/>
                </a:ext>
              </a:extLst>
            </p:cNvPr>
            <p:cNvSpPr>
              <a:spLocks noEditPoints="1"/>
            </p:cNvSpPr>
            <p:nvPr/>
          </p:nvSpPr>
          <p:spPr bwMode="auto">
            <a:xfrm>
              <a:off x="4983184" y="2845983"/>
              <a:ext cx="284358" cy="285780"/>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solidFill>
                  <a:schemeClr val="bg1">
                    <a:lumMod val="65000"/>
                  </a:schemeClr>
                </a:solidFill>
              </a:endParaRPr>
            </a:p>
          </p:txBody>
        </p:sp>
        <p:sp>
          <p:nvSpPr>
            <p:cNvPr id="28" name="Rectangle 24">
              <a:extLst>
                <a:ext uri="{FF2B5EF4-FFF2-40B4-BE49-F238E27FC236}">
                  <a16:creationId xmlns:a16="http://schemas.microsoft.com/office/drawing/2014/main" id="{8B31702B-8EEF-4F6B-A91D-85CEB0BD99DE}"/>
                </a:ext>
              </a:extLst>
            </p:cNvPr>
            <p:cNvSpPr>
              <a:spLocks noChangeArrowheads="1"/>
            </p:cNvSpPr>
            <p:nvPr/>
          </p:nvSpPr>
          <p:spPr bwMode="auto">
            <a:xfrm>
              <a:off x="1094041" y="4083860"/>
              <a:ext cx="1422297" cy="684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400" b="1" dirty="0">
                  <a:solidFill>
                    <a:schemeClr val="bg1">
                      <a:lumMod val="65000"/>
                    </a:schemeClr>
                  </a:solidFill>
                </a:rPr>
                <a:t>TOPIC HEADER HERE</a:t>
              </a:r>
              <a:endParaRPr lang="zh-CN" altLang="en-US" sz="1400" dirty="0">
                <a:solidFill>
                  <a:schemeClr val="bg1">
                    <a:lumMod val="65000"/>
                  </a:schemeClr>
                </a:solidFill>
              </a:endParaRPr>
            </a:p>
            <a:p>
              <a:pPr algn="ctr">
                <a:lnSpc>
                  <a:spcPct val="120000"/>
                </a:lnSpc>
                <a:spcBef>
                  <a:spcPts val="300"/>
                </a:spcBef>
              </a:pPr>
              <a:r>
                <a:rPr lang="en-US" altLang="zh-CN" sz="1100" dirty="0">
                  <a:solidFill>
                    <a:schemeClr val="bg1">
                      <a:lumMod val="65000"/>
                    </a:schemeClr>
                  </a:solidFill>
                </a:rPr>
                <a:t>We have many PowerPoint </a:t>
              </a:r>
              <a:r>
                <a:rPr lang="zh-CN" altLang="en-US" sz="1100" dirty="0">
                  <a:solidFill>
                    <a:schemeClr val="bg1">
                      <a:lumMod val="65000"/>
                    </a:schemeClr>
                  </a:solidFill>
                </a:rPr>
                <a:t>templates</a:t>
              </a:r>
              <a:r>
                <a:rPr lang="en-US" altLang="zh-CN" sz="1100" dirty="0">
                  <a:solidFill>
                    <a:schemeClr val="bg1">
                      <a:lumMod val="65000"/>
                    </a:schemeClr>
                  </a:solidFill>
                </a:rPr>
                <a:t> that has been specifically designed.</a:t>
              </a:r>
              <a:endParaRPr lang="zh-CN" altLang="en-US" sz="1100" dirty="0">
                <a:solidFill>
                  <a:schemeClr val="bg1">
                    <a:lumMod val="65000"/>
                  </a:schemeClr>
                </a:solidFill>
              </a:endParaRPr>
            </a:p>
          </p:txBody>
        </p:sp>
        <p:cxnSp>
          <p:nvCxnSpPr>
            <p:cNvPr id="29" name="直接连接符 28">
              <a:extLst>
                <a:ext uri="{FF2B5EF4-FFF2-40B4-BE49-F238E27FC236}">
                  <a16:creationId xmlns:a16="http://schemas.microsoft.com/office/drawing/2014/main" id="{94F70FFC-9B55-4503-80F2-539480095824}"/>
                </a:ext>
              </a:extLst>
            </p:cNvPr>
            <p:cNvCxnSpPr/>
            <p:nvPr/>
          </p:nvCxnSpPr>
          <p:spPr>
            <a:xfrm flipV="1">
              <a:off x="1805190" y="3644866"/>
              <a:ext cx="0" cy="36696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0" name="Rectangle 24">
              <a:extLst>
                <a:ext uri="{FF2B5EF4-FFF2-40B4-BE49-F238E27FC236}">
                  <a16:creationId xmlns:a16="http://schemas.microsoft.com/office/drawing/2014/main" id="{6BCCE96B-92A5-42FE-9497-2A8D2BAD650C}"/>
                </a:ext>
              </a:extLst>
            </p:cNvPr>
            <p:cNvSpPr>
              <a:spLocks noChangeArrowheads="1"/>
            </p:cNvSpPr>
            <p:nvPr/>
          </p:nvSpPr>
          <p:spPr bwMode="auto">
            <a:xfrm>
              <a:off x="3307491" y="4083860"/>
              <a:ext cx="1422297" cy="684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400" b="1" dirty="0">
                  <a:solidFill>
                    <a:schemeClr val="bg1">
                      <a:lumMod val="65000"/>
                    </a:schemeClr>
                  </a:solidFill>
                </a:rPr>
                <a:t>TOPIC HEADER HERE</a:t>
              </a:r>
              <a:endParaRPr lang="zh-CN" altLang="en-US" sz="1400" dirty="0">
                <a:solidFill>
                  <a:schemeClr val="bg1">
                    <a:lumMod val="65000"/>
                  </a:schemeClr>
                </a:solidFill>
              </a:endParaRPr>
            </a:p>
            <a:p>
              <a:pPr algn="ctr">
                <a:lnSpc>
                  <a:spcPct val="120000"/>
                </a:lnSpc>
                <a:spcBef>
                  <a:spcPts val="300"/>
                </a:spcBef>
              </a:pPr>
              <a:r>
                <a:rPr lang="en-US" altLang="zh-CN" sz="1100" dirty="0">
                  <a:solidFill>
                    <a:schemeClr val="bg1">
                      <a:lumMod val="65000"/>
                    </a:schemeClr>
                  </a:solidFill>
                </a:rPr>
                <a:t>We have many PowerPoint </a:t>
              </a:r>
              <a:r>
                <a:rPr lang="zh-CN" altLang="en-US" sz="1100" dirty="0">
                  <a:solidFill>
                    <a:schemeClr val="bg1">
                      <a:lumMod val="65000"/>
                    </a:schemeClr>
                  </a:solidFill>
                </a:rPr>
                <a:t>templates</a:t>
              </a:r>
              <a:r>
                <a:rPr lang="en-US" altLang="zh-CN" sz="1100" dirty="0">
                  <a:solidFill>
                    <a:schemeClr val="bg1">
                      <a:lumMod val="65000"/>
                    </a:schemeClr>
                  </a:solidFill>
                </a:rPr>
                <a:t> that has been specifically designed.</a:t>
              </a:r>
              <a:endParaRPr lang="zh-CN" altLang="en-US" sz="1100" dirty="0">
                <a:solidFill>
                  <a:schemeClr val="bg1">
                    <a:lumMod val="65000"/>
                  </a:schemeClr>
                </a:solidFill>
              </a:endParaRPr>
            </a:p>
          </p:txBody>
        </p:sp>
        <p:cxnSp>
          <p:nvCxnSpPr>
            <p:cNvPr id="31" name="直接连接符 30">
              <a:extLst>
                <a:ext uri="{FF2B5EF4-FFF2-40B4-BE49-F238E27FC236}">
                  <a16:creationId xmlns:a16="http://schemas.microsoft.com/office/drawing/2014/main" id="{E1F21BEB-F6FD-430B-8A9E-81CF9A2D2393}"/>
                </a:ext>
              </a:extLst>
            </p:cNvPr>
            <p:cNvCxnSpPr/>
            <p:nvPr/>
          </p:nvCxnSpPr>
          <p:spPr>
            <a:xfrm flipV="1">
              <a:off x="4018640" y="3644866"/>
              <a:ext cx="0" cy="36696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2" name="Rectangle 24">
              <a:extLst>
                <a:ext uri="{FF2B5EF4-FFF2-40B4-BE49-F238E27FC236}">
                  <a16:creationId xmlns:a16="http://schemas.microsoft.com/office/drawing/2014/main" id="{123CFCEE-1A6B-4A2B-ADE6-2B07BE607AA8}"/>
                </a:ext>
              </a:extLst>
            </p:cNvPr>
            <p:cNvSpPr>
              <a:spLocks noChangeArrowheads="1"/>
            </p:cNvSpPr>
            <p:nvPr/>
          </p:nvSpPr>
          <p:spPr bwMode="auto">
            <a:xfrm>
              <a:off x="5532531" y="4083860"/>
              <a:ext cx="1422297" cy="684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400" b="1" dirty="0">
                  <a:solidFill>
                    <a:schemeClr val="bg1">
                      <a:lumMod val="65000"/>
                    </a:schemeClr>
                  </a:solidFill>
                </a:rPr>
                <a:t>TOPIC HEADER HERE</a:t>
              </a:r>
              <a:endParaRPr lang="zh-CN" altLang="en-US" sz="1400" dirty="0">
                <a:solidFill>
                  <a:schemeClr val="bg1">
                    <a:lumMod val="65000"/>
                  </a:schemeClr>
                </a:solidFill>
              </a:endParaRPr>
            </a:p>
            <a:p>
              <a:pPr algn="ctr">
                <a:lnSpc>
                  <a:spcPct val="120000"/>
                </a:lnSpc>
                <a:spcBef>
                  <a:spcPts val="300"/>
                </a:spcBef>
              </a:pPr>
              <a:r>
                <a:rPr lang="en-US" altLang="zh-CN" sz="1100" dirty="0">
                  <a:solidFill>
                    <a:schemeClr val="bg1">
                      <a:lumMod val="65000"/>
                    </a:schemeClr>
                  </a:solidFill>
                </a:rPr>
                <a:t>We have many PowerPoint </a:t>
              </a:r>
              <a:r>
                <a:rPr lang="zh-CN" altLang="en-US" sz="1100" dirty="0">
                  <a:solidFill>
                    <a:schemeClr val="bg1">
                      <a:lumMod val="65000"/>
                    </a:schemeClr>
                  </a:solidFill>
                </a:rPr>
                <a:t>templates</a:t>
              </a:r>
              <a:r>
                <a:rPr lang="en-US" altLang="zh-CN" sz="1100" dirty="0">
                  <a:solidFill>
                    <a:schemeClr val="bg1">
                      <a:lumMod val="65000"/>
                    </a:schemeClr>
                  </a:solidFill>
                </a:rPr>
                <a:t> that has been specifically designed.</a:t>
              </a:r>
              <a:endParaRPr lang="zh-CN" altLang="en-US" sz="1100" dirty="0">
                <a:solidFill>
                  <a:schemeClr val="bg1">
                    <a:lumMod val="65000"/>
                  </a:schemeClr>
                </a:solidFill>
              </a:endParaRPr>
            </a:p>
          </p:txBody>
        </p:sp>
        <p:cxnSp>
          <p:nvCxnSpPr>
            <p:cNvPr id="33" name="直接连接符 32">
              <a:extLst>
                <a:ext uri="{FF2B5EF4-FFF2-40B4-BE49-F238E27FC236}">
                  <a16:creationId xmlns:a16="http://schemas.microsoft.com/office/drawing/2014/main" id="{AEB2C8CF-4384-402A-AED8-9A81D48D6550}"/>
                </a:ext>
              </a:extLst>
            </p:cNvPr>
            <p:cNvCxnSpPr/>
            <p:nvPr/>
          </p:nvCxnSpPr>
          <p:spPr>
            <a:xfrm flipV="1">
              <a:off x="6243680" y="3644866"/>
              <a:ext cx="0" cy="36696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651D75EA-EC53-46B0-A843-CE8CB30AC02D}"/>
                </a:ext>
              </a:extLst>
            </p:cNvPr>
            <p:cNvCxnSpPr/>
            <p:nvPr/>
          </p:nvCxnSpPr>
          <p:spPr>
            <a:xfrm flipV="1">
              <a:off x="2911914" y="1962634"/>
              <a:ext cx="0" cy="36696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5" name="Rectangle 24">
              <a:extLst>
                <a:ext uri="{FF2B5EF4-FFF2-40B4-BE49-F238E27FC236}">
                  <a16:creationId xmlns:a16="http://schemas.microsoft.com/office/drawing/2014/main" id="{119ED20E-D814-43A3-88D6-7EBC11CC2CF6}"/>
                </a:ext>
              </a:extLst>
            </p:cNvPr>
            <p:cNvSpPr>
              <a:spLocks noChangeArrowheads="1"/>
            </p:cNvSpPr>
            <p:nvPr/>
          </p:nvSpPr>
          <p:spPr bwMode="auto">
            <a:xfrm>
              <a:off x="2200766" y="1197361"/>
              <a:ext cx="1422297" cy="684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400" b="1" dirty="0">
                  <a:solidFill>
                    <a:schemeClr val="bg1">
                      <a:lumMod val="65000"/>
                    </a:schemeClr>
                  </a:solidFill>
                </a:rPr>
                <a:t>TOPIC HEADER HERE</a:t>
              </a:r>
              <a:endParaRPr lang="zh-CN" altLang="en-US" sz="1400" dirty="0">
                <a:solidFill>
                  <a:schemeClr val="bg1">
                    <a:lumMod val="65000"/>
                  </a:schemeClr>
                </a:solidFill>
              </a:endParaRPr>
            </a:p>
            <a:p>
              <a:pPr algn="ctr">
                <a:lnSpc>
                  <a:spcPct val="120000"/>
                </a:lnSpc>
                <a:spcBef>
                  <a:spcPts val="300"/>
                </a:spcBef>
              </a:pPr>
              <a:r>
                <a:rPr lang="en-US" altLang="zh-CN" sz="1100" dirty="0">
                  <a:solidFill>
                    <a:schemeClr val="bg1">
                      <a:lumMod val="65000"/>
                    </a:schemeClr>
                  </a:solidFill>
                </a:rPr>
                <a:t>We have many PowerPoint </a:t>
              </a:r>
              <a:r>
                <a:rPr lang="zh-CN" altLang="en-US" sz="1100" dirty="0">
                  <a:solidFill>
                    <a:schemeClr val="bg1">
                      <a:lumMod val="65000"/>
                    </a:schemeClr>
                  </a:solidFill>
                </a:rPr>
                <a:t>templates</a:t>
              </a:r>
              <a:r>
                <a:rPr lang="en-US" altLang="zh-CN" sz="1100" dirty="0">
                  <a:solidFill>
                    <a:schemeClr val="bg1">
                      <a:lumMod val="65000"/>
                    </a:schemeClr>
                  </a:solidFill>
                </a:rPr>
                <a:t> that has been specifically designed.</a:t>
              </a:r>
              <a:endParaRPr lang="zh-CN" altLang="en-US" sz="1100" dirty="0">
                <a:solidFill>
                  <a:schemeClr val="bg1">
                    <a:lumMod val="65000"/>
                  </a:schemeClr>
                </a:solidFill>
              </a:endParaRPr>
            </a:p>
          </p:txBody>
        </p:sp>
        <p:cxnSp>
          <p:nvCxnSpPr>
            <p:cNvPr id="36" name="直接连接符 35">
              <a:extLst>
                <a:ext uri="{FF2B5EF4-FFF2-40B4-BE49-F238E27FC236}">
                  <a16:creationId xmlns:a16="http://schemas.microsoft.com/office/drawing/2014/main" id="{C0ECE514-D9E0-415A-A81C-DB958723D5CE}"/>
                </a:ext>
              </a:extLst>
            </p:cNvPr>
            <p:cNvCxnSpPr/>
            <p:nvPr/>
          </p:nvCxnSpPr>
          <p:spPr>
            <a:xfrm flipV="1">
              <a:off x="5114094" y="1962634"/>
              <a:ext cx="0" cy="36696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7" name="Rectangle 24">
              <a:extLst>
                <a:ext uri="{FF2B5EF4-FFF2-40B4-BE49-F238E27FC236}">
                  <a16:creationId xmlns:a16="http://schemas.microsoft.com/office/drawing/2014/main" id="{7599F5B0-99F5-463F-BFDE-11C25ED04B64}"/>
                </a:ext>
              </a:extLst>
            </p:cNvPr>
            <p:cNvSpPr>
              <a:spLocks noChangeArrowheads="1"/>
            </p:cNvSpPr>
            <p:nvPr/>
          </p:nvSpPr>
          <p:spPr bwMode="auto">
            <a:xfrm>
              <a:off x="4402946" y="1197361"/>
              <a:ext cx="1422297" cy="684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400" b="1" dirty="0">
                  <a:solidFill>
                    <a:schemeClr val="bg1">
                      <a:lumMod val="65000"/>
                    </a:schemeClr>
                  </a:solidFill>
                </a:rPr>
                <a:t>TOPIC HEADER HERE</a:t>
              </a:r>
              <a:endParaRPr lang="zh-CN" altLang="en-US" sz="1400" dirty="0">
                <a:solidFill>
                  <a:schemeClr val="bg1">
                    <a:lumMod val="65000"/>
                  </a:schemeClr>
                </a:solidFill>
              </a:endParaRPr>
            </a:p>
            <a:p>
              <a:pPr algn="ctr">
                <a:lnSpc>
                  <a:spcPct val="120000"/>
                </a:lnSpc>
                <a:spcBef>
                  <a:spcPts val="300"/>
                </a:spcBef>
              </a:pPr>
              <a:r>
                <a:rPr lang="en-US" altLang="zh-CN" sz="1100" dirty="0">
                  <a:solidFill>
                    <a:schemeClr val="bg1">
                      <a:lumMod val="65000"/>
                    </a:schemeClr>
                  </a:solidFill>
                </a:rPr>
                <a:t>We have many PowerPoint </a:t>
              </a:r>
              <a:r>
                <a:rPr lang="zh-CN" altLang="en-US" sz="1100" dirty="0">
                  <a:solidFill>
                    <a:schemeClr val="bg1">
                      <a:lumMod val="65000"/>
                    </a:schemeClr>
                  </a:solidFill>
                </a:rPr>
                <a:t>templates</a:t>
              </a:r>
              <a:r>
                <a:rPr lang="en-US" altLang="zh-CN" sz="1100" dirty="0">
                  <a:solidFill>
                    <a:schemeClr val="bg1">
                      <a:lumMod val="65000"/>
                    </a:schemeClr>
                  </a:solidFill>
                </a:rPr>
                <a:t> that has been specifically designed.</a:t>
              </a:r>
              <a:endParaRPr lang="zh-CN" altLang="en-US" sz="1100" dirty="0">
                <a:solidFill>
                  <a:schemeClr val="bg1">
                    <a:lumMod val="65000"/>
                  </a:schemeClr>
                </a:solidFill>
              </a:endParaRPr>
            </a:p>
          </p:txBody>
        </p:sp>
        <p:cxnSp>
          <p:nvCxnSpPr>
            <p:cNvPr id="38" name="直接连接符 37">
              <a:extLst>
                <a:ext uri="{FF2B5EF4-FFF2-40B4-BE49-F238E27FC236}">
                  <a16:creationId xmlns:a16="http://schemas.microsoft.com/office/drawing/2014/main" id="{8091FAA8-C92A-40ED-8393-4D7C274B8686}"/>
                </a:ext>
              </a:extLst>
            </p:cNvPr>
            <p:cNvCxnSpPr/>
            <p:nvPr/>
          </p:nvCxnSpPr>
          <p:spPr>
            <a:xfrm flipV="1">
              <a:off x="7331514" y="1962634"/>
              <a:ext cx="0" cy="36696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9" name="Rectangle 24">
              <a:extLst>
                <a:ext uri="{FF2B5EF4-FFF2-40B4-BE49-F238E27FC236}">
                  <a16:creationId xmlns:a16="http://schemas.microsoft.com/office/drawing/2014/main" id="{2B825B6C-2E02-4580-B58D-9E19FF24DB1A}"/>
                </a:ext>
              </a:extLst>
            </p:cNvPr>
            <p:cNvSpPr>
              <a:spLocks noChangeArrowheads="1"/>
            </p:cNvSpPr>
            <p:nvPr/>
          </p:nvSpPr>
          <p:spPr bwMode="auto">
            <a:xfrm>
              <a:off x="6620366" y="1197361"/>
              <a:ext cx="1422297" cy="684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400" b="1" dirty="0">
                  <a:solidFill>
                    <a:schemeClr val="bg1">
                      <a:lumMod val="65000"/>
                    </a:schemeClr>
                  </a:solidFill>
                </a:rPr>
                <a:t>TOPIC HEADER HERE</a:t>
              </a:r>
              <a:endParaRPr lang="zh-CN" altLang="en-US" sz="1400" dirty="0">
                <a:solidFill>
                  <a:schemeClr val="bg1">
                    <a:lumMod val="65000"/>
                  </a:schemeClr>
                </a:solidFill>
              </a:endParaRPr>
            </a:p>
            <a:p>
              <a:pPr algn="ctr">
                <a:lnSpc>
                  <a:spcPct val="120000"/>
                </a:lnSpc>
                <a:spcBef>
                  <a:spcPts val="300"/>
                </a:spcBef>
              </a:pPr>
              <a:r>
                <a:rPr lang="en-US" altLang="zh-CN" sz="1100" dirty="0">
                  <a:solidFill>
                    <a:schemeClr val="bg1">
                      <a:lumMod val="65000"/>
                    </a:schemeClr>
                  </a:solidFill>
                </a:rPr>
                <a:t>We have many PowerPoint </a:t>
              </a:r>
              <a:r>
                <a:rPr lang="zh-CN" altLang="en-US" sz="1100" dirty="0">
                  <a:solidFill>
                    <a:schemeClr val="bg1">
                      <a:lumMod val="65000"/>
                    </a:schemeClr>
                  </a:solidFill>
                </a:rPr>
                <a:t>templates</a:t>
              </a:r>
              <a:r>
                <a:rPr lang="en-US" altLang="zh-CN" sz="1100" dirty="0">
                  <a:solidFill>
                    <a:schemeClr val="bg1">
                      <a:lumMod val="65000"/>
                    </a:schemeClr>
                  </a:solidFill>
                </a:rPr>
                <a:t> that has been specifically designed.</a:t>
              </a:r>
              <a:endParaRPr lang="zh-CN" altLang="en-US" sz="1100" dirty="0">
                <a:solidFill>
                  <a:schemeClr val="bg1">
                    <a:lumMod val="65000"/>
                  </a:schemeClr>
                </a:solidFill>
              </a:endParaRPr>
            </a:p>
          </p:txBody>
        </p:sp>
      </p:grpSp>
    </p:spTree>
    <p:extLst>
      <p:ext uri="{BB962C8B-B14F-4D97-AF65-F5344CB8AC3E}">
        <p14:creationId xmlns:p14="http://schemas.microsoft.com/office/powerpoint/2010/main" val="90359550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F64F01CF-B755-46CC-B152-1F6BEEAD1D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2" name="组合 1">
            <a:extLst>
              <a:ext uri="{FF2B5EF4-FFF2-40B4-BE49-F238E27FC236}">
                <a16:creationId xmlns:a16="http://schemas.microsoft.com/office/drawing/2014/main" id="{5AB865B1-8CBD-4F6C-B29D-2BCE938AFAFA}"/>
              </a:ext>
            </a:extLst>
          </p:cNvPr>
          <p:cNvGrpSpPr/>
          <p:nvPr/>
        </p:nvGrpSpPr>
        <p:grpSpPr>
          <a:xfrm>
            <a:off x="2820020" y="2938709"/>
            <a:ext cx="6579400" cy="950688"/>
            <a:chOff x="5476609" y="1901362"/>
            <a:chExt cx="3861441" cy="557958"/>
          </a:xfrm>
        </p:grpSpPr>
        <p:sp>
          <p:nvSpPr>
            <p:cNvPr id="32" name="Freeform 10">
              <a:extLst>
                <a:ext uri="{FF2B5EF4-FFF2-40B4-BE49-F238E27FC236}">
                  <a16:creationId xmlns:a16="http://schemas.microsoft.com/office/drawing/2014/main" id="{3D5BF309-EE82-4B75-AD56-2964B1228C15}"/>
                </a:ext>
              </a:extLst>
            </p:cNvPr>
            <p:cNvSpPr>
              <a:spLocks/>
            </p:cNvSpPr>
            <p:nvPr/>
          </p:nvSpPr>
          <p:spPr bwMode="auto">
            <a:xfrm>
              <a:off x="6141190" y="1908016"/>
              <a:ext cx="3196860" cy="530359"/>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rgbClr val="8A896E"/>
              </a:solidFill>
              <a:round/>
              <a:headEnd/>
              <a:tailEnd/>
            </a:ln>
          </p:spPr>
          <p:txBody>
            <a:bodyPr lIns="68562" tIns="34281" rIns="68562" bIns="34281"/>
            <a:lstStyle/>
            <a:p>
              <a:endParaRPr lang="zh-CN" altLang="en-US" sz="1400"/>
            </a:p>
          </p:txBody>
        </p:sp>
        <p:sp>
          <p:nvSpPr>
            <p:cNvPr id="33" name="TextBox 105">
              <a:extLst>
                <a:ext uri="{FF2B5EF4-FFF2-40B4-BE49-F238E27FC236}">
                  <a16:creationId xmlns:a16="http://schemas.microsoft.com/office/drawing/2014/main" id="{B2B8F0A5-49A9-4522-B48E-6534389226A5}"/>
                </a:ext>
              </a:extLst>
            </p:cNvPr>
            <p:cNvSpPr txBox="1">
              <a:spLocks noChangeArrowheads="1"/>
            </p:cNvSpPr>
            <p:nvPr/>
          </p:nvSpPr>
          <p:spPr bwMode="auto">
            <a:xfrm>
              <a:off x="6475232" y="2009995"/>
              <a:ext cx="2103904" cy="32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dirty="0">
                  <a:solidFill>
                    <a:schemeClr val="bg1">
                      <a:lumMod val="50000"/>
                    </a:schemeClr>
                  </a:solidFill>
                  <a:latin typeface="微软雅黑" pitchFamily="34" charset="-122"/>
                  <a:ea typeface="微软雅黑" pitchFamily="34" charset="-122"/>
                </a:rPr>
                <a:t>加入你的标题描述</a:t>
              </a:r>
              <a:endParaRPr lang="zh-CN" altLang="en-US" sz="3200" b="0" dirty="0">
                <a:solidFill>
                  <a:schemeClr val="bg1">
                    <a:lumMod val="50000"/>
                  </a:schemeClr>
                </a:solidFill>
                <a:latin typeface="微软雅黑" pitchFamily="34" charset="-122"/>
                <a:ea typeface="微软雅黑" pitchFamily="34" charset="-122"/>
              </a:endParaRPr>
            </a:p>
          </p:txBody>
        </p:sp>
        <p:grpSp>
          <p:nvGrpSpPr>
            <p:cNvPr id="34" name="组合 33">
              <a:extLst>
                <a:ext uri="{FF2B5EF4-FFF2-40B4-BE49-F238E27FC236}">
                  <a16:creationId xmlns:a16="http://schemas.microsoft.com/office/drawing/2014/main" id="{0ECE737B-D512-446F-93BE-9E0607F98EF7}"/>
                </a:ext>
              </a:extLst>
            </p:cNvPr>
            <p:cNvGrpSpPr/>
            <p:nvPr/>
          </p:nvGrpSpPr>
          <p:grpSpPr>
            <a:xfrm>
              <a:off x="5476609" y="1901362"/>
              <a:ext cx="544548" cy="557958"/>
              <a:chOff x="2511588" y="3604589"/>
              <a:chExt cx="544548" cy="557958"/>
            </a:xfrm>
            <a:solidFill>
              <a:srgbClr val="8A896E"/>
            </a:solidFill>
          </p:grpSpPr>
          <p:sp>
            <p:nvSpPr>
              <p:cNvPr id="35" name="Rectangle 12">
                <a:extLst>
                  <a:ext uri="{FF2B5EF4-FFF2-40B4-BE49-F238E27FC236}">
                    <a16:creationId xmlns:a16="http://schemas.microsoft.com/office/drawing/2014/main" id="{FCEF24AE-7F90-44E9-AC09-D916B26E9200}"/>
                  </a:ext>
                </a:extLst>
              </p:cNvPr>
              <p:cNvSpPr>
                <a:spLocks noChangeArrowheads="1"/>
              </p:cNvSpPr>
              <p:nvPr/>
            </p:nvSpPr>
            <p:spPr bwMode="auto">
              <a:xfrm>
                <a:off x="2511588" y="3604589"/>
                <a:ext cx="544548" cy="557958"/>
              </a:xfrm>
              <a:prstGeom prst="rect">
                <a:avLst/>
              </a:prstGeom>
              <a:grp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chemeClr val="bg1"/>
                  </a:solidFill>
                </a:endParaRPr>
              </a:p>
            </p:txBody>
          </p:sp>
          <p:sp>
            <p:nvSpPr>
              <p:cNvPr id="36" name="TextBox 106">
                <a:extLst>
                  <a:ext uri="{FF2B5EF4-FFF2-40B4-BE49-F238E27FC236}">
                    <a16:creationId xmlns:a16="http://schemas.microsoft.com/office/drawing/2014/main" id="{EA254D77-D85A-4393-9683-94F466A8CC71}"/>
                  </a:ext>
                </a:extLst>
              </p:cNvPr>
              <p:cNvSpPr txBox="1">
                <a:spLocks noChangeArrowheads="1"/>
              </p:cNvSpPr>
              <p:nvPr/>
            </p:nvSpPr>
            <p:spPr bwMode="auto">
              <a:xfrm>
                <a:off x="2593479" y="3670474"/>
                <a:ext cx="377825" cy="401900"/>
              </a:xfrm>
              <a:prstGeom prst="rect">
                <a:avLst/>
              </a:prstGeom>
              <a:grp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4000" b="1" dirty="0">
                    <a:solidFill>
                      <a:schemeClr val="bg1"/>
                    </a:solidFill>
                    <a:latin typeface="微软雅黑" pitchFamily="34" charset="-122"/>
                    <a:ea typeface="微软雅黑" pitchFamily="34" charset="-122"/>
                  </a:rPr>
                  <a:t>2</a:t>
                </a:r>
                <a:endParaRPr lang="zh-CN" altLang="en-US" sz="4000" b="1" dirty="0">
                  <a:solidFill>
                    <a:schemeClr val="bg1"/>
                  </a:solidFill>
                  <a:latin typeface="微软雅黑" pitchFamily="34" charset="-122"/>
                  <a:ea typeface="微软雅黑" pitchFamily="34" charset="-122"/>
                </a:endParaRPr>
              </a:p>
            </p:txBody>
          </p:sp>
        </p:grpSp>
      </p:grpSp>
      <p:pic>
        <p:nvPicPr>
          <p:cNvPr id="37" name="图片 36">
            <a:extLst>
              <a:ext uri="{FF2B5EF4-FFF2-40B4-BE49-F238E27FC236}">
                <a16:creationId xmlns:a16="http://schemas.microsoft.com/office/drawing/2014/main" id="{102C728E-26C7-40D0-8571-E7E5AF9528E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97260" y="1525095"/>
            <a:ext cx="2455182" cy="2516702"/>
          </a:xfrm>
          <a:prstGeom prst="rect">
            <a:avLst/>
          </a:prstGeom>
        </p:spPr>
      </p:pic>
    </p:spTree>
    <p:extLst>
      <p:ext uri="{BB962C8B-B14F-4D97-AF65-F5344CB8AC3E}">
        <p14:creationId xmlns:p14="http://schemas.microsoft.com/office/powerpoint/2010/main" val="409146970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750"/>
                                            <p:tgtEl>
                                              <p:spTgt spid="15"/>
                                            </p:tgtEl>
                                          </p:cBhvr>
                                        </p:animEffect>
                                      </p:childTnLst>
                                    </p:cTn>
                                  </p:par>
                                </p:childTnLst>
                              </p:cTn>
                            </p:par>
                            <p:par>
                              <p:cTn id="8" fill="hold">
                                <p:stCondLst>
                                  <p:cond delay="750"/>
                                </p:stCondLst>
                                <p:childTnLst>
                                  <p:par>
                                    <p:cTn id="9" presetID="2" presetClass="entr" presetSubtype="8" fill="hold" nodeType="afterEffect" p14:presetBounceEnd="50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50000">
                                          <p:cBhvr additive="base">
                                            <p:cTn id="11" dur="10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750"/>
                                </p:stCondLst>
                                <p:childTnLst>
                                  <p:par>
                                    <p:cTn id="14" presetID="26" presetClass="entr" presetSubtype="0"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down)">
                                          <p:cBhvr>
                                            <p:cTn id="16" dur="362">
                                              <p:stCondLst>
                                                <p:cond delay="0"/>
                                              </p:stCondLst>
                                            </p:cTn>
                                            <p:tgtEl>
                                              <p:spTgt spid="37"/>
                                            </p:tgtEl>
                                          </p:cBhvr>
                                        </p:animEffect>
                                        <p:anim calcmode="lin" valueType="num">
                                          <p:cBhvr>
                                            <p:cTn id="17" dur="1139" tmFilter="0,0; 0.14,0.36; 0.43,0.73; 0.71,0.91; 1.0,1.0">
                                              <p:stCondLst>
                                                <p:cond delay="0"/>
                                              </p:stCondLst>
                                            </p:cTn>
                                            <p:tgtEl>
                                              <p:spTgt spid="37"/>
                                            </p:tgtEl>
                                            <p:attrNameLst>
                                              <p:attrName>ppt_x</p:attrName>
                                            </p:attrNameLst>
                                          </p:cBhvr>
                                          <p:tavLst>
                                            <p:tav tm="0">
                                              <p:val>
                                                <p:strVal val="#ppt_x-0.25"/>
                                              </p:val>
                                            </p:tav>
                                            <p:tav tm="100000">
                                              <p:val>
                                                <p:strVal val="#ppt_x"/>
                                              </p:val>
                                            </p:tav>
                                          </p:tavLst>
                                        </p:anim>
                                        <p:anim calcmode="lin" valueType="num">
                                          <p:cBhvr>
                                            <p:cTn id="18" dur="415" tmFilter="0.0,0.0; 0.25,0.07; 0.50,0.2; 0.75,0.467; 1.0,1.0">
                                              <p:stCondLst>
                                                <p:cond delay="0"/>
                                              </p:stCondLst>
                                            </p:cTn>
                                            <p:tgtEl>
                                              <p:spTgt spid="37"/>
                                            </p:tgtEl>
                                            <p:attrNameLst>
                                              <p:attrName>ppt_y</p:attrName>
                                            </p:attrNameLst>
                                          </p:cBhvr>
                                          <p:tavLst>
                                            <p:tav tm="0" fmla="#ppt_y-sin(pi*$)/3">
                                              <p:val>
                                                <p:fltVal val="0.5"/>
                                              </p:val>
                                            </p:tav>
                                            <p:tav tm="100000">
                                              <p:val>
                                                <p:fltVal val="1"/>
                                              </p:val>
                                            </p:tav>
                                          </p:tavLst>
                                        </p:anim>
                                        <p:anim calcmode="lin" valueType="num">
                                          <p:cBhvr>
                                            <p:cTn id="19" dur="415" tmFilter="0, 0; 0.125,0.2665; 0.25,0.4; 0.375,0.465; 0.5,0.5;  0.625,0.535; 0.75,0.6; 0.875,0.7335; 1,1">
                                              <p:stCondLst>
                                                <p:cond delay="415"/>
                                              </p:stCondLst>
                                            </p:cTn>
                                            <p:tgtEl>
                                              <p:spTgt spid="37"/>
                                            </p:tgtEl>
                                            <p:attrNameLst>
                                              <p:attrName>ppt_y</p:attrName>
                                            </p:attrNameLst>
                                          </p:cBhvr>
                                          <p:tavLst>
                                            <p:tav tm="0" fmla="#ppt_y-sin(pi*$)/9">
                                              <p:val>
                                                <p:fltVal val="0"/>
                                              </p:val>
                                            </p:tav>
                                            <p:tav tm="100000">
                                              <p:val>
                                                <p:fltVal val="1"/>
                                              </p:val>
                                            </p:tav>
                                          </p:tavLst>
                                        </p:anim>
                                        <p:anim calcmode="lin" valueType="num">
                                          <p:cBhvr>
                                            <p:cTn id="20" dur="207" tmFilter="0, 0; 0.125,0.2665; 0.25,0.4; 0.375,0.465; 0.5,0.5;  0.625,0.535; 0.75,0.6; 0.875,0.7335; 1,1">
                                              <p:stCondLst>
                                                <p:cond delay="828"/>
                                              </p:stCondLst>
                                            </p:cTn>
                                            <p:tgtEl>
                                              <p:spTgt spid="37"/>
                                            </p:tgtEl>
                                            <p:attrNameLst>
                                              <p:attrName>ppt_y</p:attrName>
                                            </p:attrNameLst>
                                          </p:cBhvr>
                                          <p:tavLst>
                                            <p:tav tm="0" fmla="#ppt_y-sin(pi*$)/27">
                                              <p:val>
                                                <p:fltVal val="0"/>
                                              </p:val>
                                            </p:tav>
                                            <p:tav tm="100000">
                                              <p:val>
                                                <p:fltVal val="1"/>
                                              </p:val>
                                            </p:tav>
                                          </p:tavLst>
                                        </p:anim>
                                        <p:anim calcmode="lin" valueType="num">
                                          <p:cBhvr>
                                            <p:cTn id="21" dur="103" tmFilter="0, 0; 0.125,0.2665; 0.25,0.4; 0.375,0.465; 0.5,0.5;  0.625,0.535; 0.75,0.6; 0.875,0.7335; 1,1">
                                              <p:stCondLst>
                                                <p:cond delay="1035"/>
                                              </p:stCondLst>
                                            </p:cTn>
                                            <p:tgtEl>
                                              <p:spTgt spid="37"/>
                                            </p:tgtEl>
                                            <p:attrNameLst>
                                              <p:attrName>ppt_y</p:attrName>
                                            </p:attrNameLst>
                                          </p:cBhvr>
                                          <p:tavLst>
                                            <p:tav tm="0" fmla="#ppt_y-sin(pi*$)/81">
                                              <p:val>
                                                <p:fltVal val="0"/>
                                              </p:val>
                                            </p:tav>
                                            <p:tav tm="100000">
                                              <p:val>
                                                <p:fltVal val="1"/>
                                              </p:val>
                                            </p:tav>
                                          </p:tavLst>
                                        </p:anim>
                                        <p:animScale>
                                          <p:cBhvr>
                                            <p:cTn id="22" dur="16">
                                              <p:stCondLst>
                                                <p:cond delay="406"/>
                                              </p:stCondLst>
                                            </p:cTn>
                                            <p:tgtEl>
                                              <p:spTgt spid="37"/>
                                            </p:tgtEl>
                                          </p:cBhvr>
                                          <p:to x="100000" y="60000"/>
                                        </p:animScale>
                                        <p:animScale>
                                          <p:cBhvr>
                                            <p:cTn id="23" dur="104" decel="50000">
                                              <p:stCondLst>
                                                <p:cond delay="423"/>
                                              </p:stCondLst>
                                            </p:cTn>
                                            <p:tgtEl>
                                              <p:spTgt spid="37"/>
                                            </p:tgtEl>
                                          </p:cBhvr>
                                          <p:to x="100000" y="100000"/>
                                        </p:animScale>
                                        <p:animScale>
                                          <p:cBhvr>
                                            <p:cTn id="24" dur="16">
                                              <p:stCondLst>
                                                <p:cond delay="820"/>
                                              </p:stCondLst>
                                            </p:cTn>
                                            <p:tgtEl>
                                              <p:spTgt spid="37"/>
                                            </p:tgtEl>
                                          </p:cBhvr>
                                          <p:to x="100000" y="80000"/>
                                        </p:animScale>
                                        <p:animScale>
                                          <p:cBhvr>
                                            <p:cTn id="25" dur="104" decel="50000">
                                              <p:stCondLst>
                                                <p:cond delay="836"/>
                                              </p:stCondLst>
                                            </p:cTn>
                                            <p:tgtEl>
                                              <p:spTgt spid="37"/>
                                            </p:tgtEl>
                                          </p:cBhvr>
                                          <p:to x="100000" y="100000"/>
                                        </p:animScale>
                                        <p:animScale>
                                          <p:cBhvr>
                                            <p:cTn id="26" dur="16">
                                              <p:stCondLst>
                                                <p:cond delay="1026"/>
                                              </p:stCondLst>
                                            </p:cTn>
                                            <p:tgtEl>
                                              <p:spTgt spid="37"/>
                                            </p:tgtEl>
                                          </p:cBhvr>
                                          <p:to x="100000" y="90000"/>
                                        </p:animScale>
                                        <p:animScale>
                                          <p:cBhvr>
                                            <p:cTn id="27" dur="104" decel="50000">
                                              <p:stCondLst>
                                                <p:cond delay="1042"/>
                                              </p:stCondLst>
                                            </p:cTn>
                                            <p:tgtEl>
                                              <p:spTgt spid="37"/>
                                            </p:tgtEl>
                                          </p:cBhvr>
                                          <p:to x="100000" y="100000"/>
                                        </p:animScale>
                                        <p:animScale>
                                          <p:cBhvr>
                                            <p:cTn id="28" dur="16">
                                              <p:stCondLst>
                                                <p:cond delay="1130"/>
                                              </p:stCondLst>
                                            </p:cTn>
                                            <p:tgtEl>
                                              <p:spTgt spid="37"/>
                                            </p:tgtEl>
                                          </p:cBhvr>
                                          <p:to x="100000" y="95000"/>
                                        </p:animScale>
                                        <p:animScale>
                                          <p:cBhvr>
                                            <p:cTn id="29" dur="104" decel="50000">
                                              <p:stCondLst>
                                                <p:cond delay="1146"/>
                                              </p:stCondLst>
                                            </p:cTn>
                                            <p:tgtEl>
                                              <p:spTgt spid="3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750"/>
                                            <p:tgtEl>
                                              <p:spTgt spid="15"/>
                                            </p:tgtEl>
                                          </p:cBhvr>
                                        </p:animEffect>
                                      </p:childTnLst>
                                    </p:cTn>
                                  </p:par>
                                </p:childTnLst>
                              </p:cTn>
                            </p:par>
                            <p:par>
                              <p:cTn id="8" fill="hold">
                                <p:stCondLst>
                                  <p:cond delay="75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750"/>
                                </p:stCondLst>
                                <p:childTnLst>
                                  <p:par>
                                    <p:cTn id="14" presetID="26" presetClass="entr" presetSubtype="0"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down)">
                                          <p:cBhvr>
                                            <p:cTn id="16" dur="362">
                                              <p:stCondLst>
                                                <p:cond delay="0"/>
                                              </p:stCondLst>
                                            </p:cTn>
                                            <p:tgtEl>
                                              <p:spTgt spid="37"/>
                                            </p:tgtEl>
                                          </p:cBhvr>
                                        </p:animEffect>
                                        <p:anim calcmode="lin" valueType="num">
                                          <p:cBhvr>
                                            <p:cTn id="17" dur="1139" tmFilter="0,0; 0.14,0.36; 0.43,0.73; 0.71,0.91; 1.0,1.0">
                                              <p:stCondLst>
                                                <p:cond delay="0"/>
                                              </p:stCondLst>
                                            </p:cTn>
                                            <p:tgtEl>
                                              <p:spTgt spid="37"/>
                                            </p:tgtEl>
                                            <p:attrNameLst>
                                              <p:attrName>ppt_x</p:attrName>
                                            </p:attrNameLst>
                                          </p:cBhvr>
                                          <p:tavLst>
                                            <p:tav tm="0">
                                              <p:val>
                                                <p:strVal val="#ppt_x-0.25"/>
                                              </p:val>
                                            </p:tav>
                                            <p:tav tm="100000">
                                              <p:val>
                                                <p:strVal val="#ppt_x"/>
                                              </p:val>
                                            </p:tav>
                                          </p:tavLst>
                                        </p:anim>
                                        <p:anim calcmode="lin" valueType="num">
                                          <p:cBhvr>
                                            <p:cTn id="18" dur="415" tmFilter="0.0,0.0; 0.25,0.07; 0.50,0.2; 0.75,0.467; 1.0,1.0">
                                              <p:stCondLst>
                                                <p:cond delay="0"/>
                                              </p:stCondLst>
                                            </p:cTn>
                                            <p:tgtEl>
                                              <p:spTgt spid="37"/>
                                            </p:tgtEl>
                                            <p:attrNameLst>
                                              <p:attrName>ppt_y</p:attrName>
                                            </p:attrNameLst>
                                          </p:cBhvr>
                                          <p:tavLst>
                                            <p:tav tm="0" fmla="#ppt_y-sin(pi*$)/3">
                                              <p:val>
                                                <p:fltVal val="0.5"/>
                                              </p:val>
                                            </p:tav>
                                            <p:tav tm="100000">
                                              <p:val>
                                                <p:fltVal val="1"/>
                                              </p:val>
                                            </p:tav>
                                          </p:tavLst>
                                        </p:anim>
                                        <p:anim calcmode="lin" valueType="num">
                                          <p:cBhvr>
                                            <p:cTn id="19" dur="415" tmFilter="0, 0; 0.125,0.2665; 0.25,0.4; 0.375,0.465; 0.5,0.5;  0.625,0.535; 0.75,0.6; 0.875,0.7335; 1,1">
                                              <p:stCondLst>
                                                <p:cond delay="415"/>
                                              </p:stCondLst>
                                            </p:cTn>
                                            <p:tgtEl>
                                              <p:spTgt spid="37"/>
                                            </p:tgtEl>
                                            <p:attrNameLst>
                                              <p:attrName>ppt_y</p:attrName>
                                            </p:attrNameLst>
                                          </p:cBhvr>
                                          <p:tavLst>
                                            <p:tav tm="0" fmla="#ppt_y-sin(pi*$)/9">
                                              <p:val>
                                                <p:fltVal val="0"/>
                                              </p:val>
                                            </p:tav>
                                            <p:tav tm="100000">
                                              <p:val>
                                                <p:fltVal val="1"/>
                                              </p:val>
                                            </p:tav>
                                          </p:tavLst>
                                        </p:anim>
                                        <p:anim calcmode="lin" valueType="num">
                                          <p:cBhvr>
                                            <p:cTn id="20" dur="207" tmFilter="0, 0; 0.125,0.2665; 0.25,0.4; 0.375,0.465; 0.5,0.5;  0.625,0.535; 0.75,0.6; 0.875,0.7335; 1,1">
                                              <p:stCondLst>
                                                <p:cond delay="828"/>
                                              </p:stCondLst>
                                            </p:cTn>
                                            <p:tgtEl>
                                              <p:spTgt spid="37"/>
                                            </p:tgtEl>
                                            <p:attrNameLst>
                                              <p:attrName>ppt_y</p:attrName>
                                            </p:attrNameLst>
                                          </p:cBhvr>
                                          <p:tavLst>
                                            <p:tav tm="0" fmla="#ppt_y-sin(pi*$)/27">
                                              <p:val>
                                                <p:fltVal val="0"/>
                                              </p:val>
                                            </p:tav>
                                            <p:tav tm="100000">
                                              <p:val>
                                                <p:fltVal val="1"/>
                                              </p:val>
                                            </p:tav>
                                          </p:tavLst>
                                        </p:anim>
                                        <p:anim calcmode="lin" valueType="num">
                                          <p:cBhvr>
                                            <p:cTn id="21" dur="103" tmFilter="0, 0; 0.125,0.2665; 0.25,0.4; 0.375,0.465; 0.5,0.5;  0.625,0.535; 0.75,0.6; 0.875,0.7335; 1,1">
                                              <p:stCondLst>
                                                <p:cond delay="1035"/>
                                              </p:stCondLst>
                                            </p:cTn>
                                            <p:tgtEl>
                                              <p:spTgt spid="37"/>
                                            </p:tgtEl>
                                            <p:attrNameLst>
                                              <p:attrName>ppt_y</p:attrName>
                                            </p:attrNameLst>
                                          </p:cBhvr>
                                          <p:tavLst>
                                            <p:tav tm="0" fmla="#ppt_y-sin(pi*$)/81">
                                              <p:val>
                                                <p:fltVal val="0"/>
                                              </p:val>
                                            </p:tav>
                                            <p:tav tm="100000">
                                              <p:val>
                                                <p:fltVal val="1"/>
                                              </p:val>
                                            </p:tav>
                                          </p:tavLst>
                                        </p:anim>
                                        <p:animScale>
                                          <p:cBhvr>
                                            <p:cTn id="22" dur="16">
                                              <p:stCondLst>
                                                <p:cond delay="406"/>
                                              </p:stCondLst>
                                            </p:cTn>
                                            <p:tgtEl>
                                              <p:spTgt spid="37"/>
                                            </p:tgtEl>
                                          </p:cBhvr>
                                          <p:to x="100000" y="60000"/>
                                        </p:animScale>
                                        <p:animScale>
                                          <p:cBhvr>
                                            <p:cTn id="23" dur="104" decel="50000">
                                              <p:stCondLst>
                                                <p:cond delay="423"/>
                                              </p:stCondLst>
                                            </p:cTn>
                                            <p:tgtEl>
                                              <p:spTgt spid="37"/>
                                            </p:tgtEl>
                                          </p:cBhvr>
                                          <p:to x="100000" y="100000"/>
                                        </p:animScale>
                                        <p:animScale>
                                          <p:cBhvr>
                                            <p:cTn id="24" dur="16">
                                              <p:stCondLst>
                                                <p:cond delay="820"/>
                                              </p:stCondLst>
                                            </p:cTn>
                                            <p:tgtEl>
                                              <p:spTgt spid="37"/>
                                            </p:tgtEl>
                                          </p:cBhvr>
                                          <p:to x="100000" y="80000"/>
                                        </p:animScale>
                                        <p:animScale>
                                          <p:cBhvr>
                                            <p:cTn id="25" dur="104" decel="50000">
                                              <p:stCondLst>
                                                <p:cond delay="836"/>
                                              </p:stCondLst>
                                            </p:cTn>
                                            <p:tgtEl>
                                              <p:spTgt spid="37"/>
                                            </p:tgtEl>
                                          </p:cBhvr>
                                          <p:to x="100000" y="100000"/>
                                        </p:animScale>
                                        <p:animScale>
                                          <p:cBhvr>
                                            <p:cTn id="26" dur="16">
                                              <p:stCondLst>
                                                <p:cond delay="1026"/>
                                              </p:stCondLst>
                                            </p:cTn>
                                            <p:tgtEl>
                                              <p:spTgt spid="37"/>
                                            </p:tgtEl>
                                          </p:cBhvr>
                                          <p:to x="100000" y="90000"/>
                                        </p:animScale>
                                        <p:animScale>
                                          <p:cBhvr>
                                            <p:cTn id="27" dur="104" decel="50000">
                                              <p:stCondLst>
                                                <p:cond delay="1042"/>
                                              </p:stCondLst>
                                            </p:cTn>
                                            <p:tgtEl>
                                              <p:spTgt spid="37"/>
                                            </p:tgtEl>
                                          </p:cBhvr>
                                          <p:to x="100000" y="100000"/>
                                        </p:animScale>
                                        <p:animScale>
                                          <p:cBhvr>
                                            <p:cTn id="28" dur="16">
                                              <p:stCondLst>
                                                <p:cond delay="1130"/>
                                              </p:stCondLst>
                                            </p:cTn>
                                            <p:tgtEl>
                                              <p:spTgt spid="37"/>
                                            </p:tgtEl>
                                          </p:cBhvr>
                                          <p:to x="100000" y="95000"/>
                                        </p:animScale>
                                        <p:animScale>
                                          <p:cBhvr>
                                            <p:cTn id="29" dur="104" decel="50000">
                                              <p:stCondLst>
                                                <p:cond delay="1146"/>
                                              </p:stCondLst>
                                            </p:cTn>
                                            <p:tgtEl>
                                              <p:spTgt spid="3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6384</TotalTime>
  <Words>1994</Words>
  <Application>Microsoft Office PowerPoint</Application>
  <PresentationFormat>自定义</PresentationFormat>
  <Paragraphs>296</Paragraphs>
  <Slides>25</Slides>
  <Notes>24</Notes>
  <HiddenSlides>0</HiddenSlides>
  <MMClips>1</MMClips>
  <ScaleCrop>false</ScaleCrop>
  <HeadingPairs>
    <vt:vector size="6" baseType="variant">
      <vt:variant>
        <vt:lpstr>已用的字体</vt:lpstr>
      </vt:variant>
      <vt:variant>
        <vt:i4>30</vt:i4>
      </vt:variant>
      <vt:variant>
        <vt:lpstr>主题</vt:lpstr>
      </vt:variant>
      <vt:variant>
        <vt:i4>10</vt:i4>
      </vt:variant>
      <vt:variant>
        <vt:lpstr>幻灯片标题</vt:lpstr>
      </vt:variant>
      <vt:variant>
        <vt:i4>25</vt:i4>
      </vt:variant>
    </vt:vector>
  </HeadingPairs>
  <TitlesOfParts>
    <vt:vector size="65" baseType="lpstr">
      <vt:lpstr>Abraham Lincoln</vt:lpstr>
      <vt:lpstr>Avant GardeBook</vt:lpstr>
      <vt:lpstr>GeosansLight</vt:lpstr>
      <vt:lpstr>Hiragino Sans GB W3</vt:lpstr>
      <vt:lpstr>Impact MT Std</vt:lpstr>
      <vt:lpstr>ITC Avant Garde Std Bk</vt:lpstr>
      <vt:lpstr>Lato Black</vt:lpstr>
      <vt:lpstr>Lato Light</vt:lpstr>
      <vt:lpstr>LiHei Pro</vt:lpstr>
      <vt:lpstr>Malgun Gothic</vt:lpstr>
      <vt:lpstr>Malgun Gothic</vt:lpstr>
      <vt:lpstr>Open Sans</vt:lpstr>
      <vt:lpstr>Open Sans Extrabold</vt:lpstr>
      <vt:lpstr>Roboto Light</vt:lpstr>
      <vt:lpstr>Signika</vt:lpstr>
      <vt:lpstr>SimSun-ExtB</vt:lpstr>
      <vt:lpstr>等线</vt:lpstr>
      <vt:lpstr>等线 Light</vt:lpstr>
      <vt:lpstr>冬青黑体简体中文 W3</vt:lpstr>
      <vt:lpstr>方正汉真广标简体</vt:lpstr>
      <vt:lpstr>迷你简汉真广标</vt:lpstr>
      <vt:lpstr>宋体</vt:lpstr>
      <vt:lpstr>微软雅黑</vt:lpstr>
      <vt:lpstr>微软雅黑 Light</vt:lpstr>
      <vt:lpstr>Arial</vt:lpstr>
      <vt:lpstr>Calibri</vt:lpstr>
      <vt:lpstr>Helvetica</vt:lpstr>
      <vt:lpstr>Impact</vt:lpstr>
      <vt:lpstr>Parchment</vt:lpstr>
      <vt:lpstr>Tw Cen MT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Administrator</cp:lastModifiedBy>
  <cp:revision>3586</cp:revision>
  <dcterms:created xsi:type="dcterms:W3CDTF">2015-12-01T09:06:39Z</dcterms:created>
  <dcterms:modified xsi:type="dcterms:W3CDTF">2017-06-25T11:46:55Z</dcterms:modified>
</cp:coreProperties>
</file>