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302" r:id="rId2"/>
    <p:sldId id="2323" r:id="rId3"/>
    <p:sldId id="2285" r:id="rId4"/>
    <p:sldId id="2343" r:id="rId5"/>
    <p:sldId id="2344" r:id="rId6"/>
    <p:sldId id="2345" r:id="rId7"/>
    <p:sldId id="2324" r:id="rId8"/>
    <p:sldId id="2391" r:id="rId9"/>
    <p:sldId id="2338" r:id="rId10"/>
    <p:sldId id="2325" r:id="rId11"/>
    <p:sldId id="2290" r:id="rId12"/>
    <p:sldId id="2277" r:id="rId13"/>
    <p:sldId id="2392" r:id="rId14"/>
    <p:sldId id="2377" r:id="rId15"/>
    <p:sldId id="2376" r:id="rId16"/>
    <p:sldId id="2358" r:id="rId17"/>
    <p:sldId id="2281" r:id="rId18"/>
    <p:sldId id="2394" r:id="rId19"/>
    <p:sldId id="2310" r:id="rId20"/>
    <p:sldId id="2297" r:id="rId21"/>
    <p:sldId id="2312" r:id="rId22"/>
    <p:sldId id="2396" r:id="rId23"/>
    <p:sldId id="2395" r:id="rId2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12" userDrawn="1">
          <p15:clr>
            <a:srgbClr val="A4A3A4"/>
          </p15:clr>
        </p15:guide>
        <p15:guide id="4" pos="14350" userDrawn="1">
          <p15:clr>
            <a:srgbClr val="A4A3A4"/>
          </p15:clr>
        </p15:guide>
        <p15:guide id="6" pos="982" userDrawn="1">
          <p15:clr>
            <a:srgbClr val="A4A3A4"/>
          </p15:clr>
        </p15:guide>
        <p15:guide id="8" orient="horz" pos="480" userDrawn="1">
          <p15:clr>
            <a:srgbClr val="A4A3A4"/>
          </p15:clr>
        </p15:guide>
        <p15:guide id="10" pos="76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4CA0B4"/>
    <a:srgbClr val="99C9D4"/>
    <a:srgbClr val="A9CED7"/>
    <a:srgbClr val="002452"/>
    <a:srgbClr val="000820"/>
    <a:srgbClr val="001334"/>
    <a:srgbClr val="000C28"/>
    <a:srgbClr val="F52552"/>
    <a:srgbClr val="FFC737"/>
    <a:srgbClr val="D2D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6012" autoAdjust="0"/>
  </p:normalViewPr>
  <p:slideViewPr>
    <p:cSldViewPr snapToGrid="0" snapToObjects="1">
      <p:cViewPr>
        <p:scale>
          <a:sx n="46" d="100"/>
          <a:sy n="46" d="100"/>
        </p:scale>
        <p:origin x="774" y="504"/>
      </p:cViewPr>
      <p:guideLst>
        <p:guide orient="horz" pos="8112"/>
        <p:guide pos="14350"/>
        <p:guide pos="982"/>
        <p:guide orient="horz" pos="480"/>
        <p:guide pos="76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10/16/2018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75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310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277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488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40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39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8348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546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589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076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78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0001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0415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5033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9475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065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847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273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069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71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114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195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58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_mockup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2728608" y="2032604"/>
            <a:ext cx="8273194" cy="521365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6719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3456878" y="12801600"/>
            <a:ext cx="1739590" cy="4683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-1" y="-22302"/>
            <a:ext cx="4906537" cy="137383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5163223" y="6753923"/>
            <a:ext cx="5307982" cy="696207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5163223" y="-22302"/>
            <a:ext cx="5307982" cy="64900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0727891" y="-22302"/>
            <a:ext cx="4906537" cy="137383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4342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8743221" y="-22302"/>
            <a:ext cx="4906537" cy="137383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3906445" y="6753923"/>
            <a:ext cx="5307982" cy="696207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3906445" y="-22302"/>
            <a:ext cx="5307982" cy="64900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9471113" y="-22302"/>
            <a:ext cx="4906537" cy="137383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1698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0117884" y="3345366"/>
            <a:ext cx="4259766" cy="312234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1220293" y="6753922"/>
            <a:ext cx="3009746" cy="30591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4542271" y="6753922"/>
            <a:ext cx="5307981" cy="696207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1220293" y="-22302"/>
            <a:ext cx="8585355" cy="64900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80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_devices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 userDrawn="1"/>
        </p:nvSpPr>
        <p:spPr>
          <a:xfrm>
            <a:off x="3505200" y="12725400"/>
            <a:ext cx="2209800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5356685" y="11236436"/>
            <a:ext cx="4182807" cy="733370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1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0103361" y="8355643"/>
            <a:ext cx="4182807" cy="733370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4821377" y="11236436"/>
            <a:ext cx="4182807" cy="733370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2856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6591438" y="4991753"/>
            <a:ext cx="3854271" cy="68062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3906978" y="4991753"/>
            <a:ext cx="3854271" cy="68062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0246542" y="4991753"/>
            <a:ext cx="3854271" cy="68062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8937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4078795" y="4299114"/>
            <a:ext cx="5871390" cy="1032765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5238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4953730" y="2435749"/>
            <a:ext cx="6456623" cy="861064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359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2527209" y="2435749"/>
            <a:ext cx="6456623" cy="861064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2232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4678348" y="6821635"/>
            <a:ext cx="5815584" cy="369417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3859749" y="6821635"/>
            <a:ext cx="5815584" cy="369417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8902706" y="7535293"/>
            <a:ext cx="6561787" cy="414223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7534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581848" y="6832600"/>
            <a:ext cx="5149152" cy="68834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156424" y="4572000"/>
            <a:ext cx="5149152" cy="68834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0239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2997993" y="4747807"/>
            <a:ext cx="8273194" cy="522122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709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7260841" y="6832600"/>
            <a:ext cx="5149152" cy="68834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4686265" y="4572000"/>
            <a:ext cx="5149152" cy="68834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4192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2188826" y="4530782"/>
            <a:ext cx="9588062" cy="7061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1246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8288000" y="0"/>
            <a:ext cx="6089650" cy="1368198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1744674" y="0"/>
            <a:ext cx="6089904" cy="1368198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7444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ative jo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13058142" y="7602525"/>
            <a:ext cx="5044439" cy="5851550"/>
          </a:xfrm>
          <a:custGeom>
            <a:avLst/>
            <a:gdLst>
              <a:gd name="connsiteX0" fmla="*/ 2522219 w 5044439"/>
              <a:gd name="connsiteY0" fmla="*/ 0 h 5851550"/>
              <a:gd name="connsiteX1" fmla="*/ 5044439 w 5044439"/>
              <a:gd name="connsiteY1" fmla="*/ 1261110 h 5851550"/>
              <a:gd name="connsiteX2" fmla="*/ 5044439 w 5044439"/>
              <a:gd name="connsiteY2" fmla="*/ 4590440 h 5851550"/>
              <a:gd name="connsiteX3" fmla="*/ 2522219 w 5044439"/>
              <a:gd name="connsiteY3" fmla="*/ 5851550 h 5851550"/>
              <a:gd name="connsiteX4" fmla="*/ 0 w 5044439"/>
              <a:gd name="connsiteY4" fmla="*/ 4590440 h 5851550"/>
              <a:gd name="connsiteX5" fmla="*/ 0 w 5044439"/>
              <a:gd name="connsiteY5" fmla="*/ 1261110 h 585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439" h="5851550">
                <a:moveTo>
                  <a:pt x="2522219" y="0"/>
                </a:moveTo>
                <a:lnTo>
                  <a:pt x="5044439" y="1261110"/>
                </a:lnTo>
                <a:lnTo>
                  <a:pt x="5044439" y="4590440"/>
                </a:lnTo>
                <a:lnTo>
                  <a:pt x="2522219" y="5851550"/>
                </a:lnTo>
                <a:lnTo>
                  <a:pt x="0" y="4590440"/>
                </a:lnTo>
                <a:lnTo>
                  <a:pt x="0" y="1261110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8144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2281303" y="3335262"/>
            <a:ext cx="4496578" cy="5216031"/>
          </a:xfrm>
          <a:custGeom>
            <a:avLst/>
            <a:gdLst>
              <a:gd name="connsiteX0" fmla="*/ 2522219 w 5044439"/>
              <a:gd name="connsiteY0" fmla="*/ 0 h 5851550"/>
              <a:gd name="connsiteX1" fmla="*/ 5044439 w 5044439"/>
              <a:gd name="connsiteY1" fmla="*/ 1261110 h 5851550"/>
              <a:gd name="connsiteX2" fmla="*/ 5044439 w 5044439"/>
              <a:gd name="connsiteY2" fmla="*/ 4590440 h 5851550"/>
              <a:gd name="connsiteX3" fmla="*/ 2522219 w 5044439"/>
              <a:gd name="connsiteY3" fmla="*/ 5851550 h 5851550"/>
              <a:gd name="connsiteX4" fmla="*/ 0 w 5044439"/>
              <a:gd name="connsiteY4" fmla="*/ 4590440 h 5851550"/>
              <a:gd name="connsiteX5" fmla="*/ 0 w 5044439"/>
              <a:gd name="connsiteY5" fmla="*/ 1261110 h 585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439" h="5851550">
                <a:moveTo>
                  <a:pt x="2522219" y="0"/>
                </a:moveTo>
                <a:lnTo>
                  <a:pt x="5044439" y="1261110"/>
                </a:lnTo>
                <a:lnTo>
                  <a:pt x="5044439" y="4590440"/>
                </a:lnTo>
                <a:lnTo>
                  <a:pt x="2522219" y="5851550"/>
                </a:lnTo>
                <a:lnTo>
                  <a:pt x="0" y="4590440"/>
                </a:lnTo>
                <a:lnTo>
                  <a:pt x="0" y="1261110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693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9951700" y="4826000"/>
            <a:ext cx="4387152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" y="4826000"/>
            <a:ext cx="11202797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1183048" y="4826000"/>
            <a:ext cx="4387152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5577248" y="4826000"/>
            <a:ext cx="4387152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6074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" y="7289800"/>
            <a:ext cx="24377651" cy="6426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059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3321861" y="9088242"/>
            <a:ext cx="6197321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864685" y="6579219"/>
            <a:ext cx="6197321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9494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3321861" y="4527885"/>
            <a:ext cx="6197321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864685" y="2018862"/>
            <a:ext cx="6197321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864685" y="8352755"/>
            <a:ext cx="6197321" cy="403674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1608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308200" y="7292898"/>
            <a:ext cx="7761249" cy="64231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1" y="7292898"/>
            <a:ext cx="7761249" cy="64231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6616401" y="7292898"/>
            <a:ext cx="7761249" cy="642310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3502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pto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8430952" y="5348483"/>
            <a:ext cx="7579234" cy="480261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9695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9440896" y="9244549"/>
            <a:ext cx="4936754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61918" y="4773098"/>
            <a:ext cx="4861942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-1" y="9244549"/>
            <a:ext cx="4861942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4582378" y="4773098"/>
            <a:ext cx="4861942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9723860" y="9244549"/>
            <a:ext cx="4861942" cy="44714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4988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_the_s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2720731" y="3992350"/>
            <a:ext cx="5945358" cy="61675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5659491" y="3992350"/>
            <a:ext cx="5945358" cy="61675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190111" y="3992350"/>
            <a:ext cx="5945358" cy="61675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8813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4377650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22194982" y="332509"/>
            <a:ext cx="1579418" cy="1537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146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9685000" y="12496800"/>
            <a:ext cx="3962400" cy="88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22199600" y="355600"/>
            <a:ext cx="1092200" cy="914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1447800" y="12750800"/>
            <a:ext cx="3962400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850896" y="1041400"/>
            <a:ext cx="20675858" cy="116332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719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1285034" y="579864"/>
            <a:ext cx="1895707" cy="691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9434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0631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1285034" y="579864"/>
            <a:ext cx="1895707" cy="691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2178216" y="0"/>
            <a:ext cx="12199434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191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7276542" y="422416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950163" y="422416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7929303" y="422416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2602924" y="4224160"/>
            <a:ext cx="4535631" cy="434834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3911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129246" y="7848315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3682977" y="7848315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7021784" y="7848316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2575515" y="7848316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8129246" y="5000537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3682977" y="5000537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7021784" y="5000538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2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12575515" y="5000538"/>
            <a:ext cx="3696257" cy="212989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6371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515679" y="4326520"/>
            <a:ext cx="3268590" cy="3791568"/>
          </a:xfrm>
          <a:custGeom>
            <a:avLst/>
            <a:gdLst>
              <a:gd name="connsiteX0" fmla="*/ 1634295 w 3268590"/>
              <a:gd name="connsiteY0" fmla="*/ 0 h 3791568"/>
              <a:gd name="connsiteX1" fmla="*/ 3268590 w 3268590"/>
              <a:gd name="connsiteY1" fmla="*/ 817148 h 3791568"/>
              <a:gd name="connsiteX2" fmla="*/ 3268590 w 3268590"/>
              <a:gd name="connsiteY2" fmla="*/ 2974420 h 3791568"/>
              <a:gd name="connsiteX3" fmla="*/ 1634295 w 3268590"/>
              <a:gd name="connsiteY3" fmla="*/ 3791568 h 3791568"/>
              <a:gd name="connsiteX4" fmla="*/ 0 w 3268590"/>
              <a:gd name="connsiteY4" fmla="*/ 2974420 h 3791568"/>
              <a:gd name="connsiteX5" fmla="*/ 0 w 3268590"/>
              <a:gd name="connsiteY5" fmla="*/ 817148 h 379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8590" h="3791568">
                <a:moveTo>
                  <a:pt x="1634295" y="0"/>
                </a:moveTo>
                <a:lnTo>
                  <a:pt x="3268590" y="817148"/>
                </a:lnTo>
                <a:lnTo>
                  <a:pt x="3268590" y="2974420"/>
                </a:lnTo>
                <a:lnTo>
                  <a:pt x="1634295" y="3791568"/>
                </a:lnTo>
                <a:lnTo>
                  <a:pt x="0" y="2974420"/>
                </a:lnTo>
                <a:lnTo>
                  <a:pt x="0" y="817148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20"/>
          </p:nvPr>
        </p:nvSpPr>
        <p:spPr>
          <a:xfrm>
            <a:off x="18552830" y="4326520"/>
            <a:ext cx="3268590" cy="3791568"/>
          </a:xfrm>
          <a:custGeom>
            <a:avLst/>
            <a:gdLst>
              <a:gd name="connsiteX0" fmla="*/ 1634295 w 3268590"/>
              <a:gd name="connsiteY0" fmla="*/ 0 h 3791568"/>
              <a:gd name="connsiteX1" fmla="*/ 3268590 w 3268590"/>
              <a:gd name="connsiteY1" fmla="*/ 817148 h 3791568"/>
              <a:gd name="connsiteX2" fmla="*/ 3268590 w 3268590"/>
              <a:gd name="connsiteY2" fmla="*/ 2974420 h 3791568"/>
              <a:gd name="connsiteX3" fmla="*/ 1634295 w 3268590"/>
              <a:gd name="connsiteY3" fmla="*/ 3791568 h 3791568"/>
              <a:gd name="connsiteX4" fmla="*/ 0 w 3268590"/>
              <a:gd name="connsiteY4" fmla="*/ 2974420 h 3791568"/>
              <a:gd name="connsiteX5" fmla="*/ 0 w 3268590"/>
              <a:gd name="connsiteY5" fmla="*/ 817148 h 379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8590" h="3791568">
                <a:moveTo>
                  <a:pt x="1634295" y="0"/>
                </a:moveTo>
                <a:lnTo>
                  <a:pt x="3268590" y="817148"/>
                </a:lnTo>
                <a:lnTo>
                  <a:pt x="3268590" y="2974420"/>
                </a:lnTo>
                <a:lnTo>
                  <a:pt x="1634295" y="3791568"/>
                </a:lnTo>
                <a:lnTo>
                  <a:pt x="0" y="2974420"/>
                </a:lnTo>
                <a:lnTo>
                  <a:pt x="0" y="817148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1"/>
          </p:nvPr>
        </p:nvSpPr>
        <p:spPr>
          <a:xfrm>
            <a:off x="13226450" y="4326520"/>
            <a:ext cx="3268590" cy="3791568"/>
          </a:xfrm>
          <a:custGeom>
            <a:avLst/>
            <a:gdLst>
              <a:gd name="connsiteX0" fmla="*/ 1634295 w 3268590"/>
              <a:gd name="connsiteY0" fmla="*/ 0 h 3791568"/>
              <a:gd name="connsiteX1" fmla="*/ 3268590 w 3268590"/>
              <a:gd name="connsiteY1" fmla="*/ 817148 h 3791568"/>
              <a:gd name="connsiteX2" fmla="*/ 3268590 w 3268590"/>
              <a:gd name="connsiteY2" fmla="*/ 2974420 h 3791568"/>
              <a:gd name="connsiteX3" fmla="*/ 1634295 w 3268590"/>
              <a:gd name="connsiteY3" fmla="*/ 3791568 h 3791568"/>
              <a:gd name="connsiteX4" fmla="*/ 0 w 3268590"/>
              <a:gd name="connsiteY4" fmla="*/ 2974420 h 3791568"/>
              <a:gd name="connsiteX5" fmla="*/ 0 w 3268590"/>
              <a:gd name="connsiteY5" fmla="*/ 817148 h 379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8590" h="3791568">
                <a:moveTo>
                  <a:pt x="1634295" y="0"/>
                </a:moveTo>
                <a:lnTo>
                  <a:pt x="3268590" y="817148"/>
                </a:lnTo>
                <a:lnTo>
                  <a:pt x="3268590" y="2974420"/>
                </a:lnTo>
                <a:lnTo>
                  <a:pt x="1634295" y="3791568"/>
                </a:lnTo>
                <a:lnTo>
                  <a:pt x="0" y="2974420"/>
                </a:lnTo>
                <a:lnTo>
                  <a:pt x="0" y="817148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22"/>
          </p:nvPr>
        </p:nvSpPr>
        <p:spPr>
          <a:xfrm>
            <a:off x="7842059" y="4326520"/>
            <a:ext cx="3268590" cy="3791568"/>
          </a:xfrm>
          <a:custGeom>
            <a:avLst/>
            <a:gdLst>
              <a:gd name="connsiteX0" fmla="*/ 1634295 w 3268590"/>
              <a:gd name="connsiteY0" fmla="*/ 0 h 3791568"/>
              <a:gd name="connsiteX1" fmla="*/ 3268590 w 3268590"/>
              <a:gd name="connsiteY1" fmla="*/ 817148 h 3791568"/>
              <a:gd name="connsiteX2" fmla="*/ 3268590 w 3268590"/>
              <a:gd name="connsiteY2" fmla="*/ 2974420 h 3791568"/>
              <a:gd name="connsiteX3" fmla="*/ 1634295 w 3268590"/>
              <a:gd name="connsiteY3" fmla="*/ 3791568 h 3791568"/>
              <a:gd name="connsiteX4" fmla="*/ 0 w 3268590"/>
              <a:gd name="connsiteY4" fmla="*/ 2974420 h 3791568"/>
              <a:gd name="connsiteX5" fmla="*/ 0 w 3268590"/>
              <a:gd name="connsiteY5" fmla="*/ 817148 h 379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8590" h="3791568">
                <a:moveTo>
                  <a:pt x="1634295" y="0"/>
                </a:moveTo>
                <a:lnTo>
                  <a:pt x="3268590" y="817148"/>
                </a:lnTo>
                <a:lnTo>
                  <a:pt x="3268590" y="2974420"/>
                </a:lnTo>
                <a:lnTo>
                  <a:pt x="1634295" y="3791568"/>
                </a:lnTo>
                <a:lnTo>
                  <a:pt x="0" y="2974420"/>
                </a:lnTo>
                <a:lnTo>
                  <a:pt x="0" y="817148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275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0" y="0"/>
            <a:ext cx="24377650" cy="13716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730082" y="5066959"/>
            <a:ext cx="2935224" cy="293515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3403702" y="5066959"/>
            <a:ext cx="2935224" cy="293515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008742" y="5066959"/>
            <a:ext cx="2935224" cy="293515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2682362" y="5066959"/>
            <a:ext cx="2935224" cy="293515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9808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ponsive devices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693732" y="5932945"/>
            <a:ext cx="1053950" cy="185016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2875387" y="1875919"/>
            <a:ext cx="7585329" cy="425972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20123084" y="4483669"/>
            <a:ext cx="2476398" cy="32994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0085503" y="4640557"/>
            <a:ext cx="4862771" cy="307701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2760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730082" y="5066959"/>
            <a:ext cx="2935224" cy="293515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3403702" y="5066959"/>
            <a:ext cx="2935224" cy="293515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008742" y="5066959"/>
            <a:ext cx="2935224" cy="293515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2682362" y="5066959"/>
            <a:ext cx="2935224" cy="293515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30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953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244038" y="3590692"/>
            <a:ext cx="9389327" cy="872304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0277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2199434" y="6846848"/>
            <a:ext cx="12178215" cy="686915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0" y="6846848"/>
            <a:ext cx="12199434" cy="686915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2199434" y="0"/>
            <a:ext cx="12178216" cy="684684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569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2199434" y="6846848"/>
            <a:ext cx="12178216" cy="686915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-22302" y="0"/>
            <a:ext cx="12221736" cy="684684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4293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Masonr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0" y="9188605"/>
            <a:ext cx="5926162" cy="452739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0" y="-11154"/>
            <a:ext cx="5977054" cy="893212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6250970" y="-11153"/>
            <a:ext cx="5926162" cy="451624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6250970" y="4783870"/>
            <a:ext cx="5926162" cy="893212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698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Masonr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400596" y="9188605"/>
            <a:ext cx="5977054" cy="452739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8400596" y="-11154"/>
            <a:ext cx="5977054" cy="893212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2162200" y="-11153"/>
            <a:ext cx="5926162" cy="451624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2162200" y="4783870"/>
            <a:ext cx="5926162" cy="893212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554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456878" y="12801600"/>
            <a:ext cx="1739590" cy="46835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" y="3345366"/>
            <a:ext cx="4259766" cy="312234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0103005" y="6753922"/>
            <a:ext cx="3009746" cy="305915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4527395" y="6753922"/>
            <a:ext cx="5307981" cy="696207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4527395" y="-22302"/>
            <a:ext cx="8585355" cy="649000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7493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Hexagon 13"/>
          <p:cNvSpPr/>
          <p:nvPr userDrawn="1"/>
        </p:nvSpPr>
        <p:spPr>
          <a:xfrm rot="5400000">
            <a:off x="22423256" y="543680"/>
            <a:ext cx="766064" cy="660400"/>
          </a:xfrm>
          <a:prstGeom prst="hexagon">
            <a:avLst/>
          </a:prstGeom>
          <a:noFill/>
          <a:ln>
            <a:solidFill>
              <a:srgbClr val="4CA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2406058" y="596900"/>
            <a:ext cx="915882" cy="553961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400" b="1" i="0" smtClean="0">
                <a:solidFill>
                  <a:srgbClr val="4CA0B4"/>
                </a:solidFill>
                <a:latin typeface="Lato" charset="0"/>
                <a:ea typeface="Lato" charset="0"/>
                <a:cs typeface="Lato" charset="0"/>
              </a:rPr>
              <a:pPr algn="ctr"/>
              <a:t>‹#›</a:t>
            </a:fld>
            <a:r>
              <a:rPr lang="id-ID" sz="2400" b="1" i="0" dirty="0" smtClean="0">
                <a:solidFill>
                  <a:srgbClr val="4CA0B4"/>
                </a:solidFill>
                <a:latin typeface="Lato" charset="0"/>
                <a:ea typeface="Lato" charset="0"/>
                <a:cs typeface="Lato" charset="0"/>
              </a:rPr>
              <a:t>  </a:t>
            </a:r>
            <a:endParaRPr lang="id-ID" sz="2400" b="1" i="0" dirty="0">
              <a:solidFill>
                <a:srgbClr val="4CA0B4"/>
              </a:solidFill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30" r:id="rId2"/>
    <p:sldLayoutId id="2147484031" r:id="rId3"/>
    <p:sldLayoutId id="2147484022" r:id="rId4"/>
    <p:sldLayoutId id="2147484013" r:id="rId5"/>
    <p:sldLayoutId id="2147484025" r:id="rId6"/>
    <p:sldLayoutId id="2147484015" r:id="rId7"/>
    <p:sldLayoutId id="2147484016" r:id="rId8"/>
    <p:sldLayoutId id="2147484014" r:id="rId9"/>
    <p:sldLayoutId id="2147484038" r:id="rId10"/>
    <p:sldLayoutId id="2147484039" r:id="rId11"/>
    <p:sldLayoutId id="2147484018" r:id="rId12"/>
    <p:sldLayoutId id="2147484012" r:id="rId13"/>
    <p:sldLayoutId id="2147484037" r:id="rId14"/>
    <p:sldLayoutId id="2147484020" r:id="rId15"/>
    <p:sldLayoutId id="2147484028" r:id="rId16"/>
    <p:sldLayoutId id="2147484029" r:id="rId17"/>
    <p:sldLayoutId id="2147484017" r:id="rId18"/>
    <p:sldLayoutId id="2147484007" r:id="rId19"/>
    <p:sldLayoutId id="2147484019" r:id="rId20"/>
    <p:sldLayoutId id="2147484010" r:id="rId21"/>
    <p:sldLayoutId id="2147484009" r:id="rId22"/>
    <p:sldLayoutId id="2147484008" r:id="rId23"/>
    <p:sldLayoutId id="2147484024" r:id="rId24"/>
    <p:sldLayoutId id="2147484006" r:id="rId25"/>
    <p:sldLayoutId id="2147484034" r:id="rId26"/>
    <p:sldLayoutId id="2147484035" r:id="rId27"/>
    <p:sldLayoutId id="2147484036" r:id="rId28"/>
    <p:sldLayoutId id="2147484032" r:id="rId29"/>
    <p:sldLayoutId id="2147483997" r:id="rId30"/>
    <p:sldLayoutId id="2147483982" r:id="rId31"/>
    <p:sldLayoutId id="2147483917" r:id="rId32"/>
    <p:sldLayoutId id="2147484011" r:id="rId33"/>
    <p:sldLayoutId id="2147483918" r:id="rId34"/>
    <p:sldLayoutId id="2147483919" r:id="rId35"/>
    <p:sldLayoutId id="2147483981" r:id="rId36"/>
    <p:sldLayoutId id="2147483980" r:id="rId37"/>
    <p:sldLayoutId id="2147483972" r:id="rId38"/>
    <p:sldLayoutId id="2147484026" r:id="rId39"/>
    <p:sldLayoutId id="2147484027" r:id="rId40"/>
    <p:sldLayoutId id="2147484040" r:id="rId4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41" b="6719"/>
          <a:stretch/>
        </p:blipFill>
        <p:spPr>
          <a:xfrm>
            <a:off x="782795" y="720436"/>
            <a:ext cx="22812059" cy="1221971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187036"/>
            <a:ext cx="24377650" cy="137160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4"/>
          <p:cNvSpPr txBox="1"/>
          <p:nvPr/>
        </p:nvSpPr>
        <p:spPr>
          <a:xfrm>
            <a:off x="2246370" y="5728852"/>
            <a:ext cx="1988490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latin typeface="id-MARUP-Light" panose="02000600000000000000" pitchFamily="2" charset="-128"/>
                <a:ea typeface="文鼎细圆繁" panose="02010609010101010101" pitchFamily="49" charset="-122"/>
                <a:cs typeface="Lato" charset="0"/>
              </a:rPr>
              <a:t>旅行の日记</a:t>
            </a:r>
            <a:r>
              <a:rPr lang="en-US" altLang="zh-CN" sz="11500" b="1" dirty="0" smtClean="0">
                <a:solidFill>
                  <a:schemeClr val="bg1"/>
                </a:solidFill>
                <a:latin typeface="id-MARUP-Light" panose="02000600000000000000" pitchFamily="2" charset="-128"/>
                <a:ea typeface="文鼎细圆繁" panose="02010609010101010101" pitchFamily="49" charset="-122"/>
                <a:cs typeface="Lato" charset="0"/>
              </a:rPr>
              <a:t>PPT</a:t>
            </a:r>
            <a:r>
              <a:rPr lang="zh-CN" altLang="en-US" sz="11500" b="1" dirty="0" smtClean="0">
                <a:solidFill>
                  <a:schemeClr val="bg1"/>
                </a:solidFill>
                <a:latin typeface="id-MARUP-Light" panose="02000600000000000000" pitchFamily="2" charset="-128"/>
                <a:ea typeface="文鼎细圆繁" panose="02010609010101010101" pitchFamily="49" charset="-122"/>
                <a:cs typeface="Lato" charset="0"/>
              </a:rPr>
              <a:t>模板</a:t>
            </a:r>
            <a:endParaRPr lang="en-US" sz="11500" b="1" dirty="0" smtClean="0">
              <a:solidFill>
                <a:schemeClr val="bg1"/>
              </a:solidFill>
              <a:latin typeface="id-MARUP-Light" panose="02000600000000000000" pitchFamily="2" charset="-128"/>
              <a:ea typeface="文鼎细圆繁" panose="02010609010101010101" pitchFamily="49" charset="-122"/>
              <a:cs typeface="Lato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987059" y="2368797"/>
            <a:ext cx="2403528" cy="2119746"/>
            <a:chOff x="-1478842" y="249051"/>
            <a:chExt cx="2403528" cy="2119746"/>
          </a:xfrm>
        </p:grpSpPr>
        <p:sp>
          <p:nvSpPr>
            <p:cNvPr id="10" name="椭圆 9"/>
            <p:cNvSpPr/>
            <p:nvPr/>
          </p:nvSpPr>
          <p:spPr>
            <a:xfrm>
              <a:off x="-1336951" y="249051"/>
              <a:ext cx="2119746" cy="2119746"/>
            </a:xfrm>
            <a:prstGeom prst="ellipse">
              <a:avLst/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54"/>
            <p:cNvSpPr txBox="1"/>
            <p:nvPr/>
          </p:nvSpPr>
          <p:spPr>
            <a:xfrm>
              <a:off x="-1478842" y="336336"/>
              <a:ext cx="240352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id-MARUP-Light" panose="02000600000000000000" pitchFamily="2" charset="-128"/>
                  <a:ea typeface="文鼎细圆繁" panose="02010609010101010101" pitchFamily="49" charset="-122"/>
                  <a:cs typeface="Lato" charset="0"/>
                </a:rPr>
                <a:t>旅</a:t>
              </a:r>
              <a:endParaRPr lang="en-US" altLang="zh-CN" sz="6000" dirty="0" smtClean="0">
                <a:solidFill>
                  <a:schemeClr val="bg1"/>
                </a:solidFill>
                <a:latin typeface="id-MARUP-Light" panose="02000600000000000000" pitchFamily="2" charset="-128"/>
                <a:ea typeface="文鼎细圆繁" panose="02010609010101010101" pitchFamily="49" charset="-122"/>
                <a:cs typeface="Lato" charset="0"/>
              </a:endParaRPr>
            </a:p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id-MARUP-Light" panose="02000600000000000000" pitchFamily="2" charset="-128"/>
                  <a:ea typeface="文鼎细圆繁" panose="02010609010101010101" pitchFamily="49" charset="-122"/>
                  <a:cs typeface="Lato" charset="0"/>
                </a:rPr>
                <a:t>行</a:t>
              </a:r>
              <a:endParaRPr lang="en-US" sz="6000" dirty="0" smtClean="0">
                <a:solidFill>
                  <a:schemeClr val="bg1"/>
                </a:solidFill>
                <a:latin typeface="id-MARUP-Light" panose="02000600000000000000" pitchFamily="2" charset="-128"/>
                <a:ea typeface="文鼎细圆繁" panose="02010609010101010101" pitchFamily="49" charset="-122"/>
                <a:cs typeface="Lato" charset="0"/>
              </a:endParaRPr>
            </a:p>
          </p:txBody>
        </p:sp>
      </p:grpSp>
      <p:sp>
        <p:nvSpPr>
          <p:cNvPr id="15" name="TextBox 43"/>
          <p:cNvSpPr txBox="1"/>
          <p:nvPr/>
        </p:nvSpPr>
        <p:spPr>
          <a:xfrm>
            <a:off x="9399747" y="5159661"/>
            <a:ext cx="5628978" cy="52137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rPr>
              <a:t>Modern and Minimal Presentation Template</a:t>
            </a:r>
            <a:endParaRPr lang="en-US" sz="2200" dirty="0">
              <a:solidFill>
                <a:schemeClr val="bg1"/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4534278" y="7992861"/>
            <a:ext cx="15309089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ja-JP" altLang="en-US" sz="18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花が咲いているので、横に振って落ちたいです。 このすべてのことは、こんなに早く老けている。 世の中はずっと攘慎</a:t>
            </a:r>
            <a:r>
              <a:rPr lang="ja-JP" altLang="en-US" sz="18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している花が咲いているので、横に振って落ちたいです。 このすべてのことは、こんなに早く老けている。 世の中はずっと攘慎している</a:t>
            </a:r>
          </a:p>
          <a:p>
            <a:pPr algn="ctr">
              <a:lnSpc>
                <a:spcPct val="150000"/>
              </a:lnSpc>
            </a:pPr>
            <a:endParaRPr lang="ja-JP" altLang="en-US" sz="1800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25914" y="9538523"/>
            <a:ext cx="3050803" cy="692936"/>
            <a:chOff x="19533996" y="11108932"/>
            <a:chExt cx="3508974" cy="692936"/>
          </a:xfrm>
        </p:grpSpPr>
        <p:sp>
          <p:nvSpPr>
            <p:cNvPr id="19" name="Rectangle 58"/>
            <p:cNvSpPr/>
            <p:nvPr/>
          </p:nvSpPr>
          <p:spPr>
            <a:xfrm>
              <a:off x="19533996" y="11108932"/>
              <a:ext cx="3508974" cy="692936"/>
            </a:xfrm>
            <a:prstGeom prst="rect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20" name="TextBox 59"/>
            <p:cNvSpPr txBox="1"/>
            <p:nvPr/>
          </p:nvSpPr>
          <p:spPr>
            <a:xfrm>
              <a:off x="19940210" y="11242460"/>
              <a:ext cx="2690389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Poppins SemiBold" charset="0"/>
                </a:rPr>
                <a:t>汇报人：某某某</a:t>
              </a:r>
              <a:endParaRPr lang="en-US" sz="24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Poppins SemiBold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803948" y="9538523"/>
            <a:ext cx="3050803" cy="692936"/>
            <a:chOff x="19533996" y="11108932"/>
            <a:chExt cx="3508974" cy="692936"/>
          </a:xfrm>
        </p:grpSpPr>
        <p:sp>
          <p:nvSpPr>
            <p:cNvPr id="26" name="Rectangle 58"/>
            <p:cNvSpPr/>
            <p:nvPr/>
          </p:nvSpPr>
          <p:spPr>
            <a:xfrm>
              <a:off x="19533996" y="11108932"/>
              <a:ext cx="3508974" cy="692936"/>
            </a:xfrm>
            <a:prstGeom prst="rect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27" name="TextBox 59"/>
            <p:cNvSpPr txBox="1"/>
            <p:nvPr/>
          </p:nvSpPr>
          <p:spPr>
            <a:xfrm>
              <a:off x="19713432" y="11242460"/>
              <a:ext cx="3143950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Poppins SemiBold" charset="0"/>
                </a:rPr>
                <a:t>汇报时间：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Poppins SemiBold" charset="0"/>
                </a:rPr>
                <a:t>201X.X</a:t>
              </a:r>
              <a:endParaRPr lang="en-US" sz="24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Poppins SemiBold" charset="0"/>
              </a:endParaRPr>
            </a:p>
          </p:txBody>
        </p:sp>
      </p:grpSp>
      <p:pic>
        <p:nvPicPr>
          <p:cNvPr id="28" name="596f0fb67e6d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08520" y="-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912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6" grpId="0"/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760605" y="959005"/>
            <a:ext cx="1847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5600" dirty="0"/>
          </a:p>
        </p:txBody>
      </p:sp>
      <p:sp>
        <p:nvSpPr>
          <p:cNvPr id="11" name="Rectangle 31"/>
          <p:cNvSpPr>
            <a:spLocks/>
          </p:cNvSpPr>
          <p:nvPr/>
        </p:nvSpPr>
        <p:spPr bwMode="auto">
          <a:xfrm>
            <a:off x="13683596" y="1249241"/>
            <a:ext cx="3770263" cy="95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4572000">
              <a:lnSpc>
                <a:spcPts val="8500"/>
              </a:lnSpc>
            </a:pPr>
            <a:r>
              <a:rPr lang="zh-CN" altLang="en-US" sz="4400" b="1" spc="500" dirty="0" smtClean="0">
                <a:solidFill>
                  <a:schemeClr val="tx2"/>
                </a:solidFill>
                <a:latin typeface="Lato Bold" charset="0"/>
                <a:ea typeface="Lato Bold" charset="0"/>
                <a:cs typeface="Lato Bold" charset="0"/>
                <a:sym typeface="Bebas Neue" charset="0"/>
              </a:rPr>
              <a:t>输入你的标题</a:t>
            </a:r>
            <a:endParaRPr lang="en-US" sz="4400" b="1" spc="500" dirty="0" smtClean="0">
              <a:solidFill>
                <a:schemeClr val="tx2"/>
              </a:solidFill>
              <a:latin typeface="Lato Bold" charset="0"/>
              <a:ea typeface="Lato Bold" charset="0"/>
              <a:cs typeface="Lato Bold" charset="0"/>
              <a:sym typeface="Bebas Neue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354354" y="5350577"/>
            <a:ext cx="3508974" cy="692936"/>
            <a:chOff x="15391954" y="5192954"/>
            <a:chExt cx="3508974" cy="692936"/>
          </a:xfrm>
        </p:grpSpPr>
        <p:sp>
          <p:nvSpPr>
            <p:cNvPr id="12" name="Rectangle 57"/>
            <p:cNvSpPr/>
            <p:nvPr/>
          </p:nvSpPr>
          <p:spPr>
            <a:xfrm>
              <a:off x="15391954" y="5192954"/>
              <a:ext cx="3508974" cy="692936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58"/>
            <p:cNvSpPr txBox="1"/>
            <p:nvPr/>
          </p:nvSpPr>
          <p:spPr>
            <a:xfrm>
              <a:off x="16320055" y="5292331"/>
              <a:ext cx="1646605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THANKS</a:t>
              </a:r>
              <a:endParaRPr lang="en-US" sz="28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3683596" y="2484981"/>
            <a:ext cx="78165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Rectangle 31"/>
          <p:cNvSpPr>
            <a:spLocks/>
          </p:cNvSpPr>
          <p:nvPr/>
        </p:nvSpPr>
        <p:spPr bwMode="auto">
          <a:xfrm>
            <a:off x="6909459" y="7778995"/>
            <a:ext cx="3770263" cy="95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r" defTabSz="4572000">
              <a:lnSpc>
                <a:spcPts val="8500"/>
              </a:lnSpc>
            </a:pPr>
            <a:r>
              <a:rPr lang="zh-CN" altLang="en-US" sz="4400" b="1" spc="500" dirty="0" smtClean="0">
                <a:solidFill>
                  <a:schemeClr val="tx2"/>
                </a:solidFill>
                <a:latin typeface="Lato Bold" charset="0"/>
                <a:ea typeface="Lato Bold" charset="0"/>
                <a:cs typeface="Lato Bold" charset="0"/>
                <a:sym typeface="Bebas Neue" charset="0"/>
              </a:rPr>
              <a:t>输入你的标题</a:t>
            </a:r>
            <a:endParaRPr lang="en-US" sz="4400" b="1" spc="500" dirty="0" smtClean="0">
              <a:solidFill>
                <a:schemeClr val="tx2"/>
              </a:solidFill>
              <a:latin typeface="Lato Bold" charset="0"/>
              <a:ea typeface="Lato Bold" charset="0"/>
              <a:cs typeface="Lato Bold" charset="0"/>
              <a:sym typeface="Bebas Neue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98692" y="11880331"/>
            <a:ext cx="3508974" cy="692936"/>
            <a:chOff x="15391954" y="5192954"/>
            <a:chExt cx="3508974" cy="692936"/>
          </a:xfrm>
        </p:grpSpPr>
        <p:sp>
          <p:nvSpPr>
            <p:cNvPr id="18" name="Rectangle 57"/>
            <p:cNvSpPr/>
            <p:nvPr/>
          </p:nvSpPr>
          <p:spPr>
            <a:xfrm>
              <a:off x="15391954" y="5192954"/>
              <a:ext cx="3508974" cy="692936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58"/>
            <p:cNvSpPr txBox="1"/>
            <p:nvPr/>
          </p:nvSpPr>
          <p:spPr>
            <a:xfrm>
              <a:off x="16320055" y="5292331"/>
              <a:ext cx="1646605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THANKS</a:t>
              </a:r>
              <a:endParaRPr lang="en-US" sz="28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863195" y="9014735"/>
            <a:ext cx="7816527" cy="2198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5" b="798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0" b="76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9692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5" grpId="1"/>
      <p:bldP spid="16" grpId="0"/>
      <p:bldP spid="20" grpId="0"/>
      <p:bldP spid="2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6" b="7806"/>
          <a:stretch>
            <a:fillRect/>
          </a:stretch>
        </p:blipFill>
        <p:spPr/>
      </p:pic>
      <p:sp>
        <p:nvSpPr>
          <p:cNvPr id="13" name="Rectangle 12"/>
          <p:cNvSpPr/>
          <p:nvPr/>
        </p:nvSpPr>
        <p:spPr>
          <a:xfrm>
            <a:off x="0" y="0"/>
            <a:ext cx="24428458" cy="13744588"/>
          </a:xfrm>
          <a:prstGeom prst="rect">
            <a:avLst/>
          </a:prstGeom>
          <a:solidFill>
            <a:srgbClr val="4CA0B4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463925" y="4165599"/>
            <a:ext cx="17449800" cy="5752123"/>
          </a:xfrm>
          <a:prstGeom prst="rect">
            <a:avLst/>
          </a:prstGeom>
          <a:noFill/>
          <a:ln w="3556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64848" y="4542693"/>
            <a:ext cx="6647975" cy="2173556"/>
            <a:chOff x="8864848" y="838200"/>
            <a:chExt cx="6647975" cy="2173556"/>
          </a:xfrm>
        </p:grpSpPr>
        <p:sp>
          <p:nvSpPr>
            <p:cNvPr id="10" name="TextBox 42"/>
            <p:cNvSpPr txBox="1"/>
            <p:nvPr/>
          </p:nvSpPr>
          <p:spPr>
            <a:xfrm>
              <a:off x="8864848" y="1169458"/>
              <a:ext cx="6647975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到处走走停停</a:t>
              </a:r>
              <a:endParaRPr lang="en-US" sz="8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11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12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4406606" y="7204193"/>
            <a:ext cx="155644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</a:t>
            </a:r>
            <a:r>
              <a:rPr lang="zh-CN" altLang="en-US" sz="24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替换文字内容，修改文字内容，也可以直接复制你的内容到此</a:t>
            </a:r>
            <a:r>
              <a:rPr lang="zh-CN" altLang="en-US" sz="2400" dirty="0" smtClean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70724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864848" y="838200"/>
            <a:ext cx="6647975" cy="2173556"/>
            <a:chOff x="8864848" y="838200"/>
            <a:chExt cx="6647975" cy="2173556"/>
          </a:xfrm>
        </p:grpSpPr>
        <p:sp>
          <p:nvSpPr>
            <p:cNvPr id="11" name="TextBox 42"/>
            <p:cNvSpPr txBox="1"/>
            <p:nvPr/>
          </p:nvSpPr>
          <p:spPr>
            <a:xfrm>
              <a:off x="8864848" y="1169458"/>
              <a:ext cx="6647975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到处走走停停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12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13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图片占位符 19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6" r="15226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1" r="15231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8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2" b="11652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2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6" b="23046"/>
          <a:stretch>
            <a:fillRect/>
          </a:stretch>
        </p:blipFill>
        <p:spPr/>
      </p:pic>
      <p:sp>
        <p:nvSpPr>
          <p:cNvPr id="24" name="文本框 13"/>
          <p:cNvSpPr txBox="1"/>
          <p:nvPr/>
        </p:nvSpPr>
        <p:spPr>
          <a:xfrm>
            <a:off x="2700117" y="9187214"/>
            <a:ext cx="18977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替换文字内容，修改文字内容，也可以直接复制你的内容到此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6" name="文本框 13"/>
          <p:cNvSpPr txBox="1"/>
          <p:nvPr/>
        </p:nvSpPr>
        <p:spPr>
          <a:xfrm>
            <a:off x="2700117" y="10856921"/>
            <a:ext cx="18977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21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434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2651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6868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1086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5303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99520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3737" algn="l" defTabSz="1828434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替换文字内容，修改文字内容，也可以直接复制你的内容到此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59676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213600" y="1549400"/>
            <a:ext cx="9931400" cy="9906000"/>
            <a:chOff x="7213600" y="1549400"/>
            <a:chExt cx="9931400" cy="9906000"/>
          </a:xfrm>
          <a:solidFill>
            <a:srgbClr val="99C9D4"/>
          </a:solidFill>
        </p:grpSpPr>
        <p:sp>
          <p:nvSpPr>
            <p:cNvPr id="3" name="L-Shape 2"/>
            <p:cNvSpPr/>
            <p:nvPr/>
          </p:nvSpPr>
          <p:spPr>
            <a:xfrm rot="10800000">
              <a:off x="7772400" y="1549400"/>
              <a:ext cx="9372600" cy="9906000"/>
            </a:xfrm>
            <a:prstGeom prst="corner">
              <a:avLst>
                <a:gd name="adj1" fmla="val 5876"/>
                <a:gd name="adj2" fmla="val 572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L-Shape 53"/>
            <p:cNvSpPr/>
            <p:nvPr/>
          </p:nvSpPr>
          <p:spPr>
            <a:xfrm>
              <a:off x="7213600" y="1549400"/>
              <a:ext cx="4216400" cy="9906000"/>
            </a:xfrm>
            <a:prstGeom prst="corner">
              <a:avLst>
                <a:gd name="adj1" fmla="val 12651"/>
                <a:gd name="adj2" fmla="val 138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Hexagon 4"/>
          <p:cNvSpPr/>
          <p:nvPr/>
        </p:nvSpPr>
        <p:spPr>
          <a:xfrm rot="5400000">
            <a:off x="12654585" y="8006080"/>
            <a:ext cx="5851550" cy="5044440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101181" y="2774046"/>
            <a:ext cx="5666038" cy="259667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lnSpc>
                <a:spcPts val="9020"/>
              </a:lnSpc>
            </a:pPr>
            <a:endParaRPr lang="en-US" sz="16600" dirty="0" smtClean="0">
              <a:solidFill>
                <a:schemeClr val="tx2"/>
              </a:solidFill>
              <a:latin typeface="Lato Thin" charset="0"/>
              <a:ea typeface="Lato" charset="0"/>
              <a:cs typeface="Lato" charset="0"/>
            </a:endParaRPr>
          </a:p>
          <a:p>
            <a:pPr>
              <a:lnSpc>
                <a:spcPts val="9020"/>
              </a:lnSpc>
            </a:pPr>
            <a:r>
              <a:rPr lang="en-US" sz="16600" dirty="0" smtClean="0">
                <a:solidFill>
                  <a:schemeClr val="tx2"/>
                </a:solidFill>
                <a:latin typeface="Lato Thin" charset="0"/>
                <a:ea typeface="Lato" charset="0"/>
                <a:cs typeface="Lato" charset="0"/>
              </a:rPr>
              <a:t>PART</a:t>
            </a:r>
            <a:endParaRPr lang="en-US" sz="16600" dirty="0" smtClean="0">
              <a:solidFill>
                <a:schemeClr val="tx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9195" y="597630"/>
            <a:ext cx="4200702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800" b="1" dirty="0" smtClean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rPr>
              <a:t>TRAVEL ON THE ROAD</a:t>
            </a:r>
            <a:endParaRPr lang="en-US" sz="2800" b="1" dirty="0">
              <a:solidFill>
                <a:srgbClr val="4CA0B4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533996" y="11108932"/>
            <a:ext cx="3508974" cy="692936"/>
            <a:chOff x="19533996" y="11108932"/>
            <a:chExt cx="3508974" cy="692936"/>
          </a:xfrm>
        </p:grpSpPr>
        <p:sp>
          <p:nvSpPr>
            <p:cNvPr id="59" name="Rectangle 58"/>
            <p:cNvSpPr/>
            <p:nvPr/>
          </p:nvSpPr>
          <p:spPr>
            <a:xfrm>
              <a:off x="19533996" y="11108932"/>
              <a:ext cx="3508974" cy="692936"/>
            </a:xfrm>
            <a:prstGeom prst="rect">
              <a:avLst/>
            </a:prstGeom>
            <a:noFill/>
            <a:ln w="57150">
              <a:solidFill>
                <a:srgbClr val="4CA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9986010" y="11211683"/>
              <a:ext cx="2598789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4CA0B4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LEARN MORE</a:t>
              </a:r>
              <a:endParaRPr lang="en-US" sz="2800" b="1" dirty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0" r="21270"/>
          <a:stretch>
            <a:fillRect/>
          </a:stretch>
        </p:blipFill>
        <p:spPr/>
      </p:pic>
      <p:sp>
        <p:nvSpPr>
          <p:cNvPr id="19" name="TextBox 54"/>
          <p:cNvSpPr txBox="1"/>
          <p:nvPr/>
        </p:nvSpPr>
        <p:spPr>
          <a:xfrm>
            <a:off x="5720503" y="4902904"/>
            <a:ext cx="6179897" cy="240065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lnSpc>
                <a:spcPts val="9020"/>
              </a:lnSpc>
            </a:pPr>
            <a:endParaRPr lang="en-US" sz="13800" dirty="0" smtClean="0">
              <a:solidFill>
                <a:schemeClr val="tx2"/>
              </a:solidFill>
              <a:latin typeface="Lato Thin" charset="0"/>
              <a:ea typeface="Lato" charset="0"/>
              <a:cs typeface="Lato" charset="0"/>
            </a:endParaRPr>
          </a:p>
          <a:p>
            <a:pPr>
              <a:lnSpc>
                <a:spcPts val="9020"/>
              </a:lnSpc>
            </a:pPr>
            <a:r>
              <a:rPr lang="en-US" sz="13800" dirty="0" smtClean="0">
                <a:solidFill>
                  <a:schemeClr val="tx2"/>
                </a:solidFill>
                <a:latin typeface="Lato Thin" charset="0"/>
                <a:ea typeface="Lato" charset="0"/>
                <a:cs typeface="Lato" charset="0"/>
              </a:rPr>
              <a:t>THREE</a:t>
            </a:r>
            <a:endParaRPr lang="en-US" sz="13800" dirty="0" smtClean="0">
              <a:solidFill>
                <a:schemeClr val="tx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0" name="TextBox 42"/>
          <p:cNvSpPr txBox="1"/>
          <p:nvPr/>
        </p:nvSpPr>
        <p:spPr>
          <a:xfrm>
            <a:off x="5908174" y="7414083"/>
            <a:ext cx="80506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rPr>
              <a:t>03.</a:t>
            </a:r>
            <a:r>
              <a:rPr lang="zh-CN" altLang="en-US" sz="9600" dirty="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rPr>
              <a:t>最美的回忆</a:t>
            </a:r>
            <a:endParaRPr lang="en-US" sz="9600" dirty="0">
              <a:solidFill>
                <a:schemeClr val="tx2"/>
              </a:solidFill>
              <a:latin typeface="等线" panose="02010600030101010101" pitchFamily="2" charset="-122"/>
              <a:ea typeface="等线" panose="02010600030101010101" pitchFamily="2" charset="-122"/>
              <a:cs typeface="Lato Black" charset="0"/>
            </a:endParaRPr>
          </a:p>
        </p:txBody>
      </p:sp>
      <p:sp>
        <p:nvSpPr>
          <p:cNvPr id="21" name="TextBox 43"/>
          <p:cNvSpPr txBox="1"/>
          <p:nvPr/>
        </p:nvSpPr>
        <p:spPr>
          <a:xfrm>
            <a:off x="7449710" y="9115794"/>
            <a:ext cx="5628978" cy="43088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200" dirty="0" smtClean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Modern and Minimal Presentation Template</a:t>
            </a:r>
            <a:endParaRPr lang="en-US" sz="2200" dirty="0">
              <a:solidFill>
                <a:schemeClr val="tx2"/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8817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9" grpId="0" animBg="1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399747" y="838200"/>
            <a:ext cx="5628978" cy="2173556"/>
            <a:chOff x="9399747" y="838200"/>
            <a:chExt cx="5628978" cy="2173556"/>
          </a:xfrm>
        </p:grpSpPr>
        <p:sp>
          <p:nvSpPr>
            <p:cNvPr id="11" name="TextBox 42"/>
            <p:cNvSpPr txBox="1"/>
            <p:nvPr/>
          </p:nvSpPr>
          <p:spPr>
            <a:xfrm>
              <a:off x="9403457" y="1169458"/>
              <a:ext cx="5570757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最美的回忆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13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14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占位符 3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5" r="14125"/>
          <a:stretch>
            <a:fillRect/>
          </a:stretch>
        </p:blipFill>
        <p:spPr/>
      </p:pic>
      <p:sp>
        <p:nvSpPr>
          <p:cNvPr id="15" name="Rectangle 31"/>
          <p:cNvSpPr>
            <a:spLocks/>
          </p:cNvSpPr>
          <p:nvPr/>
        </p:nvSpPr>
        <p:spPr bwMode="auto">
          <a:xfrm>
            <a:off x="7518325" y="6113790"/>
            <a:ext cx="3770263" cy="95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r" defTabSz="4572000">
              <a:lnSpc>
                <a:spcPts val="8500"/>
              </a:lnSpc>
            </a:pPr>
            <a:r>
              <a:rPr lang="zh-CN" altLang="en-US" sz="4400" b="1" spc="500" dirty="0" smtClean="0">
                <a:solidFill>
                  <a:schemeClr val="tx2"/>
                </a:solidFill>
                <a:latin typeface="Lato Bold" charset="0"/>
                <a:ea typeface="Lato Bold" charset="0"/>
                <a:cs typeface="Lato Bold" charset="0"/>
                <a:sym typeface="Bebas Neue" charset="0"/>
              </a:rPr>
              <a:t>输入你的标题</a:t>
            </a:r>
            <a:endParaRPr lang="en-US" sz="4400" b="1" spc="500" dirty="0" smtClean="0">
              <a:solidFill>
                <a:schemeClr val="tx2"/>
              </a:solidFill>
              <a:latin typeface="Lato Bold" charset="0"/>
              <a:ea typeface="Lato Bold" charset="0"/>
              <a:cs typeface="Lato Bold" charset="0"/>
              <a:sym typeface="Bebas Neue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11927" y="7347131"/>
            <a:ext cx="93766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11927" y="9381639"/>
            <a:ext cx="9376661" cy="219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r"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内容。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55396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  <p:bldP spid="17" grpId="0"/>
      <p:bldP spid="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9399747" y="838200"/>
            <a:ext cx="5628978" cy="2173556"/>
            <a:chOff x="9399747" y="838200"/>
            <a:chExt cx="5628978" cy="2173556"/>
          </a:xfrm>
        </p:grpSpPr>
        <p:sp>
          <p:nvSpPr>
            <p:cNvPr id="36" name="TextBox 42"/>
            <p:cNvSpPr txBox="1"/>
            <p:nvPr/>
          </p:nvSpPr>
          <p:spPr>
            <a:xfrm>
              <a:off x="9403457" y="1169458"/>
              <a:ext cx="5570757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最美的回忆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37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38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占位符 6"/>
          <p:cNvPicPr>
            <a:picLocks noGrp="1" noChangeAspect="1"/>
          </p:cNvPicPr>
          <p:nvPr>
            <p:ph type="pic" sz="quarter" idx="2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7" r="15507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2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7" r="2580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2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1" r="21271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20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8" r="21458"/>
          <a:stretch>
            <a:fillRect/>
          </a:stretch>
        </p:blipFill>
        <p:spPr/>
      </p:pic>
      <p:grpSp>
        <p:nvGrpSpPr>
          <p:cNvPr id="14" name="组合 13"/>
          <p:cNvGrpSpPr/>
          <p:nvPr/>
        </p:nvGrpSpPr>
        <p:grpSpPr>
          <a:xfrm>
            <a:off x="1805808" y="8330749"/>
            <a:ext cx="4688330" cy="3656889"/>
            <a:chOff x="1805808" y="8172097"/>
            <a:chExt cx="4688330" cy="3656889"/>
          </a:xfrm>
        </p:grpSpPr>
        <p:sp>
          <p:nvSpPr>
            <p:cNvPr id="45" name="Rectangle 31"/>
            <p:cNvSpPr>
              <a:spLocks/>
            </p:cNvSpPr>
            <p:nvPr/>
          </p:nvSpPr>
          <p:spPr bwMode="auto">
            <a:xfrm>
              <a:off x="2880395" y="8172097"/>
              <a:ext cx="2539157" cy="902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 defTabSz="4572000">
                <a:lnSpc>
                  <a:spcPts val="8500"/>
                </a:lnSpc>
              </a:pPr>
              <a:r>
                <a:rPr lang="zh-CN" altLang="en-US" sz="2800" b="1" spc="500" dirty="0" smtClean="0">
                  <a:solidFill>
                    <a:schemeClr val="tx2"/>
                  </a:solidFill>
                  <a:latin typeface="Lato Bold" charset="0"/>
                  <a:ea typeface="Lato Bold" charset="0"/>
                  <a:cs typeface="Lato Bold" charset="0"/>
                  <a:sym typeface="Bebas Neue" charset="0"/>
                </a:rPr>
                <a:t>输入你的标题</a:t>
              </a:r>
              <a:endParaRPr lang="en-US" sz="2800" b="1" spc="500" dirty="0" smtClean="0">
                <a:solidFill>
                  <a:schemeClr val="tx2"/>
                </a:solidFill>
                <a:latin typeface="Lato Bold" charset="0"/>
                <a:ea typeface="Lato Bold" charset="0"/>
                <a:cs typeface="Lato Bold" charset="0"/>
                <a:sym typeface="Bebas Neue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805808" y="9274441"/>
              <a:ext cx="468833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请替换文字内容，修改文字内容，也可以直接复制你的内容到此。请替换文字内容，修改文字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内也</a:t>
              </a: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可以直接复制你的内容到此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。</a:t>
              </a:r>
              <a:endPara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32189" y="8330749"/>
            <a:ext cx="4688330" cy="3656889"/>
            <a:chOff x="1805808" y="8172097"/>
            <a:chExt cx="4688330" cy="3656889"/>
          </a:xfrm>
        </p:grpSpPr>
        <p:sp>
          <p:nvSpPr>
            <p:cNvPr id="49" name="Rectangle 31"/>
            <p:cNvSpPr>
              <a:spLocks/>
            </p:cNvSpPr>
            <p:nvPr/>
          </p:nvSpPr>
          <p:spPr bwMode="auto">
            <a:xfrm>
              <a:off x="2880395" y="8172097"/>
              <a:ext cx="2539157" cy="902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 defTabSz="4572000">
                <a:lnSpc>
                  <a:spcPts val="8500"/>
                </a:lnSpc>
              </a:pPr>
              <a:r>
                <a:rPr lang="zh-CN" altLang="en-US" sz="2800" b="1" spc="500" dirty="0" smtClean="0">
                  <a:solidFill>
                    <a:schemeClr val="tx2"/>
                  </a:solidFill>
                  <a:latin typeface="Lato Bold" charset="0"/>
                  <a:ea typeface="Lato Bold" charset="0"/>
                  <a:cs typeface="Lato Bold" charset="0"/>
                  <a:sym typeface="Bebas Neue" charset="0"/>
                </a:rPr>
                <a:t>输入你的标题</a:t>
              </a:r>
              <a:endParaRPr lang="en-US" sz="2800" b="1" spc="500" dirty="0" smtClean="0">
                <a:solidFill>
                  <a:schemeClr val="tx2"/>
                </a:solidFill>
                <a:latin typeface="Lato Bold" charset="0"/>
                <a:ea typeface="Lato Bold" charset="0"/>
                <a:cs typeface="Lato Bold" charset="0"/>
                <a:sym typeface="Bebas Neue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05808" y="9274441"/>
              <a:ext cx="468833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请替换文字内容，修改文字内容，也可以直接复制你的内容到此。请替换文字内容，修改文字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内也</a:t>
              </a: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可以直接复制你的内容到此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。</a:t>
              </a:r>
              <a:endPara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516580" y="8330749"/>
            <a:ext cx="4688330" cy="3656889"/>
            <a:chOff x="1805808" y="8172097"/>
            <a:chExt cx="4688330" cy="3656889"/>
          </a:xfrm>
        </p:grpSpPr>
        <p:sp>
          <p:nvSpPr>
            <p:cNvPr id="52" name="Rectangle 31"/>
            <p:cNvSpPr>
              <a:spLocks/>
            </p:cNvSpPr>
            <p:nvPr/>
          </p:nvSpPr>
          <p:spPr bwMode="auto">
            <a:xfrm>
              <a:off x="2880395" y="8172097"/>
              <a:ext cx="2539157" cy="902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 defTabSz="4572000">
                <a:lnSpc>
                  <a:spcPts val="8500"/>
                </a:lnSpc>
              </a:pPr>
              <a:r>
                <a:rPr lang="zh-CN" altLang="en-US" sz="2800" b="1" spc="500" dirty="0" smtClean="0">
                  <a:solidFill>
                    <a:schemeClr val="tx2"/>
                  </a:solidFill>
                  <a:latin typeface="Lato Bold" charset="0"/>
                  <a:ea typeface="Lato Bold" charset="0"/>
                  <a:cs typeface="Lato Bold" charset="0"/>
                  <a:sym typeface="Bebas Neue" charset="0"/>
                </a:rPr>
                <a:t>输入你的标题</a:t>
              </a:r>
              <a:endParaRPr lang="en-US" sz="2800" b="1" spc="500" dirty="0" smtClean="0">
                <a:solidFill>
                  <a:schemeClr val="tx2"/>
                </a:solidFill>
                <a:latin typeface="Lato Bold" charset="0"/>
                <a:ea typeface="Lato Bold" charset="0"/>
                <a:cs typeface="Lato Bold" charset="0"/>
                <a:sym typeface="Bebas Neue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805808" y="9274441"/>
              <a:ext cx="468833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请替换文字内容，修改文字内容，也可以直接复制你的内容到此。请替换文字内容，修改文字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内也</a:t>
              </a: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可以直接复制你的内容到此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。</a:t>
              </a:r>
              <a:endPara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7842960" y="8330749"/>
            <a:ext cx="4688330" cy="3656889"/>
            <a:chOff x="1805808" y="8172097"/>
            <a:chExt cx="4688330" cy="3656889"/>
          </a:xfrm>
        </p:grpSpPr>
        <p:sp>
          <p:nvSpPr>
            <p:cNvPr id="55" name="Rectangle 31"/>
            <p:cNvSpPr>
              <a:spLocks/>
            </p:cNvSpPr>
            <p:nvPr/>
          </p:nvSpPr>
          <p:spPr bwMode="auto">
            <a:xfrm>
              <a:off x="2880395" y="8172097"/>
              <a:ext cx="2539157" cy="902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 defTabSz="4572000">
                <a:lnSpc>
                  <a:spcPts val="8500"/>
                </a:lnSpc>
              </a:pPr>
              <a:r>
                <a:rPr lang="zh-CN" altLang="en-US" sz="2800" b="1" spc="500" dirty="0" smtClean="0">
                  <a:solidFill>
                    <a:schemeClr val="tx2"/>
                  </a:solidFill>
                  <a:latin typeface="Lato Bold" charset="0"/>
                  <a:ea typeface="Lato Bold" charset="0"/>
                  <a:cs typeface="Lato Bold" charset="0"/>
                  <a:sym typeface="Bebas Neue" charset="0"/>
                </a:rPr>
                <a:t>输入你的标题</a:t>
              </a:r>
              <a:endParaRPr lang="en-US" sz="2800" b="1" spc="500" dirty="0" smtClean="0">
                <a:solidFill>
                  <a:schemeClr val="tx2"/>
                </a:solidFill>
                <a:latin typeface="Lato Bold" charset="0"/>
                <a:ea typeface="Lato Bold" charset="0"/>
                <a:cs typeface="Lato Bold" charset="0"/>
                <a:sym typeface="Bebas Neue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805808" y="9274441"/>
              <a:ext cx="468833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请替换文字内容，修改文字内容，也可以直接复制你的内容到此。请替换文字内容，修改文字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内也</a:t>
              </a: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可以直接复制你的内容到此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。</a:t>
              </a:r>
              <a:endPara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12476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53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" r="110"/>
          <a:stretch>
            <a:fillRect/>
          </a:stretch>
        </p:blipFill>
        <p:spPr/>
      </p:pic>
      <p:sp>
        <p:nvSpPr>
          <p:cNvPr id="32" name="Rectangle 31"/>
          <p:cNvSpPr/>
          <p:nvPr/>
        </p:nvSpPr>
        <p:spPr>
          <a:xfrm>
            <a:off x="-16066" y="0"/>
            <a:ext cx="24387468" cy="13716000"/>
          </a:xfrm>
          <a:prstGeom prst="rect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933244" y="8068349"/>
            <a:ext cx="4600370" cy="3511168"/>
            <a:chOff x="9933244" y="8068349"/>
            <a:chExt cx="4600370" cy="3511168"/>
          </a:xfrm>
        </p:grpSpPr>
        <p:sp>
          <p:nvSpPr>
            <p:cNvPr id="33" name="Subtitle 2"/>
            <p:cNvSpPr txBox="1">
              <a:spLocks/>
            </p:cNvSpPr>
            <p:nvPr/>
          </p:nvSpPr>
          <p:spPr>
            <a:xfrm>
              <a:off x="9933244" y="10667406"/>
              <a:ext cx="4600370" cy="91211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4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en-US" altLang="zh-CN" sz="18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341542" y="8068349"/>
              <a:ext cx="1672253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b="1" dirty="0" smtClean="0">
                  <a:solidFill>
                    <a:schemeClr val="bg1"/>
                  </a:solidFill>
                  <a:latin typeface="Lato Bold" charset="0"/>
                  <a:ea typeface="Lato Bold" charset="0"/>
                  <a:cs typeface="Lato Bold" charset="0"/>
                </a:rPr>
                <a:t>05</a:t>
              </a:r>
              <a:endParaRPr lang="en-US" sz="10000" b="1" dirty="0">
                <a:solidFill>
                  <a:schemeClr val="bg1"/>
                </a:solidFill>
                <a:latin typeface="Lato Bold" charset="0"/>
                <a:ea typeface="Lato Bold" charset="0"/>
                <a:cs typeface="Lato Bold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089872" y="9681516"/>
              <a:ext cx="2175597" cy="438582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>
                <a:lnSpc>
                  <a:spcPts val="268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SEO ANALYSIS</a:t>
              </a:r>
              <a:endParaRPr lang="en-US" sz="2200" b="1" dirty="0">
                <a:solidFill>
                  <a:schemeClr val="bg1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12043858" y="10393349"/>
              <a:ext cx="37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2755161" y="8068349"/>
            <a:ext cx="4600370" cy="3511168"/>
            <a:chOff x="2755161" y="8068349"/>
            <a:chExt cx="4600370" cy="3511168"/>
          </a:xfrm>
        </p:grpSpPr>
        <p:sp>
          <p:nvSpPr>
            <p:cNvPr id="38" name="Subtitle 2"/>
            <p:cNvSpPr txBox="1">
              <a:spLocks/>
            </p:cNvSpPr>
            <p:nvPr/>
          </p:nvSpPr>
          <p:spPr>
            <a:xfrm>
              <a:off x="2755161" y="10667406"/>
              <a:ext cx="4600370" cy="91211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4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en-US" altLang="zh-CN" sz="18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63459" y="8068349"/>
              <a:ext cx="1672253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b="1" dirty="0" smtClean="0">
                  <a:solidFill>
                    <a:schemeClr val="bg1"/>
                  </a:solidFill>
                  <a:latin typeface="Lato Bold" charset="0"/>
                  <a:ea typeface="Lato Bold" charset="0"/>
                  <a:cs typeface="Lato Bold" charset="0"/>
                </a:rPr>
                <a:t>04</a:t>
              </a:r>
              <a:endParaRPr lang="en-US" sz="10000" b="1" dirty="0">
                <a:solidFill>
                  <a:schemeClr val="bg1"/>
                </a:solidFill>
                <a:latin typeface="Lato Bold" charset="0"/>
                <a:ea typeface="Lato Bold" charset="0"/>
                <a:cs typeface="Lato Bold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05004" y="9681516"/>
              <a:ext cx="2589171" cy="438582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>
                <a:lnSpc>
                  <a:spcPts val="268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GRAPHIC DESIGN</a:t>
              </a:r>
              <a:endParaRPr lang="en-US" sz="2200" b="1" dirty="0">
                <a:solidFill>
                  <a:schemeClr val="bg1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4865775" y="10393349"/>
              <a:ext cx="37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7111327" y="8068349"/>
            <a:ext cx="4600370" cy="3511168"/>
            <a:chOff x="17111327" y="8068349"/>
            <a:chExt cx="4600370" cy="3511168"/>
          </a:xfrm>
        </p:grpSpPr>
        <p:sp>
          <p:nvSpPr>
            <p:cNvPr id="42" name="Subtitle 2"/>
            <p:cNvSpPr txBox="1">
              <a:spLocks/>
            </p:cNvSpPr>
            <p:nvPr/>
          </p:nvSpPr>
          <p:spPr>
            <a:xfrm>
              <a:off x="17111327" y="10667406"/>
              <a:ext cx="4600370" cy="91211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4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en-US" altLang="zh-CN" sz="18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8519625" y="8068349"/>
              <a:ext cx="1672253" cy="2325000"/>
              <a:chOff x="18519625" y="8068349"/>
              <a:chExt cx="1672253" cy="2325000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18519625" y="8068349"/>
                <a:ext cx="1672253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0" b="1" dirty="0" smtClean="0">
                    <a:solidFill>
                      <a:schemeClr val="bg1"/>
                    </a:solidFill>
                    <a:latin typeface="Lato Bold" charset="0"/>
                    <a:ea typeface="Lato Bold" charset="0"/>
                    <a:cs typeface="Lato Bold" charset="0"/>
                  </a:rPr>
                  <a:t>06</a:t>
                </a:r>
                <a:endParaRPr lang="en-US" sz="10000" b="1" dirty="0">
                  <a:solidFill>
                    <a:schemeClr val="bg1"/>
                  </a:solidFill>
                  <a:latin typeface="Lato Bold" charset="0"/>
                  <a:ea typeface="Lato Bold" charset="0"/>
                  <a:cs typeface="Lato Bold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8598174" y="9681516"/>
                <a:ext cx="1515158" cy="438582"/>
              </a:xfrm>
              <a:prstGeom prst="rect">
                <a:avLst/>
              </a:prstGeom>
              <a:noFill/>
            </p:spPr>
            <p:txBody>
              <a:bodyPr wrap="none" rtlCol="0" anchor="t" anchorCtr="1">
                <a:spAutoFit/>
              </a:bodyPr>
              <a:lstStyle/>
              <a:p>
                <a:pPr algn="ctr">
                  <a:lnSpc>
                    <a:spcPts val="2680"/>
                  </a:lnSpc>
                </a:pPr>
                <a:r>
                  <a:rPr lang="en-US" sz="2200" b="1" dirty="0" smtClean="0">
                    <a:solidFill>
                      <a:schemeClr val="bg1"/>
                    </a:solidFill>
                    <a:latin typeface="Poppins SemiBold" charset="0"/>
                    <a:ea typeface="Poppins SemiBold" charset="0"/>
                    <a:cs typeface="Poppins SemiBold" charset="0"/>
                  </a:rPr>
                  <a:t>EMAILING</a:t>
                </a:r>
                <a:endParaRPr lang="en-US" sz="2200" b="1" dirty="0">
                  <a:solidFill>
                    <a:schemeClr val="bg1"/>
                  </a:solidFill>
                  <a:latin typeface="Poppins SemiBold" charset="0"/>
                  <a:ea typeface="Poppins SemiBold" charset="0"/>
                  <a:cs typeface="Poppins SemiBold" charset="0"/>
                </a:endParaRPr>
              </a:p>
            </p:txBody>
          </p:sp>
          <p:cxnSp>
            <p:nvCxnSpPr>
              <p:cNvPr id="45" name="Straight Connector 44"/>
              <p:cNvCxnSpPr/>
              <p:nvPr/>
            </p:nvCxnSpPr>
            <p:spPr>
              <a:xfrm>
                <a:off x="19221941" y="10393349"/>
                <a:ext cx="379142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9933244" y="3746213"/>
            <a:ext cx="4600370" cy="3511168"/>
            <a:chOff x="9933244" y="3746213"/>
            <a:chExt cx="4600370" cy="3511168"/>
          </a:xfrm>
        </p:grpSpPr>
        <p:sp>
          <p:nvSpPr>
            <p:cNvPr id="46" name="Subtitle 2"/>
            <p:cNvSpPr txBox="1">
              <a:spLocks/>
            </p:cNvSpPr>
            <p:nvPr/>
          </p:nvSpPr>
          <p:spPr>
            <a:xfrm>
              <a:off x="9933244" y="6345270"/>
              <a:ext cx="4600370" cy="91211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4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en-US" altLang="zh-CN" sz="18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1341542" y="3746213"/>
              <a:ext cx="1672253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b="1" dirty="0" smtClean="0">
                  <a:solidFill>
                    <a:schemeClr val="bg1"/>
                  </a:solidFill>
                  <a:latin typeface="Lato Bold" charset="0"/>
                  <a:ea typeface="Lato Bold" charset="0"/>
                  <a:cs typeface="Lato Bold" charset="0"/>
                </a:rPr>
                <a:t>02</a:t>
              </a:r>
              <a:endParaRPr lang="en-US" sz="10000" b="1" dirty="0">
                <a:solidFill>
                  <a:schemeClr val="bg1"/>
                </a:solidFill>
                <a:latin typeface="Lato Bold" charset="0"/>
                <a:ea typeface="Lato Bold" charset="0"/>
                <a:cs typeface="Lato Bold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1256584" y="5359380"/>
              <a:ext cx="1842172" cy="438582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>
                <a:lnSpc>
                  <a:spcPts val="268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MARKETING</a:t>
              </a:r>
              <a:endParaRPr lang="en-US" sz="2200" b="1" dirty="0">
                <a:solidFill>
                  <a:schemeClr val="bg1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12043858" y="6071213"/>
              <a:ext cx="37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2755161" y="3746213"/>
            <a:ext cx="4600370" cy="3511168"/>
            <a:chOff x="2755161" y="3746213"/>
            <a:chExt cx="4600370" cy="3511168"/>
          </a:xfrm>
        </p:grpSpPr>
        <p:sp>
          <p:nvSpPr>
            <p:cNvPr id="50" name="Subtitle 2"/>
            <p:cNvSpPr txBox="1">
              <a:spLocks/>
            </p:cNvSpPr>
            <p:nvPr/>
          </p:nvSpPr>
          <p:spPr>
            <a:xfrm>
              <a:off x="2755161" y="6345270"/>
              <a:ext cx="4600370" cy="91211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4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en-US" sz="18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163459" y="3746213"/>
              <a:ext cx="1672253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b="1" dirty="0" smtClean="0">
                  <a:solidFill>
                    <a:schemeClr val="bg1"/>
                  </a:solidFill>
                  <a:latin typeface="Lato Bold" charset="0"/>
                  <a:ea typeface="Lato Bold" charset="0"/>
                  <a:cs typeface="Lato Bold" charset="0"/>
                </a:rPr>
                <a:t>01</a:t>
              </a:r>
              <a:endParaRPr lang="en-US" sz="10000" b="1" dirty="0">
                <a:solidFill>
                  <a:schemeClr val="bg1"/>
                </a:solidFill>
                <a:latin typeface="Lato Bold" charset="0"/>
                <a:ea typeface="Lato Bold" charset="0"/>
                <a:cs typeface="Lato Bold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171477" y="5359380"/>
              <a:ext cx="1656223" cy="438582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>
                <a:lnSpc>
                  <a:spcPts val="268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RESEARCH</a:t>
              </a:r>
              <a:endParaRPr lang="en-US" sz="2200" b="1" dirty="0">
                <a:solidFill>
                  <a:schemeClr val="bg1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4865775" y="6071213"/>
              <a:ext cx="37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7111327" y="3746213"/>
            <a:ext cx="4600370" cy="3511168"/>
            <a:chOff x="17111327" y="3746213"/>
            <a:chExt cx="4600370" cy="3511168"/>
          </a:xfrm>
        </p:grpSpPr>
        <p:sp>
          <p:nvSpPr>
            <p:cNvPr id="78" name="Subtitle 2"/>
            <p:cNvSpPr txBox="1">
              <a:spLocks/>
            </p:cNvSpPr>
            <p:nvPr/>
          </p:nvSpPr>
          <p:spPr>
            <a:xfrm>
              <a:off x="17111327" y="6345270"/>
              <a:ext cx="4600370" cy="912111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74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</a:t>
              </a:r>
              <a:endParaRPr lang="en-US" altLang="zh-CN" sz="1800" dirty="0">
                <a:solidFill>
                  <a:schemeClr val="bg1"/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8519625" y="3746213"/>
              <a:ext cx="1672253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0" b="1" dirty="0" smtClean="0">
                  <a:solidFill>
                    <a:schemeClr val="bg1"/>
                  </a:solidFill>
                  <a:latin typeface="Lato Bold" charset="0"/>
                  <a:ea typeface="Lato Bold" charset="0"/>
                  <a:cs typeface="Lato Bold" charset="0"/>
                </a:rPr>
                <a:t>03</a:t>
              </a:r>
              <a:endParaRPr lang="en-US" sz="10000" b="1" dirty="0">
                <a:solidFill>
                  <a:schemeClr val="bg1"/>
                </a:solidFill>
                <a:latin typeface="Lato Bold" charset="0"/>
                <a:ea typeface="Lato Bold" charset="0"/>
                <a:cs typeface="Lato Bold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8518825" y="5359380"/>
              <a:ext cx="1673856" cy="438582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>
                <a:lnSpc>
                  <a:spcPts val="2680"/>
                </a:lnSpc>
              </a:pPr>
              <a:r>
                <a:rPr lang="en-US" sz="2200" b="1" dirty="0" smtClean="0">
                  <a:solidFill>
                    <a:schemeClr val="bg1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BRANDING</a:t>
              </a:r>
              <a:endParaRPr lang="en-US" sz="2200" b="1" dirty="0">
                <a:solidFill>
                  <a:schemeClr val="bg1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cxnSp>
          <p:nvCxnSpPr>
            <p:cNvPr id="81" name="Straight Connector 80"/>
            <p:cNvCxnSpPr/>
            <p:nvPr/>
          </p:nvCxnSpPr>
          <p:spPr>
            <a:xfrm>
              <a:off x="19221941" y="6071213"/>
              <a:ext cx="3791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9399747" y="838200"/>
            <a:ext cx="5628978" cy="2173556"/>
            <a:chOff x="9399747" y="838200"/>
            <a:chExt cx="5628978" cy="2173556"/>
          </a:xfrm>
        </p:grpSpPr>
        <p:sp>
          <p:nvSpPr>
            <p:cNvPr id="54" name="TextBox 42"/>
            <p:cNvSpPr txBox="1"/>
            <p:nvPr/>
          </p:nvSpPr>
          <p:spPr>
            <a:xfrm>
              <a:off x="9403457" y="1169458"/>
              <a:ext cx="5570757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最美的回忆</a:t>
              </a:r>
              <a:endParaRPr lang="en-US" sz="8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56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57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12404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8" r="25058"/>
          <a:stretch>
            <a:fillRect/>
          </a:stretch>
        </p:blipFill>
        <p:spPr/>
      </p:pic>
      <p:grpSp>
        <p:nvGrpSpPr>
          <p:cNvPr id="11" name="组合 10"/>
          <p:cNvGrpSpPr/>
          <p:nvPr/>
        </p:nvGrpSpPr>
        <p:grpSpPr>
          <a:xfrm>
            <a:off x="9399747" y="838200"/>
            <a:ext cx="5628978" cy="2173556"/>
            <a:chOff x="9399747" y="838200"/>
            <a:chExt cx="5628978" cy="2173556"/>
          </a:xfrm>
        </p:grpSpPr>
        <p:sp>
          <p:nvSpPr>
            <p:cNvPr id="12" name="TextBox 42"/>
            <p:cNvSpPr txBox="1"/>
            <p:nvPr/>
          </p:nvSpPr>
          <p:spPr>
            <a:xfrm>
              <a:off x="9403457" y="1169458"/>
              <a:ext cx="5570757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最美的回忆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13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14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占位符 22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6" b="5446"/>
          <a:stretch>
            <a:fillRect/>
          </a:stretch>
        </p:blipFill>
        <p:spPr/>
      </p:pic>
      <p:sp>
        <p:nvSpPr>
          <p:cNvPr id="27" name="Rectangle 31"/>
          <p:cNvSpPr>
            <a:spLocks/>
          </p:cNvSpPr>
          <p:nvPr/>
        </p:nvSpPr>
        <p:spPr bwMode="auto">
          <a:xfrm>
            <a:off x="10577945" y="5275165"/>
            <a:ext cx="3770263" cy="1090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4572000">
              <a:lnSpc>
                <a:spcPts val="8500"/>
              </a:lnSpc>
            </a:pPr>
            <a:r>
              <a:rPr lang="zh-CN" altLang="en-US" sz="4400" b="1" spc="500" dirty="0" smtClean="0">
                <a:solidFill>
                  <a:schemeClr val="tx2"/>
                </a:solidFill>
                <a:latin typeface="Lato Bold" charset="0"/>
                <a:ea typeface="Lato Bold" charset="0"/>
                <a:cs typeface="Lato Bold" charset="0"/>
                <a:sym typeface="Bebas Neue" charset="0"/>
              </a:rPr>
              <a:t>输入你的标题</a:t>
            </a:r>
            <a:endParaRPr lang="en-US" sz="4400" b="1" spc="500" dirty="0" smtClean="0">
              <a:solidFill>
                <a:schemeClr val="tx2"/>
              </a:solidFill>
              <a:latin typeface="Lato Bold" charset="0"/>
              <a:ea typeface="Lato Bold" charset="0"/>
              <a:cs typeface="Lato Bold" charset="0"/>
              <a:sym typeface="Bebas Neue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577945" y="6578204"/>
            <a:ext cx="9376661" cy="145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577945" y="8612712"/>
            <a:ext cx="9376661" cy="219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内容。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354354" y="11455400"/>
            <a:ext cx="3508974" cy="692936"/>
            <a:chOff x="15391954" y="5192954"/>
            <a:chExt cx="3508974" cy="692936"/>
          </a:xfrm>
        </p:grpSpPr>
        <p:sp>
          <p:nvSpPr>
            <p:cNvPr id="31" name="Rectangle 57"/>
            <p:cNvSpPr/>
            <p:nvPr/>
          </p:nvSpPr>
          <p:spPr>
            <a:xfrm>
              <a:off x="15391954" y="5192954"/>
              <a:ext cx="3508974" cy="692936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58"/>
            <p:cNvSpPr txBox="1"/>
            <p:nvPr/>
          </p:nvSpPr>
          <p:spPr>
            <a:xfrm>
              <a:off x="16320055" y="5292331"/>
              <a:ext cx="1646605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THANKS</a:t>
              </a:r>
              <a:endParaRPr lang="en-US" sz="28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91301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8" grpId="1"/>
      <p:bldP spid="29" grpId="0"/>
      <p:bldP spid="2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213600" y="1549400"/>
            <a:ext cx="9931400" cy="9906000"/>
            <a:chOff x="7213600" y="1549400"/>
            <a:chExt cx="9931400" cy="9906000"/>
          </a:xfrm>
          <a:solidFill>
            <a:srgbClr val="99C9D4"/>
          </a:solidFill>
        </p:grpSpPr>
        <p:sp>
          <p:nvSpPr>
            <p:cNvPr id="3" name="L-Shape 2"/>
            <p:cNvSpPr/>
            <p:nvPr/>
          </p:nvSpPr>
          <p:spPr>
            <a:xfrm rot="10800000">
              <a:off x="7772400" y="1549400"/>
              <a:ext cx="9372600" cy="9906000"/>
            </a:xfrm>
            <a:prstGeom prst="corner">
              <a:avLst>
                <a:gd name="adj1" fmla="val 5876"/>
                <a:gd name="adj2" fmla="val 572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L-Shape 53"/>
            <p:cNvSpPr/>
            <p:nvPr/>
          </p:nvSpPr>
          <p:spPr>
            <a:xfrm>
              <a:off x="7213600" y="1549400"/>
              <a:ext cx="4216400" cy="9906000"/>
            </a:xfrm>
            <a:prstGeom prst="corner">
              <a:avLst>
                <a:gd name="adj1" fmla="val 12651"/>
                <a:gd name="adj2" fmla="val 138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Hexagon 4"/>
          <p:cNvSpPr/>
          <p:nvPr/>
        </p:nvSpPr>
        <p:spPr>
          <a:xfrm rot="5400000">
            <a:off x="12654585" y="8006080"/>
            <a:ext cx="5851550" cy="5044440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101181" y="2774046"/>
            <a:ext cx="5666038" cy="259667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lnSpc>
                <a:spcPts val="9020"/>
              </a:lnSpc>
            </a:pPr>
            <a:endParaRPr lang="en-US" sz="16600" dirty="0" smtClean="0">
              <a:solidFill>
                <a:schemeClr val="tx2"/>
              </a:solidFill>
              <a:latin typeface="Lato Thin" charset="0"/>
              <a:ea typeface="Lato" charset="0"/>
              <a:cs typeface="Lato" charset="0"/>
            </a:endParaRPr>
          </a:p>
          <a:p>
            <a:pPr>
              <a:lnSpc>
                <a:spcPts val="9020"/>
              </a:lnSpc>
            </a:pPr>
            <a:r>
              <a:rPr lang="en-US" sz="16600" dirty="0" smtClean="0">
                <a:solidFill>
                  <a:schemeClr val="tx2"/>
                </a:solidFill>
                <a:latin typeface="Lato Thin" charset="0"/>
                <a:ea typeface="Lato" charset="0"/>
                <a:cs typeface="Lato" charset="0"/>
              </a:rPr>
              <a:t>PART</a:t>
            </a:r>
            <a:endParaRPr lang="en-US" sz="16600" dirty="0" smtClean="0">
              <a:solidFill>
                <a:schemeClr val="tx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9195" y="597630"/>
            <a:ext cx="4200702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800" b="1" dirty="0" smtClean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rPr>
              <a:t>TRAVEL ON THE ROAD</a:t>
            </a:r>
            <a:endParaRPr lang="en-US" sz="2800" b="1" dirty="0">
              <a:solidFill>
                <a:srgbClr val="4CA0B4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533996" y="11108932"/>
            <a:ext cx="3508974" cy="692936"/>
            <a:chOff x="19533996" y="11108932"/>
            <a:chExt cx="3508974" cy="692936"/>
          </a:xfrm>
        </p:grpSpPr>
        <p:sp>
          <p:nvSpPr>
            <p:cNvPr id="59" name="Rectangle 58"/>
            <p:cNvSpPr/>
            <p:nvPr/>
          </p:nvSpPr>
          <p:spPr>
            <a:xfrm>
              <a:off x="19533996" y="11108932"/>
              <a:ext cx="3508974" cy="692936"/>
            </a:xfrm>
            <a:prstGeom prst="rect">
              <a:avLst/>
            </a:prstGeom>
            <a:noFill/>
            <a:ln w="57150">
              <a:solidFill>
                <a:srgbClr val="4CA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9986010" y="11211683"/>
              <a:ext cx="2598789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4CA0B4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LEARN MORE</a:t>
              </a:r>
              <a:endParaRPr lang="en-US" sz="2800" b="1" dirty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0" r="21270"/>
          <a:stretch>
            <a:fillRect/>
          </a:stretch>
        </p:blipFill>
        <p:spPr/>
      </p:pic>
      <p:sp>
        <p:nvSpPr>
          <p:cNvPr id="19" name="TextBox 54"/>
          <p:cNvSpPr txBox="1"/>
          <p:nvPr/>
        </p:nvSpPr>
        <p:spPr>
          <a:xfrm>
            <a:off x="5720503" y="4902904"/>
            <a:ext cx="6179897" cy="240065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lnSpc>
                <a:spcPts val="9020"/>
              </a:lnSpc>
            </a:pPr>
            <a:endParaRPr lang="en-US" sz="13800" dirty="0" smtClean="0">
              <a:solidFill>
                <a:schemeClr val="tx2"/>
              </a:solidFill>
              <a:latin typeface="Lato Thin" charset="0"/>
              <a:ea typeface="Lato" charset="0"/>
              <a:cs typeface="Lato" charset="0"/>
            </a:endParaRPr>
          </a:p>
          <a:p>
            <a:pPr>
              <a:lnSpc>
                <a:spcPts val="9020"/>
              </a:lnSpc>
            </a:pPr>
            <a:r>
              <a:rPr lang="en-US" sz="13800" dirty="0" smtClean="0">
                <a:solidFill>
                  <a:schemeClr val="tx2"/>
                </a:solidFill>
                <a:latin typeface="Lato Thin" charset="0"/>
                <a:ea typeface="Lato" charset="0"/>
                <a:cs typeface="Lato" charset="0"/>
              </a:rPr>
              <a:t>THREE</a:t>
            </a:r>
            <a:endParaRPr lang="en-US" sz="13800" dirty="0" smtClean="0">
              <a:solidFill>
                <a:schemeClr val="tx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0" name="TextBox 42"/>
          <p:cNvSpPr txBox="1"/>
          <p:nvPr/>
        </p:nvSpPr>
        <p:spPr>
          <a:xfrm>
            <a:off x="5292620" y="7414083"/>
            <a:ext cx="92817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rPr>
              <a:t>04.</a:t>
            </a:r>
            <a:r>
              <a:rPr lang="zh-CN" altLang="en-US" sz="9600" dirty="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rPr>
              <a:t>永不停止脚步</a:t>
            </a:r>
            <a:endParaRPr lang="en-US" sz="9600" dirty="0">
              <a:solidFill>
                <a:schemeClr val="tx2"/>
              </a:solidFill>
              <a:latin typeface="等线" panose="02010600030101010101" pitchFamily="2" charset="-122"/>
              <a:ea typeface="等线" panose="02010600030101010101" pitchFamily="2" charset="-122"/>
              <a:cs typeface="Lato Black" charset="0"/>
            </a:endParaRPr>
          </a:p>
        </p:txBody>
      </p:sp>
      <p:sp>
        <p:nvSpPr>
          <p:cNvPr id="21" name="TextBox 43"/>
          <p:cNvSpPr txBox="1"/>
          <p:nvPr/>
        </p:nvSpPr>
        <p:spPr>
          <a:xfrm>
            <a:off x="7449710" y="9115794"/>
            <a:ext cx="5628978" cy="43088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200" dirty="0" smtClean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Modern and Minimal Presentation Template</a:t>
            </a:r>
            <a:endParaRPr lang="en-US" sz="2200" dirty="0">
              <a:solidFill>
                <a:schemeClr val="tx2"/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5854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9" grpId="0" animBg="1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362799" y="3749573"/>
            <a:ext cx="6647974" cy="2141779"/>
            <a:chOff x="8864849" y="1169458"/>
            <a:chExt cx="6647974" cy="2141779"/>
          </a:xfrm>
        </p:grpSpPr>
        <p:sp>
          <p:nvSpPr>
            <p:cNvPr id="15" name="TextBox 42"/>
            <p:cNvSpPr txBox="1"/>
            <p:nvPr/>
          </p:nvSpPr>
          <p:spPr>
            <a:xfrm>
              <a:off x="8864849" y="1169458"/>
              <a:ext cx="6647974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永不停止脚步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16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17" name="Straight Connector 44"/>
            <p:cNvCxnSpPr/>
            <p:nvPr/>
          </p:nvCxnSpPr>
          <p:spPr>
            <a:xfrm>
              <a:off x="11608677" y="3311237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2014757" y="6827586"/>
            <a:ext cx="93766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。请替换文字内容，修改文字内容，也可以直接复制你的内容到此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替换文字内容，修改文字内也可以直接复制你的内容到此。</a:t>
            </a:r>
            <a:endParaRPr lang="en-US" altLang="zh-CN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修改文字内也可以直接复制你的内容到此。</a:t>
            </a:r>
            <a:endParaRPr lang="en-US" altLang="zh-CN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修改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文字复制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你的内容到此。</a:t>
            </a:r>
            <a:endParaRPr lang="en-US" altLang="zh-CN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2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2" r="6262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2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" r="244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4" r="27694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9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6" r="59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9587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2" r="21262"/>
          <a:stretch>
            <a:fillRect/>
          </a:stretch>
        </p:blipFill>
        <p:spPr>
          <a:xfrm>
            <a:off x="3066547" y="2932747"/>
            <a:ext cx="4496578" cy="5216031"/>
          </a:xfrm>
        </p:spPr>
      </p:pic>
      <p:grpSp>
        <p:nvGrpSpPr>
          <p:cNvPr id="2" name="组合 1"/>
          <p:cNvGrpSpPr/>
          <p:nvPr/>
        </p:nvGrpSpPr>
        <p:grpSpPr>
          <a:xfrm>
            <a:off x="3560348" y="9347292"/>
            <a:ext cx="3508974" cy="692936"/>
            <a:chOff x="3560348" y="9347292"/>
            <a:chExt cx="3508974" cy="692936"/>
          </a:xfrm>
        </p:grpSpPr>
        <p:sp>
          <p:nvSpPr>
            <p:cNvPr id="59" name="Rectangle 58"/>
            <p:cNvSpPr/>
            <p:nvPr/>
          </p:nvSpPr>
          <p:spPr>
            <a:xfrm>
              <a:off x="3560348" y="9347292"/>
              <a:ext cx="3508974" cy="692936"/>
            </a:xfrm>
            <a:prstGeom prst="rect">
              <a:avLst/>
            </a:prstGeom>
            <a:noFill/>
            <a:ln w="57150">
              <a:solidFill>
                <a:srgbClr val="4CA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421258" y="9444715"/>
              <a:ext cx="1787156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4CA0B4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MEMORY</a:t>
              </a:r>
              <a:endParaRPr lang="en-US" sz="2800" b="1" dirty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154124" y="2838275"/>
            <a:ext cx="9002491" cy="1338828"/>
            <a:chOff x="10879847" y="3133426"/>
            <a:chExt cx="9002491" cy="1338828"/>
          </a:xfrm>
        </p:grpSpPr>
        <p:sp>
          <p:nvSpPr>
            <p:cNvPr id="41" name="文本框 40"/>
            <p:cNvSpPr txBox="1"/>
            <p:nvPr/>
          </p:nvSpPr>
          <p:spPr>
            <a:xfrm>
              <a:off x="10879847" y="3148815"/>
              <a:ext cx="1476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8000" dirty="0">
                  <a:solidFill>
                    <a:srgbClr val="4CA0B4"/>
                  </a:solidFill>
                  <a:latin typeface="华文细黑" panose="02010600040101010101" charset="-122"/>
                  <a:ea typeface="华文细黑" panose="02010600040101010101" charset="-122"/>
                </a:rPr>
                <a:t>01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778934" y="3133426"/>
              <a:ext cx="7103404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b="1" dirty="0" smtClean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一个人的旅行</a:t>
              </a:r>
              <a:endParaRPr lang="en-US" altLang="zh-CN" b="1" dirty="0" smtClean="0">
                <a:solidFill>
                  <a:prstClr val="black"/>
                </a:solidFill>
                <a:latin typeface="Lora" panose="02000503000000020004" charset="0"/>
                <a:ea typeface="华文细黑" panose="02010600040101010101" charset="-122"/>
                <a:sym typeface="+mn-ea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800" dirty="0" smtClean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And </a:t>
              </a:r>
              <a:r>
                <a:rPr lang="zh-CN" altLang="en-US" sz="1800" dirty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I've waited longer for you than I've waited for any woman.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154124" y="5238926"/>
            <a:ext cx="9002491" cy="1338828"/>
            <a:chOff x="10879847" y="3133426"/>
            <a:chExt cx="9002491" cy="1338828"/>
          </a:xfrm>
        </p:grpSpPr>
        <p:sp>
          <p:nvSpPr>
            <p:cNvPr id="50" name="文本框 49"/>
            <p:cNvSpPr txBox="1"/>
            <p:nvPr/>
          </p:nvSpPr>
          <p:spPr>
            <a:xfrm>
              <a:off x="10879847" y="3148815"/>
              <a:ext cx="1476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8000" dirty="0" smtClean="0">
                  <a:solidFill>
                    <a:srgbClr val="4CA0B4"/>
                  </a:solidFill>
                  <a:latin typeface="华文细黑" panose="02010600040101010101" charset="-122"/>
                  <a:ea typeface="华文细黑" panose="02010600040101010101" charset="-122"/>
                </a:rPr>
                <a:t>02</a:t>
              </a:r>
              <a:endParaRPr lang="en-US" altLang="zh-CN" sz="8000" dirty="0">
                <a:solidFill>
                  <a:srgbClr val="4CA0B4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2778934" y="3133426"/>
              <a:ext cx="7103404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b="1" dirty="0" smtClean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到处走走停停</a:t>
              </a:r>
              <a:endParaRPr lang="en-US" altLang="zh-CN" b="1" dirty="0" smtClean="0">
                <a:solidFill>
                  <a:prstClr val="black"/>
                </a:solidFill>
                <a:latin typeface="Lora" panose="02000503000000020004" charset="0"/>
                <a:ea typeface="华文细黑" panose="02010600040101010101" charset="-122"/>
                <a:sym typeface="+mn-ea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800" dirty="0" smtClean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And </a:t>
              </a:r>
              <a:r>
                <a:rPr lang="zh-CN" altLang="en-US" sz="1800" dirty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I've waited longer for you than I've waited for any woman.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154124" y="7639577"/>
            <a:ext cx="9002491" cy="1338828"/>
            <a:chOff x="10879847" y="3133426"/>
            <a:chExt cx="9002491" cy="1338828"/>
          </a:xfrm>
        </p:grpSpPr>
        <p:sp>
          <p:nvSpPr>
            <p:cNvPr id="53" name="文本框 52"/>
            <p:cNvSpPr txBox="1"/>
            <p:nvPr/>
          </p:nvSpPr>
          <p:spPr>
            <a:xfrm>
              <a:off x="10879847" y="3148815"/>
              <a:ext cx="1476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8000" dirty="0" smtClean="0">
                  <a:solidFill>
                    <a:srgbClr val="4CA0B4"/>
                  </a:solidFill>
                  <a:latin typeface="华文细黑" panose="02010600040101010101" charset="-122"/>
                  <a:ea typeface="华文细黑" panose="02010600040101010101" charset="-122"/>
                </a:rPr>
                <a:t>03</a:t>
              </a:r>
              <a:endParaRPr lang="en-US" altLang="zh-CN" sz="8000" dirty="0">
                <a:solidFill>
                  <a:srgbClr val="4CA0B4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2778934" y="3133426"/>
              <a:ext cx="7103404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b="1" dirty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最</a:t>
              </a:r>
              <a:r>
                <a:rPr lang="zh-CN" altLang="en-US" b="1" dirty="0" smtClean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美的回忆</a:t>
              </a:r>
              <a:endParaRPr lang="en-US" altLang="zh-CN" b="1" dirty="0" smtClean="0">
                <a:solidFill>
                  <a:prstClr val="black"/>
                </a:solidFill>
                <a:latin typeface="Lora" panose="02000503000000020004" charset="0"/>
                <a:ea typeface="华文细黑" panose="02010600040101010101" charset="-122"/>
                <a:sym typeface="+mn-ea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800" dirty="0" smtClean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And </a:t>
              </a:r>
              <a:r>
                <a:rPr lang="zh-CN" altLang="en-US" sz="1800" dirty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I've waited longer for you than I've waited for any woman.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3154124" y="10040228"/>
            <a:ext cx="9002491" cy="1338828"/>
            <a:chOff x="10879847" y="3133426"/>
            <a:chExt cx="9002491" cy="1338828"/>
          </a:xfrm>
        </p:grpSpPr>
        <p:sp>
          <p:nvSpPr>
            <p:cNvPr id="56" name="文本框 55"/>
            <p:cNvSpPr txBox="1"/>
            <p:nvPr/>
          </p:nvSpPr>
          <p:spPr>
            <a:xfrm>
              <a:off x="10879847" y="3148815"/>
              <a:ext cx="1476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en-US" altLang="zh-CN" sz="8000" dirty="0" smtClean="0">
                  <a:solidFill>
                    <a:srgbClr val="4CA0B4"/>
                  </a:solidFill>
                  <a:latin typeface="华文细黑" panose="02010600040101010101" charset="-122"/>
                  <a:ea typeface="华文细黑" panose="02010600040101010101" charset="-122"/>
                </a:rPr>
                <a:t>04</a:t>
              </a:r>
              <a:endParaRPr lang="en-US" altLang="zh-CN" sz="8000" dirty="0">
                <a:solidFill>
                  <a:srgbClr val="4CA0B4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2778934" y="3133426"/>
              <a:ext cx="7103404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b="1" dirty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永不停止脚步</a:t>
              </a:r>
              <a:endParaRPr lang="en-US" altLang="zh-CN" b="1" dirty="0" smtClean="0">
                <a:solidFill>
                  <a:prstClr val="black"/>
                </a:solidFill>
                <a:latin typeface="Lora" panose="02000503000000020004" charset="0"/>
                <a:ea typeface="华文细黑" panose="02010600040101010101" charset="-122"/>
                <a:sym typeface="+mn-ea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800" dirty="0" smtClean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And </a:t>
              </a:r>
              <a:r>
                <a:rPr lang="zh-CN" altLang="en-US" sz="1800" dirty="0">
                  <a:solidFill>
                    <a:prstClr val="black"/>
                  </a:solidFill>
                  <a:latin typeface="Lora" panose="02000503000000020004" charset="0"/>
                  <a:ea typeface="华文细黑" panose="02010600040101010101" charset="-122"/>
                  <a:sym typeface="+mn-ea"/>
                </a:rPr>
                <a:t>I've waited longer for you than I've waited for any woman.</a:t>
              </a:r>
            </a:p>
          </p:txBody>
        </p:sp>
      </p:grpSp>
      <p:sp>
        <p:nvSpPr>
          <p:cNvPr id="10" name="六边形 9"/>
          <p:cNvSpPr/>
          <p:nvPr/>
        </p:nvSpPr>
        <p:spPr>
          <a:xfrm rot="16200000">
            <a:off x="2264768" y="2922102"/>
            <a:ext cx="6100135" cy="5258737"/>
          </a:xfrm>
          <a:prstGeom prst="hexagon">
            <a:avLst/>
          </a:prstGeom>
          <a:noFill/>
          <a:ln w="38100">
            <a:solidFill>
              <a:srgbClr val="4CA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3085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252472" y="4090094"/>
            <a:ext cx="6647974" cy="2141779"/>
            <a:chOff x="8864849" y="1169458"/>
            <a:chExt cx="6647974" cy="2141779"/>
          </a:xfrm>
        </p:grpSpPr>
        <p:sp>
          <p:nvSpPr>
            <p:cNvPr id="13" name="TextBox 42"/>
            <p:cNvSpPr txBox="1"/>
            <p:nvPr/>
          </p:nvSpPr>
          <p:spPr>
            <a:xfrm>
              <a:off x="8864849" y="1169458"/>
              <a:ext cx="6647974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Lato Black" charset="0"/>
                  <a:ea typeface="Lato Black" charset="0"/>
                  <a:cs typeface="Lato Black" charset="0"/>
                </a:rPr>
                <a:t>永不停止脚步</a:t>
              </a:r>
              <a:endParaRPr lang="en-US" sz="8400" dirty="0">
                <a:solidFill>
                  <a:srgbClr val="4CA0B4"/>
                </a:solidFill>
                <a:latin typeface="Lato Black" charset="0"/>
                <a:ea typeface="Lato Black" charset="0"/>
                <a:cs typeface="Lato Black" charset="0"/>
              </a:endParaRPr>
            </a:p>
          </p:txBody>
        </p:sp>
        <p:sp>
          <p:nvSpPr>
            <p:cNvPr id="14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Lato Light" charset="0"/>
                  <a:ea typeface="Lato Light" charset="0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Lato Light" charset="0"/>
                <a:ea typeface="Lato Light" charset="0"/>
                <a:cs typeface="Lato Light" charset="0"/>
              </a:endParaRPr>
            </a:p>
          </p:txBody>
        </p:sp>
        <p:cxnSp>
          <p:nvCxnSpPr>
            <p:cNvPr id="15" name="Straight Connector 44"/>
            <p:cNvCxnSpPr/>
            <p:nvPr/>
          </p:nvCxnSpPr>
          <p:spPr>
            <a:xfrm>
              <a:off x="11608677" y="3311237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14252472" y="7379063"/>
            <a:ext cx="827501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。请替换文字内容，修改文字内容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，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替换文字内容，修改文字内也可以直接复制你的内容到此。</a:t>
            </a:r>
            <a:endParaRPr lang="en-US" altLang="zh-CN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修改文字内也可以直接复制你的内容到此。</a:t>
            </a:r>
            <a:endParaRPr lang="en-US" altLang="zh-CN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2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3" r="12783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9" r="11639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3" r="17433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2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" b="8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27397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08404" y="3496535"/>
            <a:ext cx="6647974" cy="2141779"/>
            <a:chOff x="8864849" y="1169458"/>
            <a:chExt cx="6647974" cy="2141779"/>
          </a:xfrm>
        </p:grpSpPr>
        <p:sp>
          <p:nvSpPr>
            <p:cNvPr id="13" name="TextBox 42"/>
            <p:cNvSpPr txBox="1"/>
            <p:nvPr/>
          </p:nvSpPr>
          <p:spPr>
            <a:xfrm>
              <a:off x="8864849" y="1169458"/>
              <a:ext cx="6647974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永不停止脚步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14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15" name="Straight Connector 44"/>
            <p:cNvCxnSpPr/>
            <p:nvPr/>
          </p:nvCxnSpPr>
          <p:spPr>
            <a:xfrm>
              <a:off x="11608677" y="3311237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1973627" y="6785504"/>
            <a:ext cx="82750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。请替换文字内容，修改文字内容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，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r"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r">
              <a:lnSpc>
                <a:spcPct val="200000"/>
              </a:lnSpc>
            </a:pPr>
            <a:endParaRPr lang="en-US" altLang="zh-CN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r">
              <a:lnSpc>
                <a:spcPct val="200000"/>
              </a:lnSpc>
            </a:pP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65718" y="10791502"/>
            <a:ext cx="3508974" cy="692936"/>
            <a:chOff x="15391954" y="5192954"/>
            <a:chExt cx="3508974" cy="692936"/>
          </a:xfrm>
        </p:grpSpPr>
        <p:sp>
          <p:nvSpPr>
            <p:cNvPr id="18" name="Rectangle 57"/>
            <p:cNvSpPr/>
            <p:nvPr/>
          </p:nvSpPr>
          <p:spPr>
            <a:xfrm>
              <a:off x="15391954" y="5192954"/>
              <a:ext cx="3508974" cy="692936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58"/>
            <p:cNvSpPr txBox="1"/>
            <p:nvPr/>
          </p:nvSpPr>
          <p:spPr>
            <a:xfrm>
              <a:off x="16320055" y="5292331"/>
              <a:ext cx="1646605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THANKS</a:t>
              </a:r>
              <a:endParaRPr lang="en-US" sz="28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2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3" r="5903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20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" r="5101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2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6" b="8886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9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" r="45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10384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41" b="6719"/>
          <a:stretch/>
        </p:blipFill>
        <p:spPr>
          <a:xfrm>
            <a:off x="782795" y="720436"/>
            <a:ext cx="22812059" cy="1221971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187036"/>
            <a:ext cx="24377650" cy="137160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4"/>
          <p:cNvSpPr txBox="1"/>
          <p:nvPr/>
        </p:nvSpPr>
        <p:spPr>
          <a:xfrm>
            <a:off x="2246370" y="5728852"/>
            <a:ext cx="1988490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latin typeface="id-MARUP-Light" panose="02000600000000000000" pitchFamily="2" charset="-128"/>
                <a:ea typeface="文鼎细圆繁" panose="02010609010101010101" pitchFamily="49" charset="-122"/>
                <a:cs typeface="Lato" charset="0"/>
              </a:rPr>
              <a:t>感谢您的观看</a:t>
            </a:r>
            <a:endParaRPr lang="en-US" sz="11500" b="1" dirty="0" smtClean="0">
              <a:solidFill>
                <a:schemeClr val="bg1"/>
              </a:solidFill>
              <a:latin typeface="id-MARUP-Light" panose="02000600000000000000" pitchFamily="2" charset="-128"/>
              <a:ea typeface="文鼎细圆繁" panose="02010609010101010101" pitchFamily="49" charset="-122"/>
              <a:cs typeface="Lato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987059" y="2368797"/>
            <a:ext cx="2403528" cy="2119746"/>
            <a:chOff x="-1478842" y="249051"/>
            <a:chExt cx="2403528" cy="2119746"/>
          </a:xfrm>
        </p:grpSpPr>
        <p:sp>
          <p:nvSpPr>
            <p:cNvPr id="10" name="椭圆 9"/>
            <p:cNvSpPr/>
            <p:nvPr/>
          </p:nvSpPr>
          <p:spPr>
            <a:xfrm>
              <a:off x="-1336951" y="249051"/>
              <a:ext cx="2119746" cy="2119746"/>
            </a:xfrm>
            <a:prstGeom prst="ellipse">
              <a:avLst/>
            </a:pr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54"/>
            <p:cNvSpPr txBox="1"/>
            <p:nvPr/>
          </p:nvSpPr>
          <p:spPr>
            <a:xfrm>
              <a:off x="-1478842" y="336336"/>
              <a:ext cx="240352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id-MARUP-Light" panose="02000600000000000000" pitchFamily="2" charset="-128"/>
                  <a:ea typeface="文鼎细圆繁" panose="02010609010101010101" pitchFamily="49" charset="-122"/>
                  <a:cs typeface="Lato" charset="0"/>
                </a:rPr>
                <a:t>旅</a:t>
              </a:r>
              <a:endParaRPr lang="en-US" altLang="zh-CN" sz="6000" dirty="0" smtClean="0">
                <a:solidFill>
                  <a:schemeClr val="bg1"/>
                </a:solidFill>
                <a:latin typeface="id-MARUP-Light" panose="02000600000000000000" pitchFamily="2" charset="-128"/>
                <a:ea typeface="文鼎细圆繁" panose="02010609010101010101" pitchFamily="49" charset="-122"/>
                <a:cs typeface="Lato" charset="0"/>
              </a:endParaRPr>
            </a:p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id-MARUP-Light" panose="02000600000000000000" pitchFamily="2" charset="-128"/>
                  <a:ea typeface="文鼎细圆繁" panose="02010609010101010101" pitchFamily="49" charset="-122"/>
                  <a:cs typeface="Lato" charset="0"/>
                </a:rPr>
                <a:t>行</a:t>
              </a:r>
              <a:endParaRPr lang="en-US" sz="6000" dirty="0" smtClean="0">
                <a:solidFill>
                  <a:schemeClr val="bg1"/>
                </a:solidFill>
                <a:latin typeface="id-MARUP-Light" panose="02000600000000000000" pitchFamily="2" charset="-128"/>
                <a:ea typeface="文鼎细圆繁" panose="02010609010101010101" pitchFamily="49" charset="-122"/>
                <a:cs typeface="Lato" charset="0"/>
              </a:endParaRPr>
            </a:p>
          </p:txBody>
        </p:sp>
      </p:grpSp>
      <p:sp>
        <p:nvSpPr>
          <p:cNvPr id="15" name="TextBox 43"/>
          <p:cNvSpPr txBox="1"/>
          <p:nvPr/>
        </p:nvSpPr>
        <p:spPr>
          <a:xfrm>
            <a:off x="9399747" y="5159661"/>
            <a:ext cx="5628978" cy="52137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Lato Light" charset="0"/>
                <a:ea typeface="Lato Light" charset="0"/>
                <a:cs typeface="Lato Light" charset="0"/>
              </a:rPr>
              <a:t>Modern and Minimal Presentation Template</a:t>
            </a:r>
            <a:endParaRPr lang="en-US" sz="2200" dirty="0">
              <a:solidFill>
                <a:schemeClr val="bg1"/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4534278" y="7992861"/>
            <a:ext cx="15309089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ja-JP" altLang="en-US" sz="18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花が咲いているので、横に振って落ちたいです。 このすべてのことは、こんなに早く老けている。 世の中はずっと攘慎している花が咲いているので、横に振って落ちたいです。 このすべてのことは、こんなに早く老けている。 世の中はずっと攘慎している</a:t>
            </a:r>
          </a:p>
          <a:p>
            <a:pPr algn="ctr">
              <a:lnSpc>
                <a:spcPct val="150000"/>
              </a:lnSpc>
            </a:pPr>
            <a:endParaRPr lang="ja-JP" altLang="en-US" sz="1800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25914" y="9538523"/>
            <a:ext cx="3050803" cy="692936"/>
            <a:chOff x="19533996" y="11108932"/>
            <a:chExt cx="3508974" cy="692936"/>
          </a:xfrm>
        </p:grpSpPr>
        <p:sp>
          <p:nvSpPr>
            <p:cNvPr id="19" name="Rectangle 58"/>
            <p:cNvSpPr/>
            <p:nvPr/>
          </p:nvSpPr>
          <p:spPr>
            <a:xfrm>
              <a:off x="19533996" y="11108932"/>
              <a:ext cx="3508974" cy="692936"/>
            </a:xfrm>
            <a:prstGeom prst="rect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20" name="TextBox 59"/>
            <p:cNvSpPr txBox="1"/>
            <p:nvPr/>
          </p:nvSpPr>
          <p:spPr>
            <a:xfrm>
              <a:off x="19940210" y="11242460"/>
              <a:ext cx="2690389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Poppins SemiBold" charset="0"/>
                </a:rPr>
                <a:t>汇报人：某某某</a:t>
              </a:r>
              <a:endParaRPr lang="en-US" sz="24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Poppins SemiBold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803948" y="9538523"/>
            <a:ext cx="3050803" cy="692936"/>
            <a:chOff x="19533996" y="11108932"/>
            <a:chExt cx="3508974" cy="692936"/>
          </a:xfrm>
        </p:grpSpPr>
        <p:sp>
          <p:nvSpPr>
            <p:cNvPr id="26" name="Rectangle 58"/>
            <p:cNvSpPr/>
            <p:nvPr/>
          </p:nvSpPr>
          <p:spPr>
            <a:xfrm>
              <a:off x="19533996" y="11108932"/>
              <a:ext cx="3508974" cy="692936"/>
            </a:xfrm>
            <a:prstGeom prst="rect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27" name="TextBox 59"/>
            <p:cNvSpPr txBox="1"/>
            <p:nvPr/>
          </p:nvSpPr>
          <p:spPr>
            <a:xfrm>
              <a:off x="19713432" y="11242460"/>
              <a:ext cx="3143950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Poppins SemiBold" charset="0"/>
                </a:rPr>
                <a:t>汇报时间：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Poppins SemiBold" charset="0"/>
                </a:rPr>
                <a:t>201X.X</a:t>
              </a:r>
              <a:endParaRPr lang="en-US" sz="24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Poppins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4239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3"/>
          <p:cNvSpPr txBox="1"/>
          <p:nvPr/>
        </p:nvSpPr>
        <p:spPr>
          <a:xfrm>
            <a:off x="4586492" y="1927281"/>
            <a:ext cx="15562192" cy="715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版权声明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感谢您下载包图网平台上提供的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在包图网出售的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模板是免版税类（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RF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Royalty-Free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）正版受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中国人民共和国著作法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世界版权公约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的保护，作品的所有权、版权和著作权归包图网所有，您下载的是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模板素材的使用权。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不得将包图网的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10" name="文本框 4"/>
          <p:cNvSpPr txBox="1"/>
          <p:nvPr/>
        </p:nvSpPr>
        <p:spPr>
          <a:xfrm>
            <a:off x="2601117" y="10430998"/>
            <a:ext cx="2788116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更多精品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模板：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  <a:hlinkClick r:id="rId3"/>
              </a:rPr>
              <a:t>http://ibaotu.com/ppt/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371899" y="10350585"/>
            <a:ext cx="2843526" cy="522260"/>
            <a:chOff x="8158550" y="5010841"/>
            <a:chExt cx="1364139" cy="224893"/>
          </a:xfrm>
          <a:effectLst/>
        </p:grpSpPr>
        <p:sp>
          <p:nvSpPr>
            <p:cNvPr id="12" name="矩形: 圆角 4"/>
            <p:cNvSpPr/>
            <p:nvPr/>
          </p:nvSpPr>
          <p:spPr>
            <a:xfrm>
              <a:off x="8158550" y="5010841"/>
              <a:ext cx="852386" cy="224893"/>
            </a:xfrm>
            <a:prstGeom prst="roundRect">
              <a:avLst/>
            </a:prstGeom>
            <a:solidFill>
              <a:srgbClr val="70AD47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highlight>
                  <a:srgbClr val="FFFF00"/>
                </a:highlight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文本框 7"/>
            <p:cNvSpPr txBox="1"/>
            <p:nvPr/>
          </p:nvSpPr>
          <p:spPr>
            <a:xfrm>
              <a:off x="8278621" y="5010841"/>
              <a:ext cx="1244068" cy="224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hlinkClick r:id="rId3"/>
                </a:rPr>
                <a:t>点击进入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17227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213600" y="1549400"/>
            <a:ext cx="9931400" cy="9906000"/>
            <a:chOff x="7213600" y="1549400"/>
            <a:chExt cx="9931400" cy="9906000"/>
          </a:xfrm>
          <a:solidFill>
            <a:srgbClr val="99C9D4"/>
          </a:solidFill>
        </p:grpSpPr>
        <p:sp>
          <p:nvSpPr>
            <p:cNvPr id="3" name="L-Shape 2"/>
            <p:cNvSpPr/>
            <p:nvPr/>
          </p:nvSpPr>
          <p:spPr>
            <a:xfrm rot="10800000">
              <a:off x="7772400" y="1549400"/>
              <a:ext cx="9372600" cy="9906000"/>
            </a:xfrm>
            <a:prstGeom prst="corner">
              <a:avLst>
                <a:gd name="adj1" fmla="val 5876"/>
                <a:gd name="adj2" fmla="val 572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L-Shape 53"/>
            <p:cNvSpPr/>
            <p:nvPr/>
          </p:nvSpPr>
          <p:spPr>
            <a:xfrm>
              <a:off x="7213600" y="1549400"/>
              <a:ext cx="4216400" cy="9906000"/>
            </a:xfrm>
            <a:prstGeom prst="corner">
              <a:avLst>
                <a:gd name="adj1" fmla="val 12651"/>
                <a:gd name="adj2" fmla="val 138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Hexagon 4"/>
          <p:cNvSpPr/>
          <p:nvPr/>
        </p:nvSpPr>
        <p:spPr>
          <a:xfrm rot="5400000">
            <a:off x="12654585" y="8006080"/>
            <a:ext cx="5851550" cy="5044440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101181" y="2774046"/>
            <a:ext cx="5666038" cy="259667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lnSpc>
                <a:spcPts val="9020"/>
              </a:lnSpc>
            </a:pPr>
            <a:endParaRPr lang="en-US" sz="16600" dirty="0" smtClean="0">
              <a:solidFill>
                <a:schemeClr val="tx2"/>
              </a:solidFill>
              <a:latin typeface="Lato Thin" charset="0"/>
              <a:ea typeface="Lato" charset="0"/>
              <a:cs typeface="Lato" charset="0"/>
            </a:endParaRPr>
          </a:p>
          <a:p>
            <a:pPr>
              <a:lnSpc>
                <a:spcPts val="9020"/>
              </a:lnSpc>
            </a:pPr>
            <a:r>
              <a:rPr lang="en-US" sz="16600" dirty="0" smtClean="0">
                <a:solidFill>
                  <a:schemeClr val="tx2"/>
                </a:solidFill>
                <a:latin typeface="Lato Thin" charset="0"/>
                <a:ea typeface="Lato" charset="0"/>
                <a:cs typeface="Lato" charset="0"/>
              </a:rPr>
              <a:t>PART</a:t>
            </a:r>
            <a:endParaRPr lang="en-US" sz="16600" dirty="0" smtClean="0">
              <a:solidFill>
                <a:schemeClr val="tx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9195" y="597630"/>
            <a:ext cx="4200702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800" b="1" dirty="0" smtClean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rPr>
              <a:t>TRAVEL ON THE ROAD</a:t>
            </a:r>
            <a:endParaRPr lang="en-US" sz="2800" b="1" dirty="0">
              <a:solidFill>
                <a:srgbClr val="4CA0B4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533996" y="11108932"/>
            <a:ext cx="3508974" cy="692936"/>
            <a:chOff x="19533996" y="11108932"/>
            <a:chExt cx="3508974" cy="692936"/>
          </a:xfrm>
        </p:grpSpPr>
        <p:sp>
          <p:nvSpPr>
            <p:cNvPr id="59" name="Rectangle 58"/>
            <p:cNvSpPr/>
            <p:nvPr/>
          </p:nvSpPr>
          <p:spPr>
            <a:xfrm>
              <a:off x="19533996" y="11108932"/>
              <a:ext cx="3508974" cy="692936"/>
            </a:xfrm>
            <a:prstGeom prst="rect">
              <a:avLst/>
            </a:prstGeom>
            <a:noFill/>
            <a:ln w="57150">
              <a:solidFill>
                <a:srgbClr val="4CA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9986010" y="11211683"/>
              <a:ext cx="2598789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4CA0B4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LEARN MORE</a:t>
              </a:r>
              <a:endParaRPr lang="en-US" sz="2800" b="1" dirty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0" r="21270"/>
          <a:stretch>
            <a:fillRect/>
          </a:stretch>
        </p:blipFill>
        <p:spPr/>
      </p:pic>
      <p:sp>
        <p:nvSpPr>
          <p:cNvPr id="19" name="TextBox 54"/>
          <p:cNvSpPr txBox="1"/>
          <p:nvPr/>
        </p:nvSpPr>
        <p:spPr>
          <a:xfrm>
            <a:off x="6801158" y="4902904"/>
            <a:ext cx="4019049" cy="2514919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lnSpc>
                <a:spcPts val="9020"/>
              </a:lnSpc>
            </a:pPr>
            <a:endParaRPr lang="en-US" sz="13800" dirty="0" smtClean="0">
              <a:solidFill>
                <a:schemeClr val="tx2"/>
              </a:solidFill>
              <a:latin typeface="Lato Thin" charset="0"/>
              <a:ea typeface="Lato" charset="0"/>
              <a:cs typeface="Lato" charset="0"/>
            </a:endParaRPr>
          </a:p>
          <a:p>
            <a:pPr>
              <a:lnSpc>
                <a:spcPts val="9020"/>
              </a:lnSpc>
            </a:pPr>
            <a:r>
              <a:rPr lang="en-US" sz="13800" dirty="0" smtClean="0">
                <a:solidFill>
                  <a:schemeClr val="tx2"/>
                </a:solidFill>
                <a:latin typeface="Lato Thin" charset="0"/>
                <a:ea typeface="Lato" charset="0"/>
                <a:cs typeface="Lato" charset="0"/>
              </a:rPr>
              <a:t>ONE</a:t>
            </a:r>
            <a:endParaRPr lang="en-US" sz="13800" dirty="0" smtClean="0">
              <a:solidFill>
                <a:schemeClr val="tx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0" name="TextBox 42"/>
          <p:cNvSpPr txBox="1"/>
          <p:nvPr/>
        </p:nvSpPr>
        <p:spPr>
          <a:xfrm>
            <a:off x="5292619" y="7414083"/>
            <a:ext cx="92817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rPr>
              <a:t>01.</a:t>
            </a:r>
            <a:r>
              <a:rPr lang="zh-CN" altLang="en-US" sz="9600" dirty="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rPr>
              <a:t>一个人</a:t>
            </a:r>
            <a:r>
              <a:rPr lang="zh-CN" altLang="en-US" sz="9600" dirty="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rPr>
              <a:t>的旅行</a:t>
            </a:r>
            <a:endParaRPr lang="en-US" sz="9600" dirty="0">
              <a:solidFill>
                <a:schemeClr val="tx2"/>
              </a:solidFill>
              <a:latin typeface="等线" panose="02010600030101010101" pitchFamily="2" charset="-122"/>
              <a:ea typeface="等线" panose="02010600030101010101" pitchFamily="2" charset="-122"/>
              <a:cs typeface="Lato Black" charset="0"/>
            </a:endParaRPr>
          </a:p>
        </p:txBody>
      </p:sp>
      <p:sp>
        <p:nvSpPr>
          <p:cNvPr id="21" name="TextBox 43"/>
          <p:cNvSpPr txBox="1"/>
          <p:nvPr/>
        </p:nvSpPr>
        <p:spPr>
          <a:xfrm>
            <a:off x="7449710" y="9115794"/>
            <a:ext cx="5628978" cy="43088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200" dirty="0" smtClean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Modern and Minimal Presentation Template</a:t>
            </a:r>
            <a:endParaRPr lang="en-US" sz="2200" dirty="0">
              <a:solidFill>
                <a:schemeClr val="tx2"/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300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9" grpId="0" animBg="1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864849" y="838200"/>
            <a:ext cx="6647974" cy="2173556"/>
            <a:chOff x="8864849" y="838200"/>
            <a:chExt cx="6647974" cy="2173556"/>
          </a:xfrm>
        </p:grpSpPr>
        <p:sp>
          <p:nvSpPr>
            <p:cNvPr id="43" name="TextBox 42"/>
            <p:cNvSpPr txBox="1"/>
            <p:nvPr/>
          </p:nvSpPr>
          <p:spPr>
            <a:xfrm>
              <a:off x="8864849" y="1169458"/>
              <a:ext cx="6647974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一个人的旅行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Lato Light" charset="0"/>
                  <a:ea typeface="Lato Light" charset="0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Lato Light" charset="0"/>
                <a:ea typeface="Lato Light" charset="0"/>
                <a:cs typeface="Lato Light" charset="0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0096848" y="5956418"/>
            <a:ext cx="4190124" cy="692933"/>
            <a:chOff x="10096848" y="5956418"/>
            <a:chExt cx="4190124" cy="692933"/>
          </a:xfrm>
        </p:grpSpPr>
        <p:sp>
          <p:nvSpPr>
            <p:cNvPr id="36" name="Rectangle 35"/>
            <p:cNvSpPr/>
            <p:nvPr/>
          </p:nvSpPr>
          <p:spPr>
            <a:xfrm>
              <a:off x="10096848" y="5956418"/>
              <a:ext cx="4190124" cy="692933"/>
            </a:xfrm>
            <a:prstGeom prst="rect">
              <a:avLst/>
            </a:prstGeom>
            <a:noFill/>
            <a:ln w="57150">
              <a:solidFill>
                <a:srgbClr val="4CA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CA0B4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042687" y="6080384"/>
              <a:ext cx="2298450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4CA0B4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OUR STORY</a:t>
              </a:r>
              <a:endParaRPr lang="en-US" sz="2800" b="1" dirty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700117" y="3499700"/>
            <a:ext cx="18977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替换文字内容，修改文字内容，也可以直接复制你的内容到此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29" b="30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416219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96848" y="3867424"/>
            <a:ext cx="4190124" cy="692933"/>
            <a:chOff x="10096848" y="3867424"/>
            <a:chExt cx="4190124" cy="692933"/>
          </a:xfrm>
        </p:grpSpPr>
        <p:sp>
          <p:nvSpPr>
            <p:cNvPr id="36" name="Rectangle 35"/>
            <p:cNvSpPr/>
            <p:nvPr/>
          </p:nvSpPr>
          <p:spPr>
            <a:xfrm>
              <a:off x="10096848" y="3867424"/>
              <a:ext cx="4190124" cy="692933"/>
            </a:xfrm>
            <a:prstGeom prst="rect">
              <a:avLst/>
            </a:prstGeom>
            <a:noFill/>
            <a:ln w="57150">
              <a:solidFill>
                <a:srgbClr val="4CA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016331" y="3967944"/>
              <a:ext cx="2345001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OUR SRORY</a:t>
              </a:r>
              <a:endParaRPr lang="en-US" sz="28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039707" y="4560357"/>
            <a:ext cx="2273052" cy="9155643"/>
            <a:chOff x="11039707" y="4560357"/>
            <a:chExt cx="2273052" cy="9155643"/>
          </a:xfrm>
        </p:grpSpPr>
        <p:cxnSp>
          <p:nvCxnSpPr>
            <p:cNvPr id="3" name="Straight Connector 2"/>
            <p:cNvCxnSpPr>
              <a:stCxn id="36" idx="2"/>
            </p:cNvCxnSpPr>
            <p:nvPr/>
          </p:nvCxnSpPr>
          <p:spPr>
            <a:xfrm>
              <a:off x="12191910" y="4560357"/>
              <a:ext cx="49403" cy="9155643"/>
            </a:xfrm>
            <a:prstGeom prst="line">
              <a:avLst/>
            </a:prstGeom>
            <a:ln w="28575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4"/>
            <p:cNvSpPr/>
            <p:nvPr/>
          </p:nvSpPr>
          <p:spPr>
            <a:xfrm>
              <a:off x="12102724" y="8474925"/>
              <a:ext cx="223024" cy="223024"/>
            </a:xfrm>
            <a:prstGeom prst="ellipse">
              <a:avLst/>
            </a:prstGeom>
            <a:solidFill>
              <a:srgbClr val="4CA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2249742" y="11106613"/>
              <a:ext cx="1063017" cy="0"/>
            </a:xfrm>
            <a:prstGeom prst="line">
              <a:avLst/>
            </a:prstGeom>
            <a:ln w="28575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11039707" y="8586437"/>
              <a:ext cx="1063017" cy="0"/>
            </a:xfrm>
            <a:prstGeom prst="line">
              <a:avLst/>
            </a:prstGeom>
            <a:ln w="28575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15888824" y="8266394"/>
            <a:ext cx="1107997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rPr>
              <a:t>在路上</a:t>
            </a:r>
            <a:endParaRPr lang="en-US" sz="2400" b="1" dirty="0">
              <a:solidFill>
                <a:schemeClr val="tx2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64849" y="838200"/>
            <a:ext cx="6647974" cy="2173556"/>
            <a:chOff x="8864849" y="838200"/>
            <a:chExt cx="6647974" cy="2173556"/>
          </a:xfrm>
        </p:grpSpPr>
        <p:sp>
          <p:nvSpPr>
            <p:cNvPr id="18" name="TextBox 42"/>
            <p:cNvSpPr txBox="1"/>
            <p:nvPr/>
          </p:nvSpPr>
          <p:spPr>
            <a:xfrm>
              <a:off x="8864849" y="1169458"/>
              <a:ext cx="6647974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一个人的旅行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19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Lato Light" charset="0"/>
                  <a:ea typeface="Lato Light" charset="0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Lato Light" charset="0"/>
                <a:ea typeface="Lato Light" charset="0"/>
                <a:cs typeface="Lato Light" charset="0"/>
              </a:endParaRPr>
            </a:p>
          </p:txBody>
        </p:sp>
        <p:cxnSp>
          <p:nvCxnSpPr>
            <p:cNvPr id="20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4823437" y="5778956"/>
            <a:ext cx="6287925" cy="6632262"/>
            <a:chOff x="4823437" y="5778956"/>
            <a:chExt cx="6287925" cy="6632262"/>
          </a:xfrm>
        </p:grpSpPr>
        <p:sp>
          <p:nvSpPr>
            <p:cNvPr id="17" name="TextBox 16"/>
            <p:cNvSpPr txBox="1"/>
            <p:nvPr/>
          </p:nvSpPr>
          <p:spPr>
            <a:xfrm>
              <a:off x="7409349" y="5778956"/>
              <a:ext cx="1107997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在路上</a:t>
              </a:r>
              <a:endParaRPr lang="en-US" sz="24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23437" y="10933890"/>
              <a:ext cx="628792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请替换文字内容，修改文字内容，也可以直接复制你的内容到此。请替换文字内容，修改文字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内也</a:t>
              </a: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可以直接复制你的内容到此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。</a:t>
              </a:r>
              <a:endPara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0" b="9310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7" r="69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67886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39707" y="0"/>
            <a:ext cx="2273052" cy="10471485"/>
            <a:chOff x="11039707" y="0"/>
            <a:chExt cx="2273052" cy="10471485"/>
          </a:xfrm>
        </p:grpSpPr>
        <p:cxnSp>
          <p:nvCxnSpPr>
            <p:cNvPr id="3" name="Straight Connector 2"/>
            <p:cNvCxnSpPr>
              <a:endCxn id="25" idx="4"/>
            </p:cNvCxnSpPr>
            <p:nvPr/>
          </p:nvCxnSpPr>
          <p:spPr>
            <a:xfrm>
              <a:off x="12191910" y="0"/>
              <a:ext cx="22326" cy="10471485"/>
            </a:xfrm>
            <a:prstGeom prst="line">
              <a:avLst/>
            </a:prstGeom>
            <a:ln w="28575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4"/>
            <p:cNvSpPr/>
            <p:nvPr/>
          </p:nvSpPr>
          <p:spPr>
            <a:xfrm>
              <a:off x="12102724" y="6434744"/>
              <a:ext cx="223024" cy="223024"/>
            </a:xfrm>
            <a:prstGeom prst="ellipse">
              <a:avLst/>
            </a:prstGeom>
            <a:solidFill>
              <a:srgbClr val="4CA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2249742" y="6546256"/>
              <a:ext cx="1063017" cy="0"/>
            </a:xfrm>
            <a:prstGeom prst="line">
              <a:avLst/>
            </a:prstGeom>
            <a:ln w="28575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1039707" y="10359973"/>
              <a:ext cx="1063017" cy="0"/>
            </a:xfrm>
            <a:prstGeom prst="line">
              <a:avLst/>
            </a:prstGeom>
            <a:ln w="28575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/>
            <p:cNvSpPr/>
            <p:nvPr/>
          </p:nvSpPr>
          <p:spPr>
            <a:xfrm>
              <a:off x="12102724" y="10248461"/>
              <a:ext cx="223024" cy="223024"/>
            </a:xfrm>
            <a:prstGeom prst="ellipse">
              <a:avLst/>
            </a:prstGeom>
            <a:solidFill>
              <a:srgbClr val="4CA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11039707" y="4026080"/>
              <a:ext cx="1063017" cy="0"/>
            </a:xfrm>
            <a:prstGeom prst="line">
              <a:avLst/>
            </a:prstGeom>
            <a:ln w="28575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28"/>
            <p:cNvSpPr/>
            <p:nvPr/>
          </p:nvSpPr>
          <p:spPr>
            <a:xfrm>
              <a:off x="12102724" y="3914568"/>
              <a:ext cx="223024" cy="223024"/>
            </a:xfrm>
            <a:prstGeom prst="ellipse">
              <a:avLst/>
            </a:prstGeom>
            <a:solidFill>
              <a:srgbClr val="4CA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23437" y="1218599"/>
            <a:ext cx="6287925" cy="5964180"/>
            <a:chOff x="4823437" y="1218599"/>
            <a:chExt cx="6287925" cy="5964180"/>
          </a:xfrm>
        </p:grpSpPr>
        <p:sp>
          <p:nvSpPr>
            <p:cNvPr id="27" name="TextBox 26"/>
            <p:cNvSpPr txBox="1"/>
            <p:nvPr/>
          </p:nvSpPr>
          <p:spPr>
            <a:xfrm>
              <a:off x="7409349" y="1218599"/>
              <a:ext cx="1107997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在路上</a:t>
              </a:r>
              <a:endParaRPr lang="en-US" sz="24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23437" y="6167116"/>
              <a:ext cx="62879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。</a:t>
              </a:r>
              <a:endPara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23437" y="7552492"/>
            <a:ext cx="6287925" cy="5964179"/>
            <a:chOff x="4823437" y="7552492"/>
            <a:chExt cx="6287925" cy="5964179"/>
          </a:xfrm>
        </p:grpSpPr>
        <p:sp>
          <p:nvSpPr>
            <p:cNvPr id="23" name="TextBox 22"/>
            <p:cNvSpPr txBox="1"/>
            <p:nvPr/>
          </p:nvSpPr>
          <p:spPr>
            <a:xfrm>
              <a:off x="7409350" y="7552492"/>
              <a:ext cx="1107996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在路上</a:t>
              </a:r>
              <a:endParaRPr lang="en-US" altLang="zh-CN" sz="24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23437" y="12501008"/>
              <a:ext cx="62879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。</a:t>
              </a:r>
              <a:endPara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294784" y="3706037"/>
            <a:ext cx="6287925" cy="5986543"/>
            <a:chOff x="13294784" y="3706037"/>
            <a:chExt cx="6287925" cy="5986543"/>
          </a:xfrm>
        </p:grpSpPr>
        <p:sp>
          <p:nvSpPr>
            <p:cNvPr id="22" name="TextBox 21"/>
            <p:cNvSpPr txBox="1"/>
            <p:nvPr/>
          </p:nvSpPr>
          <p:spPr>
            <a:xfrm>
              <a:off x="15888825" y="3706037"/>
              <a:ext cx="1107996" cy="46166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在路上</a:t>
              </a:r>
              <a:endParaRPr lang="en-US" altLang="zh-CN" sz="24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294784" y="8676917"/>
              <a:ext cx="62879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请替换文字内容，修改文字内容，也可以直接复制你的内容到此</a:t>
              </a:r>
              <a:r>
                <a:rPr lang="zh-CN" altLang="en-US" sz="20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  <a:sym typeface="+mn-lt"/>
                </a:rPr>
                <a:t>。</a:t>
              </a:r>
              <a:endPara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" b="1146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" b="1165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" b="11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780786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r="4736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2600763" y="4530781"/>
            <a:ext cx="9588063" cy="7061200"/>
          </a:xfrm>
          <a:prstGeom prst="rect">
            <a:avLst/>
          </a:prstGeom>
          <a:solidFill>
            <a:srgbClr val="4CA0B4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>
            <a:spLocks/>
          </p:cNvSpPr>
          <p:nvPr/>
        </p:nvSpPr>
        <p:spPr bwMode="auto">
          <a:xfrm>
            <a:off x="5490833" y="5399107"/>
            <a:ext cx="3770263" cy="1090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algn="ctr" defTabSz="4572000">
              <a:lnSpc>
                <a:spcPts val="8500"/>
              </a:lnSpc>
            </a:pPr>
            <a:r>
              <a:rPr lang="zh-CN" altLang="en-US" sz="4400" b="1" spc="500" dirty="0" smtClean="0">
                <a:solidFill>
                  <a:schemeClr val="tx2"/>
                </a:solidFill>
                <a:latin typeface="Lato Bold" charset="0"/>
                <a:ea typeface="Lato Bold" charset="0"/>
                <a:cs typeface="Lato Bold" charset="0"/>
                <a:sym typeface="Bebas Neue" charset="0"/>
              </a:rPr>
              <a:t>输入你的标题</a:t>
            </a:r>
            <a:endParaRPr lang="en-US" sz="4400" b="1" spc="500" dirty="0" smtClean="0">
              <a:solidFill>
                <a:schemeClr val="tx2"/>
              </a:solidFill>
              <a:latin typeface="Lato Bold" charset="0"/>
              <a:ea typeface="Lato Bold" charset="0"/>
              <a:cs typeface="Lato Bold" charset="0"/>
              <a:sym typeface="Bebas Neue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14908" y="9633056"/>
            <a:ext cx="3508974" cy="692936"/>
            <a:chOff x="5614908" y="9633056"/>
            <a:chExt cx="3508974" cy="692936"/>
          </a:xfrm>
        </p:grpSpPr>
        <p:sp>
          <p:nvSpPr>
            <p:cNvPr id="58" name="Rectangle 57"/>
            <p:cNvSpPr/>
            <p:nvPr/>
          </p:nvSpPr>
          <p:spPr>
            <a:xfrm>
              <a:off x="5614908" y="9633056"/>
              <a:ext cx="3508974" cy="692936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543009" y="9732433"/>
              <a:ext cx="1646605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tx2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THANKS</a:t>
              </a:r>
              <a:endParaRPr lang="en-US" sz="2800" b="1" dirty="0">
                <a:solidFill>
                  <a:schemeClr val="tx2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3098800" y="4927600"/>
            <a:ext cx="18161000" cy="6299200"/>
          </a:xfrm>
          <a:prstGeom prst="rect">
            <a:avLst/>
          </a:prstGeom>
          <a:noFill/>
          <a:ln w="35560">
            <a:solidFill>
              <a:srgbClr val="4CA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864849" y="838200"/>
            <a:ext cx="6647974" cy="2173556"/>
            <a:chOff x="8864849" y="838200"/>
            <a:chExt cx="6647974" cy="2173556"/>
          </a:xfrm>
        </p:grpSpPr>
        <p:sp>
          <p:nvSpPr>
            <p:cNvPr id="13" name="TextBox 42"/>
            <p:cNvSpPr txBox="1"/>
            <p:nvPr/>
          </p:nvSpPr>
          <p:spPr>
            <a:xfrm>
              <a:off x="8864849" y="1169458"/>
              <a:ext cx="6647974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一个人的旅行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14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15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3906550" y="6704545"/>
            <a:ext cx="7076929" cy="2198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4875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213600" y="1549400"/>
            <a:ext cx="9931400" cy="9906000"/>
            <a:chOff x="7213600" y="1549400"/>
            <a:chExt cx="9931400" cy="9906000"/>
          </a:xfrm>
          <a:solidFill>
            <a:srgbClr val="99C9D4"/>
          </a:solidFill>
        </p:grpSpPr>
        <p:sp>
          <p:nvSpPr>
            <p:cNvPr id="3" name="L-Shape 2"/>
            <p:cNvSpPr/>
            <p:nvPr/>
          </p:nvSpPr>
          <p:spPr>
            <a:xfrm rot="10800000">
              <a:off x="7772400" y="1549400"/>
              <a:ext cx="9372600" cy="9906000"/>
            </a:xfrm>
            <a:prstGeom prst="corner">
              <a:avLst>
                <a:gd name="adj1" fmla="val 5876"/>
                <a:gd name="adj2" fmla="val 572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L-Shape 53"/>
            <p:cNvSpPr/>
            <p:nvPr/>
          </p:nvSpPr>
          <p:spPr>
            <a:xfrm>
              <a:off x="7213600" y="1549400"/>
              <a:ext cx="4216400" cy="9906000"/>
            </a:xfrm>
            <a:prstGeom prst="corner">
              <a:avLst>
                <a:gd name="adj1" fmla="val 12651"/>
                <a:gd name="adj2" fmla="val 138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Hexagon 4"/>
          <p:cNvSpPr/>
          <p:nvPr/>
        </p:nvSpPr>
        <p:spPr>
          <a:xfrm rot="5400000">
            <a:off x="12654585" y="8006080"/>
            <a:ext cx="5851550" cy="5044440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101181" y="2774046"/>
            <a:ext cx="5666038" cy="259667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lnSpc>
                <a:spcPts val="9020"/>
              </a:lnSpc>
            </a:pPr>
            <a:endParaRPr lang="en-US" sz="16600" dirty="0" smtClean="0">
              <a:solidFill>
                <a:schemeClr val="tx2"/>
              </a:solidFill>
              <a:latin typeface="Lato Thin" charset="0"/>
              <a:ea typeface="Lato" charset="0"/>
              <a:cs typeface="Lato" charset="0"/>
            </a:endParaRPr>
          </a:p>
          <a:p>
            <a:pPr>
              <a:lnSpc>
                <a:spcPts val="9020"/>
              </a:lnSpc>
            </a:pPr>
            <a:r>
              <a:rPr lang="en-US" sz="16600" dirty="0" smtClean="0">
                <a:solidFill>
                  <a:schemeClr val="tx2"/>
                </a:solidFill>
                <a:latin typeface="Lato Thin" charset="0"/>
                <a:ea typeface="Lato" charset="0"/>
                <a:cs typeface="Lato" charset="0"/>
              </a:rPr>
              <a:t>PART</a:t>
            </a:r>
            <a:endParaRPr lang="en-US" sz="16600" dirty="0" smtClean="0">
              <a:solidFill>
                <a:schemeClr val="tx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69195" y="597630"/>
            <a:ext cx="4200702" cy="52322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800" b="1" dirty="0" smtClean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rPr>
              <a:t>TRAVEL ON THE ROAD</a:t>
            </a:r>
            <a:endParaRPr lang="en-US" sz="2800" b="1" dirty="0">
              <a:solidFill>
                <a:srgbClr val="4CA0B4"/>
              </a:solidFill>
              <a:latin typeface="Poppins SemiBold" charset="0"/>
              <a:ea typeface="Poppins SemiBold" charset="0"/>
              <a:cs typeface="Poppins SemiBold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533996" y="11108932"/>
            <a:ext cx="3508974" cy="692936"/>
            <a:chOff x="19533996" y="11108932"/>
            <a:chExt cx="3508974" cy="692936"/>
          </a:xfrm>
        </p:grpSpPr>
        <p:sp>
          <p:nvSpPr>
            <p:cNvPr id="59" name="Rectangle 58"/>
            <p:cNvSpPr/>
            <p:nvPr/>
          </p:nvSpPr>
          <p:spPr>
            <a:xfrm>
              <a:off x="19533996" y="11108932"/>
              <a:ext cx="3508974" cy="692936"/>
            </a:xfrm>
            <a:prstGeom prst="rect">
              <a:avLst/>
            </a:prstGeom>
            <a:noFill/>
            <a:ln w="57150">
              <a:solidFill>
                <a:srgbClr val="4CA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9986010" y="11211683"/>
              <a:ext cx="2598789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4CA0B4"/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LEARN MORE</a:t>
              </a:r>
              <a:endParaRPr lang="en-US" sz="2800" b="1" dirty="0">
                <a:solidFill>
                  <a:srgbClr val="4CA0B4"/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0" r="21270"/>
          <a:stretch>
            <a:fillRect/>
          </a:stretch>
        </p:blipFill>
        <p:spPr/>
      </p:pic>
      <p:sp>
        <p:nvSpPr>
          <p:cNvPr id="19" name="TextBox 54"/>
          <p:cNvSpPr txBox="1"/>
          <p:nvPr/>
        </p:nvSpPr>
        <p:spPr>
          <a:xfrm>
            <a:off x="6801158" y="4902904"/>
            <a:ext cx="4312399" cy="240065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lnSpc>
                <a:spcPts val="9020"/>
              </a:lnSpc>
            </a:pPr>
            <a:endParaRPr lang="en-US" sz="13800" dirty="0" smtClean="0">
              <a:solidFill>
                <a:schemeClr val="tx2"/>
              </a:solidFill>
              <a:latin typeface="Lato Thin" charset="0"/>
              <a:ea typeface="Lato" charset="0"/>
              <a:cs typeface="Lato" charset="0"/>
            </a:endParaRPr>
          </a:p>
          <a:p>
            <a:pPr>
              <a:lnSpc>
                <a:spcPts val="9020"/>
              </a:lnSpc>
            </a:pPr>
            <a:r>
              <a:rPr lang="en-US" sz="13800" dirty="0" smtClean="0">
                <a:solidFill>
                  <a:schemeClr val="tx2"/>
                </a:solidFill>
                <a:latin typeface="Lato Thin" charset="0"/>
                <a:ea typeface="Lato" charset="0"/>
                <a:cs typeface="Lato" charset="0"/>
              </a:rPr>
              <a:t>TWO</a:t>
            </a:r>
            <a:endParaRPr lang="en-US" sz="13800" dirty="0" smtClean="0">
              <a:solidFill>
                <a:schemeClr val="tx2"/>
              </a:solidFill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0" name="TextBox 42"/>
          <p:cNvSpPr txBox="1"/>
          <p:nvPr/>
        </p:nvSpPr>
        <p:spPr>
          <a:xfrm>
            <a:off x="5292620" y="7414083"/>
            <a:ext cx="92817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rPr>
              <a:t>02.</a:t>
            </a:r>
            <a:r>
              <a:rPr lang="zh-CN" altLang="en-US" sz="9600" dirty="0" smtClean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rPr>
              <a:t>到处走走停停</a:t>
            </a:r>
            <a:endParaRPr lang="en-US" sz="9600" dirty="0">
              <a:solidFill>
                <a:schemeClr val="tx2"/>
              </a:solidFill>
              <a:latin typeface="等线" panose="02010600030101010101" pitchFamily="2" charset="-122"/>
              <a:ea typeface="等线" panose="02010600030101010101" pitchFamily="2" charset="-122"/>
              <a:cs typeface="Lato Black" charset="0"/>
            </a:endParaRPr>
          </a:p>
        </p:txBody>
      </p:sp>
      <p:sp>
        <p:nvSpPr>
          <p:cNvPr id="21" name="TextBox 43"/>
          <p:cNvSpPr txBox="1"/>
          <p:nvPr/>
        </p:nvSpPr>
        <p:spPr>
          <a:xfrm>
            <a:off x="7449710" y="9115794"/>
            <a:ext cx="5628978" cy="43088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200" dirty="0" smtClean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Modern and Minimal Presentation Template</a:t>
            </a:r>
            <a:endParaRPr lang="en-US" sz="2200" dirty="0">
              <a:solidFill>
                <a:schemeClr val="tx2"/>
              </a:solidFill>
              <a:latin typeface="Lato Light" charset="0"/>
              <a:ea typeface="Lato Light" charset="0"/>
              <a:cs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6792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9" grpId="0" animBg="1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2895"/>
          <p:cNvSpPr/>
          <p:nvPr/>
        </p:nvSpPr>
        <p:spPr>
          <a:xfrm>
            <a:off x="11985533" y="5540901"/>
            <a:ext cx="457406" cy="9148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rgbClr val="4CA0B4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  <p:grpSp>
        <p:nvGrpSpPr>
          <p:cNvPr id="10" name="组合 9"/>
          <p:cNvGrpSpPr/>
          <p:nvPr/>
        </p:nvGrpSpPr>
        <p:grpSpPr>
          <a:xfrm>
            <a:off x="8864848" y="838200"/>
            <a:ext cx="6647975" cy="2173556"/>
            <a:chOff x="8864848" y="838200"/>
            <a:chExt cx="6647975" cy="2173556"/>
          </a:xfrm>
        </p:grpSpPr>
        <p:sp>
          <p:nvSpPr>
            <p:cNvPr id="11" name="TextBox 42"/>
            <p:cNvSpPr txBox="1"/>
            <p:nvPr/>
          </p:nvSpPr>
          <p:spPr>
            <a:xfrm>
              <a:off x="8864848" y="1169458"/>
              <a:ext cx="6647975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4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Black" charset="0"/>
                </a:rPr>
                <a:t>到处走走停停</a:t>
              </a:r>
              <a:endParaRPr lang="en-US" sz="84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Black" charset="0"/>
              </a:endParaRPr>
            </a:p>
          </p:txBody>
        </p:sp>
        <p:sp>
          <p:nvSpPr>
            <p:cNvPr id="12" name="TextBox 43"/>
            <p:cNvSpPr txBox="1"/>
            <p:nvPr/>
          </p:nvSpPr>
          <p:spPr>
            <a:xfrm>
              <a:off x="9399747" y="2580869"/>
              <a:ext cx="5628978" cy="43088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rgbClr val="4CA0B4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Lato Light" charset="0"/>
                </a:rPr>
                <a:t>Modern and Minimal Presentation Template</a:t>
              </a:r>
              <a:endParaRPr lang="en-US" sz="2200" dirty="0">
                <a:solidFill>
                  <a:srgbClr val="4CA0B4"/>
                </a:solidFill>
                <a:latin typeface="等线" panose="02010600030101010101" pitchFamily="2" charset="-122"/>
                <a:ea typeface="等线" panose="02010600030101010101" pitchFamily="2" charset="-122"/>
                <a:cs typeface="Lato Light" charset="0"/>
              </a:endParaRPr>
            </a:p>
          </p:txBody>
        </p:sp>
        <p:cxnSp>
          <p:nvCxnSpPr>
            <p:cNvPr id="13" name="Straight Connector 44"/>
            <p:cNvCxnSpPr/>
            <p:nvPr/>
          </p:nvCxnSpPr>
          <p:spPr>
            <a:xfrm>
              <a:off x="11608677" y="838200"/>
              <a:ext cx="1192923" cy="0"/>
            </a:xfrm>
            <a:prstGeom prst="line">
              <a:avLst/>
            </a:prstGeom>
            <a:ln w="57150">
              <a:solidFill>
                <a:srgbClr val="4CA0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2700117" y="3499700"/>
            <a:ext cx="18977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请替换文字内容，修改文字内容，也可以直接复制你的内容到此。请替换文字内容，修改文字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内也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en-US" altLang="zh-CN" sz="2400" dirty="0" smtClean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请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替换文字内容，修改文字内容，也可以直接复制你的内容到此</a:t>
            </a:r>
            <a:r>
              <a:rPr lang="zh-CN" alt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r="9722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6" r="9726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r="97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16203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6000">
        <p15:prstTrans prst="wind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/>
      <p:bldP spid="14" grpId="1"/>
    </p:bldLst>
  </p:timing>
</p:sld>
</file>

<file path=ppt/theme/theme1.xml><?xml version="1.0" encoding="utf-8"?>
<a:theme xmlns:a="http://schemas.openxmlformats.org/drawingml/2006/main" name="Default Theme">
  <a:themeElements>
    <a:clrScheme name="Wolf Light 3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36DDD7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35921</TotalTime>
  <Words>1836</Words>
  <Application>Microsoft Office PowerPoint</Application>
  <PresentationFormat>自定义</PresentationFormat>
  <Paragraphs>192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6" baseType="lpstr">
      <vt:lpstr>Bebas Neue</vt:lpstr>
      <vt:lpstr>Gill Sans</vt:lpstr>
      <vt:lpstr>id-MARUP-Light</vt:lpstr>
      <vt:lpstr>Lato</vt:lpstr>
      <vt:lpstr>Lato Black</vt:lpstr>
      <vt:lpstr>Lato Bold</vt:lpstr>
      <vt:lpstr>Lato Light</vt:lpstr>
      <vt:lpstr>Lato Medium</vt:lpstr>
      <vt:lpstr>Lato Thin</vt:lpstr>
      <vt:lpstr>Lora</vt:lpstr>
      <vt:lpstr>Montserrat Hairline</vt:lpstr>
      <vt:lpstr>Open Sans Light</vt:lpstr>
      <vt:lpstr>Poppins Light</vt:lpstr>
      <vt:lpstr>Poppins SemiBold</vt:lpstr>
      <vt:lpstr>等线</vt:lpstr>
      <vt:lpstr>方正黑体简体</vt:lpstr>
      <vt:lpstr>华文细黑</vt:lpstr>
      <vt:lpstr>宋体</vt:lpstr>
      <vt:lpstr>微软雅黑</vt:lpstr>
      <vt:lpstr>文鼎细圆繁</vt:lpstr>
      <vt:lpstr>Arial</vt:lpstr>
      <vt:lpstr>Calibri Light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http://graphicriver.net/user/jetfabrik</Manager>
  <Company>http://graphicriver.net/user/jetfabrik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旅行日记2</dc:title>
  <dc:subject>http://graphicriver.net/user/jetfabrik</dc:subject>
  <dc:creator>Jetfabrik</dc:creator>
  <cp:keywords>http:/graphicriver.net/user/jetfabrik</cp:keywords>
  <dc:description>http://graphicriver.net/user/jetfabrik</dc:description>
  <cp:lastModifiedBy>Administrator</cp:lastModifiedBy>
  <cp:revision>6091</cp:revision>
  <dcterms:created xsi:type="dcterms:W3CDTF">2014-11-12T21:47:38Z</dcterms:created>
  <dcterms:modified xsi:type="dcterms:W3CDTF">2018-10-16T08:57:16Z</dcterms:modified>
  <cp:category>http://graphicriver.net/user/jetfabrik</cp:category>
</cp:coreProperties>
</file>