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5.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media/image16.jpg" ContentType="image/jpeg"/>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image22.jpg" ContentType="image/jpeg"/>
  <Override PartName="/ppt/media/image24.jpg" ContentType="image/jpeg"/>
  <Override PartName="/ppt/notesSlides/notesSlide1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9.xml" ContentType="application/vnd.openxmlformats-officedocument.presentationml.notesSlide+xml"/>
  <Override PartName="/ppt/media/image25.jpg" ContentType="image/jpeg"/>
  <Override PartName="/ppt/media/image26.jpg" ContentType="image/jpeg"/>
  <Override PartName="/ppt/media/image27.jpg" ContentType="image/jpe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media/image33.jpg" ContentType="image/jpeg"/>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7.xml" ContentType="application/vnd.openxmlformats-officedocument.presentationml.notesSlide+xml"/>
  <Override PartName="/ppt/media/image37.jpg" ContentType="image/jpeg"/>
  <Override PartName="/ppt/media/image40.jpg" ContentType="image/jpeg"/>
  <Override PartName="/ppt/notesSlides/notesSlide28.xml" ContentType="application/vnd.openxmlformats-officedocument.presentationml.notesSlide+xml"/>
  <Override PartName="/ppt/notesSlides/notesSlide29.xml" ContentType="application/vnd.openxmlformats-officedocument.presentationml.notesSlide+xml"/>
  <Override PartName="/ppt/media/image46.jpg" ContentType="image/jpeg"/>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media/image51.jpg" ContentType="image/jpeg"/>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37.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5"/>
  </p:notesMasterIdLst>
  <p:sldIdLst>
    <p:sldId id="256" r:id="rId2"/>
    <p:sldId id="257" r:id="rId3"/>
    <p:sldId id="259" r:id="rId4"/>
    <p:sldId id="260" r:id="rId5"/>
    <p:sldId id="262" r:id="rId6"/>
    <p:sldId id="263" r:id="rId7"/>
    <p:sldId id="261" r:id="rId8"/>
    <p:sldId id="301" r:id="rId9"/>
    <p:sldId id="264" r:id="rId10"/>
    <p:sldId id="307" r:id="rId11"/>
    <p:sldId id="276" r:id="rId12"/>
    <p:sldId id="270" r:id="rId13"/>
    <p:sldId id="268" r:id="rId14"/>
    <p:sldId id="272" r:id="rId15"/>
    <p:sldId id="273" r:id="rId16"/>
    <p:sldId id="274" r:id="rId17"/>
    <p:sldId id="275" r:id="rId18"/>
    <p:sldId id="302" r:id="rId19"/>
    <p:sldId id="310" r:id="rId20"/>
    <p:sldId id="304" r:id="rId21"/>
    <p:sldId id="279" r:id="rId22"/>
    <p:sldId id="278" r:id="rId23"/>
    <p:sldId id="305" r:id="rId24"/>
    <p:sldId id="311" r:id="rId25"/>
    <p:sldId id="284" r:id="rId26"/>
    <p:sldId id="283" r:id="rId27"/>
    <p:sldId id="318" r:id="rId28"/>
    <p:sldId id="309" r:id="rId29"/>
    <p:sldId id="289" r:id="rId30"/>
    <p:sldId id="303" r:id="rId31"/>
    <p:sldId id="313" r:id="rId32"/>
    <p:sldId id="308" r:id="rId33"/>
    <p:sldId id="290" r:id="rId34"/>
    <p:sldId id="292" r:id="rId35"/>
    <p:sldId id="317" r:id="rId36"/>
    <p:sldId id="294" r:id="rId37"/>
    <p:sldId id="295" r:id="rId38"/>
    <p:sldId id="297" r:id="rId39"/>
    <p:sldId id="299" r:id="rId40"/>
    <p:sldId id="298" r:id="rId41"/>
    <p:sldId id="314" r:id="rId42"/>
    <p:sldId id="300" r:id="rId43"/>
    <p:sldId id="315" r:id="rId44"/>
  </p:sldIdLst>
  <p:sldSz cx="9144000" cy="6858000" type="screen4x3"/>
  <p:notesSz cx="6858000" cy="9144000"/>
  <p:embeddedFontLst>
    <p:embeddedFont>
      <p:font typeface="Open Sans Semibold" panose="020B0604020202020204" charset="0"/>
      <p:bold r:id="rId46"/>
      <p:boldItalic r:id="rId47"/>
    </p:embeddedFont>
    <p:embeddedFont>
      <p:font typeface="幼圆" panose="02010509060101010101" pitchFamily="49" charset="-122"/>
      <p:regular r:id="rId48"/>
    </p:embeddedFont>
    <p:embeddedFont>
      <p:font typeface="Arial Rounded MT Bold" panose="020F0704030504030204" pitchFamily="34" charset="0"/>
      <p:regular r:id="rId49"/>
    </p:embeddedFont>
    <p:embeddedFont>
      <p:font typeface="微软雅黑" panose="020B0503020204020204" pitchFamily="34" charset="-122"/>
      <p:regular r:id="rId50"/>
      <p:bold r:id="rId51"/>
    </p:embeddedFont>
    <p:embeddedFont>
      <p:font typeface="华文行楷" panose="02010800040101010101" pitchFamily="2" charset="-122"/>
      <p:regular r:id="rId52"/>
    </p:embeddedFont>
    <p:embeddedFont>
      <p:font typeface="Agency FB" panose="020B0503020202020204" pitchFamily="34" charset="0"/>
      <p:regular r:id="rId53"/>
      <p:bold r:id="rId54"/>
    </p:embeddedFont>
    <p:embeddedFont>
      <p:font typeface="Impact" panose="020B0806030902050204" pitchFamily="34" charset="0"/>
      <p:regular r:id="rId55"/>
    </p:embeddedFont>
    <p:embeddedFont>
      <p:font typeface="Calibri" panose="020F0502020204030204" pitchFamily="34" charset="0"/>
      <p:regular r:id="rId56"/>
      <p:bold r:id="rId57"/>
      <p:italic r:id="rId58"/>
      <p:boldItalic r:id="rId59"/>
    </p:embeddedFont>
    <p:embeddedFont>
      <p:font typeface="迷你简菱心" panose="02010609000101010101" pitchFamily="49" charset="-122"/>
      <p:regular r:id="rId60"/>
    </p:embeddedFont>
    <p:embeddedFont>
      <p:font typeface="Helvetica" panose="020B0604020202020204" pitchFamily="34" charset="0"/>
      <p:regular r:id="rId61"/>
      <p:bold r:id="rId62"/>
      <p:italic r:id="rId63"/>
      <p:boldItalic r:id="rId64"/>
    </p:embeddedFont>
    <p:embeddedFont>
      <p:font typeface="方正兰亭粗黑_GBK" panose="02010600030101010101" charset="-122"/>
      <p:regular r:id="rId65"/>
    </p:embeddedFont>
    <p:embeddedFont>
      <p:font typeface="Calibri Light" panose="020F0302020204030204" pitchFamily="34" charset="0"/>
      <p:regular r:id="rId66"/>
      <p:italic r:id="rId67"/>
    </p:embeddedFont>
  </p:embeddedFontLst>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AC14D"/>
    <a:srgbClr val="188582"/>
    <a:srgbClr val="FFFFFF"/>
    <a:srgbClr val="56DFDF"/>
    <a:srgbClr val="000000"/>
    <a:srgbClr val="E6F4E0"/>
    <a:srgbClr val="FFF4C5"/>
    <a:srgbClr val="639541"/>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9" autoAdjust="0"/>
    <p:restoredTop sz="94659" autoAdjust="0"/>
  </p:normalViewPr>
  <p:slideViewPr>
    <p:cSldViewPr>
      <p:cViewPr>
        <p:scale>
          <a:sx n="65" d="100"/>
          <a:sy n="65" d="100"/>
        </p:scale>
        <p:origin x="-1524" y="-14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47" d="100"/>
        <a:sy n="47"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2.fntdata"/><Relationship Id="rId63" Type="http://schemas.openxmlformats.org/officeDocument/2006/relationships/font" Target="fonts/font18.fntdata"/><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font" Target="fonts/font13.fntdata"/><Relationship Id="rId66" Type="http://schemas.openxmlformats.org/officeDocument/2006/relationships/font" Target="fonts/font21.fntdata"/><Relationship Id="rId5" Type="http://schemas.openxmlformats.org/officeDocument/2006/relationships/slide" Target="slides/slide4.xml"/><Relationship Id="rId61" Type="http://schemas.openxmlformats.org/officeDocument/2006/relationships/font" Target="fonts/font1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font" Target="fonts/font11.fntdata"/><Relationship Id="rId64" Type="http://schemas.openxmlformats.org/officeDocument/2006/relationships/font" Target="fonts/font19.fntdata"/><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6.fntdata"/><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font" Target="fonts/font14.fntdata"/><Relationship Id="rId67" Type="http://schemas.openxmlformats.org/officeDocument/2006/relationships/font" Target="fonts/font2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9.fntdata"/><Relationship Id="rId62" Type="http://schemas.openxmlformats.org/officeDocument/2006/relationships/font" Target="fonts/font17.fntdata"/><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7.fntdata"/><Relationship Id="rId60" Type="http://schemas.openxmlformats.org/officeDocument/2006/relationships/font" Target="fonts/font15.fntdata"/><Relationship Id="rId65"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5.fntdata"/><Relationship Id="rId5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3EE2D05-C832-4A27-95BB-192147E7182A}"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AD18BF-AACD-4437-B6E2-ECE3E76542FD}" type="slidenum">
              <a:rPr lang="zh-CN" altLang="en-US" smtClean="0"/>
              <a:t>‹#›</a:t>
            </a:fld>
            <a:endParaRPr lang="zh-CN" altLang="en-US"/>
          </a:p>
        </p:txBody>
      </p:sp>
    </p:spTree>
    <p:extLst>
      <p:ext uri="{BB962C8B-B14F-4D97-AF65-F5344CB8AC3E}">
        <p14:creationId xmlns:p14="http://schemas.microsoft.com/office/powerpoint/2010/main" val="2978189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a:t>
            </a:fld>
            <a:endParaRPr lang="zh-CN" altLang="en-US"/>
          </a:p>
        </p:txBody>
      </p:sp>
    </p:spTree>
    <p:extLst>
      <p:ext uri="{BB962C8B-B14F-4D97-AF65-F5344CB8AC3E}">
        <p14:creationId xmlns:p14="http://schemas.microsoft.com/office/powerpoint/2010/main" val="3191018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10</a:t>
            </a:fld>
            <a:endParaRPr lang="zh-CN" altLang="en-US"/>
          </a:p>
        </p:txBody>
      </p:sp>
    </p:spTree>
    <p:extLst>
      <p:ext uri="{BB962C8B-B14F-4D97-AF65-F5344CB8AC3E}">
        <p14:creationId xmlns:p14="http://schemas.microsoft.com/office/powerpoint/2010/main" val="3732751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11</a:t>
            </a:fld>
            <a:endParaRPr lang="zh-CN" altLang="en-US"/>
          </a:p>
        </p:txBody>
      </p:sp>
    </p:spTree>
    <p:extLst>
      <p:ext uri="{BB962C8B-B14F-4D97-AF65-F5344CB8AC3E}">
        <p14:creationId xmlns:p14="http://schemas.microsoft.com/office/powerpoint/2010/main" val="2637101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12</a:t>
            </a:fld>
            <a:endParaRPr lang="zh-CN" altLang="en-US"/>
          </a:p>
        </p:txBody>
      </p:sp>
    </p:spTree>
    <p:extLst>
      <p:ext uri="{BB962C8B-B14F-4D97-AF65-F5344CB8AC3E}">
        <p14:creationId xmlns:p14="http://schemas.microsoft.com/office/powerpoint/2010/main" val="3872742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13</a:t>
            </a:fld>
            <a:endParaRPr lang="zh-CN" altLang="en-US"/>
          </a:p>
        </p:txBody>
      </p:sp>
    </p:spTree>
    <p:extLst>
      <p:ext uri="{BB962C8B-B14F-4D97-AF65-F5344CB8AC3E}">
        <p14:creationId xmlns:p14="http://schemas.microsoft.com/office/powerpoint/2010/main" val="3846787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14</a:t>
            </a:fld>
            <a:endParaRPr lang="zh-CN" altLang="en-US"/>
          </a:p>
        </p:txBody>
      </p:sp>
    </p:spTree>
    <p:extLst>
      <p:ext uri="{BB962C8B-B14F-4D97-AF65-F5344CB8AC3E}">
        <p14:creationId xmlns:p14="http://schemas.microsoft.com/office/powerpoint/2010/main" val="1911809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15</a:t>
            </a:fld>
            <a:endParaRPr lang="zh-CN" altLang="en-US"/>
          </a:p>
        </p:txBody>
      </p:sp>
    </p:spTree>
    <p:extLst>
      <p:ext uri="{BB962C8B-B14F-4D97-AF65-F5344CB8AC3E}">
        <p14:creationId xmlns:p14="http://schemas.microsoft.com/office/powerpoint/2010/main" val="3373493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16</a:t>
            </a:fld>
            <a:endParaRPr lang="zh-CN" altLang="en-US"/>
          </a:p>
        </p:txBody>
      </p:sp>
    </p:spTree>
    <p:extLst>
      <p:ext uri="{BB962C8B-B14F-4D97-AF65-F5344CB8AC3E}">
        <p14:creationId xmlns:p14="http://schemas.microsoft.com/office/powerpoint/2010/main" val="2985824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17</a:t>
            </a:fld>
            <a:endParaRPr lang="zh-CN" altLang="en-US"/>
          </a:p>
        </p:txBody>
      </p:sp>
    </p:spTree>
    <p:extLst>
      <p:ext uri="{BB962C8B-B14F-4D97-AF65-F5344CB8AC3E}">
        <p14:creationId xmlns:p14="http://schemas.microsoft.com/office/powerpoint/2010/main" val="19122878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18</a:t>
            </a:fld>
            <a:endParaRPr lang="zh-CN" altLang="en-US"/>
          </a:p>
        </p:txBody>
      </p:sp>
    </p:spTree>
    <p:extLst>
      <p:ext uri="{BB962C8B-B14F-4D97-AF65-F5344CB8AC3E}">
        <p14:creationId xmlns:p14="http://schemas.microsoft.com/office/powerpoint/2010/main" val="18267204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19</a:t>
            </a:fld>
            <a:endParaRPr lang="zh-CN" altLang="en-US"/>
          </a:p>
        </p:txBody>
      </p:sp>
    </p:spTree>
    <p:extLst>
      <p:ext uri="{BB962C8B-B14F-4D97-AF65-F5344CB8AC3E}">
        <p14:creationId xmlns:p14="http://schemas.microsoft.com/office/powerpoint/2010/main" val="25652304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a:t>
            </a:fld>
            <a:endParaRPr lang="zh-CN" altLang="en-US"/>
          </a:p>
        </p:txBody>
      </p:sp>
    </p:spTree>
    <p:extLst>
      <p:ext uri="{BB962C8B-B14F-4D97-AF65-F5344CB8AC3E}">
        <p14:creationId xmlns:p14="http://schemas.microsoft.com/office/powerpoint/2010/main" val="1563546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20</a:t>
            </a:fld>
            <a:endParaRPr lang="zh-CN" altLang="en-US"/>
          </a:p>
        </p:txBody>
      </p:sp>
    </p:spTree>
    <p:extLst>
      <p:ext uri="{BB962C8B-B14F-4D97-AF65-F5344CB8AC3E}">
        <p14:creationId xmlns:p14="http://schemas.microsoft.com/office/powerpoint/2010/main" val="9090976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21</a:t>
            </a:fld>
            <a:endParaRPr lang="zh-CN" altLang="en-US"/>
          </a:p>
        </p:txBody>
      </p:sp>
    </p:spTree>
    <p:extLst>
      <p:ext uri="{BB962C8B-B14F-4D97-AF65-F5344CB8AC3E}">
        <p14:creationId xmlns:p14="http://schemas.microsoft.com/office/powerpoint/2010/main" val="1659815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22</a:t>
            </a:fld>
            <a:endParaRPr lang="zh-CN" altLang="en-US"/>
          </a:p>
        </p:txBody>
      </p:sp>
    </p:spTree>
    <p:extLst>
      <p:ext uri="{BB962C8B-B14F-4D97-AF65-F5344CB8AC3E}">
        <p14:creationId xmlns:p14="http://schemas.microsoft.com/office/powerpoint/2010/main" val="7251065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23</a:t>
            </a:fld>
            <a:endParaRPr lang="zh-CN" altLang="en-US"/>
          </a:p>
        </p:txBody>
      </p:sp>
    </p:spTree>
    <p:extLst>
      <p:ext uri="{BB962C8B-B14F-4D97-AF65-F5344CB8AC3E}">
        <p14:creationId xmlns:p14="http://schemas.microsoft.com/office/powerpoint/2010/main" val="2574053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24</a:t>
            </a:fld>
            <a:endParaRPr lang="zh-CN" altLang="en-US"/>
          </a:p>
        </p:txBody>
      </p:sp>
    </p:spTree>
    <p:extLst>
      <p:ext uri="{BB962C8B-B14F-4D97-AF65-F5344CB8AC3E}">
        <p14:creationId xmlns:p14="http://schemas.microsoft.com/office/powerpoint/2010/main" val="3880140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25</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26</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27</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28</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29</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3</a:t>
            </a:fld>
            <a:endParaRPr lang="zh-CN" altLang="en-US"/>
          </a:p>
        </p:txBody>
      </p:sp>
    </p:spTree>
    <p:extLst>
      <p:ext uri="{BB962C8B-B14F-4D97-AF65-F5344CB8AC3E}">
        <p14:creationId xmlns:p14="http://schemas.microsoft.com/office/powerpoint/2010/main" val="33232987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30</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31</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32</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33</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34</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35</a:t>
            </a:fld>
            <a:endParaRPr lang="zh-CN" altLang="en-US"/>
          </a:p>
        </p:txBody>
      </p:sp>
    </p:spTree>
    <p:extLst>
      <p:ext uri="{BB962C8B-B14F-4D97-AF65-F5344CB8AC3E}">
        <p14:creationId xmlns:p14="http://schemas.microsoft.com/office/powerpoint/2010/main" val="40755331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36</a:t>
            </a:fld>
            <a:endParaRPr lang="zh-CN" altLang="en-US"/>
          </a:p>
        </p:txBody>
      </p:sp>
    </p:spTree>
    <p:extLst>
      <p:ext uri="{BB962C8B-B14F-4D97-AF65-F5344CB8AC3E}">
        <p14:creationId xmlns:p14="http://schemas.microsoft.com/office/powerpoint/2010/main" val="3417944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37</a:t>
            </a:fld>
            <a:endParaRPr lang="zh-CN" altLang="en-US"/>
          </a:p>
        </p:txBody>
      </p:sp>
    </p:spTree>
    <p:extLst>
      <p:ext uri="{BB962C8B-B14F-4D97-AF65-F5344CB8AC3E}">
        <p14:creationId xmlns:p14="http://schemas.microsoft.com/office/powerpoint/2010/main" val="34815471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38</a:t>
            </a:fld>
            <a:endParaRPr lang="zh-CN" altLang="en-US"/>
          </a:p>
        </p:txBody>
      </p:sp>
    </p:spTree>
    <p:extLst>
      <p:ext uri="{BB962C8B-B14F-4D97-AF65-F5344CB8AC3E}">
        <p14:creationId xmlns:p14="http://schemas.microsoft.com/office/powerpoint/2010/main" val="28829454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39</a:t>
            </a:fld>
            <a:endParaRPr lang="zh-CN" altLang="en-US"/>
          </a:p>
        </p:txBody>
      </p:sp>
    </p:spTree>
    <p:extLst>
      <p:ext uri="{BB962C8B-B14F-4D97-AF65-F5344CB8AC3E}">
        <p14:creationId xmlns:p14="http://schemas.microsoft.com/office/powerpoint/2010/main" val="3090641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4</a:t>
            </a:fld>
            <a:endParaRPr lang="zh-CN" altLang="en-US"/>
          </a:p>
        </p:txBody>
      </p:sp>
    </p:spTree>
    <p:extLst>
      <p:ext uri="{BB962C8B-B14F-4D97-AF65-F5344CB8AC3E}">
        <p14:creationId xmlns:p14="http://schemas.microsoft.com/office/powerpoint/2010/main" val="23623955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40</a:t>
            </a:fld>
            <a:endParaRPr lang="zh-CN" altLang="en-US"/>
          </a:p>
        </p:txBody>
      </p:sp>
    </p:spTree>
    <p:extLst>
      <p:ext uri="{BB962C8B-B14F-4D97-AF65-F5344CB8AC3E}">
        <p14:creationId xmlns:p14="http://schemas.microsoft.com/office/powerpoint/2010/main" val="28856499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41</a:t>
            </a:fld>
            <a:endParaRPr lang="zh-CN" altLang="en-US"/>
          </a:p>
        </p:txBody>
      </p:sp>
    </p:spTree>
    <p:extLst>
      <p:ext uri="{BB962C8B-B14F-4D97-AF65-F5344CB8AC3E}">
        <p14:creationId xmlns:p14="http://schemas.microsoft.com/office/powerpoint/2010/main" val="26037131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42</a:t>
            </a:fld>
            <a:endParaRPr lang="zh-CN" altLang="en-US"/>
          </a:p>
        </p:txBody>
      </p:sp>
    </p:spTree>
    <p:extLst>
      <p:ext uri="{BB962C8B-B14F-4D97-AF65-F5344CB8AC3E}">
        <p14:creationId xmlns:p14="http://schemas.microsoft.com/office/powerpoint/2010/main" val="155515217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43</a:t>
            </a:fld>
            <a:endParaRPr lang="zh-CN" altLang="en-US"/>
          </a:p>
        </p:txBody>
      </p:sp>
    </p:spTree>
    <p:extLst>
      <p:ext uri="{BB962C8B-B14F-4D97-AF65-F5344CB8AC3E}">
        <p14:creationId xmlns:p14="http://schemas.microsoft.com/office/powerpoint/2010/main" val="3047762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5</a:t>
            </a:fld>
            <a:endParaRPr lang="zh-CN" altLang="en-US"/>
          </a:p>
        </p:txBody>
      </p:sp>
    </p:spTree>
    <p:extLst>
      <p:ext uri="{BB962C8B-B14F-4D97-AF65-F5344CB8AC3E}">
        <p14:creationId xmlns:p14="http://schemas.microsoft.com/office/powerpoint/2010/main" val="1097828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6</a:t>
            </a:fld>
            <a:endParaRPr lang="zh-CN" altLang="en-US"/>
          </a:p>
        </p:txBody>
      </p:sp>
    </p:spTree>
    <p:extLst>
      <p:ext uri="{BB962C8B-B14F-4D97-AF65-F5344CB8AC3E}">
        <p14:creationId xmlns:p14="http://schemas.microsoft.com/office/powerpoint/2010/main" val="8426057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7</a:t>
            </a:fld>
            <a:endParaRPr lang="zh-CN" altLang="en-US"/>
          </a:p>
        </p:txBody>
      </p:sp>
    </p:spTree>
    <p:extLst>
      <p:ext uri="{BB962C8B-B14F-4D97-AF65-F5344CB8AC3E}">
        <p14:creationId xmlns:p14="http://schemas.microsoft.com/office/powerpoint/2010/main" val="11249014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5AD18BF-AACD-4437-B6E2-ECE3E76542FD}" type="slidenum">
              <a:rPr lang="zh-CN" altLang="en-US" smtClean="0"/>
              <a:t>8</a:t>
            </a:fld>
            <a:endParaRPr lang="zh-CN" altLang="en-US"/>
          </a:p>
        </p:txBody>
      </p:sp>
    </p:spTree>
    <p:extLst>
      <p:ext uri="{BB962C8B-B14F-4D97-AF65-F5344CB8AC3E}">
        <p14:creationId xmlns:p14="http://schemas.microsoft.com/office/powerpoint/2010/main" val="11249014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AD18BF-AACD-4437-B6E2-ECE3E76542FD}" type="slidenum">
              <a:rPr lang="zh-CN" altLang="en-US" smtClean="0"/>
              <a:t>9</a:t>
            </a:fld>
            <a:endParaRPr lang="zh-CN" altLang="en-US"/>
          </a:p>
        </p:txBody>
      </p:sp>
    </p:spTree>
    <p:extLst>
      <p:ext uri="{BB962C8B-B14F-4D97-AF65-F5344CB8AC3E}">
        <p14:creationId xmlns:p14="http://schemas.microsoft.com/office/powerpoint/2010/main" val="31685830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98962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52" name="任意多边形 60"/>
          <p:cNvSpPr>
            <a:spLocks noChangeArrowheads="1"/>
          </p:cNvSpPr>
          <p:nvPr userDrawn="1"/>
        </p:nvSpPr>
        <p:spPr bwMode="auto">
          <a:xfrm rot="14226372">
            <a:off x="2700338" y="5465763"/>
            <a:ext cx="1030287" cy="2573337"/>
          </a:xfrm>
          <a:custGeom>
            <a:avLst/>
            <a:gdLst>
              <a:gd name="T0" fmla="*/ 515144 w 2015614"/>
              <a:gd name="T1" fmla="*/ 0 h 4367958"/>
              <a:gd name="T2" fmla="*/ 599721 w 2015614"/>
              <a:gd name="T3" fmla="*/ 88598 h 4367958"/>
              <a:gd name="T4" fmla="*/ 1030287 w 2015614"/>
              <a:gd name="T5" fmla="*/ 1286669 h 4367958"/>
              <a:gd name="T6" fmla="*/ 599721 w 2015614"/>
              <a:gd name="T7" fmla="*/ 2484739 h 4367958"/>
              <a:gd name="T8" fmla="*/ 515144 w 2015614"/>
              <a:gd name="T9" fmla="*/ 2573337 h 4367958"/>
              <a:gd name="T10" fmla="*/ 430566 w 2015614"/>
              <a:gd name="T11" fmla="*/ 2484739 h 4367958"/>
              <a:gd name="T12" fmla="*/ 0 w 2015614"/>
              <a:gd name="T13" fmla="*/ 1286668 h 4367958"/>
              <a:gd name="T14" fmla="*/ 430566 w 2015614"/>
              <a:gd name="T15" fmla="*/ 885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nvGrpSpPr>
          <p:cNvPr id="55" name="组合 54"/>
          <p:cNvGrpSpPr/>
          <p:nvPr userDrawn="1"/>
        </p:nvGrpSpPr>
        <p:grpSpPr>
          <a:xfrm>
            <a:off x="6195832" y="4772985"/>
            <a:ext cx="3671887" cy="2884488"/>
            <a:chOff x="6195832" y="4772985"/>
            <a:chExt cx="3671887" cy="2884488"/>
          </a:xfrm>
        </p:grpSpPr>
        <p:sp>
          <p:nvSpPr>
            <p:cNvPr id="56" name="任意多边形 15"/>
            <p:cNvSpPr>
              <a:spLocks noChangeArrowheads="1"/>
            </p:cNvSpPr>
            <p:nvPr/>
          </p:nvSpPr>
          <p:spPr bwMode="auto">
            <a:xfrm rot="17113550">
              <a:off x="7299938" y="4797592"/>
              <a:ext cx="1463675" cy="3671887"/>
            </a:xfrm>
            <a:custGeom>
              <a:avLst/>
              <a:gdLst>
                <a:gd name="T0" fmla="*/ 731838 w 2015614"/>
                <a:gd name="T1" fmla="*/ 0 h 4367958"/>
                <a:gd name="T2" fmla="*/ 851993 w 2015614"/>
                <a:gd name="T3" fmla="*/ 126420 h 4367958"/>
                <a:gd name="T4" fmla="*/ 1463675 w 2015614"/>
                <a:gd name="T5" fmla="*/ 1835944 h 4367958"/>
                <a:gd name="T6" fmla="*/ 851993 w 2015614"/>
                <a:gd name="T7" fmla="*/ 3545467 h 4367958"/>
                <a:gd name="T8" fmla="*/ 731838 w 2015614"/>
                <a:gd name="T9" fmla="*/ 3671887 h 4367958"/>
                <a:gd name="T10" fmla="*/ 611682 w 2015614"/>
                <a:gd name="T11" fmla="*/ 3545466 h 4367958"/>
                <a:gd name="T12" fmla="*/ 0 w 2015614"/>
                <a:gd name="T13" fmla="*/ 1835943 h 4367958"/>
                <a:gd name="T14" fmla="*/ 611682 w 2015614"/>
                <a:gd name="T15" fmla="*/ 126419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7" name="任意多边形 16"/>
            <p:cNvSpPr>
              <a:spLocks noChangeArrowheads="1"/>
            </p:cNvSpPr>
            <p:nvPr/>
          </p:nvSpPr>
          <p:spPr bwMode="auto">
            <a:xfrm rot="20513597">
              <a:off x="8610419" y="4772985"/>
              <a:ext cx="1149350" cy="2884488"/>
            </a:xfrm>
            <a:custGeom>
              <a:avLst/>
              <a:gdLst>
                <a:gd name="T0" fmla="*/ 574675 w 2015614"/>
                <a:gd name="T1" fmla="*/ 0 h 4367958"/>
                <a:gd name="T2" fmla="*/ 669027 w 2015614"/>
                <a:gd name="T3" fmla="*/ 99310 h 4367958"/>
                <a:gd name="T4" fmla="*/ 1149350 w 2015614"/>
                <a:gd name="T5" fmla="*/ 1442244 h 4367958"/>
                <a:gd name="T6" fmla="*/ 669027 w 2015614"/>
                <a:gd name="T7" fmla="*/ 2785178 h 4367958"/>
                <a:gd name="T8" fmla="*/ 574676 w 2015614"/>
                <a:gd name="T9" fmla="*/ 2884488 h 4367958"/>
                <a:gd name="T10" fmla="*/ 480323 w 2015614"/>
                <a:gd name="T11" fmla="*/ 2785177 h 4367958"/>
                <a:gd name="T12" fmla="*/ 0 w 2015614"/>
                <a:gd name="T13" fmla="*/ 1442243 h 4367958"/>
                <a:gd name="T14" fmla="*/ 480323 w 2015614"/>
                <a:gd name="T15" fmla="*/ 993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58" name="任意多边形 17"/>
          <p:cNvSpPr>
            <a:spLocks noChangeArrowheads="1"/>
          </p:cNvSpPr>
          <p:nvPr userDrawn="1"/>
        </p:nvSpPr>
        <p:spPr bwMode="auto">
          <a:xfrm rot="20060881">
            <a:off x="2431523" y="6076154"/>
            <a:ext cx="622300" cy="1563688"/>
          </a:xfrm>
          <a:custGeom>
            <a:avLst/>
            <a:gdLst>
              <a:gd name="T0" fmla="*/ 311150 w 2015614"/>
              <a:gd name="T1" fmla="*/ 0 h 4367958"/>
              <a:gd name="T2" fmla="*/ 362236 w 2015614"/>
              <a:gd name="T3" fmla="*/ 53836 h 4367958"/>
              <a:gd name="T4" fmla="*/ 622300 w 2015614"/>
              <a:gd name="T5" fmla="*/ 781844 h 4367958"/>
              <a:gd name="T6" fmla="*/ 362236 w 2015614"/>
              <a:gd name="T7" fmla="*/ 1509852 h 4367958"/>
              <a:gd name="T8" fmla="*/ 311150 w 2015614"/>
              <a:gd name="T9" fmla="*/ 1563688 h 4367958"/>
              <a:gd name="T10" fmla="*/ 260064 w 2015614"/>
              <a:gd name="T11" fmla="*/ 1509851 h 4367958"/>
              <a:gd name="T12" fmla="*/ 0 w 2015614"/>
              <a:gd name="T13" fmla="*/ 781844 h 4367958"/>
              <a:gd name="T14" fmla="*/ 260064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9" name="任意多边形 18"/>
          <p:cNvSpPr>
            <a:spLocks noChangeArrowheads="1"/>
          </p:cNvSpPr>
          <p:nvPr userDrawn="1"/>
        </p:nvSpPr>
        <p:spPr bwMode="auto">
          <a:xfrm rot="13300765">
            <a:off x="7997825" y="-855663"/>
            <a:ext cx="1111250" cy="1563688"/>
          </a:xfrm>
          <a:custGeom>
            <a:avLst/>
            <a:gdLst>
              <a:gd name="T0" fmla="*/ 555625 w 2015614"/>
              <a:gd name="T1" fmla="*/ 0 h 4367958"/>
              <a:gd name="T2" fmla="*/ 646849 w 2015614"/>
              <a:gd name="T3" fmla="*/ 53836 h 4367958"/>
              <a:gd name="T4" fmla="*/ 1111250 w 2015614"/>
              <a:gd name="T5" fmla="*/ 781844 h 4367958"/>
              <a:gd name="T6" fmla="*/ 646849 w 2015614"/>
              <a:gd name="T7" fmla="*/ 1509852 h 4367958"/>
              <a:gd name="T8" fmla="*/ 555626 w 2015614"/>
              <a:gd name="T9" fmla="*/ 1563688 h 4367958"/>
              <a:gd name="T10" fmla="*/ 464401 w 2015614"/>
              <a:gd name="T11" fmla="*/ 1509851 h 4367958"/>
              <a:gd name="T12" fmla="*/ 0 w 2015614"/>
              <a:gd name="T13" fmla="*/ 781844 h 4367958"/>
              <a:gd name="T14" fmla="*/ 464401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10" name="组合 44"/>
          <p:cNvGrpSpPr>
            <a:grpSpLocks/>
          </p:cNvGrpSpPr>
          <p:nvPr userDrawn="1"/>
        </p:nvGrpSpPr>
        <p:grpSpPr bwMode="auto">
          <a:xfrm rot="5400000">
            <a:off x="-2311168" y="1315638"/>
            <a:ext cx="7552654" cy="4423503"/>
            <a:chOff x="0" y="0"/>
            <a:chExt cx="22838079" cy="13375101"/>
          </a:xfrm>
        </p:grpSpPr>
        <p:grpSp>
          <p:nvGrpSpPr>
            <p:cNvPr id="11" name="花1"/>
            <p:cNvGrpSpPr>
              <a:grpSpLocks/>
            </p:cNvGrpSpPr>
            <p:nvPr/>
          </p:nvGrpSpPr>
          <p:grpSpPr bwMode="auto">
            <a:xfrm>
              <a:off x="7202181" y="7509015"/>
              <a:ext cx="8526317" cy="4848472"/>
              <a:chOff x="0" y="0"/>
              <a:chExt cx="8526317" cy="4848472"/>
            </a:xfrm>
          </p:grpSpPr>
          <p:sp>
            <p:nvSpPr>
              <p:cNvPr id="46" name="任意多边形 80"/>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7" name="任意多边形 81"/>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82"/>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9" name="任意多边形 83"/>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0" name="任意多边形 84"/>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51" name="任意多边形 85"/>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60" name="任意多边形 86"/>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2" name="花2"/>
            <p:cNvGrpSpPr>
              <a:grpSpLocks/>
            </p:cNvGrpSpPr>
            <p:nvPr/>
          </p:nvGrpSpPr>
          <p:grpSpPr bwMode="auto">
            <a:xfrm>
              <a:off x="4953333" y="5453466"/>
              <a:ext cx="12996258" cy="7478907"/>
              <a:chOff x="0" y="0"/>
              <a:chExt cx="12996258" cy="7478907"/>
            </a:xfrm>
          </p:grpSpPr>
          <p:sp>
            <p:nvSpPr>
              <p:cNvPr id="38" name="任意多边形 72"/>
              <p:cNvSpPr>
                <a:spLocks noChangeArrowheads="1"/>
              </p:cNvSpPr>
              <p:nvPr/>
            </p:nvSpPr>
            <p:spPr bwMode="auto">
              <a:xfrm rot="-861973">
                <a:off x="4521405" y="24568"/>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9" name="任意多边形 73"/>
              <p:cNvSpPr>
                <a:spLocks noChangeArrowheads="1"/>
              </p:cNvSpPr>
              <p:nvPr/>
            </p:nvSpPr>
            <p:spPr bwMode="auto">
              <a:xfrm rot="852536">
                <a:off x="6126547" y="0"/>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0" name="任意多边形 74"/>
              <p:cNvSpPr>
                <a:spLocks noChangeArrowheads="1"/>
              </p:cNvSpPr>
              <p:nvPr/>
            </p:nvSpPr>
            <p:spPr bwMode="auto">
              <a:xfrm rot="2517796">
                <a:off x="7568389" y="70660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1" name="任意多边形 75"/>
              <p:cNvSpPr>
                <a:spLocks noChangeArrowheads="1"/>
              </p:cNvSpPr>
              <p:nvPr/>
            </p:nvSpPr>
            <p:spPr bwMode="auto">
              <a:xfrm rot="-2545862">
                <a:off x="3137550" y="74914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2" name="任意多边形 76"/>
              <p:cNvSpPr>
                <a:spLocks noChangeArrowheads="1"/>
              </p:cNvSpPr>
              <p:nvPr/>
            </p:nvSpPr>
            <p:spPr bwMode="auto">
              <a:xfrm rot="-4040629">
                <a:off x="2237801" y="2128186"/>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3" name="任意多边形 77"/>
              <p:cNvSpPr>
                <a:spLocks noChangeArrowheads="1"/>
              </p:cNvSpPr>
              <p:nvPr/>
            </p:nvSpPr>
            <p:spPr bwMode="auto">
              <a:xfrm rot="4135283">
                <a:off x="8404699" y="2088676"/>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4" name="任意多边形 78"/>
              <p:cNvSpPr>
                <a:spLocks noChangeArrowheads="1"/>
              </p:cNvSpPr>
              <p:nvPr/>
            </p:nvSpPr>
            <p:spPr bwMode="auto">
              <a:xfrm rot="5400000">
                <a:off x="8578213" y="3060860"/>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5" name="任意多边形 79"/>
              <p:cNvSpPr>
                <a:spLocks noChangeArrowheads="1"/>
              </p:cNvSpPr>
              <p:nvPr/>
            </p:nvSpPr>
            <p:spPr bwMode="auto">
              <a:xfrm rot="-5227570">
                <a:off x="2098401" y="295721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3" name="花3"/>
            <p:cNvGrpSpPr>
              <a:grpSpLocks/>
            </p:cNvGrpSpPr>
            <p:nvPr/>
          </p:nvGrpSpPr>
          <p:grpSpPr bwMode="auto">
            <a:xfrm>
              <a:off x="2198018" y="2547784"/>
              <a:ext cx="18624069" cy="10634847"/>
              <a:chOff x="0" y="0"/>
              <a:chExt cx="18624069" cy="10634847"/>
            </a:xfrm>
          </p:grpSpPr>
          <p:sp>
            <p:nvSpPr>
              <p:cNvPr id="31" name="任意多边形 65"/>
              <p:cNvSpPr>
                <a:spLocks noChangeArrowheads="1"/>
              </p:cNvSpPr>
              <p:nvPr/>
            </p:nvSpPr>
            <p:spPr bwMode="auto">
              <a:xfrm rot="1690499">
                <a:off x="9672003" y="592094"/>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2" name="任意多边形 66"/>
              <p:cNvSpPr>
                <a:spLocks noChangeArrowheads="1"/>
              </p:cNvSpPr>
              <p:nvPr/>
            </p:nvSpPr>
            <p:spPr bwMode="auto">
              <a:xfrm>
                <a:off x="7484067" y="0"/>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3" name="任意多边形 67"/>
              <p:cNvSpPr>
                <a:spLocks noChangeArrowheads="1"/>
              </p:cNvSpPr>
              <p:nvPr/>
            </p:nvSpPr>
            <p:spPr bwMode="auto">
              <a:xfrm rot="-1707563">
                <a:off x="5277014" y="595259"/>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68"/>
              <p:cNvSpPr>
                <a:spLocks noChangeArrowheads="1"/>
              </p:cNvSpPr>
              <p:nvPr/>
            </p:nvSpPr>
            <p:spPr bwMode="auto">
              <a:xfrm rot="3302765">
                <a:off x="11318194" y="2083217"/>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5" name="任意多边形 69"/>
              <p:cNvSpPr>
                <a:spLocks noChangeArrowheads="1"/>
              </p:cNvSpPr>
              <p:nvPr/>
            </p:nvSpPr>
            <p:spPr bwMode="auto">
              <a:xfrm rot="-3463740">
                <a:off x="3817346" y="2154199"/>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6" name="任意多边形 70"/>
              <p:cNvSpPr>
                <a:spLocks noChangeArrowheads="1"/>
              </p:cNvSpPr>
              <p:nvPr/>
            </p:nvSpPr>
            <p:spPr bwMode="auto">
              <a:xfrm rot="-4982836">
                <a:off x="2864283" y="4161941"/>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7" name="任意多边形 71"/>
              <p:cNvSpPr>
                <a:spLocks noChangeArrowheads="1"/>
              </p:cNvSpPr>
              <p:nvPr/>
            </p:nvSpPr>
            <p:spPr bwMode="auto">
              <a:xfrm rot="5131814">
                <a:off x="12208442" y="4219220"/>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4" name="花4"/>
            <p:cNvGrpSpPr>
              <a:grpSpLocks/>
            </p:cNvGrpSpPr>
            <p:nvPr/>
          </p:nvGrpSpPr>
          <p:grpSpPr bwMode="auto">
            <a:xfrm>
              <a:off x="0" y="0"/>
              <a:ext cx="22838079" cy="13375101"/>
              <a:chOff x="0" y="0"/>
              <a:chExt cx="22838079" cy="13375101"/>
            </a:xfrm>
          </p:grpSpPr>
          <p:sp>
            <p:nvSpPr>
              <p:cNvPr id="25" name="任意多边形 59"/>
              <p:cNvSpPr>
                <a:spLocks noChangeArrowheads="1"/>
              </p:cNvSpPr>
              <p:nvPr/>
            </p:nvSpPr>
            <p:spPr bwMode="auto">
              <a:xfrm rot="-951352">
                <a:off x="7989869" y="8900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6" name="任意多边形 60"/>
              <p:cNvSpPr>
                <a:spLocks noChangeArrowheads="1"/>
              </p:cNvSpPr>
              <p:nvPr/>
            </p:nvSpPr>
            <p:spPr bwMode="auto">
              <a:xfrm rot="1075034">
                <a:off x="11397066" y="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7" name="任意多边形 61"/>
              <p:cNvSpPr>
                <a:spLocks noChangeArrowheads="1"/>
              </p:cNvSpPr>
              <p:nvPr/>
            </p:nvSpPr>
            <p:spPr bwMode="auto">
              <a:xfrm rot="2492382">
                <a:off x="13605991" y="1467639"/>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8" name="任意多边形 62"/>
              <p:cNvSpPr>
                <a:spLocks noChangeArrowheads="1"/>
              </p:cNvSpPr>
              <p:nvPr/>
            </p:nvSpPr>
            <p:spPr bwMode="auto">
              <a:xfrm rot="-2651627">
                <a:off x="5559233" y="1467641"/>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9" name="任意多边形 63"/>
              <p:cNvSpPr>
                <a:spLocks noChangeArrowheads="1"/>
              </p:cNvSpPr>
              <p:nvPr/>
            </p:nvSpPr>
            <p:spPr bwMode="auto">
              <a:xfrm rot="4080311">
                <a:off x="15091029" y="360301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0" name="任意多边形 64"/>
              <p:cNvSpPr>
                <a:spLocks noChangeArrowheads="1"/>
              </p:cNvSpPr>
              <p:nvPr/>
            </p:nvSpPr>
            <p:spPr bwMode="auto">
              <a:xfrm rot="-4337950">
                <a:off x="4160410" y="4017565"/>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15" name="组合 49"/>
            <p:cNvGrpSpPr>
              <a:grpSpLocks/>
            </p:cNvGrpSpPr>
            <p:nvPr/>
          </p:nvGrpSpPr>
          <p:grpSpPr bwMode="auto">
            <a:xfrm>
              <a:off x="8336499" y="8592907"/>
              <a:ext cx="6171429" cy="3725279"/>
              <a:chOff x="0" y="0"/>
              <a:chExt cx="6171429" cy="3725279"/>
            </a:xfrm>
          </p:grpSpPr>
          <p:sp>
            <p:nvSpPr>
              <p:cNvPr id="16" name="任意多边形 50"/>
              <p:cNvSpPr>
                <a:spLocks noChangeArrowheads="1"/>
              </p:cNvSpPr>
              <p:nvPr/>
            </p:nvSpPr>
            <p:spPr bwMode="auto">
              <a:xfrm>
                <a:off x="2811727" y="0"/>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7" name="任意多边形 51"/>
              <p:cNvSpPr>
                <a:spLocks noChangeArrowheads="1"/>
              </p:cNvSpPr>
              <p:nvPr/>
            </p:nvSpPr>
            <p:spPr bwMode="auto">
              <a:xfrm rot="1072922">
                <a:off x="3326377" y="99091"/>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8" name="任意多边形 52"/>
              <p:cNvSpPr>
                <a:spLocks noChangeArrowheads="1"/>
              </p:cNvSpPr>
              <p:nvPr/>
            </p:nvSpPr>
            <p:spPr bwMode="auto">
              <a:xfrm rot="-1120856">
                <a:off x="2299552" y="120468"/>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9" name="任意多边形 53"/>
              <p:cNvSpPr>
                <a:spLocks noChangeArrowheads="1"/>
              </p:cNvSpPr>
              <p:nvPr/>
            </p:nvSpPr>
            <p:spPr bwMode="auto">
              <a:xfrm rot="1888215">
                <a:off x="3688746" y="361657"/>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0" name="任意多边形 54"/>
              <p:cNvSpPr>
                <a:spLocks noChangeArrowheads="1"/>
              </p:cNvSpPr>
              <p:nvPr/>
            </p:nvSpPr>
            <p:spPr bwMode="auto">
              <a:xfrm rot="-2097898">
                <a:off x="1905508" y="367332"/>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1" name="任意多边形 55"/>
              <p:cNvSpPr>
                <a:spLocks noChangeArrowheads="1"/>
              </p:cNvSpPr>
              <p:nvPr/>
            </p:nvSpPr>
            <p:spPr bwMode="auto">
              <a:xfrm rot="2750473">
                <a:off x="3928352" y="629884"/>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2" name="任意多边形 56"/>
              <p:cNvSpPr>
                <a:spLocks noChangeArrowheads="1"/>
              </p:cNvSpPr>
              <p:nvPr/>
            </p:nvSpPr>
            <p:spPr bwMode="auto">
              <a:xfrm rot="3552968">
                <a:off x="4194790" y="871489"/>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3" name="任意多边形 57"/>
              <p:cNvSpPr>
                <a:spLocks noChangeArrowheads="1"/>
              </p:cNvSpPr>
              <p:nvPr/>
            </p:nvSpPr>
            <p:spPr bwMode="auto">
              <a:xfrm rot="-2984903">
                <a:off x="1577950" y="661526"/>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24" name="任意多边形 58"/>
              <p:cNvSpPr>
                <a:spLocks noChangeArrowheads="1"/>
              </p:cNvSpPr>
              <p:nvPr/>
            </p:nvSpPr>
            <p:spPr bwMode="auto">
              <a:xfrm rot="-3649673">
                <a:off x="1381310" y="953545"/>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Tree>
    <p:extLst>
      <p:ext uri="{BB962C8B-B14F-4D97-AF65-F5344CB8AC3E}">
        <p14:creationId xmlns:p14="http://schemas.microsoft.com/office/powerpoint/2010/main" val="49896879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ll">
    <p:spTree>
      <p:nvGrpSpPr>
        <p:cNvPr id="1" name=""/>
        <p:cNvGrpSpPr/>
        <p:nvPr/>
      </p:nvGrpSpPr>
      <p:grpSpPr>
        <a:xfrm>
          <a:off x="0" y="0"/>
          <a:ext cx="0" cy="0"/>
          <a:chOff x="0" y="0"/>
          <a:chExt cx="0" cy="0"/>
        </a:xfrm>
      </p:grpSpPr>
      <p:sp>
        <p:nvSpPr>
          <p:cNvPr id="20" name="矩形 19"/>
          <p:cNvSpPr/>
          <p:nvPr userDrawn="1"/>
        </p:nvSpPr>
        <p:spPr>
          <a:xfrm>
            <a:off x="2258419"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教学分析</a:t>
            </a:r>
          </a:p>
        </p:txBody>
      </p:sp>
      <p:cxnSp>
        <p:nvCxnSpPr>
          <p:cNvPr id="21" name="直接连接符 20"/>
          <p:cNvCxnSpPr/>
          <p:nvPr userDrawn="1"/>
        </p:nvCxnSpPr>
        <p:spPr>
          <a:xfrm>
            <a:off x="3904656"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2" name="直接连接符 21"/>
          <p:cNvCxnSpPr/>
          <p:nvPr userDrawn="1"/>
        </p:nvCxnSpPr>
        <p:spPr>
          <a:xfrm>
            <a:off x="5550894"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3" name="直接连接符 22"/>
          <p:cNvCxnSpPr/>
          <p:nvPr userDrawn="1"/>
        </p:nvCxnSpPr>
        <p:spPr>
          <a:xfrm>
            <a:off x="7209831" y="197406"/>
            <a:ext cx="0" cy="324000"/>
          </a:xfrm>
          <a:prstGeom prst="line">
            <a:avLst/>
          </a:prstGeom>
          <a:noFill/>
          <a:ln w="12700" cap="flat" cmpd="sng" algn="ctr">
            <a:solidFill>
              <a:sysClr val="window" lastClr="FFFFFF">
                <a:lumMod val="50000"/>
              </a:sysClr>
            </a:solidFill>
            <a:prstDash val="solid"/>
            <a:miter lim="800000"/>
          </a:ln>
          <a:effectLst/>
        </p:spPr>
      </p:cxnSp>
      <p:sp>
        <p:nvSpPr>
          <p:cNvPr id="24" name="矩形 23"/>
          <p:cNvSpPr/>
          <p:nvPr userDrawn="1"/>
        </p:nvSpPr>
        <p:spPr>
          <a:xfrm>
            <a:off x="3904656" y="178009"/>
            <a:ext cx="1646238"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教学设计</a:t>
            </a:r>
          </a:p>
        </p:txBody>
      </p:sp>
      <p:sp>
        <p:nvSpPr>
          <p:cNvPr id="25" name="矩形 24"/>
          <p:cNvSpPr/>
          <p:nvPr userDrawn="1"/>
        </p:nvSpPr>
        <p:spPr>
          <a:xfrm>
            <a:off x="5550894"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教学过程</a:t>
            </a:r>
          </a:p>
        </p:txBody>
      </p:sp>
      <p:sp>
        <p:nvSpPr>
          <p:cNvPr id="26" name="矩形 25"/>
          <p:cNvSpPr/>
          <p:nvPr userDrawn="1"/>
        </p:nvSpPr>
        <p:spPr>
          <a:xfrm>
            <a:off x="7197131" y="178009"/>
            <a:ext cx="1644650"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教学反思</a:t>
            </a:r>
          </a:p>
        </p:txBody>
      </p:sp>
    </p:spTree>
    <p:extLst>
      <p:ext uri="{BB962C8B-B14F-4D97-AF65-F5344CB8AC3E}">
        <p14:creationId xmlns:p14="http://schemas.microsoft.com/office/powerpoint/2010/main" val="21238374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20" name="矩形 19"/>
          <p:cNvSpPr/>
          <p:nvPr userDrawn="1"/>
        </p:nvSpPr>
        <p:spPr>
          <a:xfrm>
            <a:off x="2258419"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1">
                <a:ln>
                  <a:noFill/>
                </a:ln>
                <a:solidFill>
                  <a:srgbClr val="FF0000"/>
                </a:solidFill>
                <a:effectLst/>
                <a:uLnTx/>
                <a:uFillTx/>
                <a:latin typeface="微软雅黑" pitchFamily="34" charset="-122"/>
                <a:ea typeface="微软雅黑" pitchFamily="34" charset="-122"/>
                <a:cs typeface="+mn-cs"/>
              </a:rPr>
              <a:t>教学分析</a:t>
            </a:r>
          </a:p>
        </p:txBody>
      </p:sp>
      <p:cxnSp>
        <p:nvCxnSpPr>
          <p:cNvPr id="21" name="直接连接符 20"/>
          <p:cNvCxnSpPr/>
          <p:nvPr userDrawn="1"/>
        </p:nvCxnSpPr>
        <p:spPr>
          <a:xfrm>
            <a:off x="3904656"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2" name="直接连接符 21"/>
          <p:cNvCxnSpPr/>
          <p:nvPr userDrawn="1"/>
        </p:nvCxnSpPr>
        <p:spPr>
          <a:xfrm>
            <a:off x="5550894"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3" name="直接连接符 22"/>
          <p:cNvCxnSpPr/>
          <p:nvPr userDrawn="1"/>
        </p:nvCxnSpPr>
        <p:spPr>
          <a:xfrm>
            <a:off x="7209831" y="197406"/>
            <a:ext cx="0" cy="324000"/>
          </a:xfrm>
          <a:prstGeom prst="line">
            <a:avLst/>
          </a:prstGeom>
          <a:noFill/>
          <a:ln w="12700" cap="flat" cmpd="sng" algn="ctr">
            <a:solidFill>
              <a:sysClr val="window" lastClr="FFFFFF">
                <a:lumMod val="50000"/>
              </a:sysClr>
            </a:solidFill>
            <a:prstDash val="solid"/>
            <a:miter lim="800000"/>
          </a:ln>
          <a:effectLst/>
        </p:spPr>
      </p:cxnSp>
      <p:sp>
        <p:nvSpPr>
          <p:cNvPr id="24" name="矩形 23"/>
          <p:cNvSpPr/>
          <p:nvPr userDrawn="1"/>
        </p:nvSpPr>
        <p:spPr>
          <a:xfrm>
            <a:off x="3904656" y="178009"/>
            <a:ext cx="1646238"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教学设计</a:t>
            </a:r>
          </a:p>
        </p:txBody>
      </p:sp>
      <p:sp>
        <p:nvSpPr>
          <p:cNvPr id="25" name="矩形 24"/>
          <p:cNvSpPr/>
          <p:nvPr userDrawn="1"/>
        </p:nvSpPr>
        <p:spPr>
          <a:xfrm>
            <a:off x="5550894"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教学过程</a:t>
            </a:r>
          </a:p>
        </p:txBody>
      </p:sp>
      <p:sp>
        <p:nvSpPr>
          <p:cNvPr id="26" name="矩形 25"/>
          <p:cNvSpPr/>
          <p:nvPr userDrawn="1"/>
        </p:nvSpPr>
        <p:spPr>
          <a:xfrm>
            <a:off x="7197131" y="178009"/>
            <a:ext cx="1644650"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教学反思</a:t>
            </a:r>
          </a:p>
        </p:txBody>
      </p:sp>
    </p:spTree>
    <p:extLst>
      <p:ext uri="{BB962C8B-B14F-4D97-AF65-F5344CB8AC3E}">
        <p14:creationId xmlns:p14="http://schemas.microsoft.com/office/powerpoint/2010/main" val="414874667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20" name="矩形 19"/>
          <p:cNvSpPr/>
          <p:nvPr userDrawn="1"/>
        </p:nvSpPr>
        <p:spPr>
          <a:xfrm>
            <a:off x="2258419"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教学分析</a:t>
            </a:r>
          </a:p>
        </p:txBody>
      </p:sp>
      <p:cxnSp>
        <p:nvCxnSpPr>
          <p:cNvPr id="21" name="直接连接符 20"/>
          <p:cNvCxnSpPr/>
          <p:nvPr userDrawn="1"/>
        </p:nvCxnSpPr>
        <p:spPr>
          <a:xfrm>
            <a:off x="3904656"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2" name="直接连接符 21"/>
          <p:cNvCxnSpPr/>
          <p:nvPr userDrawn="1"/>
        </p:nvCxnSpPr>
        <p:spPr>
          <a:xfrm>
            <a:off x="5550894"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3" name="直接连接符 22"/>
          <p:cNvCxnSpPr/>
          <p:nvPr userDrawn="1"/>
        </p:nvCxnSpPr>
        <p:spPr>
          <a:xfrm>
            <a:off x="7209831" y="197406"/>
            <a:ext cx="0" cy="324000"/>
          </a:xfrm>
          <a:prstGeom prst="line">
            <a:avLst/>
          </a:prstGeom>
          <a:noFill/>
          <a:ln w="12700" cap="flat" cmpd="sng" algn="ctr">
            <a:solidFill>
              <a:sysClr val="window" lastClr="FFFFFF">
                <a:lumMod val="50000"/>
              </a:sysClr>
            </a:solidFill>
            <a:prstDash val="solid"/>
            <a:miter lim="800000"/>
          </a:ln>
          <a:effectLst/>
        </p:spPr>
      </p:cxnSp>
      <p:sp>
        <p:nvSpPr>
          <p:cNvPr id="24" name="矩形 23"/>
          <p:cNvSpPr/>
          <p:nvPr userDrawn="1"/>
        </p:nvSpPr>
        <p:spPr>
          <a:xfrm>
            <a:off x="3904656" y="178009"/>
            <a:ext cx="1646238"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1">
                <a:ln>
                  <a:noFill/>
                </a:ln>
                <a:solidFill>
                  <a:srgbClr val="FF0000"/>
                </a:solidFill>
                <a:effectLst/>
                <a:uLnTx/>
                <a:uFillTx/>
                <a:latin typeface="微软雅黑" pitchFamily="34" charset="-122"/>
                <a:ea typeface="微软雅黑" pitchFamily="34" charset="-122"/>
                <a:cs typeface="+mn-cs"/>
              </a:rPr>
              <a:t>教学设计</a:t>
            </a:r>
          </a:p>
        </p:txBody>
      </p:sp>
      <p:sp>
        <p:nvSpPr>
          <p:cNvPr id="25" name="矩形 24"/>
          <p:cNvSpPr/>
          <p:nvPr userDrawn="1"/>
        </p:nvSpPr>
        <p:spPr>
          <a:xfrm>
            <a:off x="5550894"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教学过程</a:t>
            </a:r>
          </a:p>
        </p:txBody>
      </p:sp>
      <p:sp>
        <p:nvSpPr>
          <p:cNvPr id="26" name="矩形 25"/>
          <p:cNvSpPr/>
          <p:nvPr userDrawn="1"/>
        </p:nvSpPr>
        <p:spPr>
          <a:xfrm>
            <a:off x="7197131" y="178009"/>
            <a:ext cx="1644650"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教学反思</a:t>
            </a:r>
          </a:p>
        </p:txBody>
      </p:sp>
    </p:spTree>
    <p:extLst>
      <p:ext uri="{BB962C8B-B14F-4D97-AF65-F5344CB8AC3E}">
        <p14:creationId xmlns:p14="http://schemas.microsoft.com/office/powerpoint/2010/main" val="158290970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20" name="矩形 19"/>
          <p:cNvSpPr/>
          <p:nvPr userDrawn="1"/>
        </p:nvSpPr>
        <p:spPr>
          <a:xfrm>
            <a:off x="2258419"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教学分析</a:t>
            </a:r>
          </a:p>
        </p:txBody>
      </p:sp>
      <p:cxnSp>
        <p:nvCxnSpPr>
          <p:cNvPr id="21" name="直接连接符 20"/>
          <p:cNvCxnSpPr/>
          <p:nvPr userDrawn="1"/>
        </p:nvCxnSpPr>
        <p:spPr>
          <a:xfrm>
            <a:off x="3904656"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2" name="直接连接符 21"/>
          <p:cNvCxnSpPr/>
          <p:nvPr userDrawn="1"/>
        </p:nvCxnSpPr>
        <p:spPr>
          <a:xfrm>
            <a:off x="5550894"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3" name="直接连接符 22"/>
          <p:cNvCxnSpPr/>
          <p:nvPr userDrawn="1"/>
        </p:nvCxnSpPr>
        <p:spPr>
          <a:xfrm>
            <a:off x="7209831" y="197406"/>
            <a:ext cx="0" cy="324000"/>
          </a:xfrm>
          <a:prstGeom prst="line">
            <a:avLst/>
          </a:prstGeom>
          <a:noFill/>
          <a:ln w="12700" cap="flat" cmpd="sng" algn="ctr">
            <a:solidFill>
              <a:sysClr val="window" lastClr="FFFFFF">
                <a:lumMod val="50000"/>
              </a:sysClr>
            </a:solidFill>
            <a:prstDash val="solid"/>
            <a:miter lim="800000"/>
          </a:ln>
          <a:effectLst/>
        </p:spPr>
      </p:cxnSp>
      <p:sp>
        <p:nvSpPr>
          <p:cNvPr id="24" name="矩形 23"/>
          <p:cNvSpPr/>
          <p:nvPr userDrawn="1"/>
        </p:nvSpPr>
        <p:spPr>
          <a:xfrm>
            <a:off x="3904656" y="178009"/>
            <a:ext cx="1646238"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教学设计</a:t>
            </a:r>
          </a:p>
        </p:txBody>
      </p:sp>
      <p:sp>
        <p:nvSpPr>
          <p:cNvPr id="25" name="矩形 24"/>
          <p:cNvSpPr/>
          <p:nvPr userDrawn="1"/>
        </p:nvSpPr>
        <p:spPr>
          <a:xfrm>
            <a:off x="5550894"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1">
                <a:ln>
                  <a:noFill/>
                </a:ln>
                <a:solidFill>
                  <a:srgbClr val="FF0000"/>
                </a:solidFill>
                <a:effectLst/>
                <a:uLnTx/>
                <a:uFillTx/>
                <a:latin typeface="微软雅黑" pitchFamily="34" charset="-122"/>
                <a:ea typeface="微软雅黑" pitchFamily="34" charset="-122"/>
                <a:cs typeface="+mn-cs"/>
              </a:rPr>
              <a:t>教学过程</a:t>
            </a:r>
          </a:p>
        </p:txBody>
      </p:sp>
      <p:sp>
        <p:nvSpPr>
          <p:cNvPr id="26" name="矩形 25"/>
          <p:cNvSpPr/>
          <p:nvPr userDrawn="1"/>
        </p:nvSpPr>
        <p:spPr>
          <a:xfrm>
            <a:off x="7197131" y="178009"/>
            <a:ext cx="1644650"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教学反思</a:t>
            </a:r>
          </a:p>
        </p:txBody>
      </p:sp>
    </p:spTree>
    <p:extLst>
      <p:ext uri="{BB962C8B-B14F-4D97-AF65-F5344CB8AC3E}">
        <p14:creationId xmlns:p14="http://schemas.microsoft.com/office/powerpoint/2010/main" val="418985720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20" name="矩形 19"/>
          <p:cNvSpPr/>
          <p:nvPr userDrawn="1"/>
        </p:nvSpPr>
        <p:spPr>
          <a:xfrm>
            <a:off x="2258419"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教学分析</a:t>
            </a:r>
          </a:p>
        </p:txBody>
      </p:sp>
      <p:cxnSp>
        <p:nvCxnSpPr>
          <p:cNvPr id="21" name="直接连接符 20"/>
          <p:cNvCxnSpPr/>
          <p:nvPr userDrawn="1"/>
        </p:nvCxnSpPr>
        <p:spPr>
          <a:xfrm>
            <a:off x="3904656"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2" name="直接连接符 21"/>
          <p:cNvCxnSpPr/>
          <p:nvPr userDrawn="1"/>
        </p:nvCxnSpPr>
        <p:spPr>
          <a:xfrm>
            <a:off x="5550894" y="197406"/>
            <a:ext cx="0" cy="324000"/>
          </a:xfrm>
          <a:prstGeom prst="line">
            <a:avLst/>
          </a:prstGeom>
          <a:noFill/>
          <a:ln w="12700" cap="flat" cmpd="sng" algn="ctr">
            <a:solidFill>
              <a:sysClr val="window" lastClr="FFFFFF">
                <a:lumMod val="50000"/>
              </a:sysClr>
            </a:solidFill>
            <a:prstDash val="solid"/>
            <a:miter lim="800000"/>
          </a:ln>
          <a:effectLst/>
        </p:spPr>
      </p:cxnSp>
      <p:cxnSp>
        <p:nvCxnSpPr>
          <p:cNvPr id="23" name="直接连接符 22"/>
          <p:cNvCxnSpPr/>
          <p:nvPr userDrawn="1"/>
        </p:nvCxnSpPr>
        <p:spPr>
          <a:xfrm>
            <a:off x="7209831" y="197406"/>
            <a:ext cx="0" cy="324000"/>
          </a:xfrm>
          <a:prstGeom prst="line">
            <a:avLst/>
          </a:prstGeom>
          <a:noFill/>
          <a:ln w="12700" cap="flat" cmpd="sng" algn="ctr">
            <a:solidFill>
              <a:sysClr val="window" lastClr="FFFFFF">
                <a:lumMod val="50000"/>
              </a:sysClr>
            </a:solidFill>
            <a:prstDash val="solid"/>
            <a:miter lim="800000"/>
          </a:ln>
          <a:effectLst/>
        </p:spPr>
      </p:cxnSp>
      <p:sp>
        <p:nvSpPr>
          <p:cNvPr id="24" name="矩形 23"/>
          <p:cNvSpPr/>
          <p:nvPr userDrawn="1"/>
        </p:nvSpPr>
        <p:spPr>
          <a:xfrm>
            <a:off x="3904656" y="178009"/>
            <a:ext cx="1646238"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教学设计</a:t>
            </a:r>
          </a:p>
        </p:txBody>
      </p:sp>
      <p:sp>
        <p:nvSpPr>
          <p:cNvPr id="25" name="矩形 24"/>
          <p:cNvSpPr/>
          <p:nvPr userDrawn="1"/>
        </p:nvSpPr>
        <p:spPr>
          <a:xfrm>
            <a:off x="5550894" y="178009"/>
            <a:ext cx="1646237"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1">
                <a:ln>
                  <a:noFill/>
                </a:ln>
                <a:solidFill>
                  <a:srgbClr val="666666"/>
                </a:solidFill>
                <a:effectLst/>
                <a:uLnTx/>
                <a:uFillTx/>
                <a:latin typeface="微软雅黑" pitchFamily="34" charset="-122"/>
                <a:ea typeface="微软雅黑" pitchFamily="34" charset="-122"/>
                <a:cs typeface="+mn-cs"/>
              </a:rPr>
              <a:t>教学过程</a:t>
            </a:r>
          </a:p>
        </p:txBody>
      </p:sp>
      <p:sp>
        <p:nvSpPr>
          <p:cNvPr id="26" name="矩形 25"/>
          <p:cNvSpPr/>
          <p:nvPr userDrawn="1"/>
        </p:nvSpPr>
        <p:spPr>
          <a:xfrm>
            <a:off x="7197131" y="178009"/>
            <a:ext cx="1644650" cy="389671"/>
          </a:xfrm>
          <a:prstGeom prst="rect">
            <a:avLst/>
          </a:prstGeom>
          <a:no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1" i="0" u="none" strike="noStrike" kern="0" cap="none" spc="0" normalizeH="0" baseline="0" noProof="1">
                <a:ln>
                  <a:noFill/>
                </a:ln>
                <a:solidFill>
                  <a:srgbClr val="FF0000"/>
                </a:solidFill>
                <a:effectLst/>
                <a:uLnTx/>
                <a:uFillTx/>
                <a:latin typeface="微软雅黑" pitchFamily="34" charset="-122"/>
                <a:ea typeface="微软雅黑" pitchFamily="34" charset="-122"/>
                <a:cs typeface="+mn-cs"/>
              </a:rPr>
              <a:t>教学反思</a:t>
            </a:r>
          </a:p>
        </p:txBody>
      </p:sp>
    </p:spTree>
    <p:extLst>
      <p:ext uri="{BB962C8B-B14F-4D97-AF65-F5344CB8AC3E}">
        <p14:creationId xmlns:p14="http://schemas.microsoft.com/office/powerpoint/2010/main" val="28685121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alphaModFix amt="42000"/>
            <a:lum/>
          </a:blip>
          <a:srcRect/>
          <a:tile tx="0" ty="0" sx="100000" sy="100000" flip="none" algn="tl"/>
        </a:blipFill>
        <a:effectLst/>
      </p:bgPr>
    </p:bg>
    <p:spTree>
      <p:nvGrpSpPr>
        <p:cNvPr id="1" name=""/>
        <p:cNvGrpSpPr/>
        <p:nvPr/>
      </p:nvGrpSpPr>
      <p:grpSpPr>
        <a:xfrm>
          <a:off x="0" y="0"/>
          <a:ext cx="0" cy="0"/>
          <a:chOff x="0" y="0"/>
          <a:chExt cx="0" cy="0"/>
        </a:xfrm>
      </p:grpSpPr>
      <p:sp>
        <p:nvSpPr>
          <p:cNvPr id="13" name="任意多边形 60"/>
          <p:cNvSpPr>
            <a:spLocks noChangeArrowheads="1"/>
          </p:cNvSpPr>
          <p:nvPr userDrawn="1"/>
        </p:nvSpPr>
        <p:spPr bwMode="auto">
          <a:xfrm rot="7337919" flipH="1">
            <a:off x="-161671" y="-241740"/>
            <a:ext cx="763873" cy="1182146"/>
          </a:xfrm>
          <a:custGeom>
            <a:avLst/>
            <a:gdLst>
              <a:gd name="T0" fmla="*/ 515144 w 2015614"/>
              <a:gd name="T1" fmla="*/ 0 h 4367958"/>
              <a:gd name="T2" fmla="*/ 599721 w 2015614"/>
              <a:gd name="T3" fmla="*/ 88598 h 4367958"/>
              <a:gd name="T4" fmla="*/ 1030287 w 2015614"/>
              <a:gd name="T5" fmla="*/ 1286669 h 4367958"/>
              <a:gd name="T6" fmla="*/ 599721 w 2015614"/>
              <a:gd name="T7" fmla="*/ 2484739 h 4367958"/>
              <a:gd name="T8" fmla="*/ 515144 w 2015614"/>
              <a:gd name="T9" fmla="*/ 2573337 h 4367958"/>
              <a:gd name="T10" fmla="*/ 430566 w 2015614"/>
              <a:gd name="T11" fmla="*/ 2484739 h 4367958"/>
              <a:gd name="T12" fmla="*/ 0 w 2015614"/>
              <a:gd name="T13" fmla="*/ 1286668 h 4367958"/>
              <a:gd name="T14" fmla="*/ 430566 w 2015614"/>
              <a:gd name="T15" fmla="*/ 885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8" name="直接连接符 7"/>
          <p:cNvCxnSpPr/>
          <p:nvPr userDrawn="1"/>
        </p:nvCxnSpPr>
        <p:spPr>
          <a:xfrm>
            <a:off x="830091" y="584963"/>
            <a:ext cx="8313909" cy="0"/>
          </a:xfrm>
          <a:prstGeom prst="line">
            <a:avLst/>
          </a:prstGeom>
          <a:noFill/>
          <a:ln w="19050" cap="flat" cmpd="sng" algn="ctr">
            <a:solidFill>
              <a:srgbClr val="319095"/>
            </a:solidFill>
            <a:prstDash val="solid"/>
            <a:miter lim="800000"/>
          </a:ln>
          <a:effectLst/>
        </p:spPr>
      </p:cxnSp>
      <p:grpSp>
        <p:nvGrpSpPr>
          <p:cNvPr id="14" name="组合 7"/>
          <p:cNvGrpSpPr>
            <a:grpSpLocks/>
          </p:cNvGrpSpPr>
          <p:nvPr userDrawn="1"/>
        </p:nvGrpSpPr>
        <p:grpSpPr bwMode="auto">
          <a:xfrm>
            <a:off x="180975" y="188640"/>
            <a:ext cx="682625" cy="628650"/>
            <a:chOff x="0" y="0"/>
            <a:chExt cx="821284" cy="758537"/>
          </a:xfrm>
        </p:grpSpPr>
        <p:grpSp>
          <p:nvGrpSpPr>
            <p:cNvPr id="15" name="组合 8"/>
            <p:cNvGrpSpPr>
              <a:grpSpLocks/>
            </p:cNvGrpSpPr>
            <p:nvPr/>
          </p:nvGrpSpPr>
          <p:grpSpPr bwMode="auto">
            <a:xfrm>
              <a:off x="0" y="0"/>
              <a:ext cx="821284" cy="642892"/>
              <a:chOff x="0" y="0"/>
              <a:chExt cx="945409" cy="740056"/>
            </a:xfrm>
          </p:grpSpPr>
          <p:grpSp>
            <p:nvGrpSpPr>
              <p:cNvPr id="17" name="组合 10"/>
              <p:cNvGrpSpPr>
                <a:grpSpLocks/>
              </p:cNvGrpSpPr>
              <p:nvPr/>
            </p:nvGrpSpPr>
            <p:grpSpPr bwMode="auto">
              <a:xfrm>
                <a:off x="0" y="0"/>
                <a:ext cx="945409" cy="629359"/>
                <a:chOff x="0" y="0"/>
                <a:chExt cx="945409" cy="629359"/>
              </a:xfrm>
            </p:grpSpPr>
            <p:sp>
              <p:nvSpPr>
                <p:cNvPr id="19" name="任意多边形 12"/>
                <p:cNvSpPr>
                  <a:spLocks noChangeArrowheads="1"/>
                </p:cNvSpPr>
                <p:nvPr/>
              </p:nvSpPr>
              <p:spPr bwMode="auto">
                <a:xfrm rot="-3146483">
                  <a:off x="284357" y="-284358"/>
                  <a:ext cx="376696" cy="945409"/>
                </a:xfrm>
                <a:custGeom>
                  <a:avLst/>
                  <a:gdLst>
                    <a:gd name="T0" fmla="*/ 188348 w 2015614"/>
                    <a:gd name="T1" fmla="*/ 0 h 4367958"/>
                    <a:gd name="T2" fmla="*/ 219272 w 2015614"/>
                    <a:gd name="T3" fmla="*/ 32550 h 4367958"/>
                    <a:gd name="T4" fmla="*/ 376696 w 2015614"/>
                    <a:gd name="T5" fmla="*/ 472705 h 4367958"/>
                    <a:gd name="T6" fmla="*/ 219272 w 2015614"/>
                    <a:gd name="T7" fmla="*/ 912859 h 4367958"/>
                    <a:gd name="T8" fmla="*/ 188348 w 2015614"/>
                    <a:gd name="T9" fmla="*/ 945409 h 4367958"/>
                    <a:gd name="T10" fmla="*/ 157424 w 2015614"/>
                    <a:gd name="T11" fmla="*/ 912859 h 4367958"/>
                    <a:gd name="T12" fmla="*/ 0 w 2015614"/>
                    <a:gd name="T13" fmla="*/ 472704 h 4367958"/>
                    <a:gd name="T14" fmla="*/ 157424 w 2015614"/>
                    <a:gd name="T15" fmla="*/ 32549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任意多边形 13"/>
                <p:cNvSpPr>
                  <a:spLocks noChangeArrowheads="1"/>
                </p:cNvSpPr>
                <p:nvPr/>
              </p:nvSpPr>
              <p:spPr bwMode="auto">
                <a:xfrm rot="-5400000">
                  <a:off x="291714" y="77705"/>
                  <a:ext cx="314355" cy="788949"/>
                </a:xfrm>
                <a:custGeom>
                  <a:avLst/>
                  <a:gdLst>
                    <a:gd name="T0" fmla="*/ 157178 w 2015614"/>
                    <a:gd name="T1" fmla="*/ 0 h 4367958"/>
                    <a:gd name="T2" fmla="*/ 182983 w 2015614"/>
                    <a:gd name="T3" fmla="*/ 27163 h 4367958"/>
                    <a:gd name="T4" fmla="*/ 314355 w 2015614"/>
                    <a:gd name="T5" fmla="*/ 394475 h 4367958"/>
                    <a:gd name="T6" fmla="*/ 182983 w 2015614"/>
                    <a:gd name="T7" fmla="*/ 761786 h 4367958"/>
                    <a:gd name="T8" fmla="*/ 157178 w 2015614"/>
                    <a:gd name="T9" fmla="*/ 788949 h 4367958"/>
                    <a:gd name="T10" fmla="*/ 131372 w 2015614"/>
                    <a:gd name="T11" fmla="*/ 761786 h 4367958"/>
                    <a:gd name="T12" fmla="*/ 0 w 2015614"/>
                    <a:gd name="T13" fmla="*/ 394474 h 4367958"/>
                    <a:gd name="T14" fmla="*/ 131372 w 2015614"/>
                    <a:gd name="T15" fmla="*/ 2716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8" name="任意多边形 11"/>
              <p:cNvSpPr>
                <a:spLocks noChangeArrowheads="1"/>
              </p:cNvSpPr>
              <p:nvPr/>
            </p:nvSpPr>
            <p:spPr bwMode="auto">
              <a:xfrm rot="-7236193">
                <a:off x="479955" y="339066"/>
                <a:ext cx="228500" cy="573475"/>
              </a:xfrm>
              <a:custGeom>
                <a:avLst/>
                <a:gdLst>
                  <a:gd name="T0" fmla="*/ 114250 w 2015614"/>
                  <a:gd name="T1" fmla="*/ 0 h 4367958"/>
                  <a:gd name="T2" fmla="*/ 133008 w 2015614"/>
                  <a:gd name="T3" fmla="*/ 19744 h 4367958"/>
                  <a:gd name="T4" fmla="*/ 228500 w 2015614"/>
                  <a:gd name="T5" fmla="*/ 286738 h 4367958"/>
                  <a:gd name="T6" fmla="*/ 133008 w 2015614"/>
                  <a:gd name="T7" fmla="*/ 553731 h 4367958"/>
                  <a:gd name="T8" fmla="*/ 114250 w 2015614"/>
                  <a:gd name="T9" fmla="*/ 573475 h 4367958"/>
                  <a:gd name="T10" fmla="*/ 95492 w 2015614"/>
                  <a:gd name="T11" fmla="*/ 553731 h 4367958"/>
                  <a:gd name="T12" fmla="*/ 0 w 2015614"/>
                  <a:gd name="T13" fmla="*/ 286737 h 4367958"/>
                  <a:gd name="T14" fmla="*/ 95492 w 2015614"/>
                  <a:gd name="T15" fmla="*/ 1974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16" name="任意多边形 9"/>
            <p:cNvSpPr>
              <a:spLocks noChangeArrowheads="1"/>
            </p:cNvSpPr>
            <p:nvPr/>
          </p:nvSpPr>
          <p:spPr bwMode="auto">
            <a:xfrm rot="-9094124">
              <a:off x="570556" y="384703"/>
              <a:ext cx="148954" cy="373834"/>
            </a:xfrm>
            <a:custGeom>
              <a:avLst/>
              <a:gdLst>
                <a:gd name="T0" fmla="*/ 74477 w 2015614"/>
                <a:gd name="T1" fmla="*/ 0 h 4367958"/>
                <a:gd name="T2" fmla="*/ 86705 w 2015614"/>
                <a:gd name="T3" fmla="*/ 12871 h 4367958"/>
                <a:gd name="T4" fmla="*/ 148954 w 2015614"/>
                <a:gd name="T5" fmla="*/ 186917 h 4367958"/>
                <a:gd name="T6" fmla="*/ 86705 w 2015614"/>
                <a:gd name="T7" fmla="*/ 360963 h 4367958"/>
                <a:gd name="T8" fmla="*/ 74477 w 2015614"/>
                <a:gd name="T9" fmla="*/ 373834 h 4367958"/>
                <a:gd name="T10" fmla="*/ 62249 w 2015614"/>
                <a:gd name="T11" fmla="*/ 360963 h 4367958"/>
                <a:gd name="T12" fmla="*/ 0 w 2015614"/>
                <a:gd name="T13" fmla="*/ 186917 h 4367958"/>
                <a:gd name="T14" fmla="*/ 62249 w 2015614"/>
                <a:gd name="T15" fmla="*/ 1287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grpSp>
        <p:nvGrpSpPr>
          <p:cNvPr id="24" name="组合 331"/>
          <p:cNvGrpSpPr>
            <a:grpSpLocks/>
          </p:cNvGrpSpPr>
          <p:nvPr userDrawn="1"/>
        </p:nvGrpSpPr>
        <p:grpSpPr bwMode="auto">
          <a:xfrm rot="7870731">
            <a:off x="8848797" y="418525"/>
            <a:ext cx="504916" cy="490675"/>
            <a:chOff x="0" y="0"/>
            <a:chExt cx="1238846" cy="1204002"/>
          </a:xfrm>
        </p:grpSpPr>
        <p:sp>
          <p:nvSpPr>
            <p:cNvPr id="25" name="任意多边形 332"/>
            <p:cNvSpPr>
              <a:spLocks noChangeArrowheads="1"/>
            </p:cNvSpPr>
            <p:nvPr/>
          </p:nvSpPr>
          <p:spPr bwMode="auto">
            <a:xfrm rot="-9659423">
              <a:off x="0" y="0"/>
              <a:ext cx="479732" cy="1204002"/>
            </a:xfrm>
            <a:custGeom>
              <a:avLst/>
              <a:gdLst>
                <a:gd name="T0" fmla="*/ 239866 w 2015614"/>
                <a:gd name="T1" fmla="*/ 0 h 4367958"/>
                <a:gd name="T2" fmla="*/ 279248 w 2015614"/>
                <a:gd name="T3" fmla="*/ 41453 h 4367958"/>
                <a:gd name="T4" fmla="*/ 479732 w 2015614"/>
                <a:gd name="T5" fmla="*/ 602001 h 4367958"/>
                <a:gd name="T6" fmla="*/ 279248 w 2015614"/>
                <a:gd name="T7" fmla="*/ 1162549 h 4367958"/>
                <a:gd name="T8" fmla="*/ 239866 w 2015614"/>
                <a:gd name="T9" fmla="*/ 1204002 h 4367958"/>
                <a:gd name="T10" fmla="*/ 200484 w 2015614"/>
                <a:gd name="T11" fmla="*/ 1162549 h 4367958"/>
                <a:gd name="T12" fmla="*/ 0 w 2015614"/>
                <a:gd name="T13" fmla="*/ 602001 h 4367958"/>
                <a:gd name="T14" fmla="*/ 200484 w 2015614"/>
                <a:gd name="T15" fmla="*/ 4145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6" name="任意多边形 333"/>
            <p:cNvSpPr>
              <a:spLocks noChangeArrowheads="1"/>
            </p:cNvSpPr>
            <p:nvPr/>
          </p:nvSpPr>
          <p:spPr bwMode="auto">
            <a:xfrm rot="7873660">
              <a:off x="396979" y="165848"/>
              <a:ext cx="479732" cy="1204002"/>
            </a:xfrm>
            <a:custGeom>
              <a:avLst/>
              <a:gdLst>
                <a:gd name="T0" fmla="*/ 239866 w 2015614"/>
                <a:gd name="T1" fmla="*/ 0 h 4367958"/>
                <a:gd name="T2" fmla="*/ 279248 w 2015614"/>
                <a:gd name="T3" fmla="*/ 41453 h 4367958"/>
                <a:gd name="T4" fmla="*/ 479732 w 2015614"/>
                <a:gd name="T5" fmla="*/ 602001 h 4367958"/>
                <a:gd name="T6" fmla="*/ 279248 w 2015614"/>
                <a:gd name="T7" fmla="*/ 1162549 h 4367958"/>
                <a:gd name="T8" fmla="*/ 239866 w 2015614"/>
                <a:gd name="T9" fmla="*/ 1204002 h 4367958"/>
                <a:gd name="T10" fmla="*/ 200484 w 2015614"/>
                <a:gd name="T11" fmla="*/ 1162549 h 4367958"/>
                <a:gd name="T12" fmla="*/ 0 w 2015614"/>
                <a:gd name="T13" fmla="*/ 602001 h 4367958"/>
                <a:gd name="T14" fmla="*/ 200484 w 2015614"/>
                <a:gd name="T15" fmla="*/ 41452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332378707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3" r:id="rId5"/>
    <p:sldLayoutId id="2147483655" r:id="rId6"/>
    <p:sldLayoutId id="2147483656"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jpe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24.jp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26.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25.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9.xml"/><Relationship Id="rId5" Type="http://schemas.openxmlformats.org/officeDocument/2006/relationships/tags" Target="../tags/tag6.xml"/><Relationship Id="rId15" Type="http://schemas.openxmlformats.org/officeDocument/2006/relationships/image" Target="../media/image28.png"/><Relationship Id="rId10" Type="http://schemas.openxmlformats.org/officeDocument/2006/relationships/slideLayout" Target="../slideLayouts/slideLayout6.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33.jp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image" Target="../media/image37.jpg"/><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notesSlide" Target="../notesSlides/notesSlide27.xml"/><Relationship Id="rId2" Type="http://schemas.openxmlformats.org/officeDocument/2006/relationships/tags" Target="../tags/tag12.xml"/><Relationship Id="rId16" Type="http://schemas.openxmlformats.org/officeDocument/2006/relationships/image" Target="../media/image40.jpg"/><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slideLayout" Target="../slideLayouts/slideLayout6.xml"/><Relationship Id="rId5" Type="http://schemas.openxmlformats.org/officeDocument/2006/relationships/tags" Target="../tags/tag15.xml"/><Relationship Id="rId15" Type="http://schemas.openxmlformats.org/officeDocument/2006/relationships/image" Target="../media/image39.jpeg"/><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jpg"/><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1.jpg"/><Relationship Id="rId4" Type="http://schemas.openxmlformats.org/officeDocument/2006/relationships/image" Target="../media/image5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notesSlide" Target="../notesSlides/notesSlide3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slideLayout" Target="../slideLayouts/slideLayout7.xml"/><Relationship Id="rId5" Type="http://schemas.openxmlformats.org/officeDocument/2006/relationships/tags" Target="../tags/tag25.xml"/><Relationship Id="rId10" Type="http://schemas.openxmlformats.org/officeDocument/2006/relationships/tags" Target="../tags/tag30.xml"/><Relationship Id="rId4" Type="http://schemas.openxmlformats.org/officeDocument/2006/relationships/tags" Target="../tags/tag24.xml"/><Relationship Id="rId9" Type="http://schemas.openxmlformats.org/officeDocument/2006/relationships/tags" Target="../tags/tag29.xml"/></Relationships>
</file>

<file path=ppt/slides/_rels/slide38.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image" Target="../media/image52.png"/><Relationship Id="rId5" Type="http://schemas.openxmlformats.org/officeDocument/2006/relationships/notesSlide" Target="../notesSlides/notesSlide38.xml"/><Relationship Id="rId4"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notesSlide" Target="../notesSlides/notesSlide43.xml"/><Relationship Id="rId16" Type="http://schemas.openxmlformats.org/officeDocument/2006/relationships/image" Target="../media/image66.png"/><Relationship Id="rId1" Type="http://schemas.openxmlformats.org/officeDocument/2006/relationships/slideLayout" Target="../slideLayouts/slideLayout1.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alphaModFix amt="49000"/>
            <a:lum/>
          </a:blip>
          <a:srcRect/>
          <a:tile tx="0" ty="0" sx="100000" sy="100000" flip="none" algn="tl"/>
        </a:blipFill>
        <a:effectLst/>
      </p:bgPr>
    </p:bg>
    <p:spTree>
      <p:nvGrpSpPr>
        <p:cNvPr id="1" name=""/>
        <p:cNvGrpSpPr/>
        <p:nvPr/>
      </p:nvGrpSpPr>
      <p:grpSpPr>
        <a:xfrm>
          <a:off x="0" y="0"/>
          <a:ext cx="0" cy="0"/>
          <a:chOff x="0" y="0"/>
          <a:chExt cx="0" cy="0"/>
        </a:xfrm>
      </p:grpSpPr>
      <p:grpSp>
        <p:nvGrpSpPr>
          <p:cNvPr id="67" name="组合 3"/>
          <p:cNvGrpSpPr>
            <a:grpSpLocks/>
          </p:cNvGrpSpPr>
          <p:nvPr/>
        </p:nvGrpSpPr>
        <p:grpSpPr bwMode="auto">
          <a:xfrm rot="19378643">
            <a:off x="6325321" y="4895640"/>
            <a:ext cx="4129441" cy="2514901"/>
            <a:chOff x="0" y="0"/>
            <a:chExt cx="22838079" cy="13375101"/>
          </a:xfrm>
        </p:grpSpPr>
        <p:grpSp>
          <p:nvGrpSpPr>
            <p:cNvPr id="68" name="花1"/>
            <p:cNvGrpSpPr>
              <a:grpSpLocks/>
            </p:cNvGrpSpPr>
            <p:nvPr/>
          </p:nvGrpSpPr>
          <p:grpSpPr bwMode="auto">
            <a:xfrm>
              <a:off x="7202181" y="7509015"/>
              <a:ext cx="8526317" cy="4848472"/>
              <a:chOff x="0" y="0"/>
              <a:chExt cx="8526317" cy="4848472"/>
            </a:xfrm>
          </p:grpSpPr>
          <p:sp>
            <p:nvSpPr>
              <p:cNvPr id="103" name="任意多边形 39"/>
              <p:cNvSpPr>
                <a:spLocks noChangeArrowheads="1"/>
              </p:cNvSpPr>
              <p:nvPr/>
            </p:nvSpPr>
            <p:spPr bwMode="auto">
              <a:xfrm>
                <a:off x="3229072" y="0"/>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4" name="任意多边形 40"/>
              <p:cNvSpPr>
                <a:spLocks noChangeArrowheads="1"/>
              </p:cNvSpPr>
              <p:nvPr/>
            </p:nvSpPr>
            <p:spPr bwMode="auto">
              <a:xfrm rot="-1737047">
                <a:off x="2179060" y="257122"/>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5" name="任意多边形 41"/>
              <p:cNvSpPr>
                <a:spLocks noChangeArrowheads="1"/>
              </p:cNvSpPr>
              <p:nvPr/>
            </p:nvSpPr>
            <p:spPr bwMode="auto">
              <a:xfrm rot="1791145">
                <a:off x="4222810" y="219293"/>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6" name="任意多边形 42"/>
              <p:cNvSpPr>
                <a:spLocks noChangeArrowheads="1"/>
              </p:cNvSpPr>
              <p:nvPr/>
            </p:nvSpPr>
            <p:spPr bwMode="auto">
              <a:xfrm rot="3361456">
                <a:off x="5057369" y="94846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7" name="任意多边形 43"/>
              <p:cNvSpPr>
                <a:spLocks noChangeArrowheads="1"/>
              </p:cNvSpPr>
              <p:nvPr/>
            </p:nvSpPr>
            <p:spPr bwMode="auto">
              <a:xfrm rot="-3570273">
                <a:off x="1487840" y="94877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8" name="任意多边形 44"/>
              <p:cNvSpPr>
                <a:spLocks noChangeArrowheads="1"/>
              </p:cNvSpPr>
              <p:nvPr/>
            </p:nvSpPr>
            <p:spPr bwMode="auto">
              <a:xfrm rot="4636883">
                <a:off x="5334531" y="1656686"/>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9" name="任意多边形 45"/>
              <p:cNvSpPr>
                <a:spLocks noChangeArrowheads="1"/>
              </p:cNvSpPr>
              <p:nvPr/>
            </p:nvSpPr>
            <p:spPr bwMode="auto">
              <a:xfrm rot="-4621425">
                <a:off x="1176172" y="1648119"/>
                <a:ext cx="2015614" cy="4367958"/>
              </a:xfrm>
              <a:custGeom>
                <a:avLst/>
                <a:gdLst>
                  <a:gd name="T0" fmla="*/ 1007807 w 2015614"/>
                  <a:gd name="T1" fmla="*/ 0 h 4367958"/>
                  <a:gd name="T2" fmla="*/ 1173272 w 2015614"/>
                  <a:gd name="T3" fmla="*/ 150385 h 4367958"/>
                  <a:gd name="T4" fmla="*/ 2015614 w 2015614"/>
                  <a:gd name="T5" fmla="*/ 2183979 h 4367958"/>
                  <a:gd name="T6" fmla="*/ 1173272 w 2015614"/>
                  <a:gd name="T7" fmla="*/ 4217573 h 4367958"/>
                  <a:gd name="T8" fmla="*/ 1007808 w 2015614"/>
                  <a:gd name="T9" fmla="*/ 4367958 h 4367958"/>
                  <a:gd name="T10" fmla="*/ 842342 w 2015614"/>
                  <a:gd name="T11" fmla="*/ 4217572 h 4367958"/>
                  <a:gd name="T12" fmla="*/ 0 w 2015614"/>
                  <a:gd name="T13" fmla="*/ 2183978 h 4367958"/>
                  <a:gd name="T14" fmla="*/ 842342 w 2015614"/>
                  <a:gd name="T15" fmla="*/ 15038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C1FFEF"/>
                  </a:gs>
                  <a:gs pos="56599">
                    <a:srgbClr val="ADB5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69" name="花2"/>
            <p:cNvGrpSpPr>
              <a:grpSpLocks/>
            </p:cNvGrpSpPr>
            <p:nvPr/>
          </p:nvGrpSpPr>
          <p:grpSpPr bwMode="auto">
            <a:xfrm>
              <a:off x="4953333" y="5453466"/>
              <a:ext cx="12996258" cy="7478907"/>
              <a:chOff x="0" y="0"/>
              <a:chExt cx="12996258" cy="7478907"/>
            </a:xfrm>
          </p:grpSpPr>
          <p:sp>
            <p:nvSpPr>
              <p:cNvPr id="95" name="任意多边形 31"/>
              <p:cNvSpPr>
                <a:spLocks noChangeArrowheads="1"/>
              </p:cNvSpPr>
              <p:nvPr/>
            </p:nvSpPr>
            <p:spPr bwMode="auto">
              <a:xfrm rot="-861973">
                <a:off x="4521405" y="24568"/>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6" name="任意多边形 32"/>
              <p:cNvSpPr>
                <a:spLocks noChangeArrowheads="1"/>
              </p:cNvSpPr>
              <p:nvPr/>
            </p:nvSpPr>
            <p:spPr bwMode="auto">
              <a:xfrm rot="852536">
                <a:off x="6126547" y="0"/>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A1DBB3"/>
                  </a:gs>
                  <a:gs pos="76999">
                    <a:srgbClr val="9FB7DD"/>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7" name="任意多边形 33"/>
              <p:cNvSpPr>
                <a:spLocks noChangeArrowheads="1"/>
              </p:cNvSpPr>
              <p:nvPr/>
            </p:nvSpPr>
            <p:spPr bwMode="auto">
              <a:xfrm rot="2517796">
                <a:off x="7568389" y="70660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8" name="任意多边形 34"/>
              <p:cNvSpPr>
                <a:spLocks noChangeArrowheads="1"/>
              </p:cNvSpPr>
              <p:nvPr/>
            </p:nvSpPr>
            <p:spPr bwMode="auto">
              <a:xfrm rot="-2545862">
                <a:off x="3137550" y="74914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5D19D"/>
                  </a:gs>
                  <a:gs pos="53000">
                    <a:srgbClr val="86A4D4"/>
                  </a:gs>
                  <a:gs pos="100000">
                    <a:srgbClr val="8E7D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9" name="任意多边形 35"/>
              <p:cNvSpPr>
                <a:spLocks noChangeArrowheads="1"/>
              </p:cNvSpPr>
              <p:nvPr/>
            </p:nvSpPr>
            <p:spPr bwMode="auto">
              <a:xfrm rot="-4040629">
                <a:off x="2237801" y="2128186"/>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0" name="任意多边形 36"/>
              <p:cNvSpPr>
                <a:spLocks noChangeArrowheads="1"/>
              </p:cNvSpPr>
              <p:nvPr/>
            </p:nvSpPr>
            <p:spPr bwMode="auto">
              <a:xfrm rot="4135283">
                <a:off x="8404699" y="2088676"/>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09ECE"/>
                  </a:gs>
                  <a:gs pos="100000">
                    <a:srgbClr val="8E7ECC"/>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1" name="任意多边形 37"/>
              <p:cNvSpPr>
                <a:spLocks noChangeArrowheads="1"/>
              </p:cNvSpPr>
              <p:nvPr/>
            </p:nvSpPr>
            <p:spPr bwMode="auto">
              <a:xfrm rot="5400000">
                <a:off x="8578213" y="3060860"/>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EB3DC"/>
                  </a:gs>
                  <a:gs pos="7100">
                    <a:srgbClr val="9EB3DC"/>
                  </a:gs>
                  <a:gs pos="100000">
                    <a:srgbClr val="8E7BCB"/>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102" name="任意多边形 38"/>
              <p:cNvSpPr>
                <a:spLocks noChangeArrowheads="1"/>
              </p:cNvSpPr>
              <p:nvPr/>
            </p:nvSpPr>
            <p:spPr bwMode="auto">
              <a:xfrm rot="-5227570">
                <a:off x="2098401" y="2957215"/>
                <a:ext cx="2319644" cy="6516445"/>
              </a:xfrm>
              <a:custGeom>
                <a:avLst/>
                <a:gdLst>
                  <a:gd name="T0" fmla="*/ 1159822 w 2015614"/>
                  <a:gd name="T1" fmla="*/ 0 h 4367958"/>
                  <a:gd name="T2" fmla="*/ 1350245 w 2015614"/>
                  <a:gd name="T3" fmla="*/ 224356 h 4367958"/>
                  <a:gd name="T4" fmla="*/ 2319644 w 2015614"/>
                  <a:gd name="T5" fmla="*/ 3258223 h 4367958"/>
                  <a:gd name="T6" fmla="*/ 1350245 w 2015614"/>
                  <a:gd name="T7" fmla="*/ 6292089 h 4367958"/>
                  <a:gd name="T8" fmla="*/ 1159823 w 2015614"/>
                  <a:gd name="T9" fmla="*/ 6516445 h 4367958"/>
                  <a:gd name="T10" fmla="*/ 969399 w 2015614"/>
                  <a:gd name="T11" fmla="*/ 6292088 h 4367958"/>
                  <a:gd name="T12" fmla="*/ 0 w 2015614"/>
                  <a:gd name="T13" fmla="*/ 3258221 h 4367958"/>
                  <a:gd name="T14" fmla="*/ 969399 w 2015614"/>
                  <a:gd name="T15" fmla="*/ 22435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9DB0DB"/>
                  </a:gs>
                  <a:gs pos="10599">
                    <a:srgbClr val="9DB0DB"/>
                  </a:gs>
                  <a:gs pos="100000">
                    <a:srgbClr val="8D75C9"/>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0" name="花3"/>
            <p:cNvGrpSpPr>
              <a:grpSpLocks/>
            </p:cNvGrpSpPr>
            <p:nvPr/>
          </p:nvGrpSpPr>
          <p:grpSpPr bwMode="auto">
            <a:xfrm>
              <a:off x="2198018" y="2547784"/>
              <a:ext cx="18624069" cy="10634847"/>
              <a:chOff x="0" y="0"/>
              <a:chExt cx="18624069" cy="10634847"/>
            </a:xfrm>
          </p:grpSpPr>
          <p:sp>
            <p:nvSpPr>
              <p:cNvPr id="88" name="任意多边形 24"/>
              <p:cNvSpPr>
                <a:spLocks noChangeArrowheads="1"/>
              </p:cNvSpPr>
              <p:nvPr/>
            </p:nvSpPr>
            <p:spPr bwMode="auto">
              <a:xfrm rot="1690499">
                <a:off x="9672003" y="592094"/>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9" name="任意多边形 25"/>
              <p:cNvSpPr>
                <a:spLocks noChangeArrowheads="1"/>
              </p:cNvSpPr>
              <p:nvPr/>
            </p:nvSpPr>
            <p:spPr bwMode="auto">
              <a:xfrm>
                <a:off x="7484067" y="0"/>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2CAB3"/>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0" name="任意多边形 26"/>
              <p:cNvSpPr>
                <a:spLocks noChangeArrowheads="1"/>
              </p:cNvSpPr>
              <p:nvPr/>
            </p:nvSpPr>
            <p:spPr bwMode="auto">
              <a:xfrm rot="-1707563">
                <a:off x="5277014" y="595259"/>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50BB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1" name="任意多边形 27"/>
              <p:cNvSpPr>
                <a:spLocks noChangeArrowheads="1"/>
              </p:cNvSpPr>
              <p:nvPr/>
            </p:nvSpPr>
            <p:spPr bwMode="auto">
              <a:xfrm rot="3302765">
                <a:off x="11318194" y="2083217"/>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2" name="任意多边形 28"/>
              <p:cNvSpPr>
                <a:spLocks noChangeArrowheads="1"/>
              </p:cNvSpPr>
              <p:nvPr/>
            </p:nvSpPr>
            <p:spPr bwMode="auto">
              <a:xfrm rot="-3463740">
                <a:off x="3817346" y="2154199"/>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75FFBA"/>
                  </a:gs>
                  <a:gs pos="46999">
                    <a:srgbClr val="229D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3" name="任意多边形 29"/>
              <p:cNvSpPr>
                <a:spLocks noChangeArrowheads="1"/>
              </p:cNvSpPr>
              <p:nvPr/>
            </p:nvSpPr>
            <p:spPr bwMode="auto">
              <a:xfrm rot="-4982836">
                <a:off x="2864283" y="4161941"/>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4" name="任意多边形 30"/>
              <p:cNvSpPr>
                <a:spLocks noChangeArrowheads="1"/>
              </p:cNvSpPr>
              <p:nvPr/>
            </p:nvSpPr>
            <p:spPr bwMode="auto">
              <a:xfrm rot="5131814">
                <a:off x="12208442" y="4219220"/>
                <a:ext cx="3551344" cy="9279910"/>
              </a:xfrm>
              <a:custGeom>
                <a:avLst/>
                <a:gdLst>
                  <a:gd name="T0" fmla="*/ 1775672 w 2015614"/>
                  <a:gd name="T1" fmla="*/ 0 h 4367958"/>
                  <a:gd name="T2" fmla="*/ 2067208 w 2015614"/>
                  <a:gd name="T3" fmla="*/ 319499 h 4367958"/>
                  <a:gd name="T4" fmla="*/ 3551344 w 2015614"/>
                  <a:gd name="T5" fmla="*/ 4639955 h 4367958"/>
                  <a:gd name="T6" fmla="*/ 2067208 w 2015614"/>
                  <a:gd name="T7" fmla="*/ 8960411 h 4367958"/>
                  <a:gd name="T8" fmla="*/ 1775674 w 2015614"/>
                  <a:gd name="T9" fmla="*/ 9279910 h 4367958"/>
                  <a:gd name="T10" fmla="*/ 1484136 w 2015614"/>
                  <a:gd name="T11" fmla="*/ 8960409 h 4367958"/>
                  <a:gd name="T12" fmla="*/ 0 w 2015614"/>
                  <a:gd name="T13" fmla="*/ 4639953 h 4367958"/>
                  <a:gd name="T14" fmla="*/ 1484136 w 2015614"/>
                  <a:gd name="T15" fmla="*/ 3194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86A4D4"/>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1" name="花4"/>
            <p:cNvGrpSpPr>
              <a:grpSpLocks/>
            </p:cNvGrpSpPr>
            <p:nvPr/>
          </p:nvGrpSpPr>
          <p:grpSpPr bwMode="auto">
            <a:xfrm>
              <a:off x="0" y="0"/>
              <a:ext cx="22838079" cy="13375101"/>
              <a:chOff x="0" y="0"/>
              <a:chExt cx="22838079" cy="13375101"/>
            </a:xfrm>
          </p:grpSpPr>
          <p:sp>
            <p:nvSpPr>
              <p:cNvPr id="82" name="任意多边形 18"/>
              <p:cNvSpPr>
                <a:spLocks noChangeArrowheads="1"/>
              </p:cNvSpPr>
              <p:nvPr/>
            </p:nvSpPr>
            <p:spPr bwMode="auto">
              <a:xfrm rot="-951352">
                <a:off x="7989869" y="8900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3" name="任意多边形 19"/>
              <p:cNvSpPr>
                <a:spLocks noChangeArrowheads="1"/>
              </p:cNvSpPr>
              <p:nvPr/>
            </p:nvSpPr>
            <p:spPr bwMode="auto">
              <a:xfrm rot="1075034">
                <a:off x="11397066" y="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5AF878"/>
                  </a:gs>
                  <a:gs pos="31000">
                    <a:srgbClr val="5AF878"/>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4" name="任意多边形 20"/>
              <p:cNvSpPr>
                <a:spLocks noChangeArrowheads="1"/>
              </p:cNvSpPr>
              <p:nvPr/>
            </p:nvSpPr>
            <p:spPr bwMode="auto">
              <a:xfrm rot="2492382">
                <a:off x="13605991" y="1467639"/>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5" name="任意多边形 21"/>
              <p:cNvSpPr>
                <a:spLocks noChangeArrowheads="1"/>
              </p:cNvSpPr>
              <p:nvPr/>
            </p:nvSpPr>
            <p:spPr bwMode="auto">
              <a:xfrm rot="-2651627">
                <a:off x="5559233" y="1467641"/>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6" name="任意多边形 22"/>
              <p:cNvSpPr>
                <a:spLocks noChangeArrowheads="1"/>
              </p:cNvSpPr>
              <p:nvPr/>
            </p:nvSpPr>
            <p:spPr bwMode="auto">
              <a:xfrm rot="4080311">
                <a:off x="15091029" y="3603010"/>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7" name="任意多边形 23"/>
              <p:cNvSpPr>
                <a:spLocks noChangeArrowheads="1"/>
              </p:cNvSpPr>
              <p:nvPr/>
            </p:nvSpPr>
            <p:spPr bwMode="auto">
              <a:xfrm rot="-4337950">
                <a:off x="4160410" y="4017565"/>
                <a:ext cx="3586635" cy="11907460"/>
              </a:xfrm>
              <a:custGeom>
                <a:avLst/>
                <a:gdLst>
                  <a:gd name="T0" fmla="*/ 1793318 w 2015614"/>
                  <a:gd name="T1" fmla="*/ 0 h 4367958"/>
                  <a:gd name="T2" fmla="*/ 2087750 w 2015614"/>
                  <a:gd name="T3" fmla="*/ 409964 h 4367958"/>
                  <a:gd name="T4" fmla="*/ 3586635 w 2015614"/>
                  <a:gd name="T5" fmla="*/ 5953730 h 4367958"/>
                  <a:gd name="T6" fmla="*/ 2087750 w 2015614"/>
                  <a:gd name="T7" fmla="*/ 11497496 h 4367958"/>
                  <a:gd name="T8" fmla="*/ 1793319 w 2015614"/>
                  <a:gd name="T9" fmla="*/ 11907460 h 4367958"/>
                  <a:gd name="T10" fmla="*/ 1498885 w 2015614"/>
                  <a:gd name="T11" fmla="*/ 11497494 h 4367958"/>
                  <a:gd name="T12" fmla="*/ 0 w 2015614"/>
                  <a:gd name="T13" fmla="*/ 5953727 h 4367958"/>
                  <a:gd name="T14" fmla="*/ 1498885 w 2015614"/>
                  <a:gd name="T15" fmla="*/ 40996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A80D0"/>
                  </a:gs>
                  <a:gs pos="31000">
                    <a:srgbClr val="0A80D0"/>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nvGrpSpPr>
            <p:cNvPr id="72" name="组合 8"/>
            <p:cNvGrpSpPr>
              <a:grpSpLocks/>
            </p:cNvGrpSpPr>
            <p:nvPr/>
          </p:nvGrpSpPr>
          <p:grpSpPr bwMode="auto">
            <a:xfrm>
              <a:off x="8336499" y="8592907"/>
              <a:ext cx="6171429" cy="3725279"/>
              <a:chOff x="0" y="0"/>
              <a:chExt cx="6171429" cy="3725279"/>
            </a:xfrm>
          </p:grpSpPr>
          <p:sp>
            <p:nvSpPr>
              <p:cNvPr id="73" name="任意多边形 9"/>
              <p:cNvSpPr>
                <a:spLocks noChangeArrowheads="1"/>
              </p:cNvSpPr>
              <p:nvPr/>
            </p:nvSpPr>
            <p:spPr bwMode="auto">
              <a:xfrm>
                <a:off x="2811727" y="0"/>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 name="任意多边形 10"/>
              <p:cNvSpPr>
                <a:spLocks noChangeArrowheads="1"/>
              </p:cNvSpPr>
              <p:nvPr/>
            </p:nvSpPr>
            <p:spPr bwMode="auto">
              <a:xfrm rot="1072922">
                <a:off x="3326377" y="99091"/>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5" name="任意多边形 11"/>
              <p:cNvSpPr>
                <a:spLocks noChangeArrowheads="1"/>
              </p:cNvSpPr>
              <p:nvPr/>
            </p:nvSpPr>
            <p:spPr bwMode="auto">
              <a:xfrm rot="-1120856">
                <a:off x="2299552" y="120468"/>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6" name="任意多边形 12"/>
              <p:cNvSpPr>
                <a:spLocks noChangeArrowheads="1"/>
              </p:cNvSpPr>
              <p:nvPr/>
            </p:nvSpPr>
            <p:spPr bwMode="auto">
              <a:xfrm rot="1888215">
                <a:off x="3688746" y="361657"/>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7" name="任意多边形 13"/>
              <p:cNvSpPr>
                <a:spLocks noChangeArrowheads="1"/>
              </p:cNvSpPr>
              <p:nvPr/>
            </p:nvSpPr>
            <p:spPr bwMode="auto">
              <a:xfrm rot="-2097898">
                <a:off x="1905508" y="367332"/>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8" name="任意多边形 14"/>
              <p:cNvSpPr>
                <a:spLocks noChangeArrowheads="1"/>
              </p:cNvSpPr>
              <p:nvPr/>
            </p:nvSpPr>
            <p:spPr bwMode="auto">
              <a:xfrm rot="2750473">
                <a:off x="3928352" y="629884"/>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9" name="任意多边形 15"/>
              <p:cNvSpPr>
                <a:spLocks noChangeArrowheads="1"/>
              </p:cNvSpPr>
              <p:nvPr/>
            </p:nvSpPr>
            <p:spPr bwMode="auto">
              <a:xfrm rot="3552968">
                <a:off x="4194790" y="871489"/>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0" name="任意多边形 16"/>
              <p:cNvSpPr>
                <a:spLocks noChangeArrowheads="1"/>
              </p:cNvSpPr>
              <p:nvPr/>
            </p:nvSpPr>
            <p:spPr bwMode="auto">
              <a:xfrm rot="-2984903">
                <a:off x="1577950" y="661526"/>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81" name="任意多边形 17"/>
              <p:cNvSpPr>
                <a:spLocks noChangeArrowheads="1"/>
              </p:cNvSpPr>
              <p:nvPr/>
            </p:nvSpPr>
            <p:spPr bwMode="auto">
              <a:xfrm rot="-3649673">
                <a:off x="1381310" y="953545"/>
                <a:ext cx="595327" cy="3357947"/>
              </a:xfrm>
              <a:custGeom>
                <a:avLst/>
                <a:gdLst>
                  <a:gd name="T0" fmla="*/ 297664 w 2015614"/>
                  <a:gd name="T1" fmla="*/ 0 h 4367958"/>
                  <a:gd name="T2" fmla="*/ 346535 w 2015614"/>
                  <a:gd name="T3" fmla="*/ 115611 h 4367958"/>
                  <a:gd name="T4" fmla="*/ 595327 w 2015614"/>
                  <a:gd name="T5" fmla="*/ 1678974 h 4367958"/>
                  <a:gd name="T6" fmla="*/ 346535 w 2015614"/>
                  <a:gd name="T7" fmla="*/ 3242336 h 4367958"/>
                  <a:gd name="T8" fmla="*/ 297664 w 2015614"/>
                  <a:gd name="T9" fmla="*/ 3357947 h 4367958"/>
                  <a:gd name="T10" fmla="*/ 248792 w 2015614"/>
                  <a:gd name="T11" fmla="*/ 3242335 h 4367958"/>
                  <a:gd name="T12" fmla="*/ 0 w 2015614"/>
                  <a:gd name="T13" fmla="*/ 1678973 h 4367958"/>
                  <a:gd name="T14" fmla="*/ 248792 w 2015614"/>
                  <a:gd name="T15" fmla="*/ 1156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FFFFFF">
                  <a:alpha val="14117"/>
                </a:srgbClr>
              </a:soli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grpSp>
      <p:sp>
        <p:nvSpPr>
          <p:cNvPr id="36" name="任意多边形 60"/>
          <p:cNvSpPr>
            <a:spLocks noChangeArrowheads="1"/>
          </p:cNvSpPr>
          <p:nvPr/>
        </p:nvSpPr>
        <p:spPr bwMode="auto">
          <a:xfrm rot="14226372">
            <a:off x="2700338" y="5465763"/>
            <a:ext cx="1030287" cy="2573337"/>
          </a:xfrm>
          <a:custGeom>
            <a:avLst/>
            <a:gdLst>
              <a:gd name="T0" fmla="*/ 515144 w 2015614"/>
              <a:gd name="T1" fmla="*/ 0 h 4367958"/>
              <a:gd name="T2" fmla="*/ 599721 w 2015614"/>
              <a:gd name="T3" fmla="*/ 88598 h 4367958"/>
              <a:gd name="T4" fmla="*/ 1030287 w 2015614"/>
              <a:gd name="T5" fmla="*/ 1286669 h 4367958"/>
              <a:gd name="T6" fmla="*/ 599721 w 2015614"/>
              <a:gd name="T7" fmla="*/ 2484739 h 4367958"/>
              <a:gd name="T8" fmla="*/ 515144 w 2015614"/>
              <a:gd name="T9" fmla="*/ 2573337 h 4367958"/>
              <a:gd name="T10" fmla="*/ 430566 w 2015614"/>
              <a:gd name="T11" fmla="*/ 2484739 h 4367958"/>
              <a:gd name="T12" fmla="*/ 0 w 2015614"/>
              <a:gd name="T13" fmla="*/ 1286668 h 4367958"/>
              <a:gd name="T14" fmla="*/ 430566 w 2015614"/>
              <a:gd name="T15" fmla="*/ 88597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solidFill>
            <a:srgbClr val="D6F4EE">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9" name="TextBox 8"/>
          <p:cNvSpPr txBox="1"/>
          <p:nvPr/>
        </p:nvSpPr>
        <p:spPr>
          <a:xfrm>
            <a:off x="3138185" y="2745430"/>
            <a:ext cx="5793374" cy="923330"/>
          </a:xfrm>
          <a:prstGeom prst="rect">
            <a:avLst/>
          </a:prstGeom>
        </p:spPr>
        <p:txBody>
          <a:bodyPr wrap="square">
            <a:spAutoFit/>
          </a:bodyPr>
          <a:lstStyle>
            <a:defPPr>
              <a:defRPr lang="zh-CN"/>
            </a:defPPr>
            <a:lvl1pPr fontAlgn="base">
              <a:spcBef>
                <a:spcPct val="0"/>
              </a:spcBef>
              <a:spcAft>
                <a:spcPct val="0"/>
              </a:spcAft>
              <a:defRPr sz="4400" b="1">
                <a:gradFill>
                  <a:gsLst>
                    <a:gs pos="44000">
                      <a:schemeClr val="accent3"/>
                    </a:gs>
                    <a:gs pos="0">
                      <a:schemeClr val="accent1"/>
                    </a:gs>
                    <a:gs pos="93750">
                      <a:schemeClr val="accent5"/>
                    </a:gs>
                    <a:gs pos="74000">
                      <a:schemeClr val="accent4"/>
                    </a:gs>
                  </a:gsLst>
                  <a:lin ang="2700000" scaled="0"/>
                </a:gradFill>
                <a:latin typeface="微软雅黑" pitchFamily="34" charset="-122"/>
                <a:ea typeface="微软雅黑" pitchFamily="34" charset="-122"/>
              </a:defRPr>
            </a:lvl1pPr>
            <a:lvl2pPr fontAlgn="base">
              <a:spcBef>
                <a:spcPct val="0"/>
              </a:spcBef>
              <a:spcAft>
                <a:spcPct val="0"/>
              </a:spcAft>
              <a:defRPr>
                <a:latin typeface="Calibri" pitchFamily="34" charset="0"/>
                <a:ea typeface="宋体" charset="-122"/>
              </a:defRPr>
            </a:lvl2pPr>
            <a:lvl3pPr fontAlgn="base">
              <a:spcBef>
                <a:spcPct val="0"/>
              </a:spcBef>
              <a:spcAft>
                <a:spcPct val="0"/>
              </a:spcAft>
              <a:defRPr>
                <a:latin typeface="Calibri" pitchFamily="34" charset="0"/>
                <a:ea typeface="宋体" charset="-122"/>
              </a:defRPr>
            </a:lvl3pPr>
            <a:lvl4pPr fontAlgn="base">
              <a:spcBef>
                <a:spcPct val="0"/>
              </a:spcBef>
              <a:spcAft>
                <a:spcPct val="0"/>
              </a:spcAft>
              <a:defRPr>
                <a:latin typeface="Calibri" pitchFamily="34" charset="0"/>
                <a:ea typeface="宋体" charset="-122"/>
              </a:defRPr>
            </a:lvl4pPr>
            <a:lvl5pPr fontAlgn="base">
              <a:spcBef>
                <a:spcPct val="0"/>
              </a:spcBef>
              <a:spcAft>
                <a:spcPct val="0"/>
              </a:spcAft>
              <a:defRPr>
                <a:latin typeface="Calibri" pitchFamily="34" charset="0"/>
                <a:ea typeface="宋体" charset="-122"/>
              </a:defRPr>
            </a:lvl5pPr>
            <a:lvl6pPr>
              <a:defRPr>
                <a:latin typeface="Calibri" pitchFamily="34" charset="0"/>
                <a:ea typeface="宋体" charset="-122"/>
              </a:defRPr>
            </a:lvl6pPr>
            <a:lvl7pPr>
              <a:defRPr>
                <a:latin typeface="Calibri" pitchFamily="34" charset="0"/>
                <a:ea typeface="宋体" charset="-122"/>
              </a:defRPr>
            </a:lvl7pPr>
            <a:lvl8pPr>
              <a:defRPr>
                <a:latin typeface="Calibri" pitchFamily="34" charset="0"/>
                <a:ea typeface="宋体" charset="-122"/>
              </a:defRPr>
            </a:lvl8pPr>
            <a:lvl9pPr>
              <a:defRPr>
                <a:latin typeface="Calibri" pitchFamily="34" charset="0"/>
                <a:ea typeface="宋体" charset="-122"/>
              </a:defRPr>
            </a:lvl9pPr>
          </a:lstStyle>
          <a:p>
            <a:r>
              <a:rPr lang="zh-CN" altLang="en-US" sz="5400" noProof="1" smtClean="0">
                <a:ln w="3175">
                  <a:solidFill>
                    <a:schemeClr val="bg1"/>
                  </a:solidFill>
                </a:ln>
                <a:gradFill flip="none" rotWithShape="1">
                  <a:gsLst>
                    <a:gs pos="44000">
                      <a:schemeClr val="accent3"/>
                    </a:gs>
                    <a:gs pos="0">
                      <a:schemeClr val="accent1"/>
                    </a:gs>
                    <a:gs pos="93750">
                      <a:schemeClr val="accent5"/>
                    </a:gs>
                    <a:gs pos="74000">
                      <a:schemeClr val="accent4"/>
                    </a:gs>
                  </a:gsLst>
                  <a:path path="circle">
                    <a:fillToRect l="100000" b="100000"/>
                  </a:path>
                  <a:tileRect t="-100000" r="-100000"/>
                </a:gradFill>
                <a:effectLst>
                  <a:innerShdw blurRad="63500" dist="50800" dir="16200000">
                    <a:prstClr val="black">
                      <a:alpha val="50000"/>
                    </a:prstClr>
                  </a:innerShdw>
                </a:effectLst>
                <a:latin typeface="华康雅宋体W9(P)" panose="02020900000000000000" pitchFamily="18" charset="-122"/>
                <a:ea typeface="华康雅宋体W9(P)" panose="02020900000000000000" pitchFamily="18" charset="-122"/>
              </a:rPr>
              <a:t>此处输入你的课题</a:t>
            </a:r>
            <a:endParaRPr lang="zh-CN" altLang="en-US" sz="5400" noProof="1">
              <a:ln w="3175">
                <a:solidFill>
                  <a:schemeClr val="bg1"/>
                </a:solidFill>
              </a:ln>
              <a:gradFill flip="none" rotWithShape="1">
                <a:gsLst>
                  <a:gs pos="44000">
                    <a:schemeClr val="accent3"/>
                  </a:gs>
                  <a:gs pos="0">
                    <a:schemeClr val="accent1"/>
                  </a:gs>
                  <a:gs pos="93750">
                    <a:schemeClr val="accent5"/>
                  </a:gs>
                  <a:gs pos="74000">
                    <a:schemeClr val="accent4"/>
                  </a:gs>
                </a:gsLst>
                <a:path path="circle">
                  <a:fillToRect l="100000" b="100000"/>
                </a:path>
                <a:tileRect t="-100000" r="-100000"/>
              </a:gradFill>
              <a:effectLst>
                <a:innerShdw blurRad="63500" dist="50800" dir="16200000">
                  <a:prstClr val="black">
                    <a:alpha val="50000"/>
                  </a:prstClr>
                </a:innerShdw>
              </a:effectLst>
              <a:latin typeface="华康雅宋体W9(P)" panose="02020900000000000000" pitchFamily="18" charset="-122"/>
              <a:ea typeface="华康雅宋体W9(P)" panose="02020900000000000000" pitchFamily="18" charset="-122"/>
            </a:endParaRPr>
          </a:p>
        </p:txBody>
      </p:sp>
      <p:sp>
        <p:nvSpPr>
          <p:cNvPr id="11" name="TextBox 10"/>
          <p:cNvSpPr txBox="1"/>
          <p:nvPr/>
        </p:nvSpPr>
        <p:spPr>
          <a:xfrm>
            <a:off x="3644846" y="2212461"/>
            <a:ext cx="4482741" cy="492443"/>
          </a:xfrm>
          <a:prstGeom prst="rect">
            <a:avLst/>
          </a:prstGeom>
          <a:noFill/>
        </p:spPr>
        <p:txBody>
          <a:bodyPr wrap="square" lIns="0" tIns="0" rIns="0" bIns="0" rtlCol="0">
            <a:spAutoFit/>
          </a:bodyPr>
          <a:lstStyle/>
          <a:p>
            <a:r>
              <a:rPr lang="en-US" altLang="zh-CN" sz="3200" dirty="0" smtClean="0">
                <a:solidFill>
                  <a:schemeClr val="accent1">
                    <a:lumMod val="50000"/>
                  </a:schemeClr>
                </a:solidFill>
                <a:latin typeface="华文行楷" pitchFamily="2" charset="-122"/>
                <a:ea typeface="华文行楷" pitchFamily="2" charset="-122"/>
                <a:cs typeface="Open Sans Semibold" pitchFamily="34" charset="0"/>
              </a:rPr>
              <a:t>《</a:t>
            </a:r>
            <a:r>
              <a:rPr lang="zh-CN" altLang="en-US" sz="3200" dirty="0" smtClean="0">
                <a:solidFill>
                  <a:schemeClr val="accent1">
                    <a:lumMod val="50000"/>
                  </a:schemeClr>
                </a:solidFill>
                <a:latin typeface="华文行楷" pitchFamily="2" charset="-122"/>
                <a:ea typeface="华文行楷" pitchFamily="2" charset="-122"/>
                <a:cs typeface="Open Sans Semibold" pitchFamily="34" charset="0"/>
              </a:rPr>
              <a:t>课程名称</a:t>
            </a:r>
            <a:r>
              <a:rPr lang="en-US" altLang="zh-CN" sz="3200" dirty="0" smtClean="0">
                <a:solidFill>
                  <a:schemeClr val="accent1">
                    <a:lumMod val="50000"/>
                  </a:schemeClr>
                </a:solidFill>
                <a:latin typeface="华文行楷" pitchFamily="2" charset="-122"/>
                <a:ea typeface="华文行楷" pitchFamily="2" charset="-122"/>
                <a:cs typeface="Open Sans Semibold" pitchFamily="34" charset="0"/>
              </a:rPr>
              <a:t>》·</a:t>
            </a:r>
            <a:r>
              <a:rPr lang="zh-CN" altLang="en-US" sz="3200" dirty="0" smtClean="0">
                <a:solidFill>
                  <a:schemeClr val="accent1">
                    <a:lumMod val="50000"/>
                  </a:schemeClr>
                </a:solidFill>
                <a:latin typeface="华文行楷" pitchFamily="2" charset="-122"/>
                <a:ea typeface="华文行楷" pitchFamily="2" charset="-122"/>
                <a:cs typeface="Open Sans Semibold" pitchFamily="34" charset="0"/>
              </a:rPr>
              <a:t>副标题</a:t>
            </a:r>
          </a:p>
        </p:txBody>
      </p:sp>
      <p:pic>
        <p:nvPicPr>
          <p:cNvPr id="22" name="M01-06-00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89794" y="10351"/>
            <a:ext cx="609600" cy="609600"/>
          </a:xfrm>
          <a:prstGeom prst="rect">
            <a:avLst/>
          </a:prstGeom>
        </p:spPr>
      </p:pic>
      <p:cxnSp>
        <p:nvCxnSpPr>
          <p:cNvPr id="24" name="直接连接符 23"/>
          <p:cNvCxnSpPr/>
          <p:nvPr/>
        </p:nvCxnSpPr>
        <p:spPr>
          <a:xfrm>
            <a:off x="3167836" y="3697788"/>
            <a:ext cx="5698702" cy="0"/>
          </a:xfrm>
          <a:prstGeom prst="line">
            <a:avLst/>
          </a:prstGeom>
          <a:ln w="19050">
            <a:solidFill>
              <a:srgbClr val="F2B800"/>
            </a:solidFill>
          </a:ln>
        </p:spPr>
        <p:style>
          <a:lnRef idx="1">
            <a:schemeClr val="accent1"/>
          </a:lnRef>
          <a:fillRef idx="0">
            <a:schemeClr val="accent1"/>
          </a:fillRef>
          <a:effectRef idx="0">
            <a:schemeClr val="accent1"/>
          </a:effectRef>
          <a:fontRef idx="minor">
            <a:schemeClr val="tx1"/>
          </a:fontRef>
        </p:style>
      </p:cxnSp>
      <p:sp>
        <p:nvSpPr>
          <p:cNvPr id="33" name="任意多边形 17"/>
          <p:cNvSpPr>
            <a:spLocks noChangeArrowheads="1"/>
          </p:cNvSpPr>
          <p:nvPr/>
        </p:nvSpPr>
        <p:spPr bwMode="auto">
          <a:xfrm rot="20060881">
            <a:off x="3329940" y="6328632"/>
            <a:ext cx="622300" cy="1563688"/>
          </a:xfrm>
          <a:custGeom>
            <a:avLst/>
            <a:gdLst>
              <a:gd name="T0" fmla="*/ 311150 w 2015614"/>
              <a:gd name="T1" fmla="*/ 0 h 4367958"/>
              <a:gd name="T2" fmla="*/ 362236 w 2015614"/>
              <a:gd name="T3" fmla="*/ 53836 h 4367958"/>
              <a:gd name="T4" fmla="*/ 622300 w 2015614"/>
              <a:gd name="T5" fmla="*/ 781844 h 4367958"/>
              <a:gd name="T6" fmla="*/ 362236 w 2015614"/>
              <a:gd name="T7" fmla="*/ 1509852 h 4367958"/>
              <a:gd name="T8" fmla="*/ 311150 w 2015614"/>
              <a:gd name="T9" fmla="*/ 1563688 h 4367958"/>
              <a:gd name="T10" fmla="*/ 260064 w 2015614"/>
              <a:gd name="T11" fmla="*/ 1509851 h 4367958"/>
              <a:gd name="T12" fmla="*/ 0 w 2015614"/>
              <a:gd name="T13" fmla="*/ 781844 h 4367958"/>
              <a:gd name="T14" fmla="*/ 260064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34" name="任意多边形 18"/>
          <p:cNvSpPr>
            <a:spLocks noChangeArrowheads="1"/>
          </p:cNvSpPr>
          <p:nvPr/>
        </p:nvSpPr>
        <p:spPr bwMode="auto">
          <a:xfrm rot="13300765">
            <a:off x="8159540" y="-781844"/>
            <a:ext cx="1111250" cy="1563688"/>
          </a:xfrm>
          <a:custGeom>
            <a:avLst/>
            <a:gdLst>
              <a:gd name="T0" fmla="*/ 555625 w 2015614"/>
              <a:gd name="T1" fmla="*/ 0 h 4367958"/>
              <a:gd name="T2" fmla="*/ 646849 w 2015614"/>
              <a:gd name="T3" fmla="*/ 53836 h 4367958"/>
              <a:gd name="T4" fmla="*/ 1111250 w 2015614"/>
              <a:gd name="T5" fmla="*/ 781844 h 4367958"/>
              <a:gd name="T6" fmla="*/ 646849 w 2015614"/>
              <a:gd name="T7" fmla="*/ 1509852 h 4367958"/>
              <a:gd name="T8" fmla="*/ 555626 w 2015614"/>
              <a:gd name="T9" fmla="*/ 1563688 h 4367958"/>
              <a:gd name="T10" fmla="*/ 464401 w 2015614"/>
              <a:gd name="T11" fmla="*/ 1509851 h 4367958"/>
              <a:gd name="T12" fmla="*/ 0 w 2015614"/>
              <a:gd name="T13" fmla="*/ 781844 h 4367958"/>
              <a:gd name="T14" fmla="*/ 464401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 name="矩形 3"/>
          <p:cNvSpPr/>
          <p:nvPr/>
        </p:nvSpPr>
        <p:spPr>
          <a:xfrm>
            <a:off x="4281828" y="3723586"/>
            <a:ext cx="3506088" cy="461665"/>
          </a:xfrm>
          <a:prstGeom prst="rect">
            <a:avLst/>
          </a:prstGeom>
        </p:spPr>
        <p:txBody>
          <a:bodyPr wrap="none">
            <a:spAutoFit/>
          </a:bodyPr>
          <a:lstStyle/>
          <a:p>
            <a:r>
              <a:rPr lang="zh-CN" altLang="en-US" sz="2400" dirty="0" smtClean="0">
                <a:solidFill>
                  <a:schemeClr val="bg1">
                    <a:lumMod val="50000"/>
                  </a:schemeClr>
                </a:solidFill>
                <a:latin typeface="+mj-ea"/>
                <a:ea typeface="+mj-ea"/>
              </a:rPr>
              <a:t>通用性教育课件</a:t>
            </a:r>
            <a:r>
              <a:rPr lang="en-US" altLang="zh-CN" sz="2400" dirty="0" smtClean="0">
                <a:solidFill>
                  <a:schemeClr val="bg1">
                    <a:lumMod val="50000"/>
                  </a:schemeClr>
                </a:solidFill>
                <a:latin typeface="+mj-ea"/>
                <a:ea typeface="+mj-ea"/>
              </a:rPr>
              <a:t>PPT</a:t>
            </a:r>
            <a:r>
              <a:rPr lang="zh-CN" altLang="en-US" sz="2400" dirty="0" smtClean="0">
                <a:solidFill>
                  <a:schemeClr val="bg1">
                    <a:lumMod val="50000"/>
                  </a:schemeClr>
                </a:solidFill>
                <a:latin typeface="+mj-ea"/>
                <a:ea typeface="+mj-ea"/>
              </a:rPr>
              <a:t>模板</a:t>
            </a:r>
            <a:endParaRPr lang="zh-CN" altLang="en-US" sz="2400" dirty="0">
              <a:solidFill>
                <a:schemeClr val="bg1">
                  <a:lumMod val="50000"/>
                </a:schemeClr>
              </a:solidFill>
              <a:latin typeface="+mj-ea"/>
              <a:ea typeface="+mj-ea"/>
            </a:endParaRPr>
          </a:p>
        </p:txBody>
      </p:sp>
      <p:sp>
        <p:nvSpPr>
          <p:cNvPr id="17" name="椭圆 16"/>
          <p:cNvSpPr/>
          <p:nvPr/>
        </p:nvSpPr>
        <p:spPr>
          <a:xfrm>
            <a:off x="1199237" y="4887687"/>
            <a:ext cx="903450" cy="903568"/>
          </a:xfrm>
          <a:prstGeom prst="ellipse">
            <a:avLst/>
          </a:prstGeom>
          <a:solidFill>
            <a:schemeClr val="accent3"/>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8" name="椭圆 17"/>
          <p:cNvSpPr/>
          <p:nvPr/>
        </p:nvSpPr>
        <p:spPr>
          <a:xfrm>
            <a:off x="1467802" y="1607544"/>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9" name="组合 18"/>
          <p:cNvGrpSpPr/>
          <p:nvPr/>
        </p:nvGrpSpPr>
        <p:grpSpPr>
          <a:xfrm>
            <a:off x="3355125" y="5688284"/>
            <a:ext cx="401361" cy="401413"/>
            <a:chOff x="304800" y="673100"/>
            <a:chExt cx="4000500" cy="4000500"/>
          </a:xfrm>
          <a:effectLst>
            <a:outerShdw blurRad="381000" dist="152400" dir="8100000" algn="tr" rotWithShape="0">
              <a:prstClr val="black">
                <a:alpha val="7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2930422" y="993573"/>
            <a:ext cx="672907" cy="672995"/>
            <a:chOff x="304800" y="673100"/>
            <a:chExt cx="4000500" cy="4000500"/>
          </a:xfrm>
          <a:effectLst>
            <a:outerShdw blurRad="317500" dist="1905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椭圆 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2321107" y="5812771"/>
            <a:ext cx="292998" cy="293036"/>
            <a:chOff x="304800" y="673100"/>
            <a:chExt cx="4000500" cy="4000500"/>
          </a:xfrm>
          <a:effectLst>
            <a:outerShdw blurRad="381000" dist="152400" dir="8100000" algn="tr" rotWithShape="0">
              <a:prstClr val="black">
                <a:alpha val="7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55241" y="4113594"/>
            <a:ext cx="383842" cy="383892"/>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椭圆 38"/>
          <p:cNvSpPr/>
          <p:nvPr/>
        </p:nvSpPr>
        <p:spPr>
          <a:xfrm>
            <a:off x="4494169" y="993573"/>
            <a:ext cx="366322" cy="366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0" name="椭圆 39"/>
          <p:cNvSpPr/>
          <p:nvPr/>
        </p:nvSpPr>
        <p:spPr>
          <a:xfrm>
            <a:off x="3555806" y="5070260"/>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1" name="组合 40"/>
          <p:cNvGrpSpPr/>
          <p:nvPr/>
        </p:nvGrpSpPr>
        <p:grpSpPr>
          <a:xfrm>
            <a:off x="4323799" y="5446845"/>
            <a:ext cx="602843" cy="602921"/>
            <a:chOff x="304800" y="673100"/>
            <a:chExt cx="4000500" cy="4000500"/>
          </a:xfrm>
          <a:effectLst>
            <a:outerShdw blurRad="317500" dist="1905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椭圆 43"/>
          <p:cNvSpPr/>
          <p:nvPr/>
        </p:nvSpPr>
        <p:spPr>
          <a:xfrm>
            <a:off x="163647" y="5667198"/>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45" name="组合 44"/>
          <p:cNvGrpSpPr/>
          <p:nvPr/>
        </p:nvGrpSpPr>
        <p:grpSpPr>
          <a:xfrm>
            <a:off x="2829966" y="4846768"/>
            <a:ext cx="401361" cy="401413"/>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2817178" y="247533"/>
            <a:ext cx="292998" cy="293036"/>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71997" y="1025615"/>
            <a:ext cx="383842" cy="383892"/>
            <a:chOff x="304800" y="673100"/>
            <a:chExt cx="4000500" cy="4000500"/>
          </a:xfrm>
          <a:effectLst>
            <a:outerShdw blurRad="381000" dist="152400" dir="8100000" algn="tr" rotWithShape="0">
              <a:prstClr val="black">
                <a:alpha val="7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椭圆 53"/>
          <p:cNvSpPr/>
          <p:nvPr/>
        </p:nvSpPr>
        <p:spPr>
          <a:xfrm>
            <a:off x="2418154" y="680727"/>
            <a:ext cx="183161"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55" name="组合 54"/>
          <p:cNvGrpSpPr/>
          <p:nvPr/>
        </p:nvGrpSpPr>
        <p:grpSpPr>
          <a:xfrm>
            <a:off x="195821" y="1607543"/>
            <a:ext cx="970412" cy="970539"/>
            <a:chOff x="304800" y="673100"/>
            <a:chExt cx="4000500" cy="4000500"/>
          </a:xfrm>
          <a:effectLst>
            <a:outerShdw blurRad="317500" dist="1905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270805" y="405186"/>
            <a:ext cx="383842" cy="383892"/>
            <a:chOff x="304800" y="673100"/>
            <a:chExt cx="4000500" cy="4000500"/>
          </a:xfrm>
          <a:effectLst>
            <a:outerShdw blurRad="381000" dist="152400" dir="8100000" algn="tr" rotWithShape="0">
              <a:prstClr val="black">
                <a:alpha val="70000"/>
              </a:prstClr>
            </a:outerShdw>
          </a:effectLst>
        </p:grpSpPr>
        <p:sp>
          <p:nvSpPr>
            <p:cNvPr id="59" name="同心圆 5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椭圆 5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143182" y="3235792"/>
            <a:ext cx="183161" cy="183185"/>
          </a:xfrm>
          <a:prstGeom prst="ellipse">
            <a:avLst/>
          </a:prstGeom>
          <a:solidFill>
            <a:srgbClr val="00206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63" name="组合 62"/>
          <p:cNvGrpSpPr/>
          <p:nvPr/>
        </p:nvGrpSpPr>
        <p:grpSpPr>
          <a:xfrm>
            <a:off x="395536" y="1988840"/>
            <a:ext cx="2493579" cy="2493904"/>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9"/>
          <p:cNvSpPr txBox="1"/>
          <p:nvPr/>
        </p:nvSpPr>
        <p:spPr>
          <a:xfrm>
            <a:off x="526323" y="2574072"/>
            <a:ext cx="2236510" cy="1323439"/>
          </a:xfrm>
          <a:prstGeom prst="rect">
            <a:avLst/>
          </a:prstGeom>
          <a:noFill/>
        </p:spPr>
        <p:txBody>
          <a:bodyPr wrap="none" rtlCol="0">
            <a:spAutoFit/>
          </a:bodyPr>
          <a:lstStyle/>
          <a:p>
            <a:pPr algn="ctr"/>
            <a:r>
              <a:rPr lang="zh-CN" altLang="en-US" sz="4000" b="1" dirty="0" smtClean="0">
                <a:solidFill>
                  <a:schemeClr val="accent2"/>
                </a:solidFill>
                <a:latin typeface="迷你简菱心" panose="02010609000101010101" pitchFamily="49" charset="-122"/>
                <a:ea typeface="迷你简菱心" panose="02010609000101010101" pitchFamily="49" charset="-122"/>
              </a:rPr>
              <a:t>信息化</a:t>
            </a:r>
            <a:endParaRPr lang="en-US" altLang="zh-CN" sz="4000" b="1" dirty="0" smtClean="0">
              <a:solidFill>
                <a:schemeClr val="accent2"/>
              </a:solidFill>
              <a:latin typeface="迷你简菱心" panose="02010609000101010101" pitchFamily="49" charset="-122"/>
              <a:ea typeface="迷你简菱心" panose="02010609000101010101" pitchFamily="49" charset="-122"/>
            </a:endParaRPr>
          </a:p>
          <a:p>
            <a:pPr algn="ctr"/>
            <a:r>
              <a:rPr lang="zh-CN" altLang="en-US" sz="4000" b="1" dirty="0" smtClean="0">
                <a:solidFill>
                  <a:schemeClr val="accent2"/>
                </a:solidFill>
                <a:latin typeface="迷你简菱心" panose="02010609000101010101" pitchFamily="49" charset="-122"/>
                <a:ea typeface="迷你简菱心" panose="02010609000101010101" pitchFamily="49" charset="-122"/>
              </a:rPr>
              <a:t>教学设计</a:t>
            </a:r>
            <a:endParaRPr lang="zh-CN" altLang="en-US" sz="4000" b="1" dirty="0">
              <a:solidFill>
                <a:schemeClr val="accent2"/>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40417164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par>
                                <p:cTn id="7" presetID="53" presetClass="entr" presetSubtype="16" fill="hold" nodeType="withEffect">
                                  <p:stCondLst>
                                    <p:cond delay="0"/>
                                  </p:stCondLst>
                                  <p:childTnLst>
                                    <p:set>
                                      <p:cBhvr>
                                        <p:cTn id="8" dur="1" fill="hold">
                                          <p:stCondLst>
                                            <p:cond delay="0"/>
                                          </p:stCondLst>
                                        </p:cTn>
                                        <p:tgtEl>
                                          <p:spTgt spid="63"/>
                                        </p:tgtEl>
                                        <p:attrNameLst>
                                          <p:attrName>style.visibility</p:attrName>
                                        </p:attrNameLst>
                                      </p:cBhvr>
                                      <p:to>
                                        <p:strVal val="visible"/>
                                      </p:to>
                                    </p:set>
                                    <p:anim calcmode="lin" valueType="num">
                                      <p:cBhvr>
                                        <p:cTn id="9" dur="500" fill="hold"/>
                                        <p:tgtEl>
                                          <p:spTgt spid="63"/>
                                        </p:tgtEl>
                                        <p:attrNameLst>
                                          <p:attrName>ppt_w</p:attrName>
                                        </p:attrNameLst>
                                      </p:cBhvr>
                                      <p:tavLst>
                                        <p:tav tm="0">
                                          <p:val>
                                            <p:fltVal val="0"/>
                                          </p:val>
                                        </p:tav>
                                        <p:tav tm="100000">
                                          <p:val>
                                            <p:strVal val="#ppt_w"/>
                                          </p:val>
                                        </p:tav>
                                      </p:tavLst>
                                    </p:anim>
                                    <p:anim calcmode="lin" valueType="num">
                                      <p:cBhvr>
                                        <p:cTn id="10" dur="500" fill="hold"/>
                                        <p:tgtEl>
                                          <p:spTgt spid="63"/>
                                        </p:tgtEl>
                                        <p:attrNameLst>
                                          <p:attrName>ppt_h</p:attrName>
                                        </p:attrNameLst>
                                      </p:cBhvr>
                                      <p:tavLst>
                                        <p:tav tm="0">
                                          <p:val>
                                            <p:fltVal val="0"/>
                                          </p:val>
                                        </p:tav>
                                        <p:tav tm="100000">
                                          <p:val>
                                            <p:strVal val="#ppt_h"/>
                                          </p:val>
                                        </p:tav>
                                      </p:tavLst>
                                    </p:anim>
                                    <p:animEffect transition="in" filter="fade">
                                      <p:cBhvr>
                                        <p:cTn id="11" dur="500"/>
                                        <p:tgtEl>
                                          <p:spTgt spid="63"/>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000"/>
                            </p:stCondLst>
                            <p:childTnLst>
                              <p:par>
                                <p:cTn id="20" presetID="2" presetClass="entr" presetSubtype="9" fill="hold" grpId="0" nodeType="afterEffect">
                                  <p:stCondLst>
                                    <p:cond delay="0"/>
                                  </p:stCondLst>
                                  <p:iterate type="lt">
                                    <p:tmPct val="15000"/>
                                  </p:iterate>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25"/>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2525"/>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3025"/>
                            </p:stCondLst>
                            <p:childTnLst>
                              <p:par>
                                <p:cTn id="33" presetID="1" presetClass="entr" presetSubtype="0" fill="hold" grpId="0" nodeType="afterEffect">
                                  <p:stCondLst>
                                    <p:cond delay="200"/>
                                  </p:stCondLst>
                                  <p:childTnLst>
                                    <p:set>
                                      <p:cBhvr>
                                        <p:cTn id="34" dur="1" fill="hold">
                                          <p:stCondLst>
                                            <p:cond delay="0"/>
                                          </p:stCondLst>
                                        </p:cTn>
                                        <p:tgtEl>
                                          <p:spTgt spid="17"/>
                                        </p:tgtEl>
                                        <p:attrNameLst>
                                          <p:attrName>style.visibility</p:attrName>
                                        </p:attrNameLst>
                                      </p:cBhvr>
                                      <p:to>
                                        <p:strVal val="visible"/>
                                      </p:to>
                                    </p:set>
                                  </p:childTnLst>
                                </p:cTn>
                              </p:par>
                              <p:par>
                                <p:cTn id="35" presetID="53" presetClass="entr" presetSubtype="16" fill="hold" grpId="1" nodeType="withEffect">
                                  <p:stCondLst>
                                    <p:cond delay="2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64" presetClass="path" presetSubtype="0" fill="hold" grpId="2" nodeType="withEffect">
                                  <p:stCondLst>
                                    <p:cond delay="200"/>
                                  </p:stCondLst>
                                  <p:childTnLst>
                                    <p:animMotion origin="layout" path="M 8.33333E-7 -7.40741E-7 L 0.05121 -0.31451 " pathEditMode="relative" rAng="0" ptsTypes="AA">
                                      <p:cBhvr>
                                        <p:cTn id="41" dur="500" spd="-100000" fill="hold"/>
                                        <p:tgtEl>
                                          <p:spTgt spid="17"/>
                                        </p:tgtEl>
                                        <p:attrNameLst>
                                          <p:attrName>ppt_x</p:attrName>
                                          <p:attrName>ppt_y</p:attrName>
                                        </p:attrNameLst>
                                      </p:cBhvr>
                                      <p:rCtr x="2552" y="-15741"/>
                                    </p:animMotion>
                                  </p:childTnLst>
                                </p:cTn>
                              </p:par>
                              <p:par>
                                <p:cTn id="42" presetID="1" presetClass="entr" presetSubtype="0" fill="hold" nodeType="withEffect">
                                  <p:stCondLst>
                                    <p:cond delay="600"/>
                                  </p:stCondLst>
                                  <p:childTnLst>
                                    <p:set>
                                      <p:cBhvr>
                                        <p:cTn id="43" dur="1" fill="hold">
                                          <p:stCondLst>
                                            <p:cond delay="0"/>
                                          </p:stCondLst>
                                        </p:cTn>
                                        <p:tgtEl>
                                          <p:spTgt spid="19"/>
                                        </p:tgtEl>
                                        <p:attrNameLst>
                                          <p:attrName>style.visibility</p:attrName>
                                        </p:attrNameLst>
                                      </p:cBhvr>
                                      <p:to>
                                        <p:strVal val="visible"/>
                                      </p:to>
                                    </p:set>
                                  </p:childTnLst>
                                </p:cTn>
                              </p:par>
                              <p:par>
                                <p:cTn id="44" presetID="53" presetClass="entr" presetSubtype="16" fill="hold" nodeType="withEffect">
                                  <p:stCondLst>
                                    <p:cond delay="60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64" presetClass="path" presetSubtype="0" fill="hold" nodeType="withEffect">
                                  <p:stCondLst>
                                    <p:cond delay="600"/>
                                  </p:stCondLst>
                                  <p:childTnLst>
                                    <p:animMotion origin="layout" path="M 8.33333E-7 -2.59259E-6 L -0.13889 -0.41882 " pathEditMode="relative" rAng="0" ptsTypes="AA">
                                      <p:cBhvr>
                                        <p:cTn id="50" dur="500" spd="-100000" fill="hold"/>
                                        <p:tgtEl>
                                          <p:spTgt spid="19"/>
                                        </p:tgtEl>
                                        <p:attrNameLst>
                                          <p:attrName>ppt_x</p:attrName>
                                          <p:attrName>ppt_y</p:attrName>
                                        </p:attrNameLst>
                                      </p:cBhvr>
                                      <p:rCtr x="-6944" y="-20957"/>
                                    </p:animMotion>
                                  </p:childTnLst>
                                </p:cTn>
                              </p:par>
                              <p:par>
                                <p:cTn id="51" presetID="1" presetClass="entr" presetSubtype="0" fill="hold" nodeType="withEffect">
                                  <p:stCondLst>
                                    <p:cond delay="200"/>
                                  </p:stCondLst>
                                  <p:childTnLst>
                                    <p:set>
                                      <p:cBhvr>
                                        <p:cTn id="52" dur="1" fill="hold">
                                          <p:stCondLst>
                                            <p:cond delay="0"/>
                                          </p:stCondLst>
                                        </p:cTn>
                                        <p:tgtEl>
                                          <p:spTgt spid="27"/>
                                        </p:tgtEl>
                                        <p:attrNameLst>
                                          <p:attrName>style.visibility</p:attrName>
                                        </p:attrNameLst>
                                      </p:cBhvr>
                                      <p:to>
                                        <p:strVal val="visible"/>
                                      </p:to>
                                    </p:set>
                                  </p:childTnLst>
                                </p:cTn>
                              </p:par>
                              <p:par>
                                <p:cTn id="53" presetID="53" presetClass="entr" presetSubtype="16" fill="hold" nodeType="withEffect">
                                  <p:stCondLst>
                                    <p:cond delay="20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par>
                                <p:cTn id="58" presetID="64" presetClass="path" presetSubtype="0" fill="hold" nodeType="withEffect">
                                  <p:stCondLst>
                                    <p:cond delay="200"/>
                                  </p:stCondLst>
                                  <p:childTnLst>
                                    <p:animMotion origin="layout" path="M -3.05556E-6 -1.48148E-6 L -0.0125 -0.41667 " pathEditMode="relative" rAng="0" ptsTypes="AA">
                                      <p:cBhvr>
                                        <p:cTn id="59" dur="500" spd="-100000" fill="hold"/>
                                        <p:tgtEl>
                                          <p:spTgt spid="27"/>
                                        </p:tgtEl>
                                        <p:attrNameLst>
                                          <p:attrName>ppt_x</p:attrName>
                                          <p:attrName>ppt_y</p:attrName>
                                        </p:attrNameLst>
                                      </p:cBhvr>
                                      <p:rCtr x="-625" y="-20833"/>
                                    </p:animMotion>
                                  </p:childTnLst>
                                </p:cTn>
                              </p:par>
                              <p:par>
                                <p:cTn id="60" presetID="1" presetClass="entr" presetSubtype="0" fill="hold" grpId="0" nodeType="withEffect">
                                  <p:stCondLst>
                                    <p:cond delay="600"/>
                                  </p:stCondLst>
                                  <p:childTnLst>
                                    <p:set>
                                      <p:cBhvr>
                                        <p:cTn id="61" dur="1" fill="hold">
                                          <p:stCondLst>
                                            <p:cond delay="0"/>
                                          </p:stCondLst>
                                        </p:cTn>
                                        <p:tgtEl>
                                          <p:spTgt spid="40"/>
                                        </p:tgtEl>
                                        <p:attrNameLst>
                                          <p:attrName>style.visibility</p:attrName>
                                        </p:attrNameLst>
                                      </p:cBhvr>
                                      <p:to>
                                        <p:strVal val="visible"/>
                                      </p:to>
                                    </p:set>
                                  </p:childTnLst>
                                </p:cTn>
                              </p:par>
                              <p:par>
                                <p:cTn id="62" presetID="53" presetClass="entr" presetSubtype="16" fill="hold" grpId="1" nodeType="withEffect">
                                  <p:stCondLst>
                                    <p:cond delay="60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64" presetClass="path" presetSubtype="0" fill="hold" grpId="2" nodeType="withEffect">
                                  <p:stCondLst>
                                    <p:cond delay="600"/>
                                  </p:stCondLst>
                                  <p:childTnLst>
                                    <p:animMotion origin="layout" path="M -4.44444E-6 -3.45679E-6 L -0.10381 -0.2787 " pathEditMode="relative" rAng="0" ptsTypes="AA">
                                      <p:cBhvr>
                                        <p:cTn id="68" dur="500" spd="-100000" fill="hold"/>
                                        <p:tgtEl>
                                          <p:spTgt spid="40"/>
                                        </p:tgtEl>
                                        <p:attrNameLst>
                                          <p:attrName>ppt_x</p:attrName>
                                          <p:attrName>ppt_y</p:attrName>
                                        </p:attrNameLst>
                                      </p:cBhvr>
                                      <p:rCtr x="-5191" y="-13951"/>
                                    </p:animMotion>
                                  </p:childTnLst>
                                </p:cTn>
                              </p:par>
                              <p:par>
                                <p:cTn id="69" presetID="1" presetClass="entr" presetSubtype="0" fill="hold" nodeType="withEffect">
                                  <p:stCondLst>
                                    <p:cond delay="400"/>
                                  </p:stCondLst>
                                  <p:childTnLst>
                                    <p:set>
                                      <p:cBhvr>
                                        <p:cTn id="70" dur="1" fill="hold">
                                          <p:stCondLst>
                                            <p:cond delay="0"/>
                                          </p:stCondLst>
                                        </p:cTn>
                                        <p:tgtEl>
                                          <p:spTgt spid="41"/>
                                        </p:tgtEl>
                                        <p:attrNameLst>
                                          <p:attrName>style.visibility</p:attrName>
                                        </p:attrNameLst>
                                      </p:cBhvr>
                                      <p:to>
                                        <p:strVal val="visible"/>
                                      </p:to>
                                    </p:set>
                                  </p:childTnLst>
                                </p:cTn>
                              </p:par>
                              <p:par>
                                <p:cTn id="71" presetID="53" presetClass="entr" presetSubtype="16" fill="hold" nodeType="withEffect">
                                  <p:stCondLst>
                                    <p:cond delay="400"/>
                                  </p:stCondLst>
                                  <p:childTnLst>
                                    <p:set>
                                      <p:cBhvr>
                                        <p:cTn id="72" dur="1" fill="hold">
                                          <p:stCondLst>
                                            <p:cond delay="0"/>
                                          </p:stCondLst>
                                        </p:cTn>
                                        <p:tgtEl>
                                          <p:spTgt spid="41"/>
                                        </p:tgtEl>
                                        <p:attrNameLst>
                                          <p:attrName>style.visibility</p:attrName>
                                        </p:attrNameLst>
                                      </p:cBhvr>
                                      <p:to>
                                        <p:strVal val="visible"/>
                                      </p:to>
                                    </p:set>
                                    <p:anim calcmode="lin" valueType="num">
                                      <p:cBhvr>
                                        <p:cTn id="73" dur="500" fill="hold"/>
                                        <p:tgtEl>
                                          <p:spTgt spid="41"/>
                                        </p:tgtEl>
                                        <p:attrNameLst>
                                          <p:attrName>ppt_w</p:attrName>
                                        </p:attrNameLst>
                                      </p:cBhvr>
                                      <p:tavLst>
                                        <p:tav tm="0">
                                          <p:val>
                                            <p:fltVal val="0"/>
                                          </p:val>
                                        </p:tav>
                                        <p:tav tm="100000">
                                          <p:val>
                                            <p:strVal val="#ppt_w"/>
                                          </p:val>
                                        </p:tav>
                                      </p:tavLst>
                                    </p:anim>
                                    <p:anim calcmode="lin" valueType="num">
                                      <p:cBhvr>
                                        <p:cTn id="74" dur="500" fill="hold"/>
                                        <p:tgtEl>
                                          <p:spTgt spid="41"/>
                                        </p:tgtEl>
                                        <p:attrNameLst>
                                          <p:attrName>ppt_h</p:attrName>
                                        </p:attrNameLst>
                                      </p:cBhvr>
                                      <p:tavLst>
                                        <p:tav tm="0">
                                          <p:val>
                                            <p:fltVal val="0"/>
                                          </p:val>
                                        </p:tav>
                                        <p:tav tm="100000">
                                          <p:val>
                                            <p:strVal val="#ppt_h"/>
                                          </p:val>
                                        </p:tav>
                                      </p:tavLst>
                                    </p:anim>
                                    <p:animEffect transition="in" filter="fade">
                                      <p:cBhvr>
                                        <p:cTn id="75" dur="500"/>
                                        <p:tgtEl>
                                          <p:spTgt spid="41"/>
                                        </p:tgtEl>
                                      </p:cBhvr>
                                    </p:animEffect>
                                  </p:childTnLst>
                                </p:cTn>
                              </p:par>
                              <p:par>
                                <p:cTn id="76" presetID="64" presetClass="path" presetSubtype="0" fill="hold" nodeType="withEffect">
                                  <p:stCondLst>
                                    <p:cond delay="400"/>
                                  </p:stCondLst>
                                  <p:childTnLst>
                                    <p:animMotion origin="layout" path="M -2.77778E-6 2.71605E-6 L -0.18993 -0.35895 " pathEditMode="relative" rAng="0" ptsTypes="AA">
                                      <p:cBhvr>
                                        <p:cTn id="77" dur="500" spd="-100000" fill="hold"/>
                                        <p:tgtEl>
                                          <p:spTgt spid="41"/>
                                        </p:tgtEl>
                                        <p:attrNameLst>
                                          <p:attrName>ppt_x</p:attrName>
                                          <p:attrName>ppt_y</p:attrName>
                                        </p:attrNameLst>
                                      </p:cBhvr>
                                      <p:rCtr x="-9497" y="-17963"/>
                                    </p:animMotion>
                                  </p:childTnLst>
                                </p:cTn>
                              </p:par>
                              <p:par>
                                <p:cTn id="78" presetID="1" presetClass="entr" presetSubtype="0" fill="hold" grpId="0" nodeType="withEffect">
                                  <p:stCondLst>
                                    <p:cond delay="200"/>
                                  </p:stCondLst>
                                  <p:childTnLst>
                                    <p:set>
                                      <p:cBhvr>
                                        <p:cTn id="79" dur="1" fill="hold">
                                          <p:stCondLst>
                                            <p:cond delay="0"/>
                                          </p:stCondLst>
                                        </p:cTn>
                                        <p:tgtEl>
                                          <p:spTgt spid="44"/>
                                        </p:tgtEl>
                                        <p:attrNameLst>
                                          <p:attrName>style.visibility</p:attrName>
                                        </p:attrNameLst>
                                      </p:cBhvr>
                                      <p:to>
                                        <p:strVal val="visible"/>
                                      </p:to>
                                    </p:set>
                                  </p:childTnLst>
                                </p:cTn>
                              </p:par>
                              <p:par>
                                <p:cTn id="80" presetID="53" presetClass="entr" presetSubtype="16" fill="hold" grpId="1" nodeType="withEffect">
                                  <p:stCondLst>
                                    <p:cond delay="200"/>
                                  </p:stCondLst>
                                  <p:childTnLst>
                                    <p:set>
                                      <p:cBhvr>
                                        <p:cTn id="81" dur="1" fill="hold">
                                          <p:stCondLst>
                                            <p:cond delay="0"/>
                                          </p:stCondLst>
                                        </p:cTn>
                                        <p:tgtEl>
                                          <p:spTgt spid="44"/>
                                        </p:tgtEl>
                                        <p:attrNameLst>
                                          <p:attrName>style.visibility</p:attrName>
                                        </p:attrNameLst>
                                      </p:cBhvr>
                                      <p:to>
                                        <p:strVal val="visible"/>
                                      </p:to>
                                    </p:set>
                                    <p:anim calcmode="lin" valueType="num">
                                      <p:cBhvr>
                                        <p:cTn id="82" dur="500" fill="hold"/>
                                        <p:tgtEl>
                                          <p:spTgt spid="44"/>
                                        </p:tgtEl>
                                        <p:attrNameLst>
                                          <p:attrName>ppt_w</p:attrName>
                                        </p:attrNameLst>
                                      </p:cBhvr>
                                      <p:tavLst>
                                        <p:tav tm="0">
                                          <p:val>
                                            <p:fltVal val="0"/>
                                          </p:val>
                                        </p:tav>
                                        <p:tav tm="100000">
                                          <p:val>
                                            <p:strVal val="#ppt_w"/>
                                          </p:val>
                                        </p:tav>
                                      </p:tavLst>
                                    </p:anim>
                                    <p:anim calcmode="lin" valueType="num">
                                      <p:cBhvr>
                                        <p:cTn id="83" dur="500" fill="hold"/>
                                        <p:tgtEl>
                                          <p:spTgt spid="44"/>
                                        </p:tgtEl>
                                        <p:attrNameLst>
                                          <p:attrName>ppt_h</p:attrName>
                                        </p:attrNameLst>
                                      </p:cBhvr>
                                      <p:tavLst>
                                        <p:tav tm="0">
                                          <p:val>
                                            <p:fltVal val="0"/>
                                          </p:val>
                                        </p:tav>
                                        <p:tav tm="100000">
                                          <p:val>
                                            <p:strVal val="#ppt_h"/>
                                          </p:val>
                                        </p:tav>
                                      </p:tavLst>
                                    </p:anim>
                                    <p:animEffect transition="in" filter="fade">
                                      <p:cBhvr>
                                        <p:cTn id="84" dur="500"/>
                                        <p:tgtEl>
                                          <p:spTgt spid="44"/>
                                        </p:tgtEl>
                                      </p:cBhvr>
                                    </p:animEffect>
                                  </p:childTnLst>
                                </p:cTn>
                              </p:par>
                              <p:par>
                                <p:cTn id="85" presetID="64" presetClass="path" presetSubtype="0" fill="hold" grpId="2" nodeType="withEffect">
                                  <p:stCondLst>
                                    <p:cond delay="200"/>
                                  </p:stCondLst>
                                  <p:childTnLst>
                                    <p:animMotion origin="layout" path="M -2.77778E-7 2.71605E-6 L 0.1526 -0.4034 " pathEditMode="relative" rAng="0" ptsTypes="AA">
                                      <p:cBhvr>
                                        <p:cTn id="86" dur="500" spd="-100000" fill="hold"/>
                                        <p:tgtEl>
                                          <p:spTgt spid="44"/>
                                        </p:tgtEl>
                                        <p:attrNameLst>
                                          <p:attrName>ppt_x</p:attrName>
                                          <p:attrName>ppt_y</p:attrName>
                                        </p:attrNameLst>
                                      </p:cBhvr>
                                      <p:rCtr x="7622" y="-20185"/>
                                    </p:animMotion>
                                  </p:childTnLst>
                                </p:cTn>
                              </p:par>
                              <p:par>
                                <p:cTn id="87" presetID="1" presetClass="entr" presetSubtype="0" fill="hold" nodeType="withEffect">
                                  <p:stCondLst>
                                    <p:cond delay="0"/>
                                  </p:stCondLst>
                                  <p:childTnLst>
                                    <p:set>
                                      <p:cBhvr>
                                        <p:cTn id="88" dur="1" fill="hold">
                                          <p:stCondLst>
                                            <p:cond delay="0"/>
                                          </p:stCondLst>
                                        </p:cTn>
                                        <p:tgtEl>
                                          <p:spTgt spid="45"/>
                                        </p:tgtEl>
                                        <p:attrNameLst>
                                          <p:attrName>style.visibility</p:attrName>
                                        </p:attrNameLst>
                                      </p:cBhvr>
                                      <p:to>
                                        <p:strVal val="visible"/>
                                      </p:to>
                                    </p:set>
                                  </p:childTnLst>
                                </p:cTn>
                              </p:par>
                              <p:par>
                                <p:cTn id="89" presetID="53" presetClass="entr" presetSubtype="16" fill="hold" nodeType="withEffect">
                                  <p:stCondLst>
                                    <p:cond delay="0"/>
                                  </p:stCondLst>
                                  <p:childTnLst>
                                    <p:set>
                                      <p:cBhvr>
                                        <p:cTn id="90" dur="1" fill="hold">
                                          <p:stCondLst>
                                            <p:cond delay="0"/>
                                          </p:stCondLst>
                                        </p:cTn>
                                        <p:tgtEl>
                                          <p:spTgt spid="45"/>
                                        </p:tgtEl>
                                        <p:attrNameLst>
                                          <p:attrName>style.visibility</p:attrName>
                                        </p:attrNameLst>
                                      </p:cBhvr>
                                      <p:to>
                                        <p:strVal val="visible"/>
                                      </p:to>
                                    </p:set>
                                    <p:anim calcmode="lin" valueType="num">
                                      <p:cBhvr>
                                        <p:cTn id="91" dur="500" fill="hold"/>
                                        <p:tgtEl>
                                          <p:spTgt spid="45"/>
                                        </p:tgtEl>
                                        <p:attrNameLst>
                                          <p:attrName>ppt_w</p:attrName>
                                        </p:attrNameLst>
                                      </p:cBhvr>
                                      <p:tavLst>
                                        <p:tav tm="0">
                                          <p:val>
                                            <p:fltVal val="0"/>
                                          </p:val>
                                        </p:tav>
                                        <p:tav tm="100000">
                                          <p:val>
                                            <p:strVal val="#ppt_w"/>
                                          </p:val>
                                        </p:tav>
                                      </p:tavLst>
                                    </p:anim>
                                    <p:anim calcmode="lin" valueType="num">
                                      <p:cBhvr>
                                        <p:cTn id="92" dur="500" fill="hold"/>
                                        <p:tgtEl>
                                          <p:spTgt spid="45"/>
                                        </p:tgtEl>
                                        <p:attrNameLst>
                                          <p:attrName>ppt_h</p:attrName>
                                        </p:attrNameLst>
                                      </p:cBhvr>
                                      <p:tavLst>
                                        <p:tav tm="0">
                                          <p:val>
                                            <p:fltVal val="0"/>
                                          </p:val>
                                        </p:tav>
                                        <p:tav tm="100000">
                                          <p:val>
                                            <p:strVal val="#ppt_h"/>
                                          </p:val>
                                        </p:tav>
                                      </p:tavLst>
                                    </p:anim>
                                    <p:animEffect transition="in" filter="fade">
                                      <p:cBhvr>
                                        <p:cTn id="93" dur="500"/>
                                        <p:tgtEl>
                                          <p:spTgt spid="45"/>
                                        </p:tgtEl>
                                      </p:cBhvr>
                                    </p:animEffect>
                                  </p:childTnLst>
                                </p:cTn>
                              </p:par>
                              <p:par>
                                <p:cTn id="94" presetID="64" presetClass="path" presetSubtype="0" fill="hold" nodeType="withEffect">
                                  <p:stCondLst>
                                    <p:cond delay="0"/>
                                  </p:stCondLst>
                                  <p:childTnLst>
                                    <p:animMotion origin="layout" path="M -3.61111E-6 3.20988E-6 L -0.05121 -0.27871 " pathEditMode="relative" rAng="0" ptsTypes="AA">
                                      <p:cBhvr>
                                        <p:cTn id="95" dur="500" spd="-100000" fill="hold"/>
                                        <p:tgtEl>
                                          <p:spTgt spid="45"/>
                                        </p:tgtEl>
                                        <p:attrNameLst>
                                          <p:attrName>ppt_x</p:attrName>
                                          <p:attrName>ppt_y</p:attrName>
                                        </p:attrNameLst>
                                      </p:cBhvr>
                                      <p:rCtr x="-2569" y="-13951"/>
                                    </p:animMotion>
                                  </p:childTnLst>
                                </p:cTn>
                              </p:par>
                              <p:par>
                                <p:cTn id="96" presetID="1" presetClass="entr" presetSubtype="0" fill="hold" nodeType="withEffect">
                                  <p:stCondLst>
                                    <p:cond delay="400"/>
                                  </p:stCondLst>
                                  <p:childTnLst>
                                    <p:set>
                                      <p:cBhvr>
                                        <p:cTn id="97" dur="1" fill="hold">
                                          <p:stCondLst>
                                            <p:cond delay="0"/>
                                          </p:stCondLst>
                                        </p:cTn>
                                        <p:tgtEl>
                                          <p:spTgt spid="30"/>
                                        </p:tgtEl>
                                        <p:attrNameLst>
                                          <p:attrName>style.visibility</p:attrName>
                                        </p:attrNameLst>
                                      </p:cBhvr>
                                      <p:to>
                                        <p:strVal val="visible"/>
                                      </p:to>
                                    </p:set>
                                  </p:childTnLst>
                                </p:cTn>
                              </p:par>
                              <p:par>
                                <p:cTn id="98" presetID="53" presetClass="entr" presetSubtype="16" fill="hold" nodeType="withEffect">
                                  <p:stCondLst>
                                    <p:cond delay="4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64" presetClass="path" presetSubtype="0" fill="hold" nodeType="withEffect">
                                  <p:stCondLst>
                                    <p:cond delay="400"/>
                                  </p:stCondLst>
                                  <p:childTnLst>
                                    <p:animMotion origin="layout" path="M 2.77778E-6 -4.19753E-6 L 0.13021 -0.19259 " pathEditMode="relative" rAng="0" ptsTypes="AA">
                                      <p:cBhvr>
                                        <p:cTn id="104" dur="500" spd="-100000" fill="hold"/>
                                        <p:tgtEl>
                                          <p:spTgt spid="30"/>
                                        </p:tgtEl>
                                        <p:attrNameLst>
                                          <p:attrName>ppt_x</p:attrName>
                                          <p:attrName>ppt_y</p:attrName>
                                        </p:attrNameLst>
                                      </p:cBhvr>
                                      <p:rCtr x="6510" y="-9630"/>
                                    </p:animMotion>
                                  </p:childTnLst>
                                </p:cTn>
                              </p:par>
                              <p:par>
                                <p:cTn id="105" presetID="1" presetClass="entr" presetSubtype="0" fill="hold" grpId="0" nodeType="withEffect">
                                  <p:stCondLst>
                                    <p:cond delay="200"/>
                                  </p:stCondLst>
                                  <p:childTnLst>
                                    <p:set>
                                      <p:cBhvr>
                                        <p:cTn id="106" dur="1" fill="hold">
                                          <p:stCondLst>
                                            <p:cond delay="0"/>
                                          </p:stCondLst>
                                        </p:cTn>
                                        <p:tgtEl>
                                          <p:spTgt spid="61"/>
                                        </p:tgtEl>
                                        <p:attrNameLst>
                                          <p:attrName>style.visibility</p:attrName>
                                        </p:attrNameLst>
                                      </p:cBhvr>
                                      <p:to>
                                        <p:strVal val="visible"/>
                                      </p:to>
                                    </p:set>
                                  </p:childTnLst>
                                </p:cTn>
                              </p:par>
                              <p:par>
                                <p:cTn id="107" presetID="53" presetClass="entr" presetSubtype="16" fill="hold" grpId="1" nodeType="withEffect">
                                  <p:stCondLst>
                                    <p:cond delay="200"/>
                                  </p:stCondLst>
                                  <p:childTnLst>
                                    <p:set>
                                      <p:cBhvr>
                                        <p:cTn id="108" dur="1" fill="hold">
                                          <p:stCondLst>
                                            <p:cond delay="0"/>
                                          </p:stCondLst>
                                        </p:cTn>
                                        <p:tgtEl>
                                          <p:spTgt spid="61"/>
                                        </p:tgtEl>
                                        <p:attrNameLst>
                                          <p:attrName>style.visibility</p:attrName>
                                        </p:attrNameLst>
                                      </p:cBhvr>
                                      <p:to>
                                        <p:strVal val="visible"/>
                                      </p:to>
                                    </p:set>
                                    <p:anim calcmode="lin" valueType="num">
                                      <p:cBhvr>
                                        <p:cTn id="109" dur="500" fill="hold"/>
                                        <p:tgtEl>
                                          <p:spTgt spid="61"/>
                                        </p:tgtEl>
                                        <p:attrNameLst>
                                          <p:attrName>ppt_w</p:attrName>
                                        </p:attrNameLst>
                                      </p:cBhvr>
                                      <p:tavLst>
                                        <p:tav tm="0">
                                          <p:val>
                                            <p:fltVal val="0"/>
                                          </p:val>
                                        </p:tav>
                                        <p:tav tm="100000">
                                          <p:val>
                                            <p:strVal val="#ppt_w"/>
                                          </p:val>
                                        </p:tav>
                                      </p:tavLst>
                                    </p:anim>
                                    <p:anim calcmode="lin" valueType="num">
                                      <p:cBhvr>
                                        <p:cTn id="110" dur="500" fill="hold"/>
                                        <p:tgtEl>
                                          <p:spTgt spid="61"/>
                                        </p:tgtEl>
                                        <p:attrNameLst>
                                          <p:attrName>ppt_h</p:attrName>
                                        </p:attrNameLst>
                                      </p:cBhvr>
                                      <p:tavLst>
                                        <p:tav tm="0">
                                          <p:val>
                                            <p:fltVal val="0"/>
                                          </p:val>
                                        </p:tav>
                                        <p:tav tm="100000">
                                          <p:val>
                                            <p:strVal val="#ppt_h"/>
                                          </p:val>
                                        </p:tav>
                                      </p:tavLst>
                                    </p:anim>
                                    <p:animEffect transition="in" filter="fade">
                                      <p:cBhvr>
                                        <p:cTn id="111" dur="500"/>
                                        <p:tgtEl>
                                          <p:spTgt spid="61"/>
                                        </p:tgtEl>
                                      </p:cBhvr>
                                    </p:animEffect>
                                  </p:childTnLst>
                                </p:cTn>
                              </p:par>
                              <p:par>
                                <p:cTn id="112" presetID="1" presetClass="entr" presetSubtype="0" fill="hold" nodeType="withEffect">
                                  <p:stCondLst>
                                    <p:cond delay="200"/>
                                  </p:stCondLst>
                                  <p:childTnLst>
                                    <p:set>
                                      <p:cBhvr>
                                        <p:cTn id="113" dur="1" fill="hold">
                                          <p:stCondLst>
                                            <p:cond delay="0"/>
                                          </p:stCondLst>
                                        </p:cTn>
                                        <p:tgtEl>
                                          <p:spTgt spid="55"/>
                                        </p:tgtEl>
                                        <p:attrNameLst>
                                          <p:attrName>style.visibility</p:attrName>
                                        </p:attrNameLst>
                                      </p:cBhvr>
                                      <p:to>
                                        <p:strVal val="visible"/>
                                      </p:to>
                                    </p:set>
                                  </p:childTnLst>
                                </p:cTn>
                              </p:par>
                              <p:par>
                                <p:cTn id="114" presetID="53" presetClass="entr" presetSubtype="16" fill="hold" nodeType="withEffect">
                                  <p:stCondLst>
                                    <p:cond delay="200"/>
                                  </p:stCondLst>
                                  <p:childTnLst>
                                    <p:set>
                                      <p:cBhvr>
                                        <p:cTn id="115" dur="1" fill="hold">
                                          <p:stCondLst>
                                            <p:cond delay="0"/>
                                          </p:stCondLst>
                                        </p:cTn>
                                        <p:tgtEl>
                                          <p:spTgt spid="55"/>
                                        </p:tgtEl>
                                        <p:attrNameLst>
                                          <p:attrName>style.visibility</p:attrName>
                                        </p:attrNameLst>
                                      </p:cBhvr>
                                      <p:to>
                                        <p:strVal val="visible"/>
                                      </p:to>
                                    </p:set>
                                    <p:anim calcmode="lin" valueType="num">
                                      <p:cBhvr>
                                        <p:cTn id="116" dur="500" fill="hold"/>
                                        <p:tgtEl>
                                          <p:spTgt spid="55"/>
                                        </p:tgtEl>
                                        <p:attrNameLst>
                                          <p:attrName>ppt_w</p:attrName>
                                        </p:attrNameLst>
                                      </p:cBhvr>
                                      <p:tavLst>
                                        <p:tav tm="0">
                                          <p:val>
                                            <p:fltVal val="0"/>
                                          </p:val>
                                        </p:tav>
                                        <p:tav tm="100000">
                                          <p:val>
                                            <p:strVal val="#ppt_w"/>
                                          </p:val>
                                        </p:tav>
                                      </p:tavLst>
                                    </p:anim>
                                    <p:anim calcmode="lin" valueType="num">
                                      <p:cBhvr>
                                        <p:cTn id="117" dur="500" fill="hold"/>
                                        <p:tgtEl>
                                          <p:spTgt spid="55"/>
                                        </p:tgtEl>
                                        <p:attrNameLst>
                                          <p:attrName>ppt_h</p:attrName>
                                        </p:attrNameLst>
                                      </p:cBhvr>
                                      <p:tavLst>
                                        <p:tav tm="0">
                                          <p:val>
                                            <p:fltVal val="0"/>
                                          </p:val>
                                        </p:tav>
                                        <p:tav tm="100000">
                                          <p:val>
                                            <p:strVal val="#ppt_h"/>
                                          </p:val>
                                        </p:tav>
                                      </p:tavLst>
                                    </p:anim>
                                    <p:animEffect transition="in" filter="fade">
                                      <p:cBhvr>
                                        <p:cTn id="118" dur="500"/>
                                        <p:tgtEl>
                                          <p:spTgt spid="55"/>
                                        </p:tgtEl>
                                      </p:cBhvr>
                                    </p:animEffect>
                                  </p:childTnLst>
                                </p:cTn>
                              </p:par>
                              <p:par>
                                <p:cTn id="119" presetID="42" presetClass="path" presetSubtype="0" fill="hold" nodeType="withEffect">
                                  <p:stCondLst>
                                    <p:cond delay="200"/>
                                  </p:stCondLst>
                                  <p:childTnLst>
                                    <p:animMotion origin="layout" path="M -1.66667E-6 -2.59259E-6 L 0.14375 0.17222 " pathEditMode="relative" rAng="0" ptsTypes="AA">
                                      <p:cBhvr>
                                        <p:cTn id="120" dur="500" spd="-100000" fill="hold"/>
                                        <p:tgtEl>
                                          <p:spTgt spid="55"/>
                                        </p:tgtEl>
                                        <p:attrNameLst>
                                          <p:attrName>ppt_x</p:attrName>
                                          <p:attrName>ppt_y</p:attrName>
                                        </p:attrNameLst>
                                      </p:cBhvr>
                                      <p:rCtr x="7187" y="8611"/>
                                    </p:animMotion>
                                  </p:childTnLst>
                                </p:cTn>
                              </p:par>
                              <p:par>
                                <p:cTn id="121" presetID="1" presetClass="entr" presetSubtype="0" fill="hold" nodeType="withEffect">
                                  <p:stCondLst>
                                    <p:cond delay="600"/>
                                  </p:stCondLst>
                                  <p:childTnLst>
                                    <p:set>
                                      <p:cBhvr>
                                        <p:cTn id="122" dur="1" fill="hold">
                                          <p:stCondLst>
                                            <p:cond delay="0"/>
                                          </p:stCondLst>
                                        </p:cTn>
                                        <p:tgtEl>
                                          <p:spTgt spid="51"/>
                                        </p:tgtEl>
                                        <p:attrNameLst>
                                          <p:attrName>style.visibility</p:attrName>
                                        </p:attrNameLst>
                                      </p:cBhvr>
                                      <p:to>
                                        <p:strVal val="visible"/>
                                      </p:to>
                                    </p:set>
                                  </p:childTnLst>
                                </p:cTn>
                              </p:par>
                              <p:par>
                                <p:cTn id="123" presetID="53" presetClass="entr" presetSubtype="16" fill="hold" nodeType="withEffect">
                                  <p:stCondLst>
                                    <p:cond delay="600"/>
                                  </p:stCondLst>
                                  <p:childTnLst>
                                    <p:set>
                                      <p:cBhvr>
                                        <p:cTn id="124" dur="1" fill="hold">
                                          <p:stCondLst>
                                            <p:cond delay="0"/>
                                          </p:stCondLst>
                                        </p:cTn>
                                        <p:tgtEl>
                                          <p:spTgt spid="51"/>
                                        </p:tgtEl>
                                        <p:attrNameLst>
                                          <p:attrName>style.visibility</p:attrName>
                                        </p:attrNameLst>
                                      </p:cBhvr>
                                      <p:to>
                                        <p:strVal val="visible"/>
                                      </p:to>
                                    </p:set>
                                    <p:anim calcmode="lin" valueType="num">
                                      <p:cBhvr>
                                        <p:cTn id="125" dur="500" fill="hold"/>
                                        <p:tgtEl>
                                          <p:spTgt spid="51"/>
                                        </p:tgtEl>
                                        <p:attrNameLst>
                                          <p:attrName>ppt_w</p:attrName>
                                        </p:attrNameLst>
                                      </p:cBhvr>
                                      <p:tavLst>
                                        <p:tav tm="0">
                                          <p:val>
                                            <p:fltVal val="0"/>
                                          </p:val>
                                        </p:tav>
                                        <p:tav tm="100000">
                                          <p:val>
                                            <p:strVal val="#ppt_w"/>
                                          </p:val>
                                        </p:tav>
                                      </p:tavLst>
                                    </p:anim>
                                    <p:anim calcmode="lin" valueType="num">
                                      <p:cBhvr>
                                        <p:cTn id="126" dur="500" fill="hold"/>
                                        <p:tgtEl>
                                          <p:spTgt spid="51"/>
                                        </p:tgtEl>
                                        <p:attrNameLst>
                                          <p:attrName>ppt_h</p:attrName>
                                        </p:attrNameLst>
                                      </p:cBhvr>
                                      <p:tavLst>
                                        <p:tav tm="0">
                                          <p:val>
                                            <p:fltVal val="0"/>
                                          </p:val>
                                        </p:tav>
                                        <p:tav tm="100000">
                                          <p:val>
                                            <p:strVal val="#ppt_h"/>
                                          </p:val>
                                        </p:tav>
                                      </p:tavLst>
                                    </p:anim>
                                    <p:animEffect transition="in" filter="fade">
                                      <p:cBhvr>
                                        <p:cTn id="127" dur="500"/>
                                        <p:tgtEl>
                                          <p:spTgt spid="51"/>
                                        </p:tgtEl>
                                      </p:cBhvr>
                                    </p:animEffect>
                                  </p:childTnLst>
                                </p:cTn>
                              </p:par>
                              <p:par>
                                <p:cTn id="128" presetID="42" presetClass="path" presetSubtype="0" fill="hold" nodeType="withEffect">
                                  <p:stCondLst>
                                    <p:cond delay="600"/>
                                  </p:stCondLst>
                                  <p:childTnLst>
                                    <p:animMotion origin="layout" path="M 3.88889E-6 -4.81481E-6 L 0.13507 0.28334 " pathEditMode="relative" rAng="0" ptsTypes="AA">
                                      <p:cBhvr>
                                        <p:cTn id="129" dur="500" spd="-100000" fill="hold"/>
                                        <p:tgtEl>
                                          <p:spTgt spid="51"/>
                                        </p:tgtEl>
                                        <p:attrNameLst>
                                          <p:attrName>ppt_x</p:attrName>
                                          <p:attrName>ppt_y</p:attrName>
                                        </p:attrNameLst>
                                      </p:cBhvr>
                                      <p:rCtr x="6753" y="14167"/>
                                    </p:animMotion>
                                  </p:childTnLst>
                                </p:cTn>
                              </p:par>
                              <p:par>
                                <p:cTn id="130" presetID="1" presetClass="entr" presetSubtype="0" fill="hold" grpId="0" nodeType="withEffect">
                                  <p:stCondLst>
                                    <p:cond delay="400"/>
                                  </p:stCondLst>
                                  <p:childTnLst>
                                    <p:set>
                                      <p:cBhvr>
                                        <p:cTn id="131" dur="1" fill="hold">
                                          <p:stCondLst>
                                            <p:cond delay="0"/>
                                          </p:stCondLst>
                                        </p:cTn>
                                        <p:tgtEl>
                                          <p:spTgt spid="18"/>
                                        </p:tgtEl>
                                        <p:attrNameLst>
                                          <p:attrName>style.visibility</p:attrName>
                                        </p:attrNameLst>
                                      </p:cBhvr>
                                      <p:to>
                                        <p:strVal val="visible"/>
                                      </p:to>
                                    </p:set>
                                  </p:childTnLst>
                                </p:cTn>
                              </p:par>
                              <p:par>
                                <p:cTn id="132" presetID="53" presetClass="entr" presetSubtype="16" fill="hold" grpId="1" nodeType="withEffect">
                                  <p:stCondLst>
                                    <p:cond delay="400"/>
                                  </p:stCondLst>
                                  <p:childTnLst>
                                    <p:set>
                                      <p:cBhvr>
                                        <p:cTn id="133" dur="1" fill="hold">
                                          <p:stCondLst>
                                            <p:cond delay="0"/>
                                          </p:stCondLst>
                                        </p:cTn>
                                        <p:tgtEl>
                                          <p:spTgt spid="18"/>
                                        </p:tgtEl>
                                        <p:attrNameLst>
                                          <p:attrName>style.visibility</p:attrName>
                                        </p:attrNameLst>
                                      </p:cBhvr>
                                      <p:to>
                                        <p:strVal val="visible"/>
                                      </p:to>
                                    </p:set>
                                    <p:anim calcmode="lin" valueType="num">
                                      <p:cBhvr>
                                        <p:cTn id="134" dur="500" fill="hold"/>
                                        <p:tgtEl>
                                          <p:spTgt spid="18"/>
                                        </p:tgtEl>
                                        <p:attrNameLst>
                                          <p:attrName>ppt_w</p:attrName>
                                        </p:attrNameLst>
                                      </p:cBhvr>
                                      <p:tavLst>
                                        <p:tav tm="0">
                                          <p:val>
                                            <p:fltVal val="0"/>
                                          </p:val>
                                        </p:tav>
                                        <p:tav tm="100000">
                                          <p:val>
                                            <p:strVal val="#ppt_w"/>
                                          </p:val>
                                        </p:tav>
                                      </p:tavLst>
                                    </p:anim>
                                    <p:anim calcmode="lin" valueType="num">
                                      <p:cBhvr>
                                        <p:cTn id="135" dur="500" fill="hold"/>
                                        <p:tgtEl>
                                          <p:spTgt spid="18"/>
                                        </p:tgtEl>
                                        <p:attrNameLst>
                                          <p:attrName>ppt_h</p:attrName>
                                        </p:attrNameLst>
                                      </p:cBhvr>
                                      <p:tavLst>
                                        <p:tav tm="0">
                                          <p:val>
                                            <p:fltVal val="0"/>
                                          </p:val>
                                        </p:tav>
                                        <p:tav tm="100000">
                                          <p:val>
                                            <p:strVal val="#ppt_h"/>
                                          </p:val>
                                        </p:tav>
                                      </p:tavLst>
                                    </p:anim>
                                    <p:animEffect transition="in" filter="fade">
                                      <p:cBhvr>
                                        <p:cTn id="136" dur="500"/>
                                        <p:tgtEl>
                                          <p:spTgt spid="18"/>
                                        </p:tgtEl>
                                      </p:cBhvr>
                                    </p:animEffect>
                                  </p:childTnLst>
                                </p:cTn>
                              </p:par>
                              <p:par>
                                <p:cTn id="137" presetID="42" presetClass="path" presetSubtype="0" fill="hold" grpId="2" nodeType="withEffect">
                                  <p:stCondLst>
                                    <p:cond delay="400"/>
                                  </p:stCondLst>
                                  <p:childTnLst>
                                    <p:animMotion origin="layout" path="M 8.33333E-7 3.20988E-6 L 0.0625 0.20555 " pathEditMode="relative" rAng="0" ptsTypes="AA">
                                      <p:cBhvr>
                                        <p:cTn id="138" dur="500" spd="-100000" fill="hold"/>
                                        <p:tgtEl>
                                          <p:spTgt spid="18"/>
                                        </p:tgtEl>
                                        <p:attrNameLst>
                                          <p:attrName>ppt_x</p:attrName>
                                          <p:attrName>ppt_y</p:attrName>
                                        </p:attrNameLst>
                                      </p:cBhvr>
                                      <p:rCtr x="3125" y="10278"/>
                                    </p:animMotion>
                                  </p:childTnLst>
                                </p:cTn>
                              </p:par>
                              <p:par>
                                <p:cTn id="139" presetID="1" presetClass="entr" presetSubtype="0" fill="hold" grpId="0" nodeType="withEffect">
                                  <p:stCondLst>
                                    <p:cond delay="200"/>
                                  </p:stCondLst>
                                  <p:childTnLst>
                                    <p:set>
                                      <p:cBhvr>
                                        <p:cTn id="140" dur="1" fill="hold">
                                          <p:stCondLst>
                                            <p:cond delay="0"/>
                                          </p:stCondLst>
                                        </p:cTn>
                                        <p:tgtEl>
                                          <p:spTgt spid="54"/>
                                        </p:tgtEl>
                                        <p:attrNameLst>
                                          <p:attrName>style.visibility</p:attrName>
                                        </p:attrNameLst>
                                      </p:cBhvr>
                                      <p:to>
                                        <p:strVal val="visible"/>
                                      </p:to>
                                    </p:set>
                                  </p:childTnLst>
                                </p:cTn>
                              </p:par>
                              <p:par>
                                <p:cTn id="141" presetID="53" presetClass="entr" presetSubtype="16" fill="hold" grpId="1" nodeType="withEffect">
                                  <p:stCondLst>
                                    <p:cond delay="200"/>
                                  </p:stCondLst>
                                  <p:childTnLst>
                                    <p:set>
                                      <p:cBhvr>
                                        <p:cTn id="142" dur="1" fill="hold">
                                          <p:stCondLst>
                                            <p:cond delay="0"/>
                                          </p:stCondLst>
                                        </p:cTn>
                                        <p:tgtEl>
                                          <p:spTgt spid="54"/>
                                        </p:tgtEl>
                                        <p:attrNameLst>
                                          <p:attrName>style.visibility</p:attrName>
                                        </p:attrNameLst>
                                      </p:cBhvr>
                                      <p:to>
                                        <p:strVal val="visible"/>
                                      </p:to>
                                    </p:set>
                                    <p:anim calcmode="lin" valueType="num">
                                      <p:cBhvr>
                                        <p:cTn id="143" dur="500" fill="hold"/>
                                        <p:tgtEl>
                                          <p:spTgt spid="54"/>
                                        </p:tgtEl>
                                        <p:attrNameLst>
                                          <p:attrName>ppt_w</p:attrName>
                                        </p:attrNameLst>
                                      </p:cBhvr>
                                      <p:tavLst>
                                        <p:tav tm="0">
                                          <p:val>
                                            <p:fltVal val="0"/>
                                          </p:val>
                                        </p:tav>
                                        <p:tav tm="100000">
                                          <p:val>
                                            <p:strVal val="#ppt_w"/>
                                          </p:val>
                                        </p:tav>
                                      </p:tavLst>
                                    </p:anim>
                                    <p:anim calcmode="lin" valueType="num">
                                      <p:cBhvr>
                                        <p:cTn id="144" dur="500" fill="hold"/>
                                        <p:tgtEl>
                                          <p:spTgt spid="54"/>
                                        </p:tgtEl>
                                        <p:attrNameLst>
                                          <p:attrName>ppt_h</p:attrName>
                                        </p:attrNameLst>
                                      </p:cBhvr>
                                      <p:tavLst>
                                        <p:tav tm="0">
                                          <p:val>
                                            <p:fltVal val="0"/>
                                          </p:val>
                                        </p:tav>
                                        <p:tav tm="100000">
                                          <p:val>
                                            <p:strVal val="#ppt_h"/>
                                          </p:val>
                                        </p:tav>
                                      </p:tavLst>
                                    </p:anim>
                                    <p:animEffect transition="in" filter="fade">
                                      <p:cBhvr>
                                        <p:cTn id="145" dur="500"/>
                                        <p:tgtEl>
                                          <p:spTgt spid="54"/>
                                        </p:tgtEl>
                                      </p:cBhvr>
                                    </p:animEffect>
                                  </p:childTnLst>
                                </p:cTn>
                              </p:par>
                              <p:par>
                                <p:cTn id="146" presetID="42" presetClass="path" presetSubtype="0" fill="hold" grpId="2" nodeType="withEffect">
                                  <p:stCondLst>
                                    <p:cond delay="200"/>
                                  </p:stCondLst>
                                  <p:childTnLst>
                                    <p:animMotion origin="layout" path="M -1.66667E-6 0 L -0.01371 0.35 " pathEditMode="relative" rAng="0" ptsTypes="AA">
                                      <p:cBhvr>
                                        <p:cTn id="147" dur="500" spd="-100000" fill="hold"/>
                                        <p:tgtEl>
                                          <p:spTgt spid="54"/>
                                        </p:tgtEl>
                                        <p:attrNameLst>
                                          <p:attrName>ppt_x</p:attrName>
                                          <p:attrName>ppt_y</p:attrName>
                                        </p:attrNameLst>
                                      </p:cBhvr>
                                      <p:rCtr x="-694" y="17500"/>
                                    </p:animMotion>
                                  </p:childTnLst>
                                </p:cTn>
                              </p:par>
                              <p:par>
                                <p:cTn id="148" presetID="35" presetClass="path" presetSubtype="0" fill="hold" grpId="2" nodeType="withEffect">
                                  <p:stCondLst>
                                    <p:cond delay="200"/>
                                  </p:stCondLst>
                                  <p:childTnLst>
                                    <p:animMotion origin="layout" path="M -3.33333E-6 -1.60494E-6 L 0.16875 -0.04074 " pathEditMode="relative" rAng="0" ptsTypes="AA">
                                      <p:cBhvr>
                                        <p:cTn id="149" dur="500" spd="-100000" fill="hold"/>
                                        <p:tgtEl>
                                          <p:spTgt spid="61"/>
                                        </p:tgtEl>
                                        <p:attrNameLst>
                                          <p:attrName>ppt_x</p:attrName>
                                          <p:attrName>ppt_y</p:attrName>
                                        </p:attrNameLst>
                                      </p:cBhvr>
                                      <p:rCtr x="8438" y="-2037"/>
                                    </p:animMotion>
                                  </p:childTnLst>
                                </p:cTn>
                              </p:par>
                              <p:par>
                                <p:cTn id="150" presetID="1" presetClass="entr" presetSubtype="0" fill="hold" nodeType="withEffect">
                                  <p:stCondLst>
                                    <p:cond delay="600"/>
                                  </p:stCondLst>
                                  <p:childTnLst>
                                    <p:set>
                                      <p:cBhvr>
                                        <p:cTn id="151" dur="1" fill="hold">
                                          <p:stCondLst>
                                            <p:cond delay="0"/>
                                          </p:stCondLst>
                                        </p:cTn>
                                        <p:tgtEl>
                                          <p:spTgt spid="48"/>
                                        </p:tgtEl>
                                        <p:attrNameLst>
                                          <p:attrName>style.visibility</p:attrName>
                                        </p:attrNameLst>
                                      </p:cBhvr>
                                      <p:to>
                                        <p:strVal val="visible"/>
                                      </p:to>
                                    </p:set>
                                  </p:childTnLst>
                                </p:cTn>
                              </p:par>
                              <p:par>
                                <p:cTn id="152" presetID="53" presetClass="entr" presetSubtype="16" fill="hold" nodeType="withEffect">
                                  <p:stCondLst>
                                    <p:cond delay="600"/>
                                  </p:stCondLst>
                                  <p:childTnLst>
                                    <p:set>
                                      <p:cBhvr>
                                        <p:cTn id="153" dur="1" fill="hold">
                                          <p:stCondLst>
                                            <p:cond delay="0"/>
                                          </p:stCondLst>
                                        </p:cTn>
                                        <p:tgtEl>
                                          <p:spTgt spid="48"/>
                                        </p:tgtEl>
                                        <p:attrNameLst>
                                          <p:attrName>style.visibility</p:attrName>
                                        </p:attrNameLst>
                                      </p:cBhvr>
                                      <p:to>
                                        <p:strVal val="visible"/>
                                      </p:to>
                                    </p:set>
                                    <p:anim calcmode="lin" valueType="num">
                                      <p:cBhvr>
                                        <p:cTn id="154" dur="500" fill="hold"/>
                                        <p:tgtEl>
                                          <p:spTgt spid="48"/>
                                        </p:tgtEl>
                                        <p:attrNameLst>
                                          <p:attrName>ppt_w</p:attrName>
                                        </p:attrNameLst>
                                      </p:cBhvr>
                                      <p:tavLst>
                                        <p:tav tm="0">
                                          <p:val>
                                            <p:fltVal val="0"/>
                                          </p:val>
                                        </p:tav>
                                        <p:tav tm="100000">
                                          <p:val>
                                            <p:strVal val="#ppt_w"/>
                                          </p:val>
                                        </p:tav>
                                      </p:tavLst>
                                    </p:anim>
                                    <p:anim calcmode="lin" valueType="num">
                                      <p:cBhvr>
                                        <p:cTn id="155" dur="500" fill="hold"/>
                                        <p:tgtEl>
                                          <p:spTgt spid="48"/>
                                        </p:tgtEl>
                                        <p:attrNameLst>
                                          <p:attrName>ppt_h</p:attrName>
                                        </p:attrNameLst>
                                      </p:cBhvr>
                                      <p:tavLst>
                                        <p:tav tm="0">
                                          <p:val>
                                            <p:fltVal val="0"/>
                                          </p:val>
                                        </p:tav>
                                        <p:tav tm="100000">
                                          <p:val>
                                            <p:strVal val="#ppt_h"/>
                                          </p:val>
                                        </p:tav>
                                      </p:tavLst>
                                    </p:anim>
                                    <p:animEffect transition="in" filter="fade">
                                      <p:cBhvr>
                                        <p:cTn id="156" dur="500"/>
                                        <p:tgtEl>
                                          <p:spTgt spid="48"/>
                                        </p:tgtEl>
                                      </p:cBhvr>
                                    </p:animEffect>
                                  </p:childTnLst>
                                </p:cTn>
                              </p:par>
                              <p:par>
                                <p:cTn id="157" presetID="42" presetClass="path" presetSubtype="0" fill="hold" nodeType="withEffect">
                                  <p:stCondLst>
                                    <p:cond delay="600"/>
                                  </p:stCondLst>
                                  <p:childTnLst>
                                    <p:animMotion origin="layout" path="M 1.94444E-6 -3.08642E-6 L -0.04757 0.3855 " pathEditMode="relative" rAng="0" ptsTypes="AA">
                                      <p:cBhvr>
                                        <p:cTn id="158" dur="500" spd="-100000" fill="hold"/>
                                        <p:tgtEl>
                                          <p:spTgt spid="48"/>
                                        </p:tgtEl>
                                        <p:attrNameLst>
                                          <p:attrName>ppt_x</p:attrName>
                                          <p:attrName>ppt_y</p:attrName>
                                        </p:attrNameLst>
                                      </p:cBhvr>
                                      <p:rCtr x="-2378" y="19259"/>
                                    </p:animMotion>
                                  </p:childTnLst>
                                </p:cTn>
                              </p:par>
                              <p:par>
                                <p:cTn id="159" presetID="1" presetClass="entr" presetSubtype="0" fill="hold" nodeType="withEffect">
                                  <p:stCondLst>
                                    <p:cond delay="0"/>
                                  </p:stCondLst>
                                  <p:childTnLst>
                                    <p:set>
                                      <p:cBhvr>
                                        <p:cTn id="160" dur="1" fill="hold">
                                          <p:stCondLst>
                                            <p:cond delay="0"/>
                                          </p:stCondLst>
                                        </p:cTn>
                                        <p:tgtEl>
                                          <p:spTgt spid="23"/>
                                        </p:tgtEl>
                                        <p:attrNameLst>
                                          <p:attrName>style.visibility</p:attrName>
                                        </p:attrNameLst>
                                      </p:cBhvr>
                                      <p:to>
                                        <p:strVal val="visible"/>
                                      </p:to>
                                    </p:set>
                                  </p:childTnLst>
                                </p:cTn>
                              </p:par>
                              <p:par>
                                <p:cTn id="161" presetID="42" presetClass="path" presetSubtype="0" fill="hold" nodeType="withEffect">
                                  <p:stCondLst>
                                    <p:cond delay="0"/>
                                  </p:stCondLst>
                                  <p:childTnLst>
                                    <p:animMotion origin="layout" path="M -1.66667E-6 -1.23457E-6 L -0.0875 0.25895 " pathEditMode="relative" rAng="0" ptsTypes="AA">
                                      <p:cBhvr>
                                        <p:cTn id="162" dur="500" spd="-100000" fill="hold"/>
                                        <p:tgtEl>
                                          <p:spTgt spid="23"/>
                                        </p:tgtEl>
                                        <p:attrNameLst>
                                          <p:attrName>ppt_x</p:attrName>
                                          <p:attrName>ppt_y</p:attrName>
                                        </p:attrNameLst>
                                      </p:cBhvr>
                                      <p:rCtr x="-4375" y="12932"/>
                                    </p:animMotion>
                                  </p:childTnLst>
                                </p:cTn>
                              </p:par>
                              <p:par>
                                <p:cTn id="163" presetID="53" presetClass="entr" presetSubtype="16" fill="hold" nodeType="withEffect">
                                  <p:stCondLst>
                                    <p:cond delay="0"/>
                                  </p:stCondLst>
                                  <p:childTnLst>
                                    <p:set>
                                      <p:cBhvr>
                                        <p:cTn id="164" dur="1" fill="hold">
                                          <p:stCondLst>
                                            <p:cond delay="0"/>
                                          </p:stCondLst>
                                        </p:cTn>
                                        <p:tgtEl>
                                          <p:spTgt spid="23"/>
                                        </p:tgtEl>
                                        <p:attrNameLst>
                                          <p:attrName>style.visibility</p:attrName>
                                        </p:attrNameLst>
                                      </p:cBhvr>
                                      <p:to>
                                        <p:strVal val="visible"/>
                                      </p:to>
                                    </p:set>
                                    <p:anim calcmode="lin" valueType="num">
                                      <p:cBhvr>
                                        <p:cTn id="165" dur="500" fill="hold"/>
                                        <p:tgtEl>
                                          <p:spTgt spid="23"/>
                                        </p:tgtEl>
                                        <p:attrNameLst>
                                          <p:attrName>ppt_w</p:attrName>
                                        </p:attrNameLst>
                                      </p:cBhvr>
                                      <p:tavLst>
                                        <p:tav tm="0">
                                          <p:val>
                                            <p:fltVal val="0"/>
                                          </p:val>
                                        </p:tav>
                                        <p:tav tm="100000">
                                          <p:val>
                                            <p:strVal val="#ppt_w"/>
                                          </p:val>
                                        </p:tav>
                                      </p:tavLst>
                                    </p:anim>
                                    <p:anim calcmode="lin" valueType="num">
                                      <p:cBhvr>
                                        <p:cTn id="166" dur="500" fill="hold"/>
                                        <p:tgtEl>
                                          <p:spTgt spid="23"/>
                                        </p:tgtEl>
                                        <p:attrNameLst>
                                          <p:attrName>ppt_h</p:attrName>
                                        </p:attrNameLst>
                                      </p:cBhvr>
                                      <p:tavLst>
                                        <p:tav tm="0">
                                          <p:val>
                                            <p:fltVal val="0"/>
                                          </p:val>
                                        </p:tav>
                                        <p:tav tm="100000">
                                          <p:val>
                                            <p:strVal val="#ppt_h"/>
                                          </p:val>
                                        </p:tav>
                                      </p:tavLst>
                                    </p:anim>
                                    <p:animEffect transition="in" filter="fade">
                                      <p:cBhvr>
                                        <p:cTn id="167" dur="500"/>
                                        <p:tgtEl>
                                          <p:spTgt spid="23"/>
                                        </p:tgtEl>
                                      </p:cBhvr>
                                    </p:animEffect>
                                  </p:childTnLst>
                                </p:cTn>
                              </p:par>
                              <p:par>
                                <p:cTn id="168" presetID="1" presetClass="entr" presetSubtype="0" fill="hold" nodeType="withEffect">
                                  <p:stCondLst>
                                    <p:cond delay="400"/>
                                  </p:stCondLst>
                                  <p:childTnLst>
                                    <p:set>
                                      <p:cBhvr>
                                        <p:cTn id="169" dur="1" fill="hold">
                                          <p:stCondLst>
                                            <p:cond delay="0"/>
                                          </p:stCondLst>
                                        </p:cTn>
                                        <p:tgtEl>
                                          <p:spTgt spid="58"/>
                                        </p:tgtEl>
                                        <p:attrNameLst>
                                          <p:attrName>style.visibility</p:attrName>
                                        </p:attrNameLst>
                                      </p:cBhvr>
                                      <p:to>
                                        <p:strVal val="visible"/>
                                      </p:to>
                                    </p:set>
                                  </p:childTnLst>
                                </p:cTn>
                              </p:par>
                              <p:par>
                                <p:cTn id="170" presetID="53" presetClass="entr" presetSubtype="16" fill="hold" nodeType="withEffect">
                                  <p:stCondLst>
                                    <p:cond delay="400"/>
                                  </p:stCondLst>
                                  <p:childTnLst>
                                    <p:set>
                                      <p:cBhvr>
                                        <p:cTn id="171" dur="1" fill="hold">
                                          <p:stCondLst>
                                            <p:cond delay="0"/>
                                          </p:stCondLst>
                                        </p:cTn>
                                        <p:tgtEl>
                                          <p:spTgt spid="58"/>
                                        </p:tgtEl>
                                        <p:attrNameLst>
                                          <p:attrName>style.visibility</p:attrName>
                                        </p:attrNameLst>
                                      </p:cBhvr>
                                      <p:to>
                                        <p:strVal val="visible"/>
                                      </p:to>
                                    </p:set>
                                    <p:anim calcmode="lin" valueType="num">
                                      <p:cBhvr>
                                        <p:cTn id="172" dur="500" fill="hold"/>
                                        <p:tgtEl>
                                          <p:spTgt spid="58"/>
                                        </p:tgtEl>
                                        <p:attrNameLst>
                                          <p:attrName>ppt_w</p:attrName>
                                        </p:attrNameLst>
                                      </p:cBhvr>
                                      <p:tavLst>
                                        <p:tav tm="0">
                                          <p:val>
                                            <p:fltVal val="0"/>
                                          </p:val>
                                        </p:tav>
                                        <p:tav tm="100000">
                                          <p:val>
                                            <p:strVal val="#ppt_w"/>
                                          </p:val>
                                        </p:tav>
                                      </p:tavLst>
                                    </p:anim>
                                    <p:anim calcmode="lin" valueType="num">
                                      <p:cBhvr>
                                        <p:cTn id="173" dur="500" fill="hold"/>
                                        <p:tgtEl>
                                          <p:spTgt spid="58"/>
                                        </p:tgtEl>
                                        <p:attrNameLst>
                                          <p:attrName>ppt_h</p:attrName>
                                        </p:attrNameLst>
                                      </p:cBhvr>
                                      <p:tavLst>
                                        <p:tav tm="0">
                                          <p:val>
                                            <p:fltVal val="0"/>
                                          </p:val>
                                        </p:tav>
                                        <p:tav tm="100000">
                                          <p:val>
                                            <p:strVal val="#ppt_h"/>
                                          </p:val>
                                        </p:tav>
                                      </p:tavLst>
                                    </p:anim>
                                    <p:animEffect transition="in" filter="fade">
                                      <p:cBhvr>
                                        <p:cTn id="174" dur="500"/>
                                        <p:tgtEl>
                                          <p:spTgt spid="58"/>
                                        </p:tgtEl>
                                      </p:cBhvr>
                                    </p:animEffect>
                                  </p:childTnLst>
                                </p:cTn>
                              </p:par>
                              <p:par>
                                <p:cTn id="175" presetID="42" presetClass="path" presetSubtype="0" fill="hold" nodeType="withEffect">
                                  <p:stCondLst>
                                    <p:cond delay="400"/>
                                  </p:stCondLst>
                                  <p:childTnLst>
                                    <p:animMotion origin="layout" path="M 3.33333E-6 -2.71605E-6 L -0.18368 0.37439 " pathEditMode="relative" rAng="0" ptsTypes="AA">
                                      <p:cBhvr>
                                        <p:cTn id="176" dur="500" spd="-100000" fill="hold"/>
                                        <p:tgtEl>
                                          <p:spTgt spid="58"/>
                                        </p:tgtEl>
                                        <p:attrNameLst>
                                          <p:attrName>ppt_x</p:attrName>
                                          <p:attrName>ppt_y</p:attrName>
                                        </p:attrNameLst>
                                      </p:cBhvr>
                                      <p:rCtr x="-9184" y="18704"/>
                                    </p:animMotion>
                                  </p:childTnLst>
                                </p:cTn>
                              </p:par>
                              <p:par>
                                <p:cTn id="177" presetID="1" presetClass="entr" presetSubtype="0" fill="hold" grpId="0" nodeType="withEffect">
                                  <p:stCondLst>
                                    <p:cond delay="600"/>
                                  </p:stCondLst>
                                  <p:childTnLst>
                                    <p:set>
                                      <p:cBhvr>
                                        <p:cTn id="178" dur="1" fill="hold">
                                          <p:stCondLst>
                                            <p:cond delay="0"/>
                                          </p:stCondLst>
                                        </p:cTn>
                                        <p:tgtEl>
                                          <p:spTgt spid="39"/>
                                        </p:tgtEl>
                                        <p:attrNameLst>
                                          <p:attrName>style.visibility</p:attrName>
                                        </p:attrNameLst>
                                      </p:cBhvr>
                                      <p:to>
                                        <p:strVal val="visible"/>
                                      </p:to>
                                    </p:set>
                                  </p:childTnLst>
                                </p:cTn>
                              </p:par>
                              <p:par>
                                <p:cTn id="179" presetID="53" presetClass="entr" presetSubtype="16" fill="hold" grpId="1" nodeType="withEffect">
                                  <p:stCondLst>
                                    <p:cond delay="600"/>
                                  </p:stCondLst>
                                  <p:childTnLst>
                                    <p:set>
                                      <p:cBhvr>
                                        <p:cTn id="180" dur="1" fill="hold">
                                          <p:stCondLst>
                                            <p:cond delay="0"/>
                                          </p:stCondLst>
                                        </p:cTn>
                                        <p:tgtEl>
                                          <p:spTgt spid="39"/>
                                        </p:tgtEl>
                                        <p:attrNameLst>
                                          <p:attrName>style.visibility</p:attrName>
                                        </p:attrNameLst>
                                      </p:cBhvr>
                                      <p:to>
                                        <p:strVal val="visible"/>
                                      </p:to>
                                    </p:set>
                                    <p:anim calcmode="lin" valueType="num">
                                      <p:cBhvr>
                                        <p:cTn id="181" dur="500" fill="hold"/>
                                        <p:tgtEl>
                                          <p:spTgt spid="39"/>
                                        </p:tgtEl>
                                        <p:attrNameLst>
                                          <p:attrName>ppt_w</p:attrName>
                                        </p:attrNameLst>
                                      </p:cBhvr>
                                      <p:tavLst>
                                        <p:tav tm="0">
                                          <p:val>
                                            <p:fltVal val="0"/>
                                          </p:val>
                                        </p:tav>
                                        <p:tav tm="100000">
                                          <p:val>
                                            <p:strVal val="#ppt_w"/>
                                          </p:val>
                                        </p:tav>
                                      </p:tavLst>
                                    </p:anim>
                                    <p:anim calcmode="lin" valueType="num">
                                      <p:cBhvr>
                                        <p:cTn id="182" dur="500" fill="hold"/>
                                        <p:tgtEl>
                                          <p:spTgt spid="39"/>
                                        </p:tgtEl>
                                        <p:attrNameLst>
                                          <p:attrName>ppt_h</p:attrName>
                                        </p:attrNameLst>
                                      </p:cBhvr>
                                      <p:tavLst>
                                        <p:tav tm="0">
                                          <p:val>
                                            <p:fltVal val="0"/>
                                          </p:val>
                                        </p:tav>
                                        <p:tav tm="100000">
                                          <p:val>
                                            <p:strVal val="#ppt_h"/>
                                          </p:val>
                                        </p:tav>
                                      </p:tavLst>
                                    </p:anim>
                                    <p:animEffect transition="in" filter="fade">
                                      <p:cBhvr>
                                        <p:cTn id="183" dur="500"/>
                                        <p:tgtEl>
                                          <p:spTgt spid="39"/>
                                        </p:tgtEl>
                                      </p:cBhvr>
                                    </p:animEffect>
                                  </p:childTnLst>
                                </p:cTn>
                              </p:par>
                              <p:par>
                                <p:cTn id="184" presetID="42" presetClass="path" presetSubtype="0" fill="hold" grpId="2" nodeType="withEffect">
                                  <p:stCondLst>
                                    <p:cond delay="600"/>
                                  </p:stCondLst>
                                  <p:childTnLst>
                                    <p:animMotion origin="layout" path="M 5E-6 -6.17284E-7 L -0.19879 0.28333 " pathEditMode="relative" rAng="0" ptsTypes="AA">
                                      <p:cBhvr>
                                        <p:cTn id="185" dur="500" spd="-100000" fill="hold"/>
                                        <p:tgtEl>
                                          <p:spTgt spid="39"/>
                                        </p:tgtEl>
                                        <p:attrNameLst>
                                          <p:attrName>ppt_x</p:attrName>
                                          <p:attrName>ppt_y</p:attrName>
                                        </p:attrNameLst>
                                      </p:cBhvr>
                                      <p:rCtr x="-9948" y="14167"/>
                                    </p:animMotion>
                                  </p:childTnLst>
                                </p:cTn>
                              </p:par>
                            </p:childTnLst>
                          </p:cTn>
                        </p:par>
                      </p:childTnLst>
                    </p:cTn>
                  </p:par>
                </p:childTnLst>
              </p:cTn>
              <p:prevCondLst>
                <p:cond evt="onPrev" delay="0">
                  <p:tgtEl>
                    <p:sldTgt/>
                  </p:tgtEl>
                </p:cond>
              </p:prevCondLst>
              <p:nextCondLst>
                <p:cond evt="onNext" delay="0">
                  <p:tgtEl>
                    <p:sldTgt/>
                  </p:tgtEl>
                </p:cond>
              </p:nextCondLst>
            </p:seq>
            <p:audio>
              <p:cMediaNode numSld="999">
                <p:cTn id="186" repeatCount="indefinite" fill="hold" display="0">
                  <p:stCondLst>
                    <p:cond delay="indefinite"/>
                  </p:stCondLst>
                  <p:endCondLst>
                    <p:cond evt="onStopAudio" delay="0">
                      <p:tgtEl>
                        <p:sldTgt/>
                      </p:tgtEl>
                    </p:cond>
                  </p:endCondLst>
                </p:cTn>
                <p:tgtEl>
                  <p:spTgt spid="22"/>
                </p:tgtEl>
              </p:cMediaNode>
            </p:audio>
          </p:childTnLst>
        </p:cTn>
      </p:par>
    </p:tnLst>
    <p:bldLst>
      <p:bldP spid="9" grpId="0"/>
      <p:bldP spid="11" grpId="0"/>
      <p:bldP spid="4" grpId="0"/>
      <p:bldP spid="17" grpId="0" animBg="1"/>
      <p:bldP spid="17" grpId="1" animBg="1"/>
      <p:bldP spid="17" grpId="2" animBg="1"/>
      <p:bldP spid="18" grpId="0" animBg="1"/>
      <p:bldP spid="18" grpId="1" animBg="1"/>
      <p:bldP spid="18" grpId="2" animBg="1"/>
      <p:bldP spid="39" grpId="0" animBg="1"/>
      <p:bldP spid="39" grpId="1" animBg="1"/>
      <p:bldP spid="39" grpId="2" animBg="1"/>
      <p:bldP spid="40" grpId="0" animBg="1"/>
      <p:bldP spid="40" grpId="1" animBg="1"/>
      <p:bldP spid="40" grpId="2" animBg="1"/>
      <p:bldP spid="44" grpId="0" animBg="1"/>
      <p:bldP spid="44" grpId="1" animBg="1"/>
      <p:bldP spid="44" grpId="2" animBg="1"/>
      <p:bldP spid="54" grpId="0" animBg="1"/>
      <p:bldP spid="54" grpId="1" animBg="1"/>
      <p:bldP spid="54" grpId="2" animBg="1"/>
      <p:bldP spid="61" grpId="0" animBg="1"/>
      <p:bldP spid="61" grpId="1" animBg="1"/>
      <p:bldP spid="61" grpId="2"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椭圆 60"/>
          <p:cNvSpPr/>
          <p:nvPr/>
        </p:nvSpPr>
        <p:spPr>
          <a:xfrm>
            <a:off x="540788" y="1177702"/>
            <a:ext cx="1512168" cy="1512168"/>
          </a:xfrm>
          <a:prstGeom prst="ellipse">
            <a:avLst/>
          </a:prstGeom>
          <a:noFill/>
          <a:ln>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524" tIns="60762" rIns="121524" bIns="60762" rtlCol="0" anchor="ctr"/>
          <a:lstStyle/>
          <a:p>
            <a:pPr algn="ctr"/>
            <a:endParaRPr lang="zh-CN" altLang="en-US"/>
          </a:p>
        </p:txBody>
      </p:sp>
      <p:sp>
        <p:nvSpPr>
          <p:cNvPr id="62" name="TextBox 61"/>
          <p:cNvSpPr txBox="1"/>
          <p:nvPr/>
        </p:nvSpPr>
        <p:spPr>
          <a:xfrm>
            <a:off x="497330" y="1655607"/>
            <a:ext cx="1620957" cy="523220"/>
          </a:xfrm>
          <a:prstGeom prst="rect">
            <a:avLst/>
          </a:prstGeom>
          <a:noFill/>
        </p:spPr>
        <p:txBody>
          <a:bodyPr wrap="none" rtlCol="0">
            <a:spAutoFit/>
          </a:bodyPr>
          <a:lstStyle/>
          <a:p>
            <a:pPr algn="ctr"/>
            <a:r>
              <a:rPr lang="zh-CN" altLang="en-US" sz="2800" b="1" dirty="0">
                <a:solidFill>
                  <a:schemeClr val="accent2"/>
                </a:solidFill>
              </a:rPr>
              <a:t>课</a:t>
            </a:r>
            <a:r>
              <a:rPr lang="zh-CN" altLang="en-US" sz="2800" b="1" dirty="0" smtClean="0">
                <a:solidFill>
                  <a:schemeClr val="accent2"/>
                </a:solidFill>
              </a:rPr>
              <a:t>前准备</a:t>
            </a:r>
            <a:endParaRPr lang="zh-CN" altLang="en-US" sz="2800" b="1" dirty="0">
              <a:solidFill>
                <a:schemeClr val="accent2"/>
              </a:solidFill>
            </a:endParaRPr>
          </a:p>
        </p:txBody>
      </p:sp>
      <p:sp>
        <p:nvSpPr>
          <p:cNvPr id="17" name="椭圆 16"/>
          <p:cNvSpPr/>
          <p:nvPr/>
        </p:nvSpPr>
        <p:spPr>
          <a:xfrm>
            <a:off x="540788" y="2977073"/>
            <a:ext cx="1512168" cy="1512168"/>
          </a:xfrm>
          <a:prstGeom prst="ellipse">
            <a:avLst/>
          </a:prstGeom>
          <a:noFill/>
          <a:ln>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524" tIns="60762" rIns="121524" bIns="60762" rtlCol="0" anchor="ctr"/>
          <a:lstStyle/>
          <a:p>
            <a:pPr algn="ctr"/>
            <a:endParaRPr lang="zh-CN" altLang="en-US"/>
          </a:p>
        </p:txBody>
      </p:sp>
      <p:sp>
        <p:nvSpPr>
          <p:cNvPr id="18" name="TextBox 17"/>
          <p:cNvSpPr txBox="1"/>
          <p:nvPr/>
        </p:nvSpPr>
        <p:spPr>
          <a:xfrm>
            <a:off x="497330" y="3448725"/>
            <a:ext cx="1620958" cy="523220"/>
          </a:xfrm>
          <a:prstGeom prst="rect">
            <a:avLst/>
          </a:prstGeom>
          <a:noFill/>
        </p:spPr>
        <p:txBody>
          <a:bodyPr wrap="none" rtlCol="0">
            <a:spAutoFit/>
          </a:bodyPr>
          <a:lstStyle/>
          <a:p>
            <a:pPr algn="ctr"/>
            <a:r>
              <a:rPr lang="zh-CN" altLang="en-US" sz="2800" b="1" dirty="0" smtClean="0">
                <a:solidFill>
                  <a:schemeClr val="accent5"/>
                </a:solidFill>
              </a:rPr>
              <a:t>课堂实施</a:t>
            </a:r>
            <a:endParaRPr lang="zh-CN" altLang="en-US" sz="2800" b="1" dirty="0">
              <a:solidFill>
                <a:schemeClr val="accent5"/>
              </a:solidFill>
            </a:endParaRPr>
          </a:p>
        </p:txBody>
      </p:sp>
      <p:sp>
        <p:nvSpPr>
          <p:cNvPr id="19" name="椭圆 18"/>
          <p:cNvSpPr/>
          <p:nvPr/>
        </p:nvSpPr>
        <p:spPr>
          <a:xfrm>
            <a:off x="540788" y="4831060"/>
            <a:ext cx="1512168" cy="1512168"/>
          </a:xfrm>
          <a:prstGeom prst="ellipse">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524" tIns="60762" rIns="121524" bIns="60762" rtlCol="0" anchor="ctr"/>
          <a:lstStyle/>
          <a:p>
            <a:pPr algn="ctr"/>
            <a:endParaRPr lang="zh-CN" altLang="en-US"/>
          </a:p>
        </p:txBody>
      </p:sp>
      <p:sp>
        <p:nvSpPr>
          <p:cNvPr id="20" name="TextBox 19"/>
          <p:cNvSpPr txBox="1"/>
          <p:nvPr/>
        </p:nvSpPr>
        <p:spPr>
          <a:xfrm>
            <a:off x="497330" y="5308965"/>
            <a:ext cx="1620958" cy="523220"/>
          </a:xfrm>
          <a:prstGeom prst="rect">
            <a:avLst/>
          </a:prstGeom>
          <a:noFill/>
        </p:spPr>
        <p:txBody>
          <a:bodyPr wrap="none" rtlCol="0">
            <a:spAutoFit/>
          </a:bodyPr>
          <a:lstStyle/>
          <a:p>
            <a:pPr algn="ctr"/>
            <a:r>
              <a:rPr lang="zh-CN" altLang="en-US" sz="2800" b="1" dirty="0" smtClean="0">
                <a:solidFill>
                  <a:schemeClr val="accent3"/>
                </a:solidFill>
              </a:rPr>
              <a:t>课后提升</a:t>
            </a:r>
            <a:endParaRPr lang="zh-CN" altLang="en-US" sz="2800" b="1" dirty="0">
              <a:solidFill>
                <a:schemeClr val="accent3"/>
              </a:solidFill>
            </a:endParaRPr>
          </a:p>
        </p:txBody>
      </p:sp>
      <p:sp>
        <p:nvSpPr>
          <p:cNvPr id="21" name="圆角矩形 20"/>
          <p:cNvSpPr/>
          <p:nvPr/>
        </p:nvSpPr>
        <p:spPr>
          <a:xfrm>
            <a:off x="395536" y="2233089"/>
            <a:ext cx="1872208" cy="504056"/>
          </a:xfrm>
          <a:prstGeom prst="roundRect">
            <a:avLst/>
          </a:prstGeom>
          <a:solidFill>
            <a:srgbClr val="188582"/>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smtClean="0"/>
              <a:t>怕学、不学</a:t>
            </a:r>
            <a:endParaRPr lang="zh-CN" altLang="en-US" sz="2400" b="1" dirty="0"/>
          </a:p>
        </p:txBody>
      </p:sp>
      <p:cxnSp>
        <p:nvCxnSpPr>
          <p:cNvPr id="22" name="直接箭头连接符 21"/>
          <p:cNvCxnSpPr/>
          <p:nvPr/>
        </p:nvCxnSpPr>
        <p:spPr>
          <a:xfrm>
            <a:off x="2566370" y="1917217"/>
            <a:ext cx="4265119" cy="0"/>
          </a:xfrm>
          <a:prstGeom prst="straightConnector1">
            <a:avLst/>
          </a:prstGeom>
          <a:ln w="38100">
            <a:solidFill>
              <a:schemeClr val="accent2"/>
            </a:solidFill>
            <a:headEnd type="none" w="med" len="med"/>
            <a:tailEnd type="triangle" w="lg" len="lg"/>
          </a:ln>
        </p:spPr>
        <p:style>
          <a:lnRef idx="1">
            <a:schemeClr val="dk1"/>
          </a:lnRef>
          <a:fillRef idx="0">
            <a:schemeClr val="dk1"/>
          </a:fillRef>
          <a:effectRef idx="0">
            <a:schemeClr val="dk1"/>
          </a:effectRef>
          <a:fontRef idx="minor">
            <a:schemeClr val="tx1"/>
          </a:fontRef>
        </p:style>
      </p:cxnSp>
      <p:grpSp>
        <p:nvGrpSpPr>
          <p:cNvPr id="5" name="组合 4"/>
          <p:cNvGrpSpPr/>
          <p:nvPr/>
        </p:nvGrpSpPr>
        <p:grpSpPr>
          <a:xfrm>
            <a:off x="3503910" y="1992533"/>
            <a:ext cx="2386834" cy="461665"/>
            <a:chOff x="3548675" y="2414848"/>
            <a:chExt cx="2386834" cy="461665"/>
          </a:xfrm>
        </p:grpSpPr>
        <p:sp>
          <p:nvSpPr>
            <p:cNvPr id="3" name="TextBox 2"/>
            <p:cNvSpPr txBox="1"/>
            <p:nvPr/>
          </p:nvSpPr>
          <p:spPr>
            <a:xfrm>
              <a:off x="4211960" y="2414848"/>
              <a:ext cx="1723549" cy="461665"/>
            </a:xfrm>
            <a:prstGeom prst="rect">
              <a:avLst/>
            </a:prstGeom>
            <a:noFill/>
          </p:spPr>
          <p:txBody>
            <a:bodyPr wrap="none" rtlCol="0">
              <a:spAutoFit/>
            </a:bodyPr>
            <a:lstStyle/>
            <a:p>
              <a:r>
                <a:rPr lang="zh-CN" altLang="en-US" sz="2400" b="1" dirty="0" smtClean="0">
                  <a:gradFill>
                    <a:gsLst>
                      <a:gs pos="0">
                        <a:srgbClr val="03D4A8"/>
                      </a:gs>
                      <a:gs pos="25000">
                        <a:srgbClr val="21D6E0"/>
                      </a:gs>
                      <a:gs pos="75000">
                        <a:srgbClr val="0087E6"/>
                      </a:gs>
                      <a:gs pos="100000">
                        <a:srgbClr val="005CBF"/>
                      </a:gs>
                    </a:gsLst>
                    <a:lin ang="10800000" scaled="0"/>
                  </a:gradFill>
                </a:rPr>
                <a:t>任务驱动法</a:t>
              </a:r>
              <a:endParaRPr lang="zh-CN" altLang="en-US" sz="2400" b="1" dirty="0">
                <a:gradFill>
                  <a:gsLst>
                    <a:gs pos="0">
                      <a:srgbClr val="03D4A8"/>
                    </a:gs>
                    <a:gs pos="25000">
                      <a:srgbClr val="21D6E0"/>
                    </a:gs>
                    <a:gs pos="75000">
                      <a:srgbClr val="0087E6"/>
                    </a:gs>
                    <a:gs pos="100000">
                      <a:srgbClr val="005CBF"/>
                    </a:gs>
                  </a:gsLst>
                  <a:lin ang="10800000" scaled="0"/>
                </a:gradFill>
              </a:endParaRPr>
            </a:p>
          </p:txBody>
        </p:sp>
        <p:sp>
          <p:nvSpPr>
            <p:cNvPr id="25" name="KSO_Shape"/>
            <p:cNvSpPr>
              <a:spLocks/>
            </p:cNvSpPr>
            <p:nvPr/>
          </p:nvSpPr>
          <p:spPr bwMode="auto">
            <a:xfrm>
              <a:off x="3548675" y="2414848"/>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ln/>
          </p:spPr>
          <p:style>
            <a:lnRef idx="0">
              <a:schemeClr val="accent2"/>
            </a:lnRef>
            <a:fillRef idx="3">
              <a:schemeClr val="accent2"/>
            </a:fillRef>
            <a:effectRef idx="3">
              <a:schemeClr val="accent2"/>
            </a:effectRef>
            <a:fontRef idx="minor">
              <a:schemeClr val="lt1"/>
            </a:fontRef>
          </p:style>
          <p:txBody>
            <a:bodyPr lIns="91438" tIns="45719" rIns="91438" bIns="45719"/>
            <a:lstStyle/>
            <a:p>
              <a:endParaRPr lang="zh-CN" altLang="en-US"/>
            </a:p>
          </p:txBody>
        </p:sp>
      </p:grpSp>
      <p:grpSp>
        <p:nvGrpSpPr>
          <p:cNvPr id="6" name="组合 5"/>
          <p:cNvGrpSpPr/>
          <p:nvPr/>
        </p:nvGrpSpPr>
        <p:grpSpPr>
          <a:xfrm>
            <a:off x="3533221" y="1262643"/>
            <a:ext cx="1605007" cy="539751"/>
            <a:chOff x="3577986" y="1684958"/>
            <a:chExt cx="1605007" cy="539751"/>
          </a:xfrm>
        </p:grpSpPr>
        <p:grpSp>
          <p:nvGrpSpPr>
            <p:cNvPr id="26" name="组合 25"/>
            <p:cNvGrpSpPr/>
            <p:nvPr/>
          </p:nvGrpSpPr>
          <p:grpSpPr>
            <a:xfrm>
              <a:off x="3577986" y="1684958"/>
              <a:ext cx="496888" cy="539751"/>
              <a:chOff x="5843588" y="533400"/>
              <a:chExt cx="496888" cy="539751"/>
            </a:xfrm>
            <a:solidFill>
              <a:srgbClr val="1C706E"/>
            </a:solidFill>
          </p:grpSpPr>
          <p:sp>
            <p:nvSpPr>
              <p:cNvPr id="27"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28"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pic>
          <p:nvPicPr>
            <p:cNvPr id="7170" name="Picture 2" descr="http://pic.qiantucdn.com/58pic/17/78/69/48558PICbva_1024.jpg"/>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5080" t="31552" r="16277" b="27045"/>
            <a:stretch/>
          </p:blipFill>
          <p:spPr bwMode="auto">
            <a:xfrm>
              <a:off x="4159703" y="1761545"/>
              <a:ext cx="1023290" cy="463164"/>
            </a:xfrm>
            <a:prstGeom prst="rect">
              <a:avLst/>
            </a:prstGeom>
            <a:noFill/>
            <a:extLst>
              <a:ext uri="{909E8E84-426E-40DD-AFC4-6F175D3DCCD1}">
                <a14:hiddenFill xmlns:a14="http://schemas.microsoft.com/office/drawing/2010/main">
                  <a:solidFill>
                    <a:srgbClr val="FFFFFF"/>
                  </a:solidFill>
                </a14:hiddenFill>
              </a:ext>
            </a:extLst>
          </p:spPr>
        </p:pic>
      </p:grpSp>
      <p:sp>
        <p:nvSpPr>
          <p:cNvPr id="30" name="圆角矩形 29"/>
          <p:cNvSpPr/>
          <p:nvPr/>
        </p:nvSpPr>
        <p:spPr>
          <a:xfrm>
            <a:off x="6999758" y="1650459"/>
            <a:ext cx="1872208" cy="504056"/>
          </a:xfrm>
          <a:prstGeom prst="roundRect">
            <a:avLst/>
          </a:prstGeom>
          <a:solidFill>
            <a:srgbClr val="188582"/>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a:t>主动学习</a:t>
            </a:r>
          </a:p>
        </p:txBody>
      </p:sp>
      <p:sp>
        <p:nvSpPr>
          <p:cNvPr id="31" name="圆角矩形 30"/>
          <p:cNvSpPr/>
          <p:nvPr/>
        </p:nvSpPr>
        <p:spPr>
          <a:xfrm>
            <a:off x="395536" y="4038972"/>
            <a:ext cx="1872208" cy="504056"/>
          </a:xfrm>
          <a:prstGeom prst="roundRect">
            <a:avLst/>
          </a:prstGeom>
          <a:solidFill>
            <a:schemeClr val="accent5"/>
          </a:solidFill>
          <a:ln>
            <a:solidFill>
              <a:schemeClr val="accent5"/>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smtClean="0"/>
              <a:t>枯燥、抽象</a:t>
            </a:r>
            <a:endParaRPr lang="zh-CN" altLang="en-US" sz="2400" b="1" dirty="0"/>
          </a:p>
        </p:txBody>
      </p:sp>
      <p:cxnSp>
        <p:nvCxnSpPr>
          <p:cNvPr id="32" name="直接箭头连接符 31"/>
          <p:cNvCxnSpPr/>
          <p:nvPr/>
        </p:nvCxnSpPr>
        <p:spPr>
          <a:xfrm>
            <a:off x="2566370" y="3758264"/>
            <a:ext cx="4265119" cy="0"/>
          </a:xfrm>
          <a:prstGeom prst="straightConnector1">
            <a:avLst/>
          </a:prstGeom>
          <a:ln w="38100">
            <a:solidFill>
              <a:schemeClr val="accent5"/>
            </a:solidFill>
            <a:headEnd type="none" w="med" len="med"/>
            <a:tailEnd type="triangle" w="lg" len="lg"/>
          </a:ln>
        </p:spPr>
        <p:style>
          <a:lnRef idx="1">
            <a:schemeClr val="dk1"/>
          </a:lnRef>
          <a:fillRef idx="0">
            <a:schemeClr val="dk1"/>
          </a:fillRef>
          <a:effectRef idx="0">
            <a:schemeClr val="dk1"/>
          </a:effectRef>
          <a:fontRef idx="minor">
            <a:schemeClr val="tx1"/>
          </a:fontRef>
        </p:style>
      </p:cxnSp>
      <p:grpSp>
        <p:nvGrpSpPr>
          <p:cNvPr id="12" name="组合 11"/>
          <p:cNvGrpSpPr/>
          <p:nvPr/>
        </p:nvGrpSpPr>
        <p:grpSpPr>
          <a:xfrm>
            <a:off x="3559371" y="3807642"/>
            <a:ext cx="2331373" cy="576960"/>
            <a:chOff x="3723901" y="4149992"/>
            <a:chExt cx="2331373" cy="576960"/>
          </a:xfrm>
        </p:grpSpPr>
        <p:sp>
          <p:nvSpPr>
            <p:cNvPr id="33" name="TextBox 32"/>
            <p:cNvSpPr txBox="1"/>
            <p:nvPr/>
          </p:nvSpPr>
          <p:spPr>
            <a:xfrm>
              <a:off x="4331725" y="4254572"/>
              <a:ext cx="1723549" cy="461665"/>
            </a:xfrm>
            <a:prstGeom prst="rect">
              <a:avLst/>
            </a:prstGeom>
            <a:noFill/>
          </p:spPr>
          <p:txBody>
            <a:bodyPr wrap="none" rtlCol="0">
              <a:spAutoFit/>
            </a:bodyPr>
            <a:lstStyle/>
            <a:p>
              <a:r>
                <a:rPr lang="zh-CN" altLang="en-US" sz="2400" b="1" dirty="0" smtClean="0">
                  <a:gradFill>
                    <a:gsLst>
                      <a:gs pos="0">
                        <a:schemeClr val="tx1">
                          <a:lumMod val="65000"/>
                          <a:lumOff val="35000"/>
                        </a:schemeClr>
                      </a:gs>
                      <a:gs pos="45000">
                        <a:srgbClr val="FF7A00"/>
                      </a:gs>
                      <a:gs pos="70000">
                        <a:srgbClr val="FF0300"/>
                      </a:gs>
                      <a:gs pos="100000">
                        <a:srgbClr val="4D0808"/>
                      </a:gs>
                    </a:gsLst>
                    <a:lin ang="10800000" scaled="0"/>
                  </a:gradFill>
                </a:rPr>
                <a:t>情境教学法</a:t>
              </a:r>
              <a:endParaRPr lang="zh-CN" altLang="en-US" sz="2400" b="1" dirty="0">
                <a:gradFill>
                  <a:gsLst>
                    <a:gs pos="0">
                      <a:schemeClr val="tx1">
                        <a:lumMod val="65000"/>
                        <a:lumOff val="35000"/>
                      </a:schemeClr>
                    </a:gs>
                    <a:gs pos="45000">
                      <a:srgbClr val="FF7A00"/>
                    </a:gs>
                    <a:gs pos="70000">
                      <a:srgbClr val="FF0300"/>
                    </a:gs>
                    <a:gs pos="100000">
                      <a:srgbClr val="4D0808"/>
                    </a:gs>
                  </a:gsLst>
                  <a:lin ang="10800000" scaled="0"/>
                </a:gradFill>
              </a:endParaRPr>
            </a:p>
          </p:txBody>
        </p:sp>
        <p:grpSp>
          <p:nvGrpSpPr>
            <p:cNvPr id="34" name="组合 33"/>
            <p:cNvGrpSpPr/>
            <p:nvPr/>
          </p:nvGrpSpPr>
          <p:grpSpPr>
            <a:xfrm>
              <a:off x="3723901" y="4149992"/>
              <a:ext cx="488000" cy="576960"/>
              <a:chOff x="3222689" y="1703504"/>
              <a:chExt cx="588744" cy="696069"/>
            </a:xfrm>
          </p:grpSpPr>
          <p:grpSp>
            <p:nvGrpSpPr>
              <p:cNvPr id="35" name="Group 9"/>
              <p:cNvGrpSpPr/>
              <p:nvPr/>
            </p:nvGrpSpPr>
            <p:grpSpPr>
              <a:xfrm>
                <a:off x="3248987" y="1703504"/>
                <a:ext cx="562446" cy="417067"/>
                <a:chOff x="4572000" y="3414713"/>
                <a:chExt cx="374651" cy="277813"/>
              </a:xfrm>
              <a:solidFill>
                <a:schemeClr val="accent5"/>
              </a:solidFill>
            </p:grpSpPr>
            <p:sp>
              <p:nvSpPr>
                <p:cNvPr id="3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ln/>
                <a:extLst/>
              </p:spPr>
              <p:style>
                <a:lnRef idx="0">
                  <a:schemeClr val="accent5"/>
                </a:lnRef>
                <a:fillRef idx="3">
                  <a:schemeClr val="accent5"/>
                </a:fillRef>
                <a:effectRef idx="3">
                  <a:schemeClr val="accent5"/>
                </a:effectRef>
                <a:fontRef idx="minor">
                  <a:schemeClr val="lt1"/>
                </a:fontRef>
              </p:style>
              <p:txBody>
                <a:bodyPr/>
                <a:lstStyle/>
                <a:p>
                  <a:pPr>
                    <a:defRPr/>
                  </a:pPr>
                  <a:endParaRPr lang="en-US">
                    <a:latin typeface="+mn-lt"/>
                    <a:cs typeface="+mn-cs"/>
                  </a:endParaRPr>
                </a:p>
              </p:txBody>
            </p:sp>
            <p:sp>
              <p:nvSpPr>
                <p:cNvPr id="3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ln/>
                <a:extLst/>
              </p:spPr>
              <p:style>
                <a:lnRef idx="0">
                  <a:schemeClr val="accent5"/>
                </a:lnRef>
                <a:fillRef idx="3">
                  <a:schemeClr val="accent5"/>
                </a:fillRef>
                <a:effectRef idx="3">
                  <a:schemeClr val="accent5"/>
                </a:effectRef>
                <a:fontRef idx="minor">
                  <a:schemeClr val="lt1"/>
                </a:fontRef>
              </p:style>
              <p:txBody>
                <a:bodyPr/>
                <a:lstStyle/>
                <a:p>
                  <a:pPr>
                    <a:defRPr/>
                  </a:pPr>
                  <a:endParaRPr lang="en-US">
                    <a:latin typeface="+mn-lt"/>
                    <a:cs typeface="+mn-cs"/>
                  </a:endParaRPr>
                </a:p>
              </p:txBody>
            </p:sp>
          </p:grpSp>
          <p:sp>
            <p:nvSpPr>
              <p:cNvPr id="36" name="Freeform 28"/>
              <p:cNvSpPr>
                <a:spLocks noEditPoints="1"/>
              </p:cNvSpPr>
              <p:nvPr/>
            </p:nvSpPr>
            <p:spPr bwMode="auto">
              <a:xfrm>
                <a:off x="3222689" y="2067785"/>
                <a:ext cx="539750" cy="331788"/>
              </a:xfrm>
              <a:custGeom>
                <a:avLst/>
                <a:gdLst>
                  <a:gd name="T0" fmla="*/ 2147483647 w 108"/>
                  <a:gd name="T1" fmla="*/ 2147483647 h 81"/>
                  <a:gd name="T2" fmla="*/ 2147483647 w 108"/>
                  <a:gd name="T3" fmla="*/ 2147483647 h 81"/>
                  <a:gd name="T4" fmla="*/ 2147483647 w 108"/>
                  <a:gd name="T5" fmla="*/ 2147483647 h 81"/>
                  <a:gd name="T6" fmla="*/ 2147483647 w 108"/>
                  <a:gd name="T7" fmla="*/ 2147483647 h 81"/>
                  <a:gd name="T8" fmla="*/ 2147483647 w 108"/>
                  <a:gd name="T9" fmla="*/ 2147483647 h 81"/>
                  <a:gd name="T10" fmla="*/ 2147483647 w 108"/>
                  <a:gd name="T11" fmla="*/ 2147483647 h 81"/>
                  <a:gd name="T12" fmla="*/ 2147483647 w 108"/>
                  <a:gd name="T13" fmla="*/ 2147483647 h 81"/>
                  <a:gd name="T14" fmla="*/ 2147483647 w 108"/>
                  <a:gd name="T15" fmla="*/ 2147483647 h 81"/>
                  <a:gd name="T16" fmla="*/ 2147483647 w 108"/>
                  <a:gd name="T17" fmla="*/ 2147483647 h 81"/>
                  <a:gd name="T18" fmla="*/ 2147483647 w 108"/>
                  <a:gd name="T19" fmla="*/ 2147483647 h 81"/>
                  <a:gd name="T20" fmla="*/ 2147483647 w 108"/>
                  <a:gd name="T21" fmla="*/ 2147483647 h 81"/>
                  <a:gd name="T22" fmla="*/ 2147483647 w 108"/>
                  <a:gd name="T23" fmla="*/ 2147483647 h 81"/>
                  <a:gd name="T24" fmla="*/ 2147483647 w 108"/>
                  <a:gd name="T25" fmla="*/ 2147483647 h 81"/>
                  <a:gd name="T26" fmla="*/ 2147483647 w 108"/>
                  <a:gd name="T27" fmla="*/ 2147483647 h 81"/>
                  <a:gd name="T28" fmla="*/ 2147483647 w 108"/>
                  <a:gd name="T29" fmla="*/ 2147483647 h 81"/>
                  <a:gd name="T30" fmla="*/ 0 w 108"/>
                  <a:gd name="T31" fmla="*/ 2147483647 h 81"/>
                  <a:gd name="T32" fmla="*/ 2147483647 w 108"/>
                  <a:gd name="T33" fmla="*/ 2147483647 h 81"/>
                  <a:gd name="T34" fmla="*/ 2147483647 w 108"/>
                  <a:gd name="T35" fmla="*/ 2147483647 h 81"/>
                  <a:gd name="T36" fmla="*/ 2147483647 w 108"/>
                  <a:gd name="T37" fmla="*/ 2147483647 h 81"/>
                  <a:gd name="T38" fmla="*/ 2147483647 w 108"/>
                  <a:gd name="T39" fmla="*/ 2147483647 h 81"/>
                  <a:gd name="T40" fmla="*/ 2147483647 w 108"/>
                  <a:gd name="T41" fmla="*/ 2147483647 h 81"/>
                  <a:gd name="T42" fmla="*/ 2147483647 w 108"/>
                  <a:gd name="T43" fmla="*/ 2147483647 h 81"/>
                  <a:gd name="T44" fmla="*/ 2147483647 w 108"/>
                  <a:gd name="T45" fmla="*/ 2147483647 h 81"/>
                  <a:gd name="T46" fmla="*/ 2147483647 w 108"/>
                  <a:gd name="T47" fmla="*/ 2147483647 h 81"/>
                  <a:gd name="T48" fmla="*/ 2147483647 w 108"/>
                  <a:gd name="T49" fmla="*/ 2147483647 h 81"/>
                  <a:gd name="T50" fmla="*/ 2147483647 w 108"/>
                  <a:gd name="T51" fmla="*/ 2147483647 h 81"/>
                  <a:gd name="T52" fmla="*/ 2147483647 w 108"/>
                  <a:gd name="T53" fmla="*/ 2147483647 h 81"/>
                  <a:gd name="T54" fmla="*/ 2147483647 w 108"/>
                  <a:gd name="T55" fmla="*/ 2147483647 h 81"/>
                  <a:gd name="T56" fmla="*/ 2147483647 w 108"/>
                  <a:gd name="T57" fmla="*/ 2147483647 h 81"/>
                  <a:gd name="T58" fmla="*/ 2147483647 w 108"/>
                  <a:gd name="T59" fmla="*/ 2147483647 h 81"/>
                  <a:gd name="T60" fmla="*/ 2147483647 w 108"/>
                  <a:gd name="T61" fmla="*/ 2147483647 h 81"/>
                  <a:gd name="T62" fmla="*/ 2147483647 w 108"/>
                  <a:gd name="T63" fmla="*/ 2147483647 h 81"/>
                  <a:gd name="T64" fmla="*/ 2147483647 w 108"/>
                  <a:gd name="T65" fmla="*/ 2147483647 h 81"/>
                  <a:gd name="T66" fmla="*/ 2147483647 w 108"/>
                  <a:gd name="T67" fmla="*/ 2147483647 h 81"/>
                  <a:gd name="T68" fmla="*/ 2147483647 w 108"/>
                  <a:gd name="T69" fmla="*/ 2147483647 h 81"/>
                  <a:gd name="T70" fmla="*/ 2147483647 w 108"/>
                  <a:gd name="T71" fmla="*/ 2147483647 h 81"/>
                  <a:gd name="T72" fmla="*/ 2147483647 w 108"/>
                  <a:gd name="T73" fmla="*/ 2147483647 h 81"/>
                  <a:gd name="T74" fmla="*/ 2147483647 w 108"/>
                  <a:gd name="T75" fmla="*/ 2147483647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81">
                    <a:moveTo>
                      <a:pt x="3" y="54"/>
                    </a:moveTo>
                    <a:cubicBezTo>
                      <a:pt x="9" y="51"/>
                      <a:pt x="15" y="49"/>
                      <a:pt x="21" y="47"/>
                    </a:cubicBezTo>
                    <a:cubicBezTo>
                      <a:pt x="23" y="45"/>
                      <a:pt x="24" y="44"/>
                      <a:pt x="26" y="43"/>
                    </a:cubicBezTo>
                    <a:cubicBezTo>
                      <a:pt x="35" y="62"/>
                      <a:pt x="35" y="62"/>
                      <a:pt x="35" y="62"/>
                    </a:cubicBezTo>
                    <a:cubicBezTo>
                      <a:pt x="43" y="43"/>
                      <a:pt x="43" y="43"/>
                      <a:pt x="43" y="43"/>
                    </a:cubicBezTo>
                    <a:cubicBezTo>
                      <a:pt x="45" y="44"/>
                      <a:pt x="46" y="46"/>
                      <a:pt x="48" y="47"/>
                    </a:cubicBezTo>
                    <a:cubicBezTo>
                      <a:pt x="60" y="51"/>
                      <a:pt x="60" y="51"/>
                      <a:pt x="60" y="51"/>
                    </a:cubicBezTo>
                    <a:cubicBezTo>
                      <a:pt x="60" y="51"/>
                      <a:pt x="61" y="50"/>
                      <a:pt x="61" y="50"/>
                    </a:cubicBezTo>
                    <a:cubicBezTo>
                      <a:pt x="65" y="48"/>
                      <a:pt x="69" y="47"/>
                      <a:pt x="72" y="46"/>
                    </a:cubicBezTo>
                    <a:cubicBezTo>
                      <a:pt x="75" y="52"/>
                      <a:pt x="79" y="57"/>
                      <a:pt x="84" y="60"/>
                    </a:cubicBezTo>
                    <a:cubicBezTo>
                      <a:pt x="89" y="57"/>
                      <a:pt x="93" y="52"/>
                      <a:pt x="96" y="46"/>
                    </a:cubicBezTo>
                    <a:cubicBezTo>
                      <a:pt x="99" y="47"/>
                      <a:pt x="102" y="48"/>
                      <a:pt x="105" y="48"/>
                    </a:cubicBezTo>
                    <a:cubicBezTo>
                      <a:pt x="108" y="53"/>
                      <a:pt x="108" y="64"/>
                      <a:pt x="108" y="71"/>
                    </a:cubicBezTo>
                    <a:cubicBezTo>
                      <a:pt x="70" y="71"/>
                      <a:pt x="70" y="71"/>
                      <a:pt x="70" y="71"/>
                    </a:cubicBezTo>
                    <a:cubicBezTo>
                      <a:pt x="70" y="74"/>
                      <a:pt x="70" y="77"/>
                      <a:pt x="70" y="81"/>
                    </a:cubicBezTo>
                    <a:cubicBezTo>
                      <a:pt x="47" y="81"/>
                      <a:pt x="24" y="81"/>
                      <a:pt x="0" y="81"/>
                    </a:cubicBezTo>
                    <a:cubicBezTo>
                      <a:pt x="0" y="68"/>
                      <a:pt x="1" y="58"/>
                      <a:pt x="3" y="54"/>
                    </a:cubicBezTo>
                    <a:close/>
                    <a:moveTo>
                      <a:pt x="74" y="26"/>
                    </a:moveTo>
                    <a:cubicBezTo>
                      <a:pt x="79" y="27"/>
                      <a:pt x="89" y="26"/>
                      <a:pt x="94" y="24"/>
                    </a:cubicBezTo>
                    <a:cubicBezTo>
                      <a:pt x="94" y="27"/>
                      <a:pt x="94" y="32"/>
                      <a:pt x="92" y="37"/>
                    </a:cubicBezTo>
                    <a:cubicBezTo>
                      <a:pt x="91" y="39"/>
                      <a:pt x="90" y="40"/>
                      <a:pt x="89" y="41"/>
                    </a:cubicBezTo>
                    <a:cubicBezTo>
                      <a:pt x="99" y="42"/>
                      <a:pt x="99" y="42"/>
                      <a:pt x="99" y="42"/>
                    </a:cubicBezTo>
                    <a:cubicBezTo>
                      <a:pt x="99" y="42"/>
                      <a:pt x="98" y="33"/>
                      <a:pt x="98" y="31"/>
                    </a:cubicBezTo>
                    <a:cubicBezTo>
                      <a:pt x="102" y="2"/>
                      <a:pt x="65" y="2"/>
                      <a:pt x="69" y="31"/>
                    </a:cubicBezTo>
                    <a:cubicBezTo>
                      <a:pt x="69" y="33"/>
                      <a:pt x="68" y="42"/>
                      <a:pt x="68" y="42"/>
                    </a:cubicBezTo>
                    <a:cubicBezTo>
                      <a:pt x="78" y="41"/>
                      <a:pt x="78" y="41"/>
                      <a:pt x="78" y="41"/>
                    </a:cubicBezTo>
                    <a:cubicBezTo>
                      <a:pt x="77" y="40"/>
                      <a:pt x="76" y="39"/>
                      <a:pt x="75" y="37"/>
                    </a:cubicBezTo>
                    <a:cubicBezTo>
                      <a:pt x="74" y="33"/>
                      <a:pt x="73" y="29"/>
                      <a:pt x="74" y="26"/>
                    </a:cubicBezTo>
                    <a:cubicBezTo>
                      <a:pt x="74" y="26"/>
                      <a:pt x="74" y="26"/>
                      <a:pt x="74" y="26"/>
                    </a:cubicBezTo>
                    <a:close/>
                    <a:moveTo>
                      <a:pt x="22" y="30"/>
                    </a:moveTo>
                    <a:cubicBezTo>
                      <a:pt x="21" y="25"/>
                      <a:pt x="21" y="21"/>
                      <a:pt x="23" y="15"/>
                    </a:cubicBezTo>
                    <a:cubicBezTo>
                      <a:pt x="29" y="11"/>
                      <a:pt x="37" y="17"/>
                      <a:pt x="47" y="15"/>
                    </a:cubicBezTo>
                    <a:cubicBezTo>
                      <a:pt x="48" y="20"/>
                      <a:pt x="48" y="24"/>
                      <a:pt x="48" y="31"/>
                    </a:cubicBezTo>
                    <a:cubicBezTo>
                      <a:pt x="48" y="31"/>
                      <a:pt x="52" y="27"/>
                      <a:pt x="52" y="25"/>
                    </a:cubicBezTo>
                    <a:cubicBezTo>
                      <a:pt x="53" y="22"/>
                      <a:pt x="52" y="10"/>
                      <a:pt x="50" y="8"/>
                    </a:cubicBezTo>
                    <a:cubicBezTo>
                      <a:pt x="45" y="0"/>
                      <a:pt x="26" y="0"/>
                      <a:pt x="20" y="6"/>
                    </a:cubicBezTo>
                    <a:cubicBezTo>
                      <a:pt x="18" y="8"/>
                      <a:pt x="16" y="25"/>
                      <a:pt x="18" y="27"/>
                    </a:cubicBezTo>
                    <a:cubicBezTo>
                      <a:pt x="20" y="29"/>
                      <a:pt x="22" y="30"/>
                      <a:pt x="22" y="30"/>
                    </a:cubicBezTo>
                    <a:close/>
                  </a:path>
                </a:pathLst>
              </a:custGeom>
              <a:ln/>
              <a:extLst/>
            </p:spPr>
            <p:style>
              <a:lnRef idx="0">
                <a:schemeClr val="accent5"/>
              </a:lnRef>
              <a:fillRef idx="3">
                <a:schemeClr val="accent5"/>
              </a:fillRef>
              <a:effectRef idx="3">
                <a:schemeClr val="accent5"/>
              </a:effectRef>
              <a:fontRef idx="minor">
                <a:schemeClr val="lt1"/>
              </a:fontRef>
            </p:style>
            <p:txBody>
              <a:bodyPr lIns="121917" tIns="60959" rIns="121917" bIns="60959"/>
              <a:lstStyle/>
              <a:p>
                <a:endParaRPr lang="zh-CN" altLang="en-US"/>
              </a:p>
            </p:txBody>
          </p:sp>
        </p:grpSp>
      </p:grpSp>
      <p:grpSp>
        <p:nvGrpSpPr>
          <p:cNvPr id="8" name="组合 7"/>
          <p:cNvGrpSpPr/>
          <p:nvPr/>
        </p:nvGrpSpPr>
        <p:grpSpPr>
          <a:xfrm>
            <a:off x="4030109" y="3183800"/>
            <a:ext cx="1251962" cy="504000"/>
            <a:chOff x="4211960" y="3537300"/>
            <a:chExt cx="1251962" cy="504000"/>
          </a:xfrm>
        </p:grpSpPr>
        <p:sp>
          <p:nvSpPr>
            <p:cNvPr id="42" name="TextBox 41"/>
            <p:cNvSpPr txBox="1"/>
            <p:nvPr/>
          </p:nvSpPr>
          <p:spPr>
            <a:xfrm>
              <a:off x="4663703" y="3568484"/>
              <a:ext cx="800219" cy="461665"/>
            </a:xfrm>
            <a:prstGeom prst="rect">
              <a:avLst/>
            </a:prstGeom>
            <a:noFill/>
          </p:spPr>
          <p:txBody>
            <a:bodyPr wrap="none" rtlCol="0">
              <a:spAutoFit/>
            </a:bodyPr>
            <a:lstStyle/>
            <a:p>
              <a:r>
                <a:rPr lang="zh-CN" altLang="en-US" sz="2400" b="1" dirty="0">
                  <a:solidFill>
                    <a:schemeClr val="accent6"/>
                  </a:solidFill>
                </a:rPr>
                <a:t>视频</a:t>
              </a:r>
            </a:p>
          </p:txBody>
        </p:sp>
        <p:pic>
          <p:nvPicPr>
            <p:cNvPr id="44" name="Picture 2" descr="http://www.icosky.com/icon/png/System/Oddiy/Video%20Fold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3537300"/>
              <a:ext cx="504000" cy="5040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5367835" y="3183800"/>
            <a:ext cx="1175624" cy="461665"/>
            <a:chOff x="5560104" y="3473627"/>
            <a:chExt cx="1175624" cy="461665"/>
          </a:xfrm>
        </p:grpSpPr>
        <p:sp>
          <p:nvSpPr>
            <p:cNvPr id="43" name="TextBox 42"/>
            <p:cNvSpPr txBox="1"/>
            <p:nvPr/>
          </p:nvSpPr>
          <p:spPr>
            <a:xfrm>
              <a:off x="5935509" y="3473627"/>
              <a:ext cx="800219" cy="461665"/>
            </a:xfrm>
            <a:prstGeom prst="rect">
              <a:avLst/>
            </a:prstGeom>
            <a:noFill/>
          </p:spPr>
          <p:txBody>
            <a:bodyPr wrap="none" rtlCol="0">
              <a:spAutoFit/>
            </a:bodyPr>
            <a:lstStyle/>
            <a:p>
              <a:r>
                <a:rPr lang="zh-CN" altLang="en-US" sz="2400" b="1" dirty="0">
                  <a:solidFill>
                    <a:schemeClr val="accent1">
                      <a:lumMod val="75000"/>
                    </a:schemeClr>
                  </a:solidFill>
                </a:rPr>
                <a:t>动画</a:t>
              </a:r>
            </a:p>
          </p:txBody>
        </p:sp>
        <p:pic>
          <p:nvPicPr>
            <p:cNvPr id="45" name="Picture 10" descr="http://dev.findicons.com/files/icons/2198/dark_glass/128/flash.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560104" y="3501017"/>
              <a:ext cx="434274" cy="4342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9" name="组合 8"/>
          <p:cNvGrpSpPr/>
          <p:nvPr/>
        </p:nvGrpSpPr>
        <p:grpSpPr>
          <a:xfrm>
            <a:off x="2752072" y="3201824"/>
            <a:ext cx="1251598" cy="493166"/>
            <a:chOff x="2887414" y="3565479"/>
            <a:chExt cx="1251598" cy="493166"/>
          </a:xfrm>
        </p:grpSpPr>
        <p:sp>
          <p:nvSpPr>
            <p:cNvPr id="39" name="TextBox 38"/>
            <p:cNvSpPr txBox="1"/>
            <p:nvPr/>
          </p:nvSpPr>
          <p:spPr>
            <a:xfrm>
              <a:off x="3338793" y="3568485"/>
              <a:ext cx="800219" cy="461665"/>
            </a:xfrm>
            <a:prstGeom prst="rect">
              <a:avLst/>
            </a:prstGeom>
            <a:noFill/>
          </p:spPr>
          <p:txBody>
            <a:bodyPr wrap="none" rtlCol="0">
              <a:spAutoFit/>
            </a:bodyPr>
            <a:lstStyle/>
            <a:p>
              <a:r>
                <a:rPr lang="zh-CN" altLang="en-US" sz="2400" b="1" dirty="0">
                  <a:solidFill>
                    <a:srgbClr val="C00000"/>
                  </a:solidFill>
                </a:rPr>
                <a:t>图片</a:t>
              </a:r>
            </a:p>
          </p:txBody>
        </p:sp>
        <p:pic>
          <p:nvPicPr>
            <p:cNvPr id="7174" name="Picture 6" descr="http://img4.imgtn.bdimg.com/it/u=591704700,2458643020&amp;fm=21&amp;gp=0.jpg"/>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2130" t="5925" r="8806" b="25439"/>
            <a:stretch/>
          </p:blipFill>
          <p:spPr bwMode="auto">
            <a:xfrm>
              <a:off x="2887414" y="3565479"/>
              <a:ext cx="504287" cy="493166"/>
            </a:xfrm>
            <a:prstGeom prst="rect">
              <a:avLst/>
            </a:prstGeom>
            <a:noFill/>
            <a:extLst>
              <a:ext uri="{909E8E84-426E-40DD-AFC4-6F175D3DCCD1}">
                <a14:hiddenFill xmlns:a14="http://schemas.microsoft.com/office/drawing/2010/main">
                  <a:solidFill>
                    <a:srgbClr val="FFFFFF"/>
                  </a:solidFill>
                </a14:hiddenFill>
              </a:ext>
            </a:extLst>
          </p:spPr>
        </p:pic>
      </p:grpSp>
      <p:sp>
        <p:nvSpPr>
          <p:cNvPr id="51" name="圆角矩形 50"/>
          <p:cNvSpPr/>
          <p:nvPr/>
        </p:nvSpPr>
        <p:spPr>
          <a:xfrm>
            <a:off x="6999758" y="3505875"/>
            <a:ext cx="1872208" cy="504056"/>
          </a:xfrm>
          <a:prstGeom prst="roundRect">
            <a:avLst/>
          </a:prstGeom>
          <a:solidFill>
            <a:schemeClr val="accent5"/>
          </a:solidFill>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smtClean="0"/>
              <a:t>有趣、具体</a:t>
            </a:r>
            <a:endParaRPr lang="zh-CN" altLang="en-US" sz="2400" b="1" dirty="0"/>
          </a:p>
        </p:txBody>
      </p:sp>
      <p:sp>
        <p:nvSpPr>
          <p:cNvPr id="52" name="圆角矩形 51"/>
          <p:cNvSpPr/>
          <p:nvPr/>
        </p:nvSpPr>
        <p:spPr>
          <a:xfrm>
            <a:off x="395536" y="5839172"/>
            <a:ext cx="1872208" cy="504056"/>
          </a:xfrm>
          <a:prstGeom prst="roundRect">
            <a:avLst/>
          </a:prstGeom>
          <a:solidFill>
            <a:schemeClr val="accent3"/>
          </a:solidFill>
          <a:ln>
            <a:solidFill>
              <a:schemeClr val="accent3"/>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smtClean="0"/>
              <a:t>检验</a:t>
            </a:r>
            <a:endParaRPr lang="zh-CN" altLang="en-US" sz="2400" b="1" dirty="0"/>
          </a:p>
        </p:txBody>
      </p:sp>
      <p:cxnSp>
        <p:nvCxnSpPr>
          <p:cNvPr id="53" name="直接箭头连接符 52"/>
          <p:cNvCxnSpPr/>
          <p:nvPr/>
        </p:nvCxnSpPr>
        <p:spPr>
          <a:xfrm>
            <a:off x="2566370" y="5655126"/>
            <a:ext cx="4265119" cy="0"/>
          </a:xfrm>
          <a:prstGeom prst="straightConnector1">
            <a:avLst/>
          </a:prstGeom>
          <a:ln w="38100">
            <a:solidFill>
              <a:schemeClr val="accent3"/>
            </a:solidFill>
            <a:headEnd type="none" w="med" len="med"/>
            <a:tailEnd type="triangle" w="lg" len="lg"/>
          </a:ln>
        </p:spPr>
        <p:style>
          <a:lnRef idx="1">
            <a:schemeClr val="dk1"/>
          </a:lnRef>
          <a:fillRef idx="0">
            <a:schemeClr val="dk1"/>
          </a:fillRef>
          <a:effectRef idx="0">
            <a:schemeClr val="dk1"/>
          </a:effectRef>
          <a:fontRef idx="minor">
            <a:schemeClr val="tx1"/>
          </a:fontRef>
        </p:style>
      </p:cxnSp>
      <p:sp>
        <p:nvSpPr>
          <p:cNvPr id="55" name="圆角矩形 54"/>
          <p:cNvSpPr/>
          <p:nvPr/>
        </p:nvSpPr>
        <p:spPr>
          <a:xfrm>
            <a:off x="6999758" y="5403098"/>
            <a:ext cx="1872208" cy="504056"/>
          </a:xfrm>
          <a:prstGeom prst="roundRect">
            <a:avLst/>
          </a:prstGeom>
          <a:solidFill>
            <a:schemeClr val="accent3"/>
          </a:solidFill>
          <a:ln>
            <a:solidFill>
              <a:schemeClr val="accent3"/>
            </a:solid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zh-CN" altLang="en-US" sz="2400" b="1" dirty="0" smtClean="0"/>
              <a:t>提升</a:t>
            </a:r>
            <a:endParaRPr lang="zh-CN" altLang="en-US" sz="2400" b="1" dirty="0"/>
          </a:p>
        </p:txBody>
      </p:sp>
      <p:grpSp>
        <p:nvGrpSpPr>
          <p:cNvPr id="56" name="组合 55"/>
          <p:cNvGrpSpPr/>
          <p:nvPr/>
        </p:nvGrpSpPr>
        <p:grpSpPr>
          <a:xfrm>
            <a:off x="3350592" y="5759241"/>
            <a:ext cx="2386834" cy="461665"/>
            <a:chOff x="3548675" y="2414848"/>
            <a:chExt cx="2386834" cy="461665"/>
          </a:xfrm>
        </p:grpSpPr>
        <p:sp>
          <p:nvSpPr>
            <p:cNvPr id="57" name="TextBox 56"/>
            <p:cNvSpPr txBox="1"/>
            <p:nvPr/>
          </p:nvSpPr>
          <p:spPr>
            <a:xfrm>
              <a:off x="4211960" y="2414848"/>
              <a:ext cx="1723549" cy="461665"/>
            </a:xfrm>
            <a:prstGeom prst="rect">
              <a:avLst/>
            </a:prstGeom>
            <a:noFill/>
          </p:spPr>
          <p:txBody>
            <a:bodyPr wrap="none" rtlCol="0">
              <a:spAutoFit/>
            </a:bodyPr>
            <a:lstStyle/>
            <a:p>
              <a:r>
                <a:rPr lang="zh-CN" altLang="en-US" sz="2400" b="1" dirty="0" smtClean="0">
                  <a:gradFill>
                    <a:gsLst>
                      <a:gs pos="0">
                        <a:srgbClr val="DDEBCF"/>
                      </a:gs>
                      <a:gs pos="29000">
                        <a:srgbClr val="9CB86E"/>
                      </a:gs>
                      <a:gs pos="100000">
                        <a:srgbClr val="156B13"/>
                      </a:gs>
                    </a:gsLst>
                    <a:lin ang="10800000" scaled="0"/>
                  </a:gradFill>
                </a:rPr>
                <a:t>任务驱动法</a:t>
              </a:r>
              <a:endParaRPr lang="zh-CN" altLang="en-US" sz="2400" b="1" dirty="0">
                <a:gradFill>
                  <a:gsLst>
                    <a:gs pos="0">
                      <a:srgbClr val="DDEBCF"/>
                    </a:gs>
                    <a:gs pos="29000">
                      <a:srgbClr val="9CB86E"/>
                    </a:gs>
                    <a:gs pos="100000">
                      <a:srgbClr val="156B13"/>
                    </a:gs>
                  </a:gsLst>
                  <a:lin ang="10800000" scaled="0"/>
                </a:gradFill>
              </a:endParaRPr>
            </a:p>
          </p:txBody>
        </p:sp>
        <p:sp>
          <p:nvSpPr>
            <p:cNvPr id="58" name="KSO_Shape"/>
            <p:cNvSpPr>
              <a:spLocks/>
            </p:cNvSpPr>
            <p:nvPr/>
          </p:nvSpPr>
          <p:spPr bwMode="auto">
            <a:xfrm>
              <a:off x="3548675" y="2414848"/>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p:spPr>
          <p:style>
            <a:lnRef idx="0">
              <a:schemeClr val="accent2"/>
            </a:lnRef>
            <a:fillRef idx="3">
              <a:schemeClr val="accent2"/>
            </a:fillRef>
            <a:effectRef idx="3">
              <a:schemeClr val="accent2"/>
            </a:effectRef>
            <a:fontRef idx="minor">
              <a:schemeClr val="lt1"/>
            </a:fontRef>
          </p:style>
          <p:txBody>
            <a:bodyPr lIns="91438" tIns="45719" rIns="91438" bIns="45719"/>
            <a:lstStyle/>
            <a:p>
              <a:endParaRPr lang="zh-CN" altLang="en-US"/>
            </a:p>
          </p:txBody>
        </p:sp>
      </p:grpSp>
      <p:grpSp>
        <p:nvGrpSpPr>
          <p:cNvPr id="11" name="组合 10"/>
          <p:cNvGrpSpPr/>
          <p:nvPr/>
        </p:nvGrpSpPr>
        <p:grpSpPr>
          <a:xfrm>
            <a:off x="3022427" y="5166582"/>
            <a:ext cx="1192261" cy="461665"/>
            <a:chOff x="3091707" y="5301208"/>
            <a:chExt cx="1192261" cy="461665"/>
          </a:xfrm>
        </p:grpSpPr>
        <p:pic>
          <p:nvPicPr>
            <p:cNvPr id="59" name="Picture 6" descr="http://www.icosky.com/icon/png/Media/Play%20Stop%20Pause/Volume%20Pressed.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1707" y="5318358"/>
              <a:ext cx="409882" cy="409882"/>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p:cNvSpPr txBox="1"/>
            <p:nvPr/>
          </p:nvSpPr>
          <p:spPr>
            <a:xfrm>
              <a:off x="3483749" y="5301208"/>
              <a:ext cx="800219" cy="461665"/>
            </a:xfrm>
            <a:prstGeom prst="rect">
              <a:avLst/>
            </a:prstGeom>
            <a:noFill/>
          </p:spPr>
          <p:txBody>
            <a:bodyPr wrap="none" rtlCol="0">
              <a:spAutoFit/>
            </a:bodyPr>
            <a:lstStyle/>
            <a:p>
              <a:r>
                <a:rPr lang="zh-CN" altLang="en-US" sz="2400" b="1" dirty="0" smtClean="0">
                  <a:solidFill>
                    <a:schemeClr val="accent3">
                      <a:lumMod val="75000"/>
                    </a:schemeClr>
                  </a:solidFill>
                </a:rPr>
                <a:t>音频</a:t>
              </a:r>
              <a:endParaRPr lang="zh-CN" altLang="en-US" sz="2400" b="1" dirty="0">
                <a:solidFill>
                  <a:schemeClr val="accent3">
                    <a:lumMod val="75000"/>
                  </a:schemeClr>
                </a:solidFill>
              </a:endParaRPr>
            </a:p>
          </p:txBody>
        </p:sp>
      </p:grpSp>
      <p:grpSp>
        <p:nvGrpSpPr>
          <p:cNvPr id="10" name="组合 9"/>
          <p:cNvGrpSpPr/>
          <p:nvPr/>
        </p:nvGrpSpPr>
        <p:grpSpPr>
          <a:xfrm>
            <a:off x="4577101" y="5080661"/>
            <a:ext cx="1347804" cy="547586"/>
            <a:chOff x="4646381" y="5215287"/>
            <a:chExt cx="1347804" cy="547586"/>
          </a:xfrm>
        </p:grpSpPr>
        <p:pic>
          <p:nvPicPr>
            <p:cNvPr id="74" name="Picture 3" descr="G:\suc\512个各行各业背景透明人物头像png图标素材\image4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46381" y="5215287"/>
              <a:ext cx="547585" cy="547585"/>
            </a:xfrm>
            <a:prstGeom prst="rect">
              <a:avLst/>
            </a:prstGeom>
            <a:noFill/>
            <a:extLst>
              <a:ext uri="{909E8E84-426E-40DD-AFC4-6F175D3DCCD1}">
                <a14:hiddenFill xmlns:a14="http://schemas.microsoft.com/office/drawing/2010/main">
                  <a:solidFill>
                    <a:srgbClr val="FFFFFF"/>
                  </a:solidFill>
                </a14:hiddenFill>
              </a:ext>
            </a:extLst>
          </p:spPr>
        </p:pic>
        <p:sp>
          <p:nvSpPr>
            <p:cNvPr id="76" name="TextBox 75"/>
            <p:cNvSpPr txBox="1"/>
            <p:nvPr/>
          </p:nvSpPr>
          <p:spPr>
            <a:xfrm>
              <a:off x="5193966" y="5301208"/>
              <a:ext cx="800219" cy="461665"/>
            </a:xfrm>
            <a:prstGeom prst="rect">
              <a:avLst/>
            </a:prstGeom>
            <a:noFill/>
          </p:spPr>
          <p:txBody>
            <a:bodyPr wrap="none" rtlCol="0">
              <a:spAutoFit/>
            </a:bodyPr>
            <a:lstStyle/>
            <a:p>
              <a:r>
                <a:rPr lang="zh-CN" altLang="en-US" sz="2400" b="1" dirty="0">
                  <a:solidFill>
                    <a:schemeClr val="tx2">
                      <a:lumMod val="60000"/>
                      <a:lumOff val="40000"/>
                    </a:schemeClr>
                  </a:solidFill>
                </a:rPr>
                <a:t>角色</a:t>
              </a:r>
            </a:p>
          </p:txBody>
        </p:sp>
      </p:grpSp>
    </p:spTree>
    <p:extLst>
      <p:ext uri="{BB962C8B-B14F-4D97-AF65-F5344CB8AC3E}">
        <p14:creationId xmlns:p14="http://schemas.microsoft.com/office/powerpoint/2010/main" val="142166159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ppt_x"/>
                                          </p:val>
                                        </p:tav>
                                        <p:tav tm="100000">
                                          <p:val>
                                            <p:strVal val="#ppt_x"/>
                                          </p:val>
                                        </p:tav>
                                      </p:tavLst>
                                    </p:anim>
                                    <p:anim calcmode="lin" valueType="num">
                                      <p:cBhvr additive="base">
                                        <p:cTn id="8" dur="500" fill="hold"/>
                                        <p:tgtEl>
                                          <p:spTgt spid="6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1" presetClass="entr" presetSubtype="1"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wheel(1)">
                                      <p:cBhvr>
                                        <p:cTn id="22" dur="500"/>
                                        <p:tgtEl>
                                          <p:spTgt spid="61"/>
                                        </p:tgtEl>
                                      </p:cBhvr>
                                    </p:animEffect>
                                  </p:childTnLst>
                                </p:cTn>
                              </p:par>
                            </p:childTnLst>
                          </p:cTn>
                        </p:par>
                        <p:par>
                          <p:cTn id="23" fill="hold">
                            <p:stCondLst>
                              <p:cond delay="2000"/>
                            </p:stCondLst>
                            <p:childTnLst>
                              <p:par>
                                <p:cTn id="24" presetID="23" presetClass="entr" presetSubtype="288"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400" fill="hold"/>
                                        <p:tgtEl>
                                          <p:spTgt spid="21"/>
                                        </p:tgtEl>
                                        <p:attrNameLst>
                                          <p:attrName>ppt_w</p:attrName>
                                        </p:attrNameLst>
                                      </p:cBhvr>
                                      <p:tavLst>
                                        <p:tav tm="0">
                                          <p:val>
                                            <p:strVal val="4/3*#ppt_w"/>
                                          </p:val>
                                        </p:tav>
                                        <p:tav tm="100000">
                                          <p:val>
                                            <p:strVal val="#ppt_w"/>
                                          </p:val>
                                        </p:tav>
                                      </p:tavLst>
                                    </p:anim>
                                    <p:anim calcmode="lin" valueType="num">
                                      <p:cBhvr>
                                        <p:cTn id="27" dur="400" fill="hold"/>
                                        <p:tgtEl>
                                          <p:spTgt spid="21"/>
                                        </p:tgtEl>
                                        <p:attrNameLst>
                                          <p:attrName>ppt_h</p:attrName>
                                        </p:attrNameLst>
                                      </p:cBhvr>
                                      <p:tavLst>
                                        <p:tav tm="0">
                                          <p:val>
                                            <p:strVal val="4/3*#ppt_h"/>
                                          </p:val>
                                        </p:tav>
                                        <p:tav tm="100000">
                                          <p:val>
                                            <p:strVal val="#ppt_h"/>
                                          </p:val>
                                        </p:tav>
                                      </p:tavLst>
                                    </p:anim>
                                  </p:childTnLst>
                                </p:cTn>
                              </p:par>
                            </p:childTnLst>
                          </p:cTn>
                        </p:par>
                        <p:par>
                          <p:cTn id="28" fill="hold">
                            <p:stCondLst>
                              <p:cond delay="2400"/>
                            </p:stCondLst>
                            <p:childTnLst>
                              <p:par>
                                <p:cTn id="29" presetID="42" presetClass="entr" presetSubtype="0"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anim calcmode="lin" valueType="num">
                                      <p:cBhvr>
                                        <p:cTn id="32" dur="500" fill="hold"/>
                                        <p:tgtEl>
                                          <p:spTgt spid="6"/>
                                        </p:tgtEl>
                                        <p:attrNameLst>
                                          <p:attrName>ppt_x</p:attrName>
                                        </p:attrNameLst>
                                      </p:cBhvr>
                                      <p:tavLst>
                                        <p:tav tm="0">
                                          <p:val>
                                            <p:strVal val="#ppt_x"/>
                                          </p:val>
                                        </p:tav>
                                        <p:tav tm="100000">
                                          <p:val>
                                            <p:strVal val="#ppt_x"/>
                                          </p:val>
                                        </p:tav>
                                      </p:tavLst>
                                    </p:anim>
                                    <p:anim calcmode="lin" valueType="num">
                                      <p:cBhvr>
                                        <p:cTn id="33" dur="500" fill="hold"/>
                                        <p:tgtEl>
                                          <p:spTgt spid="6"/>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anim calcmode="lin" valueType="num">
                                      <p:cBhvr>
                                        <p:cTn id="37" dur="500" fill="hold"/>
                                        <p:tgtEl>
                                          <p:spTgt spid="5"/>
                                        </p:tgtEl>
                                        <p:attrNameLst>
                                          <p:attrName>ppt_x</p:attrName>
                                        </p:attrNameLst>
                                      </p:cBhvr>
                                      <p:tavLst>
                                        <p:tav tm="0">
                                          <p:val>
                                            <p:strVal val="#ppt_x"/>
                                          </p:val>
                                        </p:tav>
                                        <p:tav tm="100000">
                                          <p:val>
                                            <p:strVal val="#ppt_x"/>
                                          </p:val>
                                        </p:tav>
                                      </p:tavLst>
                                    </p:anim>
                                    <p:anim calcmode="lin" valueType="num">
                                      <p:cBhvr>
                                        <p:cTn id="38" dur="500" fill="hold"/>
                                        <p:tgtEl>
                                          <p:spTgt spid="5"/>
                                        </p:tgtEl>
                                        <p:attrNameLst>
                                          <p:attrName>ppt_y</p:attrName>
                                        </p:attrNameLst>
                                      </p:cBhvr>
                                      <p:tavLst>
                                        <p:tav tm="0">
                                          <p:val>
                                            <p:strVal val="#ppt_y-.1"/>
                                          </p:val>
                                        </p:tav>
                                        <p:tav tm="100000">
                                          <p:val>
                                            <p:strVal val="#ppt_y"/>
                                          </p:val>
                                        </p:tav>
                                      </p:tavLst>
                                    </p:anim>
                                  </p:childTnLst>
                                </p:cTn>
                              </p:par>
                            </p:childTnLst>
                          </p:cTn>
                        </p:par>
                        <p:par>
                          <p:cTn id="39" fill="hold">
                            <p:stCondLst>
                              <p:cond delay="2900"/>
                            </p:stCondLst>
                            <p:childTnLst>
                              <p:par>
                                <p:cTn id="40" presetID="22" presetClass="entr" presetSubtype="8"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childTnLst>
                          </p:cTn>
                        </p:par>
                        <p:par>
                          <p:cTn id="43" fill="hold">
                            <p:stCondLst>
                              <p:cond delay="3400"/>
                            </p:stCondLst>
                            <p:childTnLst>
                              <p:par>
                                <p:cTn id="44" presetID="2" presetClass="entr" presetSubtype="2" decel="100000"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750" fill="hold"/>
                                        <p:tgtEl>
                                          <p:spTgt spid="30"/>
                                        </p:tgtEl>
                                        <p:attrNameLst>
                                          <p:attrName>ppt_x</p:attrName>
                                        </p:attrNameLst>
                                      </p:cBhvr>
                                      <p:tavLst>
                                        <p:tav tm="0">
                                          <p:val>
                                            <p:strVal val="1+#ppt_w/2"/>
                                          </p:val>
                                        </p:tav>
                                        <p:tav tm="100000">
                                          <p:val>
                                            <p:strVal val="#ppt_x"/>
                                          </p:val>
                                        </p:tav>
                                      </p:tavLst>
                                    </p:anim>
                                    <p:anim calcmode="lin" valueType="num">
                                      <p:cBhvr additive="base">
                                        <p:cTn id="47" dur="750" fill="hold"/>
                                        <p:tgtEl>
                                          <p:spTgt spid="30"/>
                                        </p:tgtEl>
                                        <p:attrNameLst>
                                          <p:attrName>ppt_y</p:attrName>
                                        </p:attrNameLst>
                                      </p:cBhvr>
                                      <p:tavLst>
                                        <p:tav tm="0">
                                          <p:val>
                                            <p:strVal val="#ppt_y"/>
                                          </p:val>
                                        </p:tav>
                                        <p:tav tm="100000">
                                          <p:val>
                                            <p:strVal val="#ppt_y"/>
                                          </p:val>
                                        </p:tav>
                                      </p:tavLst>
                                    </p:anim>
                                  </p:childTnLst>
                                </p:cTn>
                              </p:par>
                            </p:childTnLst>
                          </p:cTn>
                        </p:par>
                        <p:par>
                          <p:cTn id="48" fill="hold">
                            <p:stCondLst>
                              <p:cond delay="4150"/>
                            </p:stCondLst>
                            <p:childTnLst>
                              <p:par>
                                <p:cTn id="49" presetID="21" presetClass="entr" presetSubtype="1"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heel(1)">
                                      <p:cBhvr>
                                        <p:cTn id="51" dur="500"/>
                                        <p:tgtEl>
                                          <p:spTgt spid="17"/>
                                        </p:tgtEl>
                                      </p:cBhvr>
                                    </p:animEffect>
                                  </p:childTnLst>
                                </p:cTn>
                              </p:par>
                            </p:childTnLst>
                          </p:cTn>
                        </p:par>
                        <p:par>
                          <p:cTn id="52" fill="hold">
                            <p:stCondLst>
                              <p:cond delay="4650"/>
                            </p:stCondLst>
                            <p:childTnLst>
                              <p:par>
                                <p:cTn id="53" presetID="23" presetClass="entr" presetSubtype="288"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400" fill="hold"/>
                                        <p:tgtEl>
                                          <p:spTgt spid="31"/>
                                        </p:tgtEl>
                                        <p:attrNameLst>
                                          <p:attrName>ppt_w</p:attrName>
                                        </p:attrNameLst>
                                      </p:cBhvr>
                                      <p:tavLst>
                                        <p:tav tm="0">
                                          <p:val>
                                            <p:strVal val="4/3*#ppt_w"/>
                                          </p:val>
                                        </p:tav>
                                        <p:tav tm="100000">
                                          <p:val>
                                            <p:strVal val="#ppt_w"/>
                                          </p:val>
                                        </p:tav>
                                      </p:tavLst>
                                    </p:anim>
                                    <p:anim calcmode="lin" valueType="num">
                                      <p:cBhvr>
                                        <p:cTn id="56" dur="400" fill="hold"/>
                                        <p:tgtEl>
                                          <p:spTgt spid="31"/>
                                        </p:tgtEl>
                                        <p:attrNameLst>
                                          <p:attrName>ppt_h</p:attrName>
                                        </p:attrNameLst>
                                      </p:cBhvr>
                                      <p:tavLst>
                                        <p:tav tm="0">
                                          <p:val>
                                            <p:strVal val="4/3*#ppt_h"/>
                                          </p:val>
                                        </p:tav>
                                        <p:tav tm="100000">
                                          <p:val>
                                            <p:strVal val="#ppt_h"/>
                                          </p:val>
                                        </p:tav>
                                      </p:tavLst>
                                    </p:anim>
                                  </p:childTnLst>
                                </p:cTn>
                              </p:par>
                            </p:childTnLst>
                          </p:cTn>
                        </p:par>
                        <p:par>
                          <p:cTn id="57" fill="hold">
                            <p:stCondLst>
                              <p:cond delay="5050"/>
                            </p:stCondLst>
                            <p:childTnLst>
                              <p:par>
                                <p:cTn id="58" presetID="10" presetClass="entr" presetSubtype="0" fill="hold"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fade">
                                      <p:cBhvr>
                                        <p:cTn id="60" dur="350"/>
                                        <p:tgtEl>
                                          <p:spTgt spid="9"/>
                                        </p:tgtEl>
                                      </p:cBhvr>
                                    </p:animEffect>
                                  </p:childTnLst>
                                </p:cTn>
                              </p:par>
                            </p:childTnLst>
                          </p:cTn>
                        </p:par>
                        <p:par>
                          <p:cTn id="61" fill="hold">
                            <p:stCondLst>
                              <p:cond delay="5400"/>
                            </p:stCondLst>
                            <p:childTnLst>
                              <p:par>
                                <p:cTn id="62" presetID="10"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fade">
                                      <p:cBhvr>
                                        <p:cTn id="64" dur="350"/>
                                        <p:tgtEl>
                                          <p:spTgt spid="8"/>
                                        </p:tgtEl>
                                      </p:cBhvr>
                                    </p:animEffect>
                                  </p:childTnLst>
                                </p:cTn>
                              </p:par>
                            </p:childTnLst>
                          </p:cTn>
                        </p:par>
                        <p:par>
                          <p:cTn id="65" fill="hold">
                            <p:stCondLst>
                              <p:cond delay="5750"/>
                            </p:stCondLst>
                            <p:childTnLst>
                              <p:par>
                                <p:cTn id="66" presetID="10" presetClass="entr" presetSubtype="0"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350"/>
                                        <p:tgtEl>
                                          <p:spTgt spid="7"/>
                                        </p:tgtEl>
                                      </p:cBhvr>
                                    </p:animEffect>
                                  </p:childTnLst>
                                </p:cTn>
                              </p:par>
                            </p:childTnLst>
                          </p:cTn>
                        </p:par>
                        <p:par>
                          <p:cTn id="69" fill="hold">
                            <p:stCondLst>
                              <p:cond delay="6100"/>
                            </p:stCondLst>
                            <p:childTnLst>
                              <p:par>
                                <p:cTn id="70" presetID="12" presetClass="entr" presetSubtype="1" fill="hold" nodeType="after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additive="base">
                                        <p:cTn id="72" dur="500"/>
                                        <p:tgtEl>
                                          <p:spTgt spid="12"/>
                                        </p:tgtEl>
                                        <p:attrNameLst>
                                          <p:attrName>ppt_y</p:attrName>
                                        </p:attrNameLst>
                                      </p:cBhvr>
                                      <p:tavLst>
                                        <p:tav tm="0">
                                          <p:val>
                                            <p:strVal val="#ppt_y-#ppt_h*1.125000"/>
                                          </p:val>
                                        </p:tav>
                                        <p:tav tm="100000">
                                          <p:val>
                                            <p:strVal val="#ppt_y"/>
                                          </p:val>
                                        </p:tav>
                                      </p:tavLst>
                                    </p:anim>
                                    <p:animEffect transition="in" filter="wipe(down)">
                                      <p:cBhvr>
                                        <p:cTn id="73" dur="500"/>
                                        <p:tgtEl>
                                          <p:spTgt spid="12"/>
                                        </p:tgtEl>
                                      </p:cBhvr>
                                    </p:animEffect>
                                  </p:childTnLst>
                                </p:cTn>
                              </p:par>
                            </p:childTnLst>
                          </p:cTn>
                        </p:par>
                        <p:par>
                          <p:cTn id="74" fill="hold">
                            <p:stCondLst>
                              <p:cond delay="6600"/>
                            </p:stCondLst>
                            <p:childTnLst>
                              <p:par>
                                <p:cTn id="75" presetID="22" presetClass="entr" presetSubtype="8" fill="hold"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wipe(left)">
                                      <p:cBhvr>
                                        <p:cTn id="77" dur="500"/>
                                        <p:tgtEl>
                                          <p:spTgt spid="32"/>
                                        </p:tgtEl>
                                      </p:cBhvr>
                                    </p:animEffect>
                                  </p:childTnLst>
                                </p:cTn>
                              </p:par>
                            </p:childTnLst>
                          </p:cTn>
                        </p:par>
                        <p:par>
                          <p:cTn id="78" fill="hold">
                            <p:stCondLst>
                              <p:cond delay="7100"/>
                            </p:stCondLst>
                            <p:childTnLst>
                              <p:par>
                                <p:cTn id="79" presetID="2" presetClass="entr" presetSubtype="2" decel="100000" fill="hold" grpId="0" nodeType="afterEffect">
                                  <p:stCondLst>
                                    <p:cond delay="0"/>
                                  </p:stCondLst>
                                  <p:childTnLst>
                                    <p:set>
                                      <p:cBhvr>
                                        <p:cTn id="80" dur="1" fill="hold">
                                          <p:stCondLst>
                                            <p:cond delay="0"/>
                                          </p:stCondLst>
                                        </p:cTn>
                                        <p:tgtEl>
                                          <p:spTgt spid="51"/>
                                        </p:tgtEl>
                                        <p:attrNameLst>
                                          <p:attrName>style.visibility</p:attrName>
                                        </p:attrNameLst>
                                      </p:cBhvr>
                                      <p:to>
                                        <p:strVal val="visible"/>
                                      </p:to>
                                    </p:set>
                                    <p:anim calcmode="lin" valueType="num">
                                      <p:cBhvr additive="base">
                                        <p:cTn id="81" dur="750" fill="hold"/>
                                        <p:tgtEl>
                                          <p:spTgt spid="51"/>
                                        </p:tgtEl>
                                        <p:attrNameLst>
                                          <p:attrName>ppt_x</p:attrName>
                                        </p:attrNameLst>
                                      </p:cBhvr>
                                      <p:tavLst>
                                        <p:tav tm="0">
                                          <p:val>
                                            <p:strVal val="1+#ppt_w/2"/>
                                          </p:val>
                                        </p:tav>
                                        <p:tav tm="100000">
                                          <p:val>
                                            <p:strVal val="#ppt_x"/>
                                          </p:val>
                                        </p:tav>
                                      </p:tavLst>
                                    </p:anim>
                                    <p:anim calcmode="lin" valueType="num">
                                      <p:cBhvr additive="base">
                                        <p:cTn id="82" dur="750" fill="hold"/>
                                        <p:tgtEl>
                                          <p:spTgt spid="51"/>
                                        </p:tgtEl>
                                        <p:attrNameLst>
                                          <p:attrName>ppt_y</p:attrName>
                                        </p:attrNameLst>
                                      </p:cBhvr>
                                      <p:tavLst>
                                        <p:tav tm="0">
                                          <p:val>
                                            <p:strVal val="#ppt_y"/>
                                          </p:val>
                                        </p:tav>
                                        <p:tav tm="100000">
                                          <p:val>
                                            <p:strVal val="#ppt_y"/>
                                          </p:val>
                                        </p:tav>
                                      </p:tavLst>
                                    </p:anim>
                                  </p:childTnLst>
                                </p:cTn>
                              </p:par>
                            </p:childTnLst>
                          </p:cTn>
                        </p:par>
                        <p:par>
                          <p:cTn id="83" fill="hold">
                            <p:stCondLst>
                              <p:cond delay="7850"/>
                            </p:stCondLst>
                            <p:childTnLst>
                              <p:par>
                                <p:cTn id="84" presetID="21" presetClass="entr" presetSubtype="1"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heel(1)">
                                      <p:cBhvr>
                                        <p:cTn id="86" dur="500"/>
                                        <p:tgtEl>
                                          <p:spTgt spid="19"/>
                                        </p:tgtEl>
                                      </p:cBhvr>
                                    </p:animEffect>
                                  </p:childTnLst>
                                </p:cTn>
                              </p:par>
                            </p:childTnLst>
                          </p:cTn>
                        </p:par>
                        <p:par>
                          <p:cTn id="87" fill="hold">
                            <p:stCondLst>
                              <p:cond delay="8350"/>
                            </p:stCondLst>
                            <p:childTnLst>
                              <p:par>
                                <p:cTn id="88" presetID="16" presetClass="entr" presetSubtype="37" fill="hold" grpId="0" nodeType="after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barn(outVertical)">
                                      <p:cBhvr>
                                        <p:cTn id="90" dur="500"/>
                                        <p:tgtEl>
                                          <p:spTgt spid="52"/>
                                        </p:tgtEl>
                                      </p:cBhvr>
                                    </p:animEffect>
                                  </p:childTnLst>
                                </p:cTn>
                              </p:par>
                            </p:childTnLst>
                          </p:cTn>
                        </p:par>
                        <p:par>
                          <p:cTn id="91" fill="hold">
                            <p:stCondLst>
                              <p:cond delay="8850"/>
                            </p:stCondLst>
                            <p:childTnLst>
                              <p:par>
                                <p:cTn id="92" presetID="12" presetClass="entr" presetSubtype="4" fill="hold" nodeType="after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additive="base">
                                        <p:cTn id="94" dur="500"/>
                                        <p:tgtEl>
                                          <p:spTgt spid="11"/>
                                        </p:tgtEl>
                                        <p:attrNameLst>
                                          <p:attrName>ppt_y</p:attrName>
                                        </p:attrNameLst>
                                      </p:cBhvr>
                                      <p:tavLst>
                                        <p:tav tm="0">
                                          <p:val>
                                            <p:strVal val="#ppt_y+#ppt_h*1.125000"/>
                                          </p:val>
                                        </p:tav>
                                        <p:tav tm="100000">
                                          <p:val>
                                            <p:strVal val="#ppt_y"/>
                                          </p:val>
                                        </p:tav>
                                      </p:tavLst>
                                    </p:anim>
                                    <p:animEffect transition="in" filter="wipe(up)">
                                      <p:cBhvr>
                                        <p:cTn id="95" dur="500"/>
                                        <p:tgtEl>
                                          <p:spTgt spid="11"/>
                                        </p:tgtEl>
                                      </p:cBhvr>
                                    </p:animEffect>
                                  </p:childTnLst>
                                </p:cTn>
                              </p:par>
                              <p:par>
                                <p:cTn id="96" presetID="12" presetClass="entr" presetSubtype="4" fill="hold" nodeType="with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additive="base">
                                        <p:cTn id="98" dur="500"/>
                                        <p:tgtEl>
                                          <p:spTgt spid="10"/>
                                        </p:tgtEl>
                                        <p:attrNameLst>
                                          <p:attrName>ppt_y</p:attrName>
                                        </p:attrNameLst>
                                      </p:cBhvr>
                                      <p:tavLst>
                                        <p:tav tm="0">
                                          <p:val>
                                            <p:strVal val="#ppt_y+#ppt_h*1.125000"/>
                                          </p:val>
                                        </p:tav>
                                        <p:tav tm="100000">
                                          <p:val>
                                            <p:strVal val="#ppt_y"/>
                                          </p:val>
                                        </p:tav>
                                      </p:tavLst>
                                    </p:anim>
                                    <p:animEffect transition="in" filter="wipe(up)">
                                      <p:cBhvr>
                                        <p:cTn id="99" dur="500"/>
                                        <p:tgtEl>
                                          <p:spTgt spid="10"/>
                                        </p:tgtEl>
                                      </p:cBhvr>
                                    </p:animEffect>
                                  </p:childTnLst>
                                </p:cTn>
                              </p:par>
                              <p:par>
                                <p:cTn id="100" presetID="12" presetClass="entr" presetSubtype="1" fill="hold" nodeType="withEffect">
                                  <p:stCondLst>
                                    <p:cond delay="0"/>
                                  </p:stCondLst>
                                  <p:childTnLst>
                                    <p:set>
                                      <p:cBhvr>
                                        <p:cTn id="101" dur="1" fill="hold">
                                          <p:stCondLst>
                                            <p:cond delay="0"/>
                                          </p:stCondLst>
                                        </p:cTn>
                                        <p:tgtEl>
                                          <p:spTgt spid="56"/>
                                        </p:tgtEl>
                                        <p:attrNameLst>
                                          <p:attrName>style.visibility</p:attrName>
                                        </p:attrNameLst>
                                      </p:cBhvr>
                                      <p:to>
                                        <p:strVal val="visible"/>
                                      </p:to>
                                    </p:set>
                                    <p:anim calcmode="lin" valueType="num">
                                      <p:cBhvr additive="base">
                                        <p:cTn id="102" dur="500"/>
                                        <p:tgtEl>
                                          <p:spTgt spid="56"/>
                                        </p:tgtEl>
                                        <p:attrNameLst>
                                          <p:attrName>ppt_y</p:attrName>
                                        </p:attrNameLst>
                                      </p:cBhvr>
                                      <p:tavLst>
                                        <p:tav tm="0">
                                          <p:val>
                                            <p:strVal val="#ppt_y-#ppt_h*1.125000"/>
                                          </p:val>
                                        </p:tav>
                                        <p:tav tm="100000">
                                          <p:val>
                                            <p:strVal val="#ppt_y"/>
                                          </p:val>
                                        </p:tav>
                                      </p:tavLst>
                                    </p:anim>
                                    <p:animEffect transition="in" filter="wipe(down)">
                                      <p:cBhvr>
                                        <p:cTn id="103" dur="500"/>
                                        <p:tgtEl>
                                          <p:spTgt spid="56"/>
                                        </p:tgtEl>
                                      </p:cBhvr>
                                    </p:animEffect>
                                  </p:childTnLst>
                                </p:cTn>
                              </p:par>
                            </p:childTnLst>
                          </p:cTn>
                        </p:par>
                        <p:par>
                          <p:cTn id="104" fill="hold">
                            <p:stCondLst>
                              <p:cond delay="9350"/>
                            </p:stCondLst>
                            <p:childTnLst>
                              <p:par>
                                <p:cTn id="105" presetID="22" presetClass="entr" presetSubtype="8" fill="hold" nodeType="afterEffect">
                                  <p:stCondLst>
                                    <p:cond delay="0"/>
                                  </p:stCondLst>
                                  <p:childTnLst>
                                    <p:set>
                                      <p:cBhvr>
                                        <p:cTn id="106" dur="1" fill="hold">
                                          <p:stCondLst>
                                            <p:cond delay="0"/>
                                          </p:stCondLst>
                                        </p:cTn>
                                        <p:tgtEl>
                                          <p:spTgt spid="53"/>
                                        </p:tgtEl>
                                        <p:attrNameLst>
                                          <p:attrName>style.visibility</p:attrName>
                                        </p:attrNameLst>
                                      </p:cBhvr>
                                      <p:to>
                                        <p:strVal val="visible"/>
                                      </p:to>
                                    </p:set>
                                    <p:animEffect transition="in" filter="wipe(left)">
                                      <p:cBhvr>
                                        <p:cTn id="107" dur="500"/>
                                        <p:tgtEl>
                                          <p:spTgt spid="53"/>
                                        </p:tgtEl>
                                      </p:cBhvr>
                                    </p:animEffect>
                                  </p:childTnLst>
                                </p:cTn>
                              </p:par>
                            </p:childTnLst>
                          </p:cTn>
                        </p:par>
                        <p:par>
                          <p:cTn id="108" fill="hold">
                            <p:stCondLst>
                              <p:cond delay="9850"/>
                            </p:stCondLst>
                            <p:childTnLst>
                              <p:par>
                                <p:cTn id="109" presetID="53" presetClass="entr" presetSubtype="16" fill="hold" grpId="0" nodeType="afterEffect">
                                  <p:stCondLst>
                                    <p:cond delay="0"/>
                                  </p:stCondLst>
                                  <p:childTnLst>
                                    <p:set>
                                      <p:cBhvr>
                                        <p:cTn id="110" dur="1" fill="hold">
                                          <p:stCondLst>
                                            <p:cond delay="0"/>
                                          </p:stCondLst>
                                        </p:cTn>
                                        <p:tgtEl>
                                          <p:spTgt spid="55"/>
                                        </p:tgtEl>
                                        <p:attrNameLst>
                                          <p:attrName>style.visibility</p:attrName>
                                        </p:attrNameLst>
                                      </p:cBhvr>
                                      <p:to>
                                        <p:strVal val="visible"/>
                                      </p:to>
                                    </p:set>
                                    <p:anim calcmode="lin" valueType="num">
                                      <p:cBhvr>
                                        <p:cTn id="111" dur="750" fill="hold"/>
                                        <p:tgtEl>
                                          <p:spTgt spid="55"/>
                                        </p:tgtEl>
                                        <p:attrNameLst>
                                          <p:attrName>ppt_w</p:attrName>
                                        </p:attrNameLst>
                                      </p:cBhvr>
                                      <p:tavLst>
                                        <p:tav tm="0">
                                          <p:val>
                                            <p:fltVal val="0"/>
                                          </p:val>
                                        </p:tav>
                                        <p:tav tm="100000">
                                          <p:val>
                                            <p:strVal val="#ppt_w"/>
                                          </p:val>
                                        </p:tav>
                                      </p:tavLst>
                                    </p:anim>
                                    <p:anim calcmode="lin" valueType="num">
                                      <p:cBhvr>
                                        <p:cTn id="112" dur="750" fill="hold"/>
                                        <p:tgtEl>
                                          <p:spTgt spid="55"/>
                                        </p:tgtEl>
                                        <p:attrNameLst>
                                          <p:attrName>ppt_h</p:attrName>
                                        </p:attrNameLst>
                                      </p:cBhvr>
                                      <p:tavLst>
                                        <p:tav tm="0">
                                          <p:val>
                                            <p:fltVal val="0"/>
                                          </p:val>
                                        </p:tav>
                                        <p:tav tm="100000">
                                          <p:val>
                                            <p:strVal val="#ppt_h"/>
                                          </p:val>
                                        </p:tav>
                                      </p:tavLst>
                                    </p:anim>
                                    <p:animEffect transition="in" filter="fade">
                                      <p:cBhvr>
                                        <p:cTn id="113" dur="7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17" grpId="0" animBg="1"/>
      <p:bldP spid="18" grpId="0"/>
      <p:bldP spid="19" grpId="0" animBg="1"/>
      <p:bldP spid="20" grpId="0"/>
      <p:bldP spid="21" grpId="0" animBg="1"/>
      <p:bldP spid="30" grpId="0" animBg="1"/>
      <p:bldP spid="31" grpId="0" animBg="1"/>
      <p:bldP spid="51" grpId="0" animBg="1"/>
      <p:bldP spid="52" grpId="0" animBg="1"/>
      <p:bldP spid="5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1"/>
          <p:cNvSpPr txBox="1">
            <a:spLocks noChangeArrowheads="1"/>
          </p:cNvSpPr>
          <p:nvPr/>
        </p:nvSpPr>
        <p:spPr bwMode="auto">
          <a:xfrm>
            <a:off x="4154346" y="1412765"/>
            <a:ext cx="99257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0" b="1" spc="300" dirty="0" smtClean="0">
                <a:ln w="11430" cmpd="sng">
                  <a:solidFill>
                    <a:srgbClr val="2B6F7D">
                      <a:tint val="10000"/>
                    </a:srgbClr>
                  </a:solidFill>
                  <a:prstDash val="solid"/>
                  <a:miter lim="800000"/>
                </a:ln>
                <a:solidFill>
                  <a:schemeClr val="accent5"/>
                </a:solidFill>
                <a:effectLst>
                  <a:glow rad="45500">
                    <a:schemeClr val="accent5">
                      <a:alpha val="35000"/>
                    </a:schemeClr>
                  </a:glow>
                </a:effectLst>
              </a:rPr>
              <a:t>3</a:t>
            </a:r>
            <a:endParaRPr lang="zh-CN" altLang="en-US" sz="12000" b="1" spc="300" dirty="0">
              <a:ln w="11430" cmpd="sng">
                <a:solidFill>
                  <a:srgbClr val="2B6F7D">
                    <a:tint val="10000"/>
                  </a:srgbClr>
                </a:solidFill>
                <a:prstDash val="solid"/>
                <a:miter lim="800000"/>
              </a:ln>
              <a:solidFill>
                <a:schemeClr val="accent5"/>
              </a:solidFill>
              <a:effectLst>
                <a:glow rad="45500">
                  <a:schemeClr val="accent5">
                    <a:alpha val="35000"/>
                  </a:schemeClr>
                </a:glow>
              </a:effectLst>
            </a:endParaRPr>
          </a:p>
        </p:txBody>
      </p:sp>
      <p:sp>
        <p:nvSpPr>
          <p:cNvPr id="3" name="文本框 78"/>
          <p:cNvSpPr txBox="1">
            <a:spLocks noChangeArrowheads="1"/>
          </p:cNvSpPr>
          <p:nvPr/>
        </p:nvSpPr>
        <p:spPr bwMode="auto">
          <a:xfrm>
            <a:off x="3851920" y="3573016"/>
            <a:ext cx="391004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7200" b="1" spc="50" dirty="0" smtClean="0">
                <a:ln w="11430"/>
                <a:solidFill>
                  <a:schemeClr val="accent5"/>
                </a:solidFill>
                <a:effectLst>
                  <a:outerShdw blurRad="76200" dist="50800" dir="5400000" algn="tl" rotWithShape="0">
                    <a:srgbClr val="000000">
                      <a:alpha val="65000"/>
                    </a:srgbClr>
                  </a:outerShdw>
                </a:effectLst>
                <a:latin typeface="华康雅艺体W6" pitchFamily="81" charset="-122"/>
                <a:ea typeface="华康雅艺体W6" pitchFamily="81" charset="-122"/>
              </a:rPr>
              <a:t>教学过程</a:t>
            </a:r>
            <a:endParaRPr lang="zh-CN" altLang="en-US" sz="7200" b="1" spc="50" dirty="0">
              <a:ln w="11430"/>
              <a:solidFill>
                <a:schemeClr val="accent5"/>
              </a:solidFill>
              <a:effectLst>
                <a:outerShdw blurRad="76200" dist="50800" dir="5400000" algn="tl" rotWithShape="0">
                  <a:srgbClr val="000000">
                    <a:alpha val="65000"/>
                  </a:srgbClr>
                </a:outerShdw>
              </a:effectLst>
              <a:latin typeface="华康雅艺体W6" pitchFamily="81" charset="-122"/>
              <a:ea typeface="华康雅艺体W6" pitchFamily="81" charset="-122"/>
            </a:endParaRPr>
          </a:p>
        </p:txBody>
      </p:sp>
      <p:sp>
        <p:nvSpPr>
          <p:cNvPr id="4" name="文本框 46"/>
          <p:cNvSpPr txBox="1">
            <a:spLocks noChangeArrowheads="1"/>
          </p:cNvSpPr>
          <p:nvPr/>
        </p:nvSpPr>
        <p:spPr bwMode="auto">
          <a:xfrm>
            <a:off x="5005246" y="2314465"/>
            <a:ext cx="236154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a:solidFill>
                  <a:prstClr val="white">
                    <a:lumMod val="65000"/>
                  </a:prstClr>
                </a:solidFill>
              </a:rPr>
              <a:t>Part </a:t>
            </a:r>
            <a:r>
              <a:rPr lang="en-US" altLang="zh-CN" sz="4400" dirty="0" smtClean="0">
                <a:solidFill>
                  <a:prstClr val="white">
                    <a:lumMod val="65000"/>
                  </a:prstClr>
                </a:solidFill>
              </a:rPr>
              <a:t>three</a:t>
            </a:r>
            <a:endParaRPr lang="zh-CN" altLang="en-US" sz="4400" dirty="0">
              <a:solidFill>
                <a:prstClr val="white">
                  <a:lumMod val="65000"/>
                </a:prstClr>
              </a:solidFill>
            </a:endParaRPr>
          </a:p>
        </p:txBody>
      </p:sp>
    </p:spTree>
    <p:extLst>
      <p:ext uri="{BB962C8B-B14F-4D97-AF65-F5344CB8AC3E}">
        <p14:creationId xmlns:p14="http://schemas.microsoft.com/office/powerpoint/2010/main" val="24726518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52120"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课前准备</a:t>
              </a:r>
              <a:endParaRPr kumimoji="0" lang="zh-CN" altLang="en-US" sz="2000" b="1" i="0" u="none" strike="noStrike" kern="0" cap="none" spc="0" normalizeH="0" baseline="0" noProof="0" dirty="0">
                <a:ln>
                  <a:noFill/>
                </a:ln>
                <a:solidFill>
                  <a:sysClr val="windowText" lastClr="000000"/>
                </a:solidFill>
                <a:effectLst/>
                <a:uLnTx/>
                <a:uFillTx/>
              </a:endParaRPr>
            </a:p>
          </p:txBody>
        </p:sp>
      </p:grpSp>
      <p:grpSp>
        <p:nvGrpSpPr>
          <p:cNvPr id="83" name="组合 82"/>
          <p:cNvGrpSpPr/>
          <p:nvPr/>
        </p:nvGrpSpPr>
        <p:grpSpPr>
          <a:xfrm>
            <a:off x="345782" y="2307863"/>
            <a:ext cx="3163577" cy="1091283"/>
            <a:chOff x="1763688" y="1995686"/>
            <a:chExt cx="2088232" cy="720080"/>
          </a:xfrm>
        </p:grpSpPr>
        <p:sp>
          <p:nvSpPr>
            <p:cNvPr id="84" name="矩形 83"/>
            <p:cNvSpPr/>
            <p:nvPr/>
          </p:nvSpPr>
          <p:spPr>
            <a:xfrm>
              <a:off x="1763688" y="1995686"/>
              <a:ext cx="2088232" cy="72008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85" name="Freeform 12"/>
            <p:cNvSpPr>
              <a:spLocks noEditPoints="1"/>
            </p:cNvSpPr>
            <p:nvPr/>
          </p:nvSpPr>
          <p:spPr bwMode="auto">
            <a:xfrm>
              <a:off x="2659783" y="2174851"/>
              <a:ext cx="400049" cy="396875"/>
            </a:xfrm>
            <a:custGeom>
              <a:avLst/>
              <a:gdLst>
                <a:gd name="T0" fmla="*/ 260 w 336"/>
                <a:gd name="T1" fmla="*/ 0 h 340"/>
                <a:gd name="T2" fmla="*/ 276 w 336"/>
                <a:gd name="T3" fmla="*/ 17 h 340"/>
                <a:gd name="T4" fmla="*/ 249 w 336"/>
                <a:gd name="T5" fmla="*/ 96 h 340"/>
                <a:gd name="T6" fmla="*/ 60 w 336"/>
                <a:gd name="T7" fmla="*/ 29 h 340"/>
                <a:gd name="T8" fmla="*/ 71 w 336"/>
                <a:gd name="T9" fmla="*/ 42 h 340"/>
                <a:gd name="T10" fmla="*/ 94 w 336"/>
                <a:gd name="T11" fmla="*/ 63 h 340"/>
                <a:gd name="T12" fmla="*/ 60 w 336"/>
                <a:gd name="T13" fmla="*/ 80 h 340"/>
                <a:gd name="T14" fmla="*/ 71 w 336"/>
                <a:gd name="T15" fmla="*/ 92 h 340"/>
                <a:gd name="T16" fmla="*/ 94 w 336"/>
                <a:gd name="T17" fmla="*/ 113 h 340"/>
                <a:gd name="T18" fmla="*/ 60 w 336"/>
                <a:gd name="T19" fmla="*/ 130 h 340"/>
                <a:gd name="T20" fmla="*/ 71 w 336"/>
                <a:gd name="T21" fmla="*/ 138 h 340"/>
                <a:gd name="T22" fmla="*/ 94 w 336"/>
                <a:gd name="T23" fmla="*/ 159 h 340"/>
                <a:gd name="T24" fmla="*/ 60 w 336"/>
                <a:gd name="T25" fmla="*/ 176 h 340"/>
                <a:gd name="T26" fmla="*/ 71 w 336"/>
                <a:gd name="T27" fmla="*/ 185 h 340"/>
                <a:gd name="T28" fmla="*/ 94 w 336"/>
                <a:gd name="T29" fmla="*/ 205 h 340"/>
                <a:gd name="T30" fmla="*/ 60 w 336"/>
                <a:gd name="T31" fmla="*/ 226 h 340"/>
                <a:gd name="T32" fmla="*/ 71 w 336"/>
                <a:gd name="T33" fmla="*/ 239 h 340"/>
                <a:gd name="T34" fmla="*/ 94 w 336"/>
                <a:gd name="T35" fmla="*/ 260 h 340"/>
                <a:gd name="T36" fmla="*/ 60 w 336"/>
                <a:gd name="T37" fmla="*/ 277 h 340"/>
                <a:gd name="T38" fmla="*/ 60 w 336"/>
                <a:gd name="T39" fmla="*/ 310 h 340"/>
                <a:gd name="T40" fmla="*/ 249 w 336"/>
                <a:gd name="T41" fmla="*/ 243 h 340"/>
                <a:gd name="T42" fmla="*/ 276 w 336"/>
                <a:gd name="T43" fmla="*/ 323 h 340"/>
                <a:gd name="T44" fmla="*/ 260 w 336"/>
                <a:gd name="T45" fmla="*/ 340 h 340"/>
                <a:gd name="T46" fmla="*/ 34 w 336"/>
                <a:gd name="T47" fmla="*/ 340 h 340"/>
                <a:gd name="T48" fmla="*/ 34 w 336"/>
                <a:gd name="T49" fmla="*/ 302 h 340"/>
                <a:gd name="T50" fmla="*/ 0 w 336"/>
                <a:gd name="T51" fmla="*/ 273 h 340"/>
                <a:gd name="T52" fmla="*/ 34 w 336"/>
                <a:gd name="T53" fmla="*/ 247 h 340"/>
                <a:gd name="T54" fmla="*/ 0 w 336"/>
                <a:gd name="T55" fmla="*/ 222 h 340"/>
                <a:gd name="T56" fmla="*/ 34 w 336"/>
                <a:gd name="T57" fmla="*/ 201 h 340"/>
                <a:gd name="T58" fmla="*/ 0 w 336"/>
                <a:gd name="T59" fmla="*/ 172 h 340"/>
                <a:gd name="T60" fmla="*/ 34 w 336"/>
                <a:gd name="T61" fmla="*/ 155 h 340"/>
                <a:gd name="T62" fmla="*/ 0 w 336"/>
                <a:gd name="T63" fmla="*/ 126 h 340"/>
                <a:gd name="T64" fmla="*/ 34 w 336"/>
                <a:gd name="T65" fmla="*/ 105 h 340"/>
                <a:gd name="T66" fmla="*/ 0 w 336"/>
                <a:gd name="T67" fmla="*/ 80 h 340"/>
                <a:gd name="T68" fmla="*/ 34 w 336"/>
                <a:gd name="T69" fmla="*/ 17 h 340"/>
                <a:gd name="T70" fmla="*/ 49 w 336"/>
                <a:gd name="T71" fmla="*/ 0 h 340"/>
                <a:gd name="T72" fmla="*/ 117 w 336"/>
                <a:gd name="T73" fmla="*/ 164 h 340"/>
                <a:gd name="T74" fmla="*/ 155 w 336"/>
                <a:gd name="T75" fmla="*/ 180 h 340"/>
                <a:gd name="T76" fmla="*/ 117 w 336"/>
                <a:gd name="T77" fmla="*/ 164 h 340"/>
                <a:gd name="T78" fmla="*/ 117 w 336"/>
                <a:gd name="T79" fmla="*/ 126 h 340"/>
                <a:gd name="T80" fmla="*/ 185 w 336"/>
                <a:gd name="T81" fmla="*/ 143 h 340"/>
                <a:gd name="T82" fmla="*/ 117 w 336"/>
                <a:gd name="T83" fmla="*/ 126 h 340"/>
                <a:gd name="T84" fmla="*/ 117 w 336"/>
                <a:gd name="T85" fmla="*/ 92 h 340"/>
                <a:gd name="T86" fmla="*/ 215 w 336"/>
                <a:gd name="T87" fmla="*/ 109 h 340"/>
                <a:gd name="T88" fmla="*/ 117 w 336"/>
                <a:gd name="T89" fmla="*/ 92 h 340"/>
                <a:gd name="T90" fmla="*/ 117 w 336"/>
                <a:gd name="T91" fmla="*/ 59 h 340"/>
                <a:gd name="T92" fmla="*/ 215 w 336"/>
                <a:gd name="T93" fmla="*/ 71 h 340"/>
                <a:gd name="T94" fmla="*/ 117 w 336"/>
                <a:gd name="T95" fmla="*/ 59 h 340"/>
                <a:gd name="T96" fmla="*/ 155 w 336"/>
                <a:gd name="T97" fmla="*/ 268 h 340"/>
                <a:gd name="T98" fmla="*/ 196 w 336"/>
                <a:gd name="T99" fmla="*/ 268 h 340"/>
                <a:gd name="T100" fmla="*/ 158 w 336"/>
                <a:gd name="T101" fmla="*/ 222 h 340"/>
                <a:gd name="T102" fmla="*/ 155 w 336"/>
                <a:gd name="T103" fmla="*/ 268 h 340"/>
                <a:gd name="T104" fmla="*/ 298 w 336"/>
                <a:gd name="T105" fmla="*/ 75 h 340"/>
                <a:gd name="T106" fmla="*/ 215 w 336"/>
                <a:gd name="T107" fmla="*/ 247 h 340"/>
                <a:gd name="T108" fmla="*/ 298 w 336"/>
                <a:gd name="T109" fmla="*/ 7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6" h="340">
                  <a:moveTo>
                    <a:pt x="49" y="0"/>
                  </a:moveTo>
                  <a:lnTo>
                    <a:pt x="260" y="0"/>
                  </a:lnTo>
                  <a:lnTo>
                    <a:pt x="276" y="0"/>
                  </a:lnTo>
                  <a:lnTo>
                    <a:pt x="276" y="17"/>
                  </a:lnTo>
                  <a:lnTo>
                    <a:pt x="276" y="71"/>
                  </a:lnTo>
                  <a:lnTo>
                    <a:pt x="249" y="96"/>
                  </a:lnTo>
                  <a:lnTo>
                    <a:pt x="249" y="29"/>
                  </a:lnTo>
                  <a:lnTo>
                    <a:pt x="60" y="29"/>
                  </a:lnTo>
                  <a:lnTo>
                    <a:pt x="60" y="50"/>
                  </a:lnTo>
                  <a:lnTo>
                    <a:pt x="71" y="42"/>
                  </a:lnTo>
                  <a:lnTo>
                    <a:pt x="87" y="38"/>
                  </a:lnTo>
                  <a:lnTo>
                    <a:pt x="94" y="63"/>
                  </a:lnTo>
                  <a:lnTo>
                    <a:pt x="83" y="71"/>
                  </a:lnTo>
                  <a:lnTo>
                    <a:pt x="60" y="80"/>
                  </a:lnTo>
                  <a:lnTo>
                    <a:pt x="60" y="96"/>
                  </a:lnTo>
                  <a:lnTo>
                    <a:pt x="71" y="92"/>
                  </a:lnTo>
                  <a:lnTo>
                    <a:pt x="87" y="84"/>
                  </a:lnTo>
                  <a:lnTo>
                    <a:pt x="94" y="113"/>
                  </a:lnTo>
                  <a:lnTo>
                    <a:pt x="83" y="117"/>
                  </a:lnTo>
                  <a:lnTo>
                    <a:pt x="60" y="130"/>
                  </a:lnTo>
                  <a:lnTo>
                    <a:pt x="60" y="147"/>
                  </a:lnTo>
                  <a:lnTo>
                    <a:pt x="71" y="138"/>
                  </a:lnTo>
                  <a:lnTo>
                    <a:pt x="87" y="134"/>
                  </a:lnTo>
                  <a:lnTo>
                    <a:pt x="94" y="159"/>
                  </a:lnTo>
                  <a:lnTo>
                    <a:pt x="83" y="168"/>
                  </a:lnTo>
                  <a:lnTo>
                    <a:pt x="60" y="176"/>
                  </a:lnTo>
                  <a:lnTo>
                    <a:pt x="60" y="193"/>
                  </a:lnTo>
                  <a:lnTo>
                    <a:pt x="71" y="185"/>
                  </a:lnTo>
                  <a:lnTo>
                    <a:pt x="87" y="180"/>
                  </a:lnTo>
                  <a:lnTo>
                    <a:pt x="94" y="205"/>
                  </a:lnTo>
                  <a:lnTo>
                    <a:pt x="83" y="214"/>
                  </a:lnTo>
                  <a:lnTo>
                    <a:pt x="60" y="226"/>
                  </a:lnTo>
                  <a:lnTo>
                    <a:pt x="60" y="243"/>
                  </a:lnTo>
                  <a:lnTo>
                    <a:pt x="71" y="239"/>
                  </a:lnTo>
                  <a:lnTo>
                    <a:pt x="87" y="231"/>
                  </a:lnTo>
                  <a:lnTo>
                    <a:pt x="94" y="260"/>
                  </a:lnTo>
                  <a:lnTo>
                    <a:pt x="83" y="264"/>
                  </a:lnTo>
                  <a:lnTo>
                    <a:pt x="60" y="277"/>
                  </a:lnTo>
                  <a:lnTo>
                    <a:pt x="60" y="302"/>
                  </a:lnTo>
                  <a:lnTo>
                    <a:pt x="60" y="310"/>
                  </a:lnTo>
                  <a:lnTo>
                    <a:pt x="249" y="310"/>
                  </a:lnTo>
                  <a:lnTo>
                    <a:pt x="249" y="243"/>
                  </a:lnTo>
                  <a:lnTo>
                    <a:pt x="276" y="218"/>
                  </a:lnTo>
                  <a:lnTo>
                    <a:pt x="276" y="323"/>
                  </a:lnTo>
                  <a:lnTo>
                    <a:pt x="276" y="340"/>
                  </a:lnTo>
                  <a:lnTo>
                    <a:pt x="260" y="340"/>
                  </a:lnTo>
                  <a:lnTo>
                    <a:pt x="49" y="340"/>
                  </a:lnTo>
                  <a:lnTo>
                    <a:pt x="34" y="340"/>
                  </a:lnTo>
                  <a:lnTo>
                    <a:pt x="34" y="323"/>
                  </a:lnTo>
                  <a:lnTo>
                    <a:pt x="34" y="302"/>
                  </a:lnTo>
                  <a:lnTo>
                    <a:pt x="7" y="302"/>
                  </a:lnTo>
                  <a:lnTo>
                    <a:pt x="0" y="273"/>
                  </a:lnTo>
                  <a:lnTo>
                    <a:pt x="34" y="256"/>
                  </a:lnTo>
                  <a:lnTo>
                    <a:pt x="34" y="247"/>
                  </a:lnTo>
                  <a:lnTo>
                    <a:pt x="7" y="247"/>
                  </a:lnTo>
                  <a:lnTo>
                    <a:pt x="0" y="222"/>
                  </a:lnTo>
                  <a:lnTo>
                    <a:pt x="34" y="205"/>
                  </a:lnTo>
                  <a:lnTo>
                    <a:pt x="34" y="201"/>
                  </a:lnTo>
                  <a:lnTo>
                    <a:pt x="7" y="201"/>
                  </a:lnTo>
                  <a:lnTo>
                    <a:pt x="0" y="172"/>
                  </a:lnTo>
                  <a:lnTo>
                    <a:pt x="34" y="159"/>
                  </a:lnTo>
                  <a:lnTo>
                    <a:pt x="34" y="155"/>
                  </a:lnTo>
                  <a:lnTo>
                    <a:pt x="7" y="155"/>
                  </a:lnTo>
                  <a:lnTo>
                    <a:pt x="0" y="126"/>
                  </a:lnTo>
                  <a:lnTo>
                    <a:pt x="34" y="109"/>
                  </a:lnTo>
                  <a:lnTo>
                    <a:pt x="34" y="105"/>
                  </a:lnTo>
                  <a:lnTo>
                    <a:pt x="7" y="105"/>
                  </a:lnTo>
                  <a:lnTo>
                    <a:pt x="0" y="80"/>
                  </a:lnTo>
                  <a:lnTo>
                    <a:pt x="34" y="63"/>
                  </a:lnTo>
                  <a:lnTo>
                    <a:pt x="34" y="17"/>
                  </a:lnTo>
                  <a:lnTo>
                    <a:pt x="34" y="0"/>
                  </a:lnTo>
                  <a:lnTo>
                    <a:pt x="49" y="0"/>
                  </a:lnTo>
                  <a:lnTo>
                    <a:pt x="49" y="0"/>
                  </a:lnTo>
                  <a:close/>
                  <a:moveTo>
                    <a:pt x="117" y="164"/>
                  </a:moveTo>
                  <a:lnTo>
                    <a:pt x="117" y="180"/>
                  </a:lnTo>
                  <a:lnTo>
                    <a:pt x="155" y="180"/>
                  </a:lnTo>
                  <a:lnTo>
                    <a:pt x="155" y="164"/>
                  </a:lnTo>
                  <a:lnTo>
                    <a:pt x="117" y="164"/>
                  </a:lnTo>
                  <a:lnTo>
                    <a:pt x="117" y="164"/>
                  </a:lnTo>
                  <a:close/>
                  <a:moveTo>
                    <a:pt x="117" y="126"/>
                  </a:moveTo>
                  <a:lnTo>
                    <a:pt x="117" y="143"/>
                  </a:lnTo>
                  <a:lnTo>
                    <a:pt x="185" y="143"/>
                  </a:lnTo>
                  <a:lnTo>
                    <a:pt x="185" y="126"/>
                  </a:lnTo>
                  <a:lnTo>
                    <a:pt x="117" y="126"/>
                  </a:lnTo>
                  <a:lnTo>
                    <a:pt x="117" y="126"/>
                  </a:lnTo>
                  <a:close/>
                  <a:moveTo>
                    <a:pt x="117" y="92"/>
                  </a:moveTo>
                  <a:lnTo>
                    <a:pt x="117" y="109"/>
                  </a:lnTo>
                  <a:lnTo>
                    <a:pt x="215" y="109"/>
                  </a:lnTo>
                  <a:lnTo>
                    <a:pt x="215" y="92"/>
                  </a:lnTo>
                  <a:lnTo>
                    <a:pt x="117" y="92"/>
                  </a:lnTo>
                  <a:lnTo>
                    <a:pt x="117" y="92"/>
                  </a:lnTo>
                  <a:close/>
                  <a:moveTo>
                    <a:pt x="117" y="59"/>
                  </a:moveTo>
                  <a:lnTo>
                    <a:pt x="117" y="71"/>
                  </a:lnTo>
                  <a:lnTo>
                    <a:pt x="215" y="71"/>
                  </a:lnTo>
                  <a:lnTo>
                    <a:pt x="215" y="59"/>
                  </a:lnTo>
                  <a:lnTo>
                    <a:pt x="117" y="59"/>
                  </a:lnTo>
                  <a:lnTo>
                    <a:pt x="117" y="59"/>
                  </a:lnTo>
                  <a:close/>
                  <a:moveTo>
                    <a:pt x="155" y="268"/>
                  </a:moveTo>
                  <a:lnTo>
                    <a:pt x="177" y="268"/>
                  </a:lnTo>
                  <a:lnTo>
                    <a:pt x="196" y="268"/>
                  </a:lnTo>
                  <a:lnTo>
                    <a:pt x="177" y="243"/>
                  </a:lnTo>
                  <a:lnTo>
                    <a:pt x="158" y="222"/>
                  </a:lnTo>
                  <a:lnTo>
                    <a:pt x="158" y="247"/>
                  </a:lnTo>
                  <a:lnTo>
                    <a:pt x="155" y="268"/>
                  </a:lnTo>
                  <a:lnTo>
                    <a:pt x="155" y="268"/>
                  </a:lnTo>
                  <a:close/>
                  <a:moveTo>
                    <a:pt x="298" y="75"/>
                  </a:moveTo>
                  <a:lnTo>
                    <a:pt x="177" y="205"/>
                  </a:lnTo>
                  <a:lnTo>
                    <a:pt x="215" y="247"/>
                  </a:lnTo>
                  <a:lnTo>
                    <a:pt x="336" y="117"/>
                  </a:lnTo>
                  <a:lnTo>
                    <a:pt x="298" y="75"/>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charset="-122"/>
              </a:endParaRPr>
            </a:p>
          </p:txBody>
        </p:sp>
      </p:grpSp>
      <p:grpSp>
        <p:nvGrpSpPr>
          <p:cNvPr id="86" name="组合 85"/>
          <p:cNvGrpSpPr/>
          <p:nvPr/>
        </p:nvGrpSpPr>
        <p:grpSpPr>
          <a:xfrm>
            <a:off x="5582046" y="2307863"/>
            <a:ext cx="3163577" cy="1091283"/>
            <a:chOff x="5220072" y="1995686"/>
            <a:chExt cx="2088232" cy="720080"/>
          </a:xfrm>
        </p:grpSpPr>
        <p:sp>
          <p:nvSpPr>
            <p:cNvPr id="87" name="矩形 86"/>
            <p:cNvSpPr/>
            <p:nvPr/>
          </p:nvSpPr>
          <p:spPr>
            <a:xfrm>
              <a:off x="5220072" y="1995686"/>
              <a:ext cx="2088232" cy="720080"/>
            </a:xfrm>
            <a:prstGeom prst="rect">
              <a:avLst/>
            </a:prstGeom>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88" name="Freeform 17"/>
            <p:cNvSpPr>
              <a:spLocks noEditPoints="1"/>
            </p:cNvSpPr>
            <p:nvPr/>
          </p:nvSpPr>
          <p:spPr bwMode="auto">
            <a:xfrm>
              <a:off x="6156176" y="2174851"/>
              <a:ext cx="288925" cy="396875"/>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charset="-122"/>
              </a:endParaRPr>
            </a:p>
          </p:txBody>
        </p:sp>
      </p:grpSp>
      <p:grpSp>
        <p:nvGrpSpPr>
          <p:cNvPr id="89" name="组合 88"/>
          <p:cNvGrpSpPr/>
          <p:nvPr/>
        </p:nvGrpSpPr>
        <p:grpSpPr>
          <a:xfrm>
            <a:off x="2987824" y="2985941"/>
            <a:ext cx="3163577" cy="1091283"/>
            <a:chOff x="3594466" y="2251506"/>
            <a:chExt cx="2088232" cy="720080"/>
          </a:xfrm>
        </p:grpSpPr>
        <p:sp>
          <p:nvSpPr>
            <p:cNvPr id="90" name="矩形 89"/>
            <p:cNvSpPr/>
            <p:nvPr/>
          </p:nvSpPr>
          <p:spPr>
            <a:xfrm>
              <a:off x="3594466" y="2251506"/>
              <a:ext cx="2088232" cy="72008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91" name="Freeform 6"/>
            <p:cNvSpPr>
              <a:spLocks noEditPoints="1"/>
            </p:cNvSpPr>
            <p:nvPr/>
          </p:nvSpPr>
          <p:spPr bwMode="auto">
            <a:xfrm>
              <a:off x="4422582" y="2395546"/>
              <a:ext cx="432000" cy="432000"/>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charset="-122"/>
              </a:endParaRPr>
            </a:p>
          </p:txBody>
        </p:sp>
      </p:grpSp>
      <p:cxnSp>
        <p:nvCxnSpPr>
          <p:cNvPr id="92" name="直接连接符 91"/>
          <p:cNvCxnSpPr/>
          <p:nvPr/>
        </p:nvCxnSpPr>
        <p:spPr>
          <a:xfrm>
            <a:off x="4569613" y="4344298"/>
            <a:ext cx="0" cy="654769"/>
          </a:xfrm>
          <a:prstGeom prst="line">
            <a:avLst/>
          </a:prstGeom>
          <a:noFill/>
          <a:ln w="12700" cap="flat" cmpd="sng" algn="ctr">
            <a:solidFill>
              <a:srgbClr val="3C3B37"/>
            </a:solidFill>
            <a:prstDash val="dash"/>
            <a:headEnd type="oval" w="med" len="med"/>
            <a:tailEnd type="triangle"/>
          </a:ln>
          <a:effectLst/>
        </p:spPr>
      </p:cxnSp>
      <p:cxnSp>
        <p:nvCxnSpPr>
          <p:cNvPr id="93" name="直接连接符 92"/>
          <p:cNvCxnSpPr/>
          <p:nvPr/>
        </p:nvCxnSpPr>
        <p:spPr>
          <a:xfrm>
            <a:off x="2031304" y="3630915"/>
            <a:ext cx="0" cy="921843"/>
          </a:xfrm>
          <a:prstGeom prst="line">
            <a:avLst/>
          </a:prstGeom>
          <a:noFill/>
          <a:ln w="12700" cap="flat" cmpd="sng" algn="ctr">
            <a:solidFill>
              <a:srgbClr val="3C3B37"/>
            </a:solidFill>
            <a:prstDash val="dash"/>
            <a:headEnd type="oval" w="med" len="med"/>
            <a:tailEnd type="triangle"/>
          </a:ln>
          <a:effectLst/>
        </p:spPr>
      </p:cxnSp>
      <p:cxnSp>
        <p:nvCxnSpPr>
          <p:cNvPr id="94" name="直接连接符 93"/>
          <p:cNvCxnSpPr/>
          <p:nvPr/>
        </p:nvCxnSpPr>
        <p:spPr>
          <a:xfrm>
            <a:off x="7213193" y="3630915"/>
            <a:ext cx="0" cy="921843"/>
          </a:xfrm>
          <a:prstGeom prst="line">
            <a:avLst/>
          </a:prstGeom>
          <a:noFill/>
          <a:ln w="12700" cap="flat" cmpd="sng" algn="ctr">
            <a:solidFill>
              <a:srgbClr val="3C3B37"/>
            </a:solidFill>
            <a:prstDash val="dash"/>
            <a:headEnd type="oval" w="med" len="med"/>
            <a:tailEnd type="triangle"/>
          </a:ln>
          <a:effectLst/>
        </p:spPr>
      </p:cxnSp>
      <p:sp>
        <p:nvSpPr>
          <p:cNvPr id="95" name="矩形 94"/>
          <p:cNvSpPr/>
          <p:nvPr/>
        </p:nvSpPr>
        <p:spPr>
          <a:xfrm>
            <a:off x="791790" y="4661024"/>
            <a:ext cx="2429126" cy="1424553"/>
          </a:xfrm>
          <a:prstGeom prst="rect">
            <a:avLst/>
          </a:prstGeom>
        </p:spPr>
        <p:txBody>
          <a:bodyPr wrap="square" lIns="121917" tIns="60958" rIns="121917" bIns="60958">
            <a:spAutoFit/>
          </a:bodyPr>
          <a:lstStyle/>
          <a:p>
            <a:pPr algn="ctr" fontAlgn="base">
              <a:lnSpc>
                <a:spcPct val="120000"/>
              </a:lnSpc>
              <a:spcBef>
                <a:spcPct val="0"/>
              </a:spcBef>
              <a:spcAft>
                <a:spcPct val="0"/>
              </a:spcAft>
            </a:pPr>
            <a:r>
              <a:rPr lang="zh-CN" altLang="en-US" dirty="0">
                <a:solidFill>
                  <a:srgbClr val="000000"/>
                </a:solidFill>
                <a:latin typeface="微软雅黑" pitchFamily="34" charset="-122"/>
              </a:rPr>
              <a:t>花儿设计师致力于教学课件、教学设计、</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及相册</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的原创设计与</a:t>
            </a:r>
            <a:r>
              <a:rPr lang="zh-CN" altLang="en-US" dirty="0" smtClean="0">
                <a:solidFill>
                  <a:srgbClr val="000000"/>
                </a:solidFill>
                <a:latin typeface="微软雅黑" pitchFamily="34" charset="-122"/>
              </a:rPr>
              <a:t>美化</a:t>
            </a:r>
            <a:r>
              <a:rPr lang="zh-CN" altLang="en-US" dirty="0">
                <a:solidFill>
                  <a:srgbClr val="000000"/>
                </a:solidFill>
                <a:latin typeface="微软雅黑" pitchFamily="34" charset="-122"/>
              </a:rPr>
              <a:t>。</a:t>
            </a:r>
          </a:p>
        </p:txBody>
      </p:sp>
      <p:sp>
        <p:nvSpPr>
          <p:cNvPr id="21" name="矩形 20"/>
          <p:cNvSpPr/>
          <p:nvPr/>
        </p:nvSpPr>
        <p:spPr>
          <a:xfrm>
            <a:off x="3419968" y="5100791"/>
            <a:ext cx="2429126" cy="1424553"/>
          </a:xfrm>
          <a:prstGeom prst="rect">
            <a:avLst/>
          </a:prstGeom>
        </p:spPr>
        <p:txBody>
          <a:bodyPr wrap="square" lIns="121917" tIns="60958" rIns="121917" bIns="60958">
            <a:spAutoFit/>
          </a:bodyPr>
          <a:lstStyle/>
          <a:p>
            <a:pPr algn="ctr" fontAlgn="base">
              <a:lnSpc>
                <a:spcPct val="120000"/>
              </a:lnSpc>
              <a:spcBef>
                <a:spcPct val="0"/>
              </a:spcBef>
              <a:spcAft>
                <a:spcPct val="0"/>
              </a:spcAft>
            </a:pPr>
            <a:r>
              <a:rPr lang="zh-CN" altLang="en-US" dirty="0">
                <a:solidFill>
                  <a:srgbClr val="000000"/>
                </a:solidFill>
                <a:latin typeface="微软雅黑" pitchFamily="34" charset="-122"/>
              </a:rPr>
              <a:t>花儿设计师致力于教学课件、教学设计、</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及相册</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的原创设计与</a:t>
            </a:r>
            <a:r>
              <a:rPr lang="zh-CN" altLang="en-US" dirty="0" smtClean="0">
                <a:solidFill>
                  <a:srgbClr val="000000"/>
                </a:solidFill>
                <a:latin typeface="微软雅黑" pitchFamily="34" charset="-122"/>
              </a:rPr>
              <a:t>美化</a:t>
            </a:r>
            <a:r>
              <a:rPr lang="zh-CN" altLang="en-US" dirty="0">
                <a:solidFill>
                  <a:srgbClr val="000000"/>
                </a:solidFill>
                <a:latin typeface="微软雅黑" pitchFamily="34" charset="-122"/>
              </a:rPr>
              <a:t>。</a:t>
            </a:r>
          </a:p>
        </p:txBody>
      </p:sp>
      <p:sp>
        <p:nvSpPr>
          <p:cNvPr id="22" name="矩形 21"/>
          <p:cNvSpPr/>
          <p:nvPr/>
        </p:nvSpPr>
        <p:spPr>
          <a:xfrm>
            <a:off x="6004492" y="4661024"/>
            <a:ext cx="2429126" cy="1424553"/>
          </a:xfrm>
          <a:prstGeom prst="rect">
            <a:avLst/>
          </a:prstGeom>
        </p:spPr>
        <p:txBody>
          <a:bodyPr wrap="square" lIns="121917" tIns="60958" rIns="121917" bIns="60958">
            <a:spAutoFit/>
          </a:bodyPr>
          <a:lstStyle/>
          <a:p>
            <a:pPr algn="ctr" fontAlgn="base">
              <a:lnSpc>
                <a:spcPct val="120000"/>
              </a:lnSpc>
              <a:spcBef>
                <a:spcPct val="0"/>
              </a:spcBef>
              <a:spcAft>
                <a:spcPct val="0"/>
              </a:spcAft>
            </a:pPr>
            <a:r>
              <a:rPr lang="zh-CN" altLang="en-US" dirty="0">
                <a:solidFill>
                  <a:srgbClr val="000000"/>
                </a:solidFill>
                <a:latin typeface="微软雅黑" pitchFamily="34" charset="-122"/>
              </a:rPr>
              <a:t>花儿设计师致力于教学课件、教学设计、</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及相册</a:t>
            </a:r>
            <a:r>
              <a:rPr lang="en-US" altLang="zh-CN" dirty="0">
                <a:solidFill>
                  <a:srgbClr val="000000"/>
                </a:solidFill>
                <a:latin typeface="微软雅黑" pitchFamily="34" charset="-122"/>
              </a:rPr>
              <a:t>PPT</a:t>
            </a:r>
            <a:r>
              <a:rPr lang="zh-CN" altLang="en-US" dirty="0">
                <a:solidFill>
                  <a:srgbClr val="000000"/>
                </a:solidFill>
                <a:latin typeface="微软雅黑" pitchFamily="34" charset="-122"/>
              </a:rPr>
              <a:t>的原创设计与</a:t>
            </a:r>
            <a:r>
              <a:rPr lang="zh-CN" altLang="en-US" dirty="0" smtClean="0">
                <a:solidFill>
                  <a:srgbClr val="000000"/>
                </a:solidFill>
                <a:latin typeface="微软雅黑" pitchFamily="34" charset="-122"/>
              </a:rPr>
              <a:t>美化</a:t>
            </a:r>
            <a:r>
              <a:rPr lang="zh-CN" altLang="en-US" dirty="0">
                <a:solidFill>
                  <a:srgbClr val="000000"/>
                </a:solidFill>
                <a:latin typeface="微软雅黑" pitchFamily="34" charset="-122"/>
              </a:rPr>
              <a:t>。</a:t>
            </a:r>
          </a:p>
        </p:txBody>
      </p:sp>
      <p:sp>
        <p:nvSpPr>
          <p:cNvPr id="6" name="TextBox 5"/>
          <p:cNvSpPr txBox="1"/>
          <p:nvPr/>
        </p:nvSpPr>
        <p:spPr>
          <a:xfrm>
            <a:off x="804650" y="1856438"/>
            <a:ext cx="2031325" cy="461665"/>
          </a:xfrm>
          <a:prstGeom prst="rect">
            <a:avLst/>
          </a:prstGeom>
          <a:noFill/>
        </p:spPr>
        <p:txBody>
          <a:bodyPr wrap="none" rtlCol="0">
            <a:spAutoFit/>
          </a:bodyPr>
          <a:lstStyle/>
          <a:p>
            <a:r>
              <a:rPr lang="zh-CN" altLang="en-US" sz="2400" b="1" dirty="0" smtClean="0">
                <a:solidFill>
                  <a:schemeClr val="accent5"/>
                </a:solidFill>
              </a:rPr>
              <a:t>添加关键文本</a:t>
            </a:r>
            <a:endParaRPr lang="zh-CN" altLang="en-US" sz="2400" b="1" dirty="0">
              <a:solidFill>
                <a:schemeClr val="accent5"/>
              </a:solidFill>
            </a:endParaRPr>
          </a:p>
        </p:txBody>
      </p:sp>
      <p:sp>
        <p:nvSpPr>
          <p:cNvPr id="24" name="TextBox 23"/>
          <p:cNvSpPr txBox="1"/>
          <p:nvPr/>
        </p:nvSpPr>
        <p:spPr>
          <a:xfrm>
            <a:off x="3554727" y="2160048"/>
            <a:ext cx="2031325" cy="461665"/>
          </a:xfrm>
          <a:prstGeom prst="rect">
            <a:avLst/>
          </a:prstGeom>
          <a:noFill/>
        </p:spPr>
        <p:txBody>
          <a:bodyPr wrap="none" rtlCol="0">
            <a:spAutoFit/>
          </a:bodyPr>
          <a:lstStyle/>
          <a:p>
            <a:r>
              <a:rPr lang="zh-CN" altLang="en-US" sz="2400" b="1" dirty="0" smtClean="0">
                <a:solidFill>
                  <a:schemeClr val="accent1"/>
                </a:solidFill>
              </a:rPr>
              <a:t>添加关键文本</a:t>
            </a:r>
            <a:endParaRPr lang="zh-CN" altLang="en-US" sz="2400" b="1" dirty="0">
              <a:solidFill>
                <a:schemeClr val="accent1"/>
              </a:solidFill>
            </a:endParaRPr>
          </a:p>
        </p:txBody>
      </p:sp>
      <p:sp>
        <p:nvSpPr>
          <p:cNvPr id="25" name="TextBox 24"/>
          <p:cNvSpPr txBox="1"/>
          <p:nvPr/>
        </p:nvSpPr>
        <p:spPr>
          <a:xfrm>
            <a:off x="6148171" y="1872661"/>
            <a:ext cx="2031325" cy="461665"/>
          </a:xfrm>
          <a:prstGeom prst="rect">
            <a:avLst/>
          </a:prstGeom>
          <a:noFill/>
        </p:spPr>
        <p:txBody>
          <a:bodyPr wrap="none" rtlCol="0">
            <a:spAutoFit/>
          </a:bodyPr>
          <a:lstStyle/>
          <a:p>
            <a:r>
              <a:rPr lang="zh-CN" altLang="en-US" sz="2400" b="1" dirty="0" smtClean="0">
                <a:solidFill>
                  <a:schemeClr val="accent6"/>
                </a:solidFill>
              </a:rPr>
              <a:t>添加关键文本</a:t>
            </a:r>
            <a:endParaRPr lang="zh-CN" altLang="en-US" sz="2400" b="1" dirty="0">
              <a:solidFill>
                <a:schemeClr val="accent6"/>
              </a:solidFill>
            </a:endParaRPr>
          </a:p>
        </p:txBody>
      </p:sp>
    </p:spTree>
    <p:extLst>
      <p:ext uri="{BB962C8B-B14F-4D97-AF65-F5344CB8AC3E}">
        <p14:creationId xmlns:p14="http://schemas.microsoft.com/office/powerpoint/2010/main" val="387763664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p:cTn id="12" dur="500" fill="hold"/>
                                        <p:tgtEl>
                                          <p:spTgt spid="89"/>
                                        </p:tgtEl>
                                        <p:attrNameLst>
                                          <p:attrName>ppt_w</p:attrName>
                                        </p:attrNameLst>
                                      </p:cBhvr>
                                      <p:tavLst>
                                        <p:tav tm="0">
                                          <p:val>
                                            <p:fltVal val="0"/>
                                          </p:val>
                                        </p:tav>
                                        <p:tav tm="100000">
                                          <p:val>
                                            <p:strVal val="#ppt_w"/>
                                          </p:val>
                                        </p:tav>
                                      </p:tavLst>
                                    </p:anim>
                                    <p:anim calcmode="lin" valueType="num">
                                      <p:cBhvr>
                                        <p:cTn id="13" dur="500" fill="hold"/>
                                        <p:tgtEl>
                                          <p:spTgt spid="89"/>
                                        </p:tgtEl>
                                        <p:attrNameLst>
                                          <p:attrName>ppt_h</p:attrName>
                                        </p:attrNameLst>
                                      </p:cBhvr>
                                      <p:tavLst>
                                        <p:tav tm="0">
                                          <p:val>
                                            <p:fltVal val="0"/>
                                          </p:val>
                                        </p:tav>
                                        <p:tav tm="100000">
                                          <p:val>
                                            <p:strVal val="#ppt_h"/>
                                          </p:val>
                                        </p:tav>
                                      </p:tavLst>
                                    </p:anim>
                                    <p:animEffect transition="in" filter="fade">
                                      <p:cBhvr>
                                        <p:cTn id="14" dur="500"/>
                                        <p:tgtEl>
                                          <p:spTgt spid="89"/>
                                        </p:tgtEl>
                                      </p:cBhvr>
                                    </p:animEffect>
                                  </p:childTnLst>
                                </p:cTn>
                              </p:par>
                              <p:par>
                                <p:cTn id="15" presetID="53" presetClass="entr" presetSubtype="16" fill="hold" nodeType="with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p:cTn id="17" dur="500" fill="hold"/>
                                        <p:tgtEl>
                                          <p:spTgt spid="83"/>
                                        </p:tgtEl>
                                        <p:attrNameLst>
                                          <p:attrName>ppt_w</p:attrName>
                                        </p:attrNameLst>
                                      </p:cBhvr>
                                      <p:tavLst>
                                        <p:tav tm="0">
                                          <p:val>
                                            <p:fltVal val="0"/>
                                          </p:val>
                                        </p:tav>
                                        <p:tav tm="100000">
                                          <p:val>
                                            <p:strVal val="#ppt_w"/>
                                          </p:val>
                                        </p:tav>
                                      </p:tavLst>
                                    </p:anim>
                                    <p:anim calcmode="lin" valueType="num">
                                      <p:cBhvr>
                                        <p:cTn id="18" dur="500" fill="hold"/>
                                        <p:tgtEl>
                                          <p:spTgt spid="83"/>
                                        </p:tgtEl>
                                        <p:attrNameLst>
                                          <p:attrName>ppt_h</p:attrName>
                                        </p:attrNameLst>
                                      </p:cBhvr>
                                      <p:tavLst>
                                        <p:tav tm="0">
                                          <p:val>
                                            <p:fltVal val="0"/>
                                          </p:val>
                                        </p:tav>
                                        <p:tav tm="100000">
                                          <p:val>
                                            <p:strVal val="#ppt_h"/>
                                          </p:val>
                                        </p:tav>
                                      </p:tavLst>
                                    </p:anim>
                                    <p:animEffect transition="in" filter="fade">
                                      <p:cBhvr>
                                        <p:cTn id="19" dur="500"/>
                                        <p:tgtEl>
                                          <p:spTgt spid="83"/>
                                        </p:tgtEl>
                                      </p:cBhvr>
                                    </p:animEffect>
                                  </p:childTnLst>
                                </p:cTn>
                              </p:par>
                              <p:par>
                                <p:cTn id="20" presetID="53" presetClass="entr" presetSubtype="16" fill="hold" nodeType="withEffect">
                                  <p:stCondLst>
                                    <p:cond delay="0"/>
                                  </p:stCondLst>
                                  <p:childTnLst>
                                    <p:set>
                                      <p:cBhvr>
                                        <p:cTn id="21" dur="1" fill="hold">
                                          <p:stCondLst>
                                            <p:cond delay="0"/>
                                          </p:stCondLst>
                                        </p:cTn>
                                        <p:tgtEl>
                                          <p:spTgt spid="86"/>
                                        </p:tgtEl>
                                        <p:attrNameLst>
                                          <p:attrName>style.visibility</p:attrName>
                                        </p:attrNameLst>
                                      </p:cBhvr>
                                      <p:to>
                                        <p:strVal val="visible"/>
                                      </p:to>
                                    </p:set>
                                    <p:anim calcmode="lin" valueType="num">
                                      <p:cBhvr>
                                        <p:cTn id="22" dur="500" fill="hold"/>
                                        <p:tgtEl>
                                          <p:spTgt spid="86"/>
                                        </p:tgtEl>
                                        <p:attrNameLst>
                                          <p:attrName>ppt_w</p:attrName>
                                        </p:attrNameLst>
                                      </p:cBhvr>
                                      <p:tavLst>
                                        <p:tav tm="0">
                                          <p:val>
                                            <p:fltVal val="0"/>
                                          </p:val>
                                        </p:tav>
                                        <p:tav tm="100000">
                                          <p:val>
                                            <p:strVal val="#ppt_w"/>
                                          </p:val>
                                        </p:tav>
                                      </p:tavLst>
                                    </p:anim>
                                    <p:anim calcmode="lin" valueType="num">
                                      <p:cBhvr>
                                        <p:cTn id="23" dur="500" fill="hold"/>
                                        <p:tgtEl>
                                          <p:spTgt spid="86"/>
                                        </p:tgtEl>
                                        <p:attrNameLst>
                                          <p:attrName>ppt_h</p:attrName>
                                        </p:attrNameLst>
                                      </p:cBhvr>
                                      <p:tavLst>
                                        <p:tav tm="0">
                                          <p:val>
                                            <p:fltVal val="0"/>
                                          </p:val>
                                        </p:tav>
                                        <p:tav tm="100000">
                                          <p:val>
                                            <p:strVal val="#ppt_h"/>
                                          </p:val>
                                        </p:tav>
                                      </p:tavLst>
                                    </p:anim>
                                    <p:animEffect transition="in" filter="fade">
                                      <p:cBhvr>
                                        <p:cTn id="24" dur="500"/>
                                        <p:tgtEl>
                                          <p:spTgt spid="86"/>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750"/>
                                        <p:tgtEl>
                                          <p:spTgt spid="6"/>
                                        </p:tgtEl>
                                      </p:cBhvr>
                                    </p:animEffect>
                                    <p:anim calcmode="lin" valueType="num">
                                      <p:cBhvr>
                                        <p:cTn id="29" dur="750" fill="hold"/>
                                        <p:tgtEl>
                                          <p:spTgt spid="6"/>
                                        </p:tgtEl>
                                        <p:attrNameLst>
                                          <p:attrName>ppt_x</p:attrName>
                                        </p:attrNameLst>
                                      </p:cBhvr>
                                      <p:tavLst>
                                        <p:tav tm="0">
                                          <p:val>
                                            <p:strVal val="#ppt_x"/>
                                          </p:val>
                                        </p:tav>
                                        <p:tav tm="100000">
                                          <p:val>
                                            <p:strVal val="#ppt_x"/>
                                          </p:val>
                                        </p:tav>
                                      </p:tavLst>
                                    </p:anim>
                                    <p:anim calcmode="lin" valueType="num">
                                      <p:cBhvr>
                                        <p:cTn id="30" dur="75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750"/>
                                        <p:tgtEl>
                                          <p:spTgt spid="24"/>
                                        </p:tgtEl>
                                      </p:cBhvr>
                                    </p:animEffect>
                                    <p:anim calcmode="lin" valueType="num">
                                      <p:cBhvr>
                                        <p:cTn id="34" dur="750" fill="hold"/>
                                        <p:tgtEl>
                                          <p:spTgt spid="24"/>
                                        </p:tgtEl>
                                        <p:attrNameLst>
                                          <p:attrName>ppt_x</p:attrName>
                                        </p:attrNameLst>
                                      </p:cBhvr>
                                      <p:tavLst>
                                        <p:tav tm="0">
                                          <p:val>
                                            <p:strVal val="#ppt_x"/>
                                          </p:val>
                                        </p:tav>
                                        <p:tav tm="100000">
                                          <p:val>
                                            <p:strVal val="#ppt_x"/>
                                          </p:val>
                                        </p:tav>
                                      </p:tavLst>
                                    </p:anim>
                                    <p:anim calcmode="lin" valueType="num">
                                      <p:cBhvr>
                                        <p:cTn id="35" dur="75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750"/>
                                        <p:tgtEl>
                                          <p:spTgt spid="25"/>
                                        </p:tgtEl>
                                      </p:cBhvr>
                                    </p:animEffect>
                                    <p:anim calcmode="lin" valueType="num">
                                      <p:cBhvr>
                                        <p:cTn id="39" dur="750" fill="hold"/>
                                        <p:tgtEl>
                                          <p:spTgt spid="25"/>
                                        </p:tgtEl>
                                        <p:attrNameLst>
                                          <p:attrName>ppt_x</p:attrName>
                                        </p:attrNameLst>
                                      </p:cBhvr>
                                      <p:tavLst>
                                        <p:tav tm="0">
                                          <p:val>
                                            <p:strVal val="#ppt_x"/>
                                          </p:val>
                                        </p:tav>
                                        <p:tav tm="100000">
                                          <p:val>
                                            <p:strVal val="#ppt_x"/>
                                          </p:val>
                                        </p:tav>
                                      </p:tavLst>
                                    </p:anim>
                                    <p:anim calcmode="lin" valueType="num">
                                      <p:cBhvr>
                                        <p:cTn id="40" dur="750" fill="hold"/>
                                        <p:tgtEl>
                                          <p:spTgt spid="25"/>
                                        </p:tgtEl>
                                        <p:attrNameLst>
                                          <p:attrName>ppt_y</p:attrName>
                                        </p:attrNameLst>
                                      </p:cBhvr>
                                      <p:tavLst>
                                        <p:tav tm="0">
                                          <p:val>
                                            <p:strVal val="#ppt_y+.1"/>
                                          </p:val>
                                        </p:tav>
                                        <p:tav tm="100000">
                                          <p:val>
                                            <p:strVal val="#ppt_y"/>
                                          </p:val>
                                        </p:tav>
                                      </p:tavLst>
                                    </p:anim>
                                  </p:childTnLst>
                                </p:cTn>
                              </p:par>
                            </p:childTnLst>
                          </p:cTn>
                        </p:par>
                        <p:par>
                          <p:cTn id="41" fill="hold">
                            <p:stCondLst>
                              <p:cond delay="1750"/>
                            </p:stCondLst>
                            <p:childTnLst>
                              <p:par>
                                <p:cTn id="42" presetID="22" presetClass="entr" presetSubtype="1" fill="hold" nodeType="afterEffect">
                                  <p:stCondLst>
                                    <p:cond delay="0"/>
                                  </p:stCondLst>
                                  <p:childTnLst>
                                    <p:set>
                                      <p:cBhvr>
                                        <p:cTn id="43" dur="1" fill="hold">
                                          <p:stCondLst>
                                            <p:cond delay="0"/>
                                          </p:stCondLst>
                                        </p:cTn>
                                        <p:tgtEl>
                                          <p:spTgt spid="93"/>
                                        </p:tgtEl>
                                        <p:attrNameLst>
                                          <p:attrName>style.visibility</p:attrName>
                                        </p:attrNameLst>
                                      </p:cBhvr>
                                      <p:to>
                                        <p:strVal val="visible"/>
                                      </p:to>
                                    </p:set>
                                    <p:animEffect transition="in" filter="wipe(up)">
                                      <p:cBhvr>
                                        <p:cTn id="44" dur="500"/>
                                        <p:tgtEl>
                                          <p:spTgt spid="93"/>
                                        </p:tgtEl>
                                      </p:cBhvr>
                                    </p:animEffect>
                                  </p:childTnLst>
                                </p:cTn>
                              </p:par>
                              <p:par>
                                <p:cTn id="45" presetID="22" presetClass="entr" presetSubtype="1" fill="hold" nodeType="with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wipe(up)">
                                      <p:cBhvr>
                                        <p:cTn id="47" dur="500"/>
                                        <p:tgtEl>
                                          <p:spTgt spid="92"/>
                                        </p:tgtEl>
                                      </p:cBhvr>
                                    </p:animEffect>
                                  </p:childTnLst>
                                </p:cTn>
                              </p:par>
                              <p:par>
                                <p:cTn id="48" presetID="22" presetClass="entr" presetSubtype="1" fill="hold" nodeType="with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wipe(up)">
                                      <p:cBhvr>
                                        <p:cTn id="50" dur="500"/>
                                        <p:tgtEl>
                                          <p:spTgt spid="94"/>
                                        </p:tgtEl>
                                      </p:cBhvr>
                                    </p:animEffect>
                                  </p:childTnLst>
                                </p:cTn>
                              </p:par>
                            </p:childTnLst>
                          </p:cTn>
                        </p:par>
                        <p:par>
                          <p:cTn id="51" fill="hold">
                            <p:stCondLst>
                              <p:cond delay="2250"/>
                            </p:stCondLst>
                            <p:childTnLst>
                              <p:par>
                                <p:cTn id="52" presetID="22" presetClass="entr" presetSubtype="1" fill="hold" grpId="0" nodeType="afterEffect">
                                  <p:stCondLst>
                                    <p:cond delay="0"/>
                                  </p:stCondLst>
                                  <p:childTnLst>
                                    <p:set>
                                      <p:cBhvr>
                                        <p:cTn id="53" dur="1" fill="hold">
                                          <p:stCondLst>
                                            <p:cond delay="0"/>
                                          </p:stCondLst>
                                        </p:cTn>
                                        <p:tgtEl>
                                          <p:spTgt spid="95"/>
                                        </p:tgtEl>
                                        <p:attrNameLst>
                                          <p:attrName>style.visibility</p:attrName>
                                        </p:attrNameLst>
                                      </p:cBhvr>
                                      <p:to>
                                        <p:strVal val="visible"/>
                                      </p:to>
                                    </p:set>
                                    <p:animEffect transition="in" filter="wipe(up)">
                                      <p:cBhvr>
                                        <p:cTn id="54" dur="750"/>
                                        <p:tgtEl>
                                          <p:spTgt spid="95"/>
                                        </p:tgtEl>
                                      </p:cBhvr>
                                    </p:animEffect>
                                  </p:childTnLst>
                                </p:cTn>
                              </p:par>
                              <p:par>
                                <p:cTn id="55" presetID="22" presetClass="entr" presetSubtype="1"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up)">
                                      <p:cBhvr>
                                        <p:cTn id="57" dur="750"/>
                                        <p:tgtEl>
                                          <p:spTgt spid="21"/>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up)">
                                      <p:cBhvr>
                                        <p:cTn id="60"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21" grpId="0"/>
      <p:bldP spid="22" grpId="0"/>
      <p:bldP spid="6"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52120"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课前准备</a:t>
              </a:r>
              <a:endParaRPr kumimoji="0" lang="zh-CN" altLang="en-US" sz="2000" b="1" i="0" u="none" strike="noStrike" kern="0" cap="none" spc="0" normalizeH="0" baseline="0" noProof="0" dirty="0">
                <a:ln>
                  <a:noFill/>
                </a:ln>
                <a:solidFill>
                  <a:sysClr val="windowText" lastClr="000000"/>
                </a:solidFill>
                <a:effectLst/>
                <a:uLnTx/>
                <a:uFillTx/>
              </a:endParaRPr>
            </a:p>
          </p:txBody>
        </p:sp>
      </p:grpSp>
      <p:grpSp>
        <p:nvGrpSpPr>
          <p:cNvPr id="5" name="组合 4"/>
          <p:cNvGrpSpPr/>
          <p:nvPr/>
        </p:nvGrpSpPr>
        <p:grpSpPr>
          <a:xfrm>
            <a:off x="2538555" y="2877073"/>
            <a:ext cx="4158063" cy="3980927"/>
            <a:chOff x="2538555" y="2877073"/>
            <a:chExt cx="4158063" cy="3980927"/>
          </a:xfrm>
        </p:grpSpPr>
        <p:pic>
          <p:nvPicPr>
            <p:cNvPr id="67" name="Picture 2" descr="E:\lizzy\PPT-by lizzy\自制PNG\iphone5-b.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38555" y="2877073"/>
              <a:ext cx="4158063" cy="3966637"/>
            </a:xfrm>
            <a:prstGeom prst="rect">
              <a:avLst/>
            </a:prstGeom>
            <a:noFill/>
            <a:extLst>
              <a:ext uri="{909E8E84-426E-40DD-AFC4-6F175D3DCCD1}">
                <a14:hiddenFill xmlns:a14="http://schemas.microsoft.com/office/drawing/2010/main">
                  <a:solidFill>
                    <a:srgbClr val="FFFFFF"/>
                  </a:solidFill>
                </a14:hiddenFill>
              </a:ext>
            </a:extLst>
          </p:spPr>
        </p:pic>
        <p:sp>
          <p:nvSpPr>
            <p:cNvPr id="68" name="矩形 67"/>
            <p:cNvSpPr/>
            <p:nvPr/>
          </p:nvSpPr>
          <p:spPr>
            <a:xfrm>
              <a:off x="3256449" y="3827933"/>
              <a:ext cx="2638082" cy="3030067"/>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70" name="椭圆 69"/>
          <p:cNvSpPr/>
          <p:nvPr/>
        </p:nvSpPr>
        <p:spPr>
          <a:xfrm>
            <a:off x="2391808" y="4101844"/>
            <a:ext cx="1194891" cy="1194891"/>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8" name="椭圆 77"/>
          <p:cNvSpPr/>
          <p:nvPr/>
        </p:nvSpPr>
        <p:spPr>
          <a:xfrm>
            <a:off x="5562898" y="5029736"/>
            <a:ext cx="1194891" cy="1194891"/>
          </a:xfrm>
          <a:prstGeom prst="ellipse">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0" name="矩形 79"/>
          <p:cNvSpPr/>
          <p:nvPr/>
        </p:nvSpPr>
        <p:spPr>
          <a:xfrm>
            <a:off x="6546890" y="2276872"/>
            <a:ext cx="1057235" cy="346905"/>
          </a:xfrm>
          <a:prstGeom prst="rect">
            <a:avLst/>
          </a:prstGeom>
        </p:spPr>
        <p:txBody>
          <a:bodyPr wrap="none" lIns="91434" tIns="45718" rIns="91434" bIns="45718">
            <a:spAutoFit/>
          </a:bodyPr>
          <a:lstStyle/>
          <a:p>
            <a:r>
              <a:rPr lang="zh-CN" altLang="en-US" sz="2200" b="1" dirty="0" smtClean="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546891" y="2640328"/>
            <a:ext cx="2080135" cy="110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fontAlgn="base">
              <a:lnSpc>
                <a:spcPct val="120000"/>
              </a:lnSpc>
              <a:spcBef>
                <a:spcPct val="0"/>
              </a:spcBef>
              <a:spcAft>
                <a:spcPct val="0"/>
              </a:spcAft>
            </a:pPr>
            <a:r>
              <a:rPr lang="zh-CN" altLang="en-US" sz="1400" dirty="0">
                <a:solidFill>
                  <a:srgbClr val="000000"/>
                </a:solidFill>
                <a:latin typeface="微软雅黑" pitchFamily="34" charset="-122"/>
              </a:rPr>
              <a:t>花儿设计师致力于教学课件、教学设计、</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及相册</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的原创设计与美化。</a:t>
            </a:r>
          </a:p>
        </p:txBody>
      </p:sp>
      <p:sp>
        <p:nvSpPr>
          <p:cNvPr id="83" name="椭圆 82"/>
          <p:cNvSpPr/>
          <p:nvPr/>
        </p:nvSpPr>
        <p:spPr>
          <a:xfrm>
            <a:off x="5213573" y="2718795"/>
            <a:ext cx="1194891" cy="1194891"/>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7" name="矩形 86"/>
          <p:cNvSpPr/>
          <p:nvPr/>
        </p:nvSpPr>
        <p:spPr>
          <a:xfrm>
            <a:off x="6902902" y="4725144"/>
            <a:ext cx="1057235" cy="346905"/>
          </a:xfrm>
          <a:prstGeom prst="rect">
            <a:avLst/>
          </a:prstGeom>
        </p:spPr>
        <p:txBody>
          <a:bodyPr wrap="none" lIns="91434" tIns="45718" rIns="91434" bIns="45718">
            <a:spAutoFit/>
          </a:bodyPr>
          <a:lstStyle/>
          <a:p>
            <a:r>
              <a:rPr lang="zh-CN" altLang="en-US" sz="2200" b="1" dirty="0" smtClean="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88" name="矩形 47"/>
          <p:cNvSpPr>
            <a:spLocks noChangeArrowheads="1"/>
          </p:cNvSpPr>
          <p:nvPr/>
        </p:nvSpPr>
        <p:spPr bwMode="auto">
          <a:xfrm>
            <a:off x="6920069" y="5120098"/>
            <a:ext cx="2080135" cy="110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fontAlgn="base">
              <a:lnSpc>
                <a:spcPct val="120000"/>
              </a:lnSpc>
              <a:spcBef>
                <a:spcPct val="0"/>
              </a:spcBef>
              <a:spcAft>
                <a:spcPct val="0"/>
              </a:spcAft>
            </a:pPr>
            <a:r>
              <a:rPr lang="zh-CN" altLang="en-US" sz="1400" dirty="0">
                <a:solidFill>
                  <a:srgbClr val="000000"/>
                </a:solidFill>
                <a:latin typeface="微软雅黑" pitchFamily="34" charset="-122"/>
              </a:rPr>
              <a:t>花儿设计师致力于教学课件、教学设计、</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及相册</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的原创设计与美化。</a:t>
            </a:r>
          </a:p>
        </p:txBody>
      </p:sp>
      <p:sp>
        <p:nvSpPr>
          <p:cNvPr id="89" name="矩形 88"/>
          <p:cNvSpPr/>
          <p:nvPr/>
        </p:nvSpPr>
        <p:spPr>
          <a:xfrm>
            <a:off x="1204469" y="4095178"/>
            <a:ext cx="1057235" cy="346905"/>
          </a:xfrm>
          <a:prstGeom prst="rect">
            <a:avLst/>
          </a:prstGeom>
        </p:spPr>
        <p:txBody>
          <a:bodyPr wrap="none" lIns="91434" tIns="45718" rIns="91434" bIns="45718">
            <a:spAutoFit/>
          </a:bodyPr>
          <a:lstStyle/>
          <a:p>
            <a:pPr algn="r"/>
            <a:r>
              <a:rPr lang="zh-CN" altLang="en-US" sz="2200" b="1" dirty="0" smtClean="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90" name="矩形 47"/>
          <p:cNvSpPr>
            <a:spLocks noChangeArrowheads="1"/>
          </p:cNvSpPr>
          <p:nvPr/>
        </p:nvSpPr>
        <p:spPr bwMode="auto">
          <a:xfrm>
            <a:off x="389110" y="4472195"/>
            <a:ext cx="1902908"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fontAlgn="base">
              <a:lnSpc>
                <a:spcPct val="120000"/>
              </a:lnSpc>
              <a:spcBef>
                <a:spcPct val="0"/>
              </a:spcBef>
              <a:spcAft>
                <a:spcPct val="0"/>
              </a:spcAft>
            </a:pPr>
            <a:r>
              <a:rPr lang="zh-CN" altLang="en-US" sz="1400" dirty="0">
                <a:solidFill>
                  <a:srgbClr val="000000"/>
                </a:solidFill>
                <a:latin typeface="微软雅黑" pitchFamily="34" charset="-122"/>
              </a:rPr>
              <a:t>花儿设计师致力于教学课件、教学设计、</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及相册</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的原创设计与美化。</a:t>
            </a:r>
          </a:p>
        </p:txBody>
      </p:sp>
      <p:sp>
        <p:nvSpPr>
          <p:cNvPr id="92" name="椭圆 91"/>
          <p:cNvSpPr/>
          <p:nvPr/>
        </p:nvSpPr>
        <p:spPr>
          <a:xfrm>
            <a:off x="2659003" y="2196373"/>
            <a:ext cx="1194891" cy="1194891"/>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9" name="矩形 98"/>
          <p:cNvSpPr/>
          <p:nvPr/>
        </p:nvSpPr>
        <p:spPr>
          <a:xfrm>
            <a:off x="562882" y="1443592"/>
            <a:ext cx="1057235" cy="346905"/>
          </a:xfrm>
          <a:prstGeom prst="rect">
            <a:avLst/>
          </a:prstGeom>
        </p:spPr>
        <p:txBody>
          <a:bodyPr wrap="none" lIns="91434" tIns="45718" rIns="91434" bIns="45718">
            <a:spAutoFit/>
          </a:bodyPr>
          <a:lstStyle/>
          <a:p>
            <a:r>
              <a:rPr lang="zh-CN" altLang="en-US" sz="2200" b="1" dirty="0" smtClean="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00" name="矩形 47"/>
          <p:cNvSpPr>
            <a:spLocks noChangeArrowheads="1"/>
          </p:cNvSpPr>
          <p:nvPr/>
        </p:nvSpPr>
        <p:spPr bwMode="auto">
          <a:xfrm>
            <a:off x="562883" y="1807048"/>
            <a:ext cx="2080135" cy="110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fontAlgn="base">
              <a:lnSpc>
                <a:spcPct val="120000"/>
              </a:lnSpc>
              <a:spcBef>
                <a:spcPct val="0"/>
              </a:spcBef>
              <a:spcAft>
                <a:spcPct val="0"/>
              </a:spcAft>
            </a:pPr>
            <a:r>
              <a:rPr lang="zh-CN" altLang="en-US" sz="1400" dirty="0">
                <a:solidFill>
                  <a:srgbClr val="000000"/>
                </a:solidFill>
                <a:latin typeface="微软雅黑" pitchFamily="34" charset="-122"/>
              </a:rPr>
              <a:t>花儿设计师致力于教学课件、教学设计、</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及相册</a:t>
            </a:r>
            <a:r>
              <a:rPr lang="en-US" altLang="zh-CN" sz="1400" dirty="0">
                <a:solidFill>
                  <a:srgbClr val="000000"/>
                </a:solidFill>
                <a:latin typeface="微软雅黑" pitchFamily="34" charset="-122"/>
              </a:rPr>
              <a:t>PPT</a:t>
            </a:r>
            <a:r>
              <a:rPr lang="zh-CN" altLang="en-US" sz="1400" dirty="0">
                <a:solidFill>
                  <a:srgbClr val="000000"/>
                </a:solidFill>
                <a:latin typeface="微软雅黑" pitchFamily="34" charset="-122"/>
              </a:rPr>
              <a:t>的原创设计与美化。</a:t>
            </a:r>
          </a:p>
        </p:txBody>
      </p:sp>
      <p:sp>
        <p:nvSpPr>
          <p:cNvPr id="41" name="Freeform 96"/>
          <p:cNvSpPr>
            <a:spLocks noEditPoints="1"/>
          </p:cNvSpPr>
          <p:nvPr/>
        </p:nvSpPr>
        <p:spPr bwMode="auto">
          <a:xfrm>
            <a:off x="2966790" y="2485708"/>
            <a:ext cx="579316" cy="608077"/>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solidFill>
          <a:ln>
            <a:noFill/>
          </a:ln>
          <a:effectLst>
            <a:outerShdw blurRad="50800" dist="38100" dir="5400000" algn="t" rotWithShape="0">
              <a:prstClr val="black">
                <a:alpha val="40000"/>
              </a:prstClr>
            </a:outerShdw>
          </a:effectLst>
        </p:spPr>
        <p:txBody>
          <a:bodyPr lIns="91436" tIns="45718" rIns="91436" bIns="45718"/>
          <a:lstStyle/>
          <a:p>
            <a:pPr defTabSz="685766" fontAlgn="base">
              <a:spcBef>
                <a:spcPct val="0"/>
              </a:spcBef>
              <a:spcAft>
                <a:spcPct val="0"/>
              </a:spcAft>
            </a:pPr>
            <a:endParaRPr lang="zh-CN" altLang="en-US">
              <a:solidFill>
                <a:schemeClr val="bg1"/>
              </a:solidFill>
              <a:latin typeface="Arial" panose="020B0604020202020204" pitchFamily="34" charset="0"/>
            </a:endParaRPr>
          </a:p>
        </p:txBody>
      </p:sp>
      <p:sp>
        <p:nvSpPr>
          <p:cNvPr id="42" name="Freeform 97"/>
          <p:cNvSpPr>
            <a:spLocks noEditPoints="1"/>
          </p:cNvSpPr>
          <p:nvPr/>
        </p:nvSpPr>
        <p:spPr bwMode="auto">
          <a:xfrm>
            <a:off x="2643018" y="4442083"/>
            <a:ext cx="692470" cy="545920"/>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a:effectLst>
            <a:outerShdw blurRad="50800" dist="38100" dir="5400000" algn="t" rotWithShape="0">
              <a:prstClr val="black">
                <a:alpha val="40000"/>
              </a:prstClr>
            </a:outerShdw>
          </a:effectLst>
        </p:spPr>
        <p:txBody>
          <a:bodyPr lIns="91436" tIns="45718" rIns="91436" bIns="45718"/>
          <a:lstStyle/>
          <a:p>
            <a:pPr defTabSz="685766" fontAlgn="base">
              <a:spcBef>
                <a:spcPct val="0"/>
              </a:spcBef>
              <a:spcAft>
                <a:spcPct val="0"/>
              </a:spcAft>
            </a:pPr>
            <a:endParaRPr lang="zh-CN" altLang="en-US">
              <a:solidFill>
                <a:schemeClr val="bg1"/>
              </a:solidFill>
              <a:latin typeface="Arial" panose="020B0604020202020204" pitchFamily="34" charset="0"/>
            </a:endParaRPr>
          </a:p>
        </p:txBody>
      </p:sp>
      <p:grpSp>
        <p:nvGrpSpPr>
          <p:cNvPr id="43" name="Group 9"/>
          <p:cNvGrpSpPr/>
          <p:nvPr/>
        </p:nvGrpSpPr>
        <p:grpSpPr>
          <a:xfrm>
            <a:off x="5437265" y="3039093"/>
            <a:ext cx="747505" cy="554293"/>
            <a:chOff x="4572000" y="3414713"/>
            <a:chExt cx="374651" cy="277813"/>
          </a:xfrm>
          <a:solidFill>
            <a:srgbClr val="D8504D"/>
          </a:solidFill>
        </p:grpSpPr>
        <p:sp>
          <p:nvSpPr>
            <p:cNvPr id="4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lIns="91436" tIns="45718" rIns="91436" bIns="45718"/>
            <a:lstStyle/>
            <a:p>
              <a:pPr defTabSz="685766" fontAlgn="base">
                <a:spcBef>
                  <a:spcPct val="0"/>
                </a:spcBef>
                <a:spcAft>
                  <a:spcPct val="0"/>
                </a:spcAft>
              </a:pPr>
              <a:endParaRPr lang="en-US">
                <a:solidFill>
                  <a:schemeClr val="bg1"/>
                </a:solidFill>
                <a:latin typeface="Arial" panose="020B0604020202020204" pitchFamily="34" charset="0"/>
              </a:endParaRPr>
            </a:p>
          </p:txBody>
        </p:sp>
        <p:sp>
          <p:nvSpPr>
            <p:cNvPr id="4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lIns="91436" tIns="45718" rIns="91436" bIns="45718"/>
            <a:lstStyle/>
            <a:p>
              <a:pPr defTabSz="685766" fontAlgn="base">
                <a:spcBef>
                  <a:spcPct val="0"/>
                </a:spcBef>
                <a:spcAft>
                  <a:spcPct val="0"/>
                </a:spcAft>
              </a:pPr>
              <a:endParaRPr lang="en-US">
                <a:solidFill>
                  <a:schemeClr val="bg1"/>
                </a:solidFill>
                <a:latin typeface="Arial" panose="020B0604020202020204" pitchFamily="34" charset="0"/>
              </a:endParaRPr>
            </a:p>
          </p:txBody>
        </p:sp>
      </p:grpSp>
      <p:sp>
        <p:nvSpPr>
          <p:cNvPr id="46" name="Freeform 20"/>
          <p:cNvSpPr>
            <a:spLocks noEditPoints="1"/>
          </p:cNvSpPr>
          <p:nvPr/>
        </p:nvSpPr>
        <p:spPr bwMode="auto">
          <a:xfrm>
            <a:off x="5845979" y="5397473"/>
            <a:ext cx="677581" cy="459416"/>
          </a:xfrm>
          <a:custGeom>
            <a:avLst/>
            <a:gdLst>
              <a:gd name="T0" fmla="*/ 800532 w 157"/>
              <a:gd name="T1" fmla="*/ 271976 h 107"/>
              <a:gd name="T2" fmla="*/ 806462 w 157"/>
              <a:gd name="T3" fmla="*/ 218763 h 107"/>
              <a:gd name="T4" fmla="*/ 587057 w 157"/>
              <a:gd name="T5" fmla="*/ 0 h 107"/>
              <a:gd name="T6" fmla="*/ 432880 w 157"/>
              <a:gd name="T7" fmla="*/ 106425 h 107"/>
              <a:gd name="T8" fmla="*/ 266844 w 157"/>
              <a:gd name="T9" fmla="*/ 47300 h 107"/>
              <a:gd name="T10" fmla="*/ 112667 w 157"/>
              <a:gd name="T11" fmla="*/ 236501 h 107"/>
              <a:gd name="T12" fmla="*/ 118597 w 157"/>
              <a:gd name="T13" fmla="*/ 277889 h 107"/>
              <a:gd name="T14" fmla="*/ 0 w 157"/>
              <a:gd name="T15" fmla="*/ 449352 h 107"/>
              <a:gd name="T16" fmla="*/ 183826 w 157"/>
              <a:gd name="T17" fmla="*/ 632640 h 107"/>
              <a:gd name="T18" fmla="*/ 747163 w 157"/>
              <a:gd name="T19" fmla="*/ 632640 h 107"/>
              <a:gd name="T20" fmla="*/ 930989 w 157"/>
              <a:gd name="T21" fmla="*/ 449352 h 107"/>
              <a:gd name="T22" fmla="*/ 800532 w 157"/>
              <a:gd name="T23" fmla="*/ 271976 h 107"/>
              <a:gd name="T24" fmla="*/ 711584 w 157"/>
              <a:gd name="T25" fmla="*/ 591252 h 107"/>
              <a:gd name="T26" fmla="*/ 468459 w 157"/>
              <a:gd name="T27" fmla="*/ 591252 h 107"/>
              <a:gd name="T28" fmla="*/ 610776 w 157"/>
              <a:gd name="T29" fmla="*/ 443439 h 107"/>
              <a:gd name="T30" fmla="*/ 604846 w 157"/>
              <a:gd name="T31" fmla="*/ 425702 h 107"/>
              <a:gd name="T32" fmla="*/ 545548 w 157"/>
              <a:gd name="T33" fmla="*/ 425702 h 107"/>
              <a:gd name="T34" fmla="*/ 545548 w 157"/>
              <a:gd name="T35" fmla="*/ 402052 h 107"/>
              <a:gd name="T36" fmla="*/ 545548 w 157"/>
              <a:gd name="T37" fmla="*/ 218763 h 107"/>
              <a:gd name="T38" fmla="*/ 533688 w 157"/>
              <a:gd name="T39" fmla="*/ 212851 h 107"/>
              <a:gd name="T40" fmla="*/ 379511 w 157"/>
              <a:gd name="T41" fmla="*/ 212851 h 107"/>
              <a:gd name="T42" fmla="*/ 367652 w 157"/>
              <a:gd name="T43" fmla="*/ 224676 h 107"/>
              <a:gd name="T44" fmla="*/ 367652 w 157"/>
              <a:gd name="T45" fmla="*/ 402052 h 107"/>
              <a:gd name="T46" fmla="*/ 367652 w 157"/>
              <a:gd name="T47" fmla="*/ 431614 h 107"/>
              <a:gd name="T48" fmla="*/ 302423 w 157"/>
              <a:gd name="T49" fmla="*/ 431614 h 107"/>
              <a:gd name="T50" fmla="*/ 296493 w 157"/>
              <a:gd name="T51" fmla="*/ 449352 h 107"/>
              <a:gd name="T52" fmla="*/ 444740 w 157"/>
              <a:gd name="T53" fmla="*/ 591252 h 107"/>
              <a:gd name="T54" fmla="*/ 225335 w 157"/>
              <a:gd name="T55" fmla="*/ 591252 h 107"/>
              <a:gd name="T56" fmla="*/ 65229 w 157"/>
              <a:gd name="T57" fmla="*/ 437527 h 107"/>
              <a:gd name="T58" fmla="*/ 171966 w 157"/>
              <a:gd name="T59" fmla="*/ 295626 h 107"/>
              <a:gd name="T60" fmla="*/ 166036 w 157"/>
              <a:gd name="T61" fmla="*/ 260151 h 107"/>
              <a:gd name="T62" fmla="*/ 296493 w 157"/>
              <a:gd name="T63" fmla="*/ 100513 h 107"/>
              <a:gd name="T64" fmla="*/ 438810 w 157"/>
              <a:gd name="T65" fmla="*/ 171463 h 107"/>
              <a:gd name="T66" fmla="*/ 575197 w 157"/>
              <a:gd name="T67" fmla="*/ 65038 h 107"/>
              <a:gd name="T68" fmla="*/ 759023 w 157"/>
              <a:gd name="T69" fmla="*/ 248326 h 107"/>
              <a:gd name="T70" fmla="*/ 753093 w 157"/>
              <a:gd name="T71" fmla="*/ 295626 h 107"/>
              <a:gd name="T72" fmla="*/ 871690 w 157"/>
              <a:gd name="T73" fmla="*/ 437527 h 107"/>
              <a:gd name="T74" fmla="*/ 711584 w 157"/>
              <a:gd name="T75" fmla="*/ 591252 h 1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a:effectLst>
            <a:outerShdw blurRad="50800" dist="38100" dir="5400000" algn="t" rotWithShape="0">
              <a:prstClr val="black">
                <a:alpha val="40000"/>
              </a:prstClr>
            </a:outerShdw>
          </a:effectLst>
        </p:spPr>
        <p:txBody>
          <a:bodyPr lIns="91436" tIns="45718" rIns="91436" bIns="45718"/>
          <a:lstStyle/>
          <a:p>
            <a:pPr defTabSz="685766" fontAlgn="base">
              <a:spcBef>
                <a:spcPct val="0"/>
              </a:spcBef>
              <a:spcAft>
                <a:spcPct val="0"/>
              </a:spcAft>
            </a:pPr>
            <a:endParaRPr lang="zh-CN" altLang="en-US">
              <a:solidFill>
                <a:schemeClr val="bg1"/>
              </a:solidFill>
              <a:latin typeface="Arial" panose="020B0604020202020204" pitchFamily="34" charset="0"/>
            </a:endParaRPr>
          </a:p>
        </p:txBody>
      </p:sp>
    </p:spTree>
    <p:extLst>
      <p:ext uri="{BB962C8B-B14F-4D97-AF65-F5344CB8AC3E}">
        <p14:creationId xmlns:p14="http://schemas.microsoft.com/office/powerpoint/2010/main" val="311296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92"/>
                                        </p:tgtEl>
                                        <p:attrNameLst>
                                          <p:attrName>style.visibility</p:attrName>
                                        </p:attrNameLst>
                                      </p:cBhvr>
                                      <p:to>
                                        <p:strVal val="visible"/>
                                      </p:to>
                                    </p:set>
                                    <p:anim calcmode="lin" valueType="num">
                                      <p:cBhvr>
                                        <p:cTn id="12" dur="500" fill="hold"/>
                                        <p:tgtEl>
                                          <p:spTgt spid="92"/>
                                        </p:tgtEl>
                                        <p:attrNameLst>
                                          <p:attrName>ppt_w</p:attrName>
                                        </p:attrNameLst>
                                      </p:cBhvr>
                                      <p:tavLst>
                                        <p:tav tm="0">
                                          <p:val>
                                            <p:strVal val="4/3*#ppt_w"/>
                                          </p:val>
                                        </p:tav>
                                        <p:tav tm="100000">
                                          <p:val>
                                            <p:strVal val="#ppt_w"/>
                                          </p:val>
                                        </p:tav>
                                      </p:tavLst>
                                    </p:anim>
                                    <p:anim calcmode="lin" valueType="num">
                                      <p:cBhvr>
                                        <p:cTn id="13" dur="500" fill="hold"/>
                                        <p:tgtEl>
                                          <p:spTgt spid="92"/>
                                        </p:tgtEl>
                                        <p:attrNameLst>
                                          <p:attrName>ppt_h</p:attrName>
                                        </p:attrNameLst>
                                      </p:cBhvr>
                                      <p:tavLst>
                                        <p:tav tm="0">
                                          <p:val>
                                            <p:strVal val="4/3*#ppt_h"/>
                                          </p:val>
                                        </p:tav>
                                        <p:tav tm="100000">
                                          <p:val>
                                            <p:strVal val="#ppt_h"/>
                                          </p:val>
                                        </p:tav>
                                      </p:tavLst>
                                    </p:anim>
                                  </p:childTnLst>
                                </p:cTn>
                              </p:par>
                              <p:par>
                                <p:cTn id="14" presetID="23" presetClass="entr" presetSubtype="288"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strVal val="4/3*#ppt_w"/>
                                          </p:val>
                                        </p:tav>
                                        <p:tav tm="100000">
                                          <p:val>
                                            <p:strVal val="#ppt_w"/>
                                          </p:val>
                                        </p:tav>
                                      </p:tavLst>
                                    </p:anim>
                                    <p:anim calcmode="lin" valueType="num">
                                      <p:cBhvr>
                                        <p:cTn id="17" dur="500" fill="hold"/>
                                        <p:tgtEl>
                                          <p:spTgt spid="41"/>
                                        </p:tgtEl>
                                        <p:attrNameLst>
                                          <p:attrName>ppt_h</p:attrName>
                                        </p:attrNameLst>
                                      </p:cBhvr>
                                      <p:tavLst>
                                        <p:tav tm="0">
                                          <p:val>
                                            <p:strVal val="4/3*#ppt_h"/>
                                          </p:val>
                                        </p:tav>
                                        <p:tav tm="100000">
                                          <p:val>
                                            <p:strVal val="#ppt_h"/>
                                          </p:val>
                                        </p:tav>
                                      </p:tavLst>
                                    </p:anim>
                                  </p:childTnLst>
                                </p:cTn>
                              </p:par>
                              <p:par>
                                <p:cTn id="18" presetID="23" presetClass="entr" presetSubtype="288" fill="hold" grpId="0" nodeType="withEffect">
                                  <p:stCondLst>
                                    <p:cond delay="0"/>
                                  </p:stCondLst>
                                  <p:childTnLst>
                                    <p:set>
                                      <p:cBhvr>
                                        <p:cTn id="19" dur="1" fill="hold">
                                          <p:stCondLst>
                                            <p:cond delay="0"/>
                                          </p:stCondLst>
                                        </p:cTn>
                                        <p:tgtEl>
                                          <p:spTgt spid="70"/>
                                        </p:tgtEl>
                                        <p:attrNameLst>
                                          <p:attrName>style.visibility</p:attrName>
                                        </p:attrNameLst>
                                      </p:cBhvr>
                                      <p:to>
                                        <p:strVal val="visible"/>
                                      </p:to>
                                    </p:set>
                                    <p:anim calcmode="lin" valueType="num">
                                      <p:cBhvr>
                                        <p:cTn id="20" dur="500" fill="hold"/>
                                        <p:tgtEl>
                                          <p:spTgt spid="70"/>
                                        </p:tgtEl>
                                        <p:attrNameLst>
                                          <p:attrName>ppt_w</p:attrName>
                                        </p:attrNameLst>
                                      </p:cBhvr>
                                      <p:tavLst>
                                        <p:tav tm="0">
                                          <p:val>
                                            <p:strVal val="4/3*#ppt_w"/>
                                          </p:val>
                                        </p:tav>
                                        <p:tav tm="100000">
                                          <p:val>
                                            <p:strVal val="#ppt_w"/>
                                          </p:val>
                                        </p:tav>
                                      </p:tavLst>
                                    </p:anim>
                                    <p:anim calcmode="lin" valueType="num">
                                      <p:cBhvr>
                                        <p:cTn id="21" dur="500" fill="hold"/>
                                        <p:tgtEl>
                                          <p:spTgt spid="70"/>
                                        </p:tgtEl>
                                        <p:attrNameLst>
                                          <p:attrName>ppt_h</p:attrName>
                                        </p:attrNameLst>
                                      </p:cBhvr>
                                      <p:tavLst>
                                        <p:tav tm="0">
                                          <p:val>
                                            <p:strVal val="4/3*#ppt_h"/>
                                          </p:val>
                                        </p:tav>
                                        <p:tav tm="100000">
                                          <p:val>
                                            <p:strVal val="#ppt_h"/>
                                          </p:val>
                                        </p:tav>
                                      </p:tavLst>
                                    </p:anim>
                                  </p:childTnLst>
                                </p:cTn>
                              </p:par>
                              <p:par>
                                <p:cTn id="22" presetID="23" presetClass="entr" presetSubtype="28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strVal val="4/3*#ppt_w"/>
                                          </p:val>
                                        </p:tav>
                                        <p:tav tm="100000">
                                          <p:val>
                                            <p:strVal val="#ppt_w"/>
                                          </p:val>
                                        </p:tav>
                                      </p:tavLst>
                                    </p:anim>
                                    <p:anim calcmode="lin" valueType="num">
                                      <p:cBhvr>
                                        <p:cTn id="25" dur="500" fill="hold"/>
                                        <p:tgtEl>
                                          <p:spTgt spid="42"/>
                                        </p:tgtEl>
                                        <p:attrNameLst>
                                          <p:attrName>ppt_h</p:attrName>
                                        </p:attrNameLst>
                                      </p:cBhvr>
                                      <p:tavLst>
                                        <p:tav tm="0">
                                          <p:val>
                                            <p:strVal val="4/3*#ppt_h"/>
                                          </p:val>
                                        </p:tav>
                                        <p:tav tm="100000">
                                          <p:val>
                                            <p:strVal val="#ppt_h"/>
                                          </p:val>
                                        </p:tav>
                                      </p:tavLst>
                                    </p:anim>
                                  </p:childTnLst>
                                </p:cTn>
                              </p:par>
                              <p:par>
                                <p:cTn id="26" presetID="23" presetClass="entr" presetSubtype="288" fill="hold" grpId="0" nodeType="with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strVal val="4/3*#ppt_w"/>
                                          </p:val>
                                        </p:tav>
                                        <p:tav tm="100000">
                                          <p:val>
                                            <p:strVal val="#ppt_w"/>
                                          </p:val>
                                        </p:tav>
                                      </p:tavLst>
                                    </p:anim>
                                    <p:anim calcmode="lin" valueType="num">
                                      <p:cBhvr>
                                        <p:cTn id="29" dur="500" fill="hold"/>
                                        <p:tgtEl>
                                          <p:spTgt spid="83"/>
                                        </p:tgtEl>
                                        <p:attrNameLst>
                                          <p:attrName>ppt_h</p:attrName>
                                        </p:attrNameLst>
                                      </p:cBhvr>
                                      <p:tavLst>
                                        <p:tav tm="0">
                                          <p:val>
                                            <p:strVal val="4/3*#ppt_h"/>
                                          </p:val>
                                        </p:tav>
                                        <p:tav tm="100000">
                                          <p:val>
                                            <p:strVal val="#ppt_h"/>
                                          </p:val>
                                        </p:tav>
                                      </p:tavLst>
                                    </p:anim>
                                  </p:childTnLst>
                                </p:cTn>
                              </p:par>
                              <p:par>
                                <p:cTn id="30" presetID="23" presetClass="entr" presetSubtype="288" fill="hold" nodeType="with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strVal val="4/3*#ppt_w"/>
                                          </p:val>
                                        </p:tav>
                                        <p:tav tm="100000">
                                          <p:val>
                                            <p:strVal val="#ppt_w"/>
                                          </p:val>
                                        </p:tav>
                                      </p:tavLst>
                                    </p:anim>
                                    <p:anim calcmode="lin" valueType="num">
                                      <p:cBhvr>
                                        <p:cTn id="33" dur="500" fill="hold"/>
                                        <p:tgtEl>
                                          <p:spTgt spid="43"/>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p:cTn id="36" dur="500" fill="hold"/>
                                        <p:tgtEl>
                                          <p:spTgt spid="78"/>
                                        </p:tgtEl>
                                        <p:attrNameLst>
                                          <p:attrName>ppt_w</p:attrName>
                                        </p:attrNameLst>
                                      </p:cBhvr>
                                      <p:tavLst>
                                        <p:tav tm="0">
                                          <p:val>
                                            <p:strVal val="4/3*#ppt_w"/>
                                          </p:val>
                                        </p:tav>
                                        <p:tav tm="100000">
                                          <p:val>
                                            <p:strVal val="#ppt_w"/>
                                          </p:val>
                                        </p:tav>
                                      </p:tavLst>
                                    </p:anim>
                                    <p:anim calcmode="lin" valueType="num">
                                      <p:cBhvr>
                                        <p:cTn id="37" dur="500" fill="hold"/>
                                        <p:tgtEl>
                                          <p:spTgt spid="78"/>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p:cTn id="40" dur="500" fill="hold"/>
                                        <p:tgtEl>
                                          <p:spTgt spid="46"/>
                                        </p:tgtEl>
                                        <p:attrNameLst>
                                          <p:attrName>ppt_w</p:attrName>
                                        </p:attrNameLst>
                                      </p:cBhvr>
                                      <p:tavLst>
                                        <p:tav tm="0">
                                          <p:val>
                                            <p:strVal val="4/3*#ppt_w"/>
                                          </p:val>
                                        </p:tav>
                                        <p:tav tm="100000">
                                          <p:val>
                                            <p:strVal val="#ppt_w"/>
                                          </p:val>
                                        </p:tav>
                                      </p:tavLst>
                                    </p:anim>
                                    <p:anim calcmode="lin" valueType="num">
                                      <p:cBhvr>
                                        <p:cTn id="41" dur="500" fill="hold"/>
                                        <p:tgtEl>
                                          <p:spTgt spid="46"/>
                                        </p:tgtEl>
                                        <p:attrNameLst>
                                          <p:attrName>ppt_h</p:attrName>
                                        </p:attrNameLst>
                                      </p:cBhvr>
                                      <p:tavLst>
                                        <p:tav tm="0">
                                          <p:val>
                                            <p:strVal val="4/3*#ppt_h"/>
                                          </p:val>
                                        </p:tav>
                                        <p:tav tm="100000">
                                          <p:val>
                                            <p:strVal val="#ppt_h"/>
                                          </p:val>
                                        </p:tav>
                                      </p:tavLst>
                                    </p:anim>
                                  </p:childTnLst>
                                </p:cTn>
                              </p:par>
                            </p:childTnLst>
                          </p:cTn>
                        </p:par>
                        <p:par>
                          <p:cTn id="42" fill="hold">
                            <p:stCondLst>
                              <p:cond delay="1000"/>
                            </p:stCondLst>
                            <p:childTnLst>
                              <p:par>
                                <p:cTn id="43" presetID="14" presetClass="entr" presetSubtype="10" fill="hold" grpId="0" nodeType="after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randombar(horizontal)">
                                      <p:cBhvr>
                                        <p:cTn id="45" dur="750"/>
                                        <p:tgtEl>
                                          <p:spTgt spid="99"/>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randombar(horizontal)">
                                      <p:cBhvr>
                                        <p:cTn id="48" dur="750"/>
                                        <p:tgtEl>
                                          <p:spTgt spid="10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89"/>
                                        </p:tgtEl>
                                        <p:attrNameLst>
                                          <p:attrName>style.visibility</p:attrName>
                                        </p:attrNameLst>
                                      </p:cBhvr>
                                      <p:to>
                                        <p:strVal val="visible"/>
                                      </p:to>
                                    </p:set>
                                    <p:animEffect transition="in" filter="randombar(horizontal)">
                                      <p:cBhvr>
                                        <p:cTn id="51" dur="750"/>
                                        <p:tgtEl>
                                          <p:spTgt spid="89"/>
                                        </p:tgtEl>
                                      </p:cBhvr>
                                    </p:animEffect>
                                  </p:childTnLst>
                                </p:cTn>
                              </p:par>
                              <p:par>
                                <p:cTn id="52" presetID="14" presetClass="entr" presetSubtype="10" fill="hold" grpId="0" nodeType="withEffect">
                                  <p:stCondLst>
                                    <p:cond delay="0"/>
                                  </p:stCondLst>
                                  <p:childTnLst>
                                    <p:set>
                                      <p:cBhvr>
                                        <p:cTn id="53" dur="1" fill="hold">
                                          <p:stCondLst>
                                            <p:cond delay="0"/>
                                          </p:stCondLst>
                                        </p:cTn>
                                        <p:tgtEl>
                                          <p:spTgt spid="90"/>
                                        </p:tgtEl>
                                        <p:attrNameLst>
                                          <p:attrName>style.visibility</p:attrName>
                                        </p:attrNameLst>
                                      </p:cBhvr>
                                      <p:to>
                                        <p:strVal val="visible"/>
                                      </p:to>
                                    </p:set>
                                    <p:animEffect transition="in" filter="randombar(horizontal)">
                                      <p:cBhvr>
                                        <p:cTn id="54" dur="750"/>
                                        <p:tgtEl>
                                          <p:spTgt spid="90"/>
                                        </p:tgtEl>
                                      </p:cBhvr>
                                    </p:animEffect>
                                  </p:childTnLst>
                                </p:cTn>
                              </p:par>
                              <p:par>
                                <p:cTn id="55" presetID="14" presetClass="entr" presetSubtype="10"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randombar(horizontal)">
                                      <p:cBhvr>
                                        <p:cTn id="57" dur="750"/>
                                        <p:tgtEl>
                                          <p:spTgt spid="80"/>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randombar(horizontal)">
                                      <p:cBhvr>
                                        <p:cTn id="60" dur="750"/>
                                        <p:tgtEl>
                                          <p:spTgt spid="81"/>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87"/>
                                        </p:tgtEl>
                                        <p:attrNameLst>
                                          <p:attrName>style.visibility</p:attrName>
                                        </p:attrNameLst>
                                      </p:cBhvr>
                                      <p:to>
                                        <p:strVal val="visible"/>
                                      </p:to>
                                    </p:set>
                                    <p:animEffect transition="in" filter="randombar(horizontal)">
                                      <p:cBhvr>
                                        <p:cTn id="63" dur="750"/>
                                        <p:tgtEl>
                                          <p:spTgt spid="87"/>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Effect transition="in" filter="randombar(horizontal)">
                                      <p:cBhvr>
                                        <p:cTn id="66"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8" grpId="0" animBg="1"/>
      <p:bldP spid="80" grpId="0"/>
      <p:bldP spid="81" grpId="0"/>
      <p:bldP spid="83" grpId="0" animBg="1"/>
      <p:bldP spid="87" grpId="0"/>
      <p:bldP spid="88" grpId="0"/>
      <p:bldP spid="89" grpId="0"/>
      <p:bldP spid="90" grpId="0"/>
      <p:bldP spid="92" grpId="0" animBg="1"/>
      <p:bldP spid="99" grpId="0"/>
      <p:bldP spid="100" grpId="0"/>
      <p:bldP spid="41" grpId="0" animBg="1"/>
      <p:bldP spid="42" grpId="0" animBg="1"/>
      <p:bldP spid="4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52120"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课前准备</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5" name="圆角矩形 4"/>
          <p:cNvSpPr/>
          <p:nvPr/>
        </p:nvSpPr>
        <p:spPr>
          <a:xfrm>
            <a:off x="518050" y="1804490"/>
            <a:ext cx="8086398" cy="186122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zh-CN" altLang="en-US"/>
          </a:p>
        </p:txBody>
      </p:sp>
      <p:sp>
        <p:nvSpPr>
          <p:cNvPr id="6" name="TextBox 5"/>
          <p:cNvSpPr txBox="1"/>
          <p:nvPr/>
        </p:nvSpPr>
        <p:spPr>
          <a:xfrm>
            <a:off x="754607" y="2055504"/>
            <a:ext cx="7648733" cy="1440394"/>
          </a:xfrm>
          <a:prstGeom prst="rect">
            <a:avLst/>
          </a:prstGeom>
          <a:noFill/>
        </p:spPr>
        <p:txBody>
          <a:bodyPr wrap="square" lIns="0" tIns="0" rIns="0" bIns="0" rtlCol="0">
            <a:spAutoFit/>
          </a:bodyPr>
          <a:lstStyle/>
          <a:p>
            <a:pPr algn="just">
              <a:lnSpc>
                <a:spcPct val="130000"/>
              </a:lnSpc>
            </a:pPr>
            <a:r>
              <a:rPr lang="zh-CN" altLang="en-US" dirty="0">
                <a:solidFill>
                  <a:schemeClr val="tx1">
                    <a:lumMod val="75000"/>
                    <a:lumOff val="25000"/>
                  </a:schemeClr>
                </a:solidFill>
                <a:latin typeface="微软雅黑" pitchFamily="34" charset="-122"/>
                <a:ea typeface="微软雅黑"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7" name="矩形 93"/>
          <p:cNvSpPr/>
          <p:nvPr/>
        </p:nvSpPr>
        <p:spPr>
          <a:xfrm>
            <a:off x="418533" y="1700808"/>
            <a:ext cx="381992"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zh-CN" altLang="en-US"/>
          </a:p>
        </p:txBody>
      </p:sp>
      <p:sp>
        <p:nvSpPr>
          <p:cNvPr id="8" name="矩形 93"/>
          <p:cNvSpPr/>
          <p:nvPr/>
        </p:nvSpPr>
        <p:spPr>
          <a:xfrm rot="10800000">
            <a:off x="8327698" y="3395643"/>
            <a:ext cx="381992" cy="3841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505" tIns="60753" rIns="121505" bIns="60753" rtlCol="0" anchor="ctr"/>
          <a:lstStyle/>
          <a:p>
            <a:pPr algn="ctr"/>
            <a:endParaRPr lang="zh-CN" altLang="en-US"/>
          </a:p>
        </p:txBody>
      </p:sp>
      <p:sp>
        <p:nvSpPr>
          <p:cNvPr id="9" name="Freeform 5"/>
          <p:cNvSpPr>
            <a:spLocks/>
          </p:cNvSpPr>
          <p:nvPr/>
        </p:nvSpPr>
        <p:spPr bwMode="auto">
          <a:xfrm>
            <a:off x="2632106" y="4184131"/>
            <a:ext cx="1946868"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505" tIns="60753" rIns="121505" bIns="60753" numCol="1" anchor="t" anchorCtr="0" compatLnSpc="1">
            <a:prstTxWarp prst="textNoShape">
              <a:avLst/>
            </a:prstTxWarp>
          </a:bodyPr>
          <a:lstStyle/>
          <a:p>
            <a:endParaRPr lang="zh-CN" altLang="en-US">
              <a:solidFill>
                <a:schemeClr val="bg1"/>
              </a:solidFill>
            </a:endParaRPr>
          </a:p>
        </p:txBody>
      </p:sp>
      <p:sp>
        <p:nvSpPr>
          <p:cNvPr id="10" name="TextBox 9"/>
          <p:cNvSpPr txBox="1"/>
          <p:nvPr/>
        </p:nvSpPr>
        <p:spPr>
          <a:xfrm>
            <a:off x="2941062" y="4693723"/>
            <a:ext cx="1285150" cy="738835"/>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1" name="Freeform 5"/>
          <p:cNvSpPr>
            <a:spLocks/>
          </p:cNvSpPr>
          <p:nvPr/>
        </p:nvSpPr>
        <p:spPr bwMode="auto">
          <a:xfrm>
            <a:off x="518050" y="4184131"/>
            <a:ext cx="1946868"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505" tIns="60753" rIns="121505" bIns="60753" numCol="1" anchor="t" anchorCtr="0" compatLnSpc="1">
            <a:prstTxWarp prst="textNoShape">
              <a:avLst/>
            </a:prstTxWarp>
          </a:bodyPr>
          <a:lstStyle/>
          <a:p>
            <a:endParaRPr lang="zh-CN" altLang="en-US">
              <a:solidFill>
                <a:schemeClr val="bg1"/>
              </a:solidFill>
            </a:endParaRPr>
          </a:p>
        </p:txBody>
      </p:sp>
      <p:sp>
        <p:nvSpPr>
          <p:cNvPr id="12" name="Freeform 5"/>
          <p:cNvSpPr>
            <a:spLocks/>
          </p:cNvSpPr>
          <p:nvPr/>
        </p:nvSpPr>
        <p:spPr bwMode="auto">
          <a:xfrm>
            <a:off x="4746163" y="4184131"/>
            <a:ext cx="1946868"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505" tIns="60753" rIns="121505" bIns="60753" numCol="1" anchor="t" anchorCtr="0" compatLnSpc="1">
            <a:prstTxWarp prst="textNoShape">
              <a:avLst/>
            </a:prstTxWarp>
          </a:bodyPr>
          <a:lstStyle/>
          <a:p>
            <a:endParaRPr lang="zh-CN" altLang="en-US">
              <a:solidFill>
                <a:schemeClr val="bg1"/>
              </a:solidFill>
            </a:endParaRPr>
          </a:p>
        </p:txBody>
      </p:sp>
      <p:sp>
        <p:nvSpPr>
          <p:cNvPr id="13" name="Freeform 5"/>
          <p:cNvSpPr>
            <a:spLocks/>
          </p:cNvSpPr>
          <p:nvPr/>
        </p:nvSpPr>
        <p:spPr bwMode="auto">
          <a:xfrm>
            <a:off x="6860219" y="4184131"/>
            <a:ext cx="1946868" cy="17651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121505" tIns="60753" rIns="121505" bIns="60753" numCol="1" anchor="t" anchorCtr="0" compatLnSpc="1">
            <a:prstTxWarp prst="textNoShape">
              <a:avLst/>
            </a:prstTxWarp>
          </a:bodyPr>
          <a:lstStyle/>
          <a:p>
            <a:endParaRPr lang="zh-CN" altLang="en-US">
              <a:solidFill>
                <a:schemeClr val="bg1"/>
              </a:solidFill>
            </a:endParaRPr>
          </a:p>
        </p:txBody>
      </p:sp>
      <p:sp>
        <p:nvSpPr>
          <p:cNvPr id="14" name="TextBox 13"/>
          <p:cNvSpPr txBox="1"/>
          <p:nvPr/>
        </p:nvSpPr>
        <p:spPr>
          <a:xfrm>
            <a:off x="848909" y="4693723"/>
            <a:ext cx="1285150" cy="738835"/>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5" name="TextBox 14"/>
          <p:cNvSpPr txBox="1"/>
          <p:nvPr/>
        </p:nvSpPr>
        <p:spPr>
          <a:xfrm>
            <a:off x="5077022" y="4693723"/>
            <a:ext cx="1285150" cy="738835"/>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添加</a:t>
            </a:r>
            <a:endParaRPr lang="en-US" altLang="zh-CN" sz="2400" b="1" dirty="0"/>
          </a:p>
          <a:p>
            <a:pPr algn="ctr"/>
            <a:r>
              <a:rPr lang="zh-CN" altLang="en-US" sz="2400" b="1" dirty="0"/>
              <a:t>关键字</a:t>
            </a:r>
          </a:p>
        </p:txBody>
      </p:sp>
      <p:sp>
        <p:nvSpPr>
          <p:cNvPr id="16" name="TextBox 15"/>
          <p:cNvSpPr txBox="1"/>
          <p:nvPr/>
        </p:nvSpPr>
        <p:spPr>
          <a:xfrm>
            <a:off x="7191078" y="4693723"/>
            <a:ext cx="1285150" cy="738835"/>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添加</a:t>
            </a:r>
            <a:endParaRPr lang="en-US" altLang="zh-CN" sz="2400" b="1" dirty="0"/>
          </a:p>
          <a:p>
            <a:pPr algn="ctr"/>
            <a:r>
              <a:rPr lang="zh-CN" altLang="en-US" sz="2400" b="1" dirty="0"/>
              <a:t>关键字</a:t>
            </a:r>
          </a:p>
        </p:txBody>
      </p:sp>
    </p:spTree>
    <p:extLst>
      <p:ext uri="{BB962C8B-B14F-4D97-AF65-F5344CB8AC3E}">
        <p14:creationId xmlns:p14="http://schemas.microsoft.com/office/powerpoint/2010/main" val="3236029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up)">
                                      <p:cBhvr>
                                        <p:cTn id="26" dur="500"/>
                                        <p:tgtEl>
                                          <p:spTgt spid="6"/>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animBg="1"/>
      <p:bldP spid="9" grpId="0" animBg="1"/>
      <p:bldP spid="10" grpId="0"/>
      <p:bldP spid="11" grpId="0" animBg="1"/>
      <p:bldP spid="12" grpId="0" animBg="1"/>
      <p:bldP spid="13" grpId="0" animBg="1"/>
      <p:bldP spid="14"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52120"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课前准备</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19" name="矩形 18"/>
          <p:cNvSpPr/>
          <p:nvPr/>
        </p:nvSpPr>
        <p:spPr>
          <a:xfrm>
            <a:off x="331862" y="5614842"/>
            <a:ext cx="8496944" cy="188925"/>
          </a:xfrm>
          <a:prstGeom prst="rect">
            <a:avLst/>
          </a:prstGeom>
          <a:solidFill>
            <a:srgbClr val="3C3B37"/>
          </a:solidFill>
          <a:ln w="25400" cap="flat" cmpd="sng" algn="ctr">
            <a:noFill/>
            <a:prstDash val="solid"/>
          </a:ln>
          <a:effectLst/>
        </p:spPr>
        <p:txBody>
          <a:bodyPr lIns="121917" tIns="60958" rIns="121917" bIns="6095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sp>
        <p:nvSpPr>
          <p:cNvPr id="20" name="矩形 19"/>
          <p:cNvSpPr/>
          <p:nvPr/>
        </p:nvSpPr>
        <p:spPr>
          <a:xfrm>
            <a:off x="2998950" y="2025269"/>
            <a:ext cx="3146116" cy="3589573"/>
          </a:xfrm>
          <a:prstGeom prst="rect">
            <a:avLst/>
          </a:prstGeom>
          <a:solidFill>
            <a:srgbClr val="38AFA9"/>
          </a:solidFill>
          <a:ln w="25400" cap="flat" cmpd="sng" algn="ctr">
            <a:noFill/>
            <a:prstDash val="solid"/>
          </a:ln>
          <a:effectLst/>
        </p:spPr>
        <p:txBody>
          <a:bodyPr lIns="121917" tIns="60958" rIns="121917" bIns="60958"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cs typeface="+mn-cs"/>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1862" y="2026531"/>
            <a:ext cx="2683742" cy="3588311"/>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5064" y="2026531"/>
            <a:ext cx="2683742" cy="3588311"/>
          </a:xfrm>
          <a:prstGeom prst="rect">
            <a:avLst/>
          </a:prstGeom>
        </p:spPr>
      </p:pic>
      <p:sp>
        <p:nvSpPr>
          <p:cNvPr id="23" name="TextBox 22"/>
          <p:cNvSpPr txBox="1"/>
          <p:nvPr/>
        </p:nvSpPr>
        <p:spPr>
          <a:xfrm>
            <a:off x="3810364" y="3809227"/>
            <a:ext cx="1523286" cy="524878"/>
          </a:xfrm>
          <a:prstGeom prst="rect">
            <a:avLst/>
          </a:prstGeom>
          <a:noFill/>
        </p:spPr>
        <p:txBody>
          <a:bodyPr wrap="square" lIns="121917" tIns="60958" rIns="121917" bIns="60958" rtlCol="0">
            <a:spAutoFit/>
          </a:bodyPr>
          <a:lstStyle/>
          <a:p>
            <a:pPr algn="ctr" fontAlgn="base">
              <a:spcBef>
                <a:spcPct val="0"/>
              </a:spcBef>
              <a:spcAft>
                <a:spcPct val="0"/>
              </a:spcAft>
            </a:pPr>
            <a:r>
              <a:rPr lang="en-US" altLang="zh-CN" sz="2700" dirty="0">
                <a:solidFill>
                  <a:prstClr val="white"/>
                </a:solidFill>
                <a:latin typeface="Impact" pitchFamily="34" charset="0"/>
                <a:ea typeface="宋体" charset="-122"/>
              </a:rPr>
              <a:t>keyword</a:t>
            </a:r>
            <a:endParaRPr lang="zh-CN" altLang="en-US" sz="2700" dirty="0">
              <a:solidFill>
                <a:prstClr val="white"/>
              </a:solidFill>
              <a:latin typeface="Impact" pitchFamily="34" charset="0"/>
              <a:ea typeface="宋体" charset="-122"/>
            </a:endParaRPr>
          </a:p>
        </p:txBody>
      </p:sp>
      <p:sp>
        <p:nvSpPr>
          <p:cNvPr id="24" name="矩形 23"/>
          <p:cNvSpPr/>
          <p:nvPr/>
        </p:nvSpPr>
        <p:spPr>
          <a:xfrm>
            <a:off x="3269812" y="4490514"/>
            <a:ext cx="2604387" cy="861770"/>
          </a:xfrm>
          <a:prstGeom prst="rect">
            <a:avLst/>
          </a:prstGeom>
        </p:spPr>
        <p:txBody>
          <a:bodyPr wrap="square" lIns="121917" tIns="60958" rIns="121917" bIns="60958">
            <a:spAutoFit/>
          </a:bodyPr>
          <a:lstStyle/>
          <a:p>
            <a:pPr algn="just" fontAlgn="base">
              <a:spcBef>
                <a:spcPct val="0"/>
              </a:spcBef>
              <a:spcAft>
                <a:spcPct val="0"/>
              </a:spcAft>
            </a:pPr>
            <a:r>
              <a:rPr lang="zh-CN" altLang="en-US" sz="1600" dirty="0">
                <a:solidFill>
                  <a:prstClr val="white"/>
                </a:solidFill>
                <a:latin typeface="微软雅黑" pitchFamily="34" charset="-122"/>
              </a:rPr>
              <a:t>花儿设计师致力于教学课件、教学设计、</a:t>
            </a:r>
            <a:r>
              <a:rPr lang="en-US" altLang="zh-CN" sz="1600" dirty="0">
                <a:solidFill>
                  <a:prstClr val="white"/>
                </a:solidFill>
                <a:latin typeface="微软雅黑" pitchFamily="34" charset="-122"/>
              </a:rPr>
              <a:t>PPT</a:t>
            </a:r>
            <a:r>
              <a:rPr lang="zh-CN" altLang="en-US" sz="1600" dirty="0">
                <a:solidFill>
                  <a:prstClr val="white"/>
                </a:solidFill>
                <a:latin typeface="微软雅黑" pitchFamily="34" charset="-122"/>
              </a:rPr>
              <a:t>及相册</a:t>
            </a:r>
            <a:r>
              <a:rPr lang="en-US" altLang="zh-CN" sz="1600" dirty="0">
                <a:solidFill>
                  <a:prstClr val="white"/>
                </a:solidFill>
                <a:latin typeface="微软雅黑" pitchFamily="34" charset="-122"/>
              </a:rPr>
              <a:t>PPT</a:t>
            </a:r>
            <a:r>
              <a:rPr lang="zh-CN" altLang="en-US" sz="1600" dirty="0">
                <a:solidFill>
                  <a:prstClr val="white"/>
                </a:solidFill>
                <a:latin typeface="微软雅黑" pitchFamily="34" charset="-122"/>
              </a:rPr>
              <a:t>的原创设计与美化。</a:t>
            </a:r>
          </a:p>
        </p:txBody>
      </p:sp>
      <p:sp>
        <p:nvSpPr>
          <p:cNvPr id="25" name="Freeform 6"/>
          <p:cNvSpPr>
            <a:spLocks noEditPoints="1"/>
          </p:cNvSpPr>
          <p:nvPr/>
        </p:nvSpPr>
        <p:spPr bwMode="auto">
          <a:xfrm>
            <a:off x="3965604" y="2685245"/>
            <a:ext cx="1212805" cy="987624"/>
          </a:xfrm>
          <a:custGeom>
            <a:avLst/>
            <a:gdLst>
              <a:gd name="T0" fmla="*/ 36 w 113"/>
              <a:gd name="T1" fmla="*/ 11 h 86"/>
              <a:gd name="T2" fmla="*/ 106 w 113"/>
              <a:gd name="T3" fmla="*/ 32 h 86"/>
              <a:gd name="T4" fmla="*/ 102 w 113"/>
              <a:gd name="T5" fmla="*/ 35 h 86"/>
              <a:gd name="T6" fmla="*/ 99 w 113"/>
              <a:gd name="T7" fmla="*/ 39 h 86"/>
              <a:gd name="T8" fmla="*/ 95 w 113"/>
              <a:gd name="T9" fmla="*/ 43 h 86"/>
              <a:gd name="T10" fmla="*/ 91 w 113"/>
              <a:gd name="T11" fmla="*/ 86 h 86"/>
              <a:gd name="T12" fmla="*/ 91 w 113"/>
              <a:gd name="T13" fmla="*/ 47 h 86"/>
              <a:gd name="T14" fmla="*/ 81 w 113"/>
              <a:gd name="T15" fmla="*/ 86 h 86"/>
              <a:gd name="T16" fmla="*/ 77 w 113"/>
              <a:gd name="T17" fmla="*/ 59 h 86"/>
              <a:gd name="T18" fmla="*/ 74 w 113"/>
              <a:gd name="T19" fmla="*/ 56 h 86"/>
              <a:gd name="T20" fmla="*/ 70 w 113"/>
              <a:gd name="T21" fmla="*/ 86 h 86"/>
              <a:gd name="T22" fmla="*/ 70 w 113"/>
              <a:gd name="T23" fmla="*/ 54 h 86"/>
              <a:gd name="T24" fmla="*/ 59 w 113"/>
              <a:gd name="T25" fmla="*/ 86 h 86"/>
              <a:gd name="T26" fmla="*/ 56 w 113"/>
              <a:gd name="T27" fmla="*/ 65 h 86"/>
              <a:gd name="T28" fmla="*/ 52 w 113"/>
              <a:gd name="T29" fmla="*/ 68 h 86"/>
              <a:gd name="T30" fmla="*/ 48 w 113"/>
              <a:gd name="T31" fmla="*/ 86 h 86"/>
              <a:gd name="T32" fmla="*/ 48 w 113"/>
              <a:gd name="T33" fmla="*/ 71 h 86"/>
              <a:gd name="T34" fmla="*/ 38 w 113"/>
              <a:gd name="T35" fmla="*/ 86 h 86"/>
              <a:gd name="T36" fmla="*/ 34 w 113"/>
              <a:gd name="T37" fmla="*/ 70 h 86"/>
              <a:gd name="T38" fmla="*/ 31 w 113"/>
              <a:gd name="T39" fmla="*/ 67 h 86"/>
              <a:gd name="T40" fmla="*/ 27 w 113"/>
              <a:gd name="T41" fmla="*/ 86 h 86"/>
              <a:gd name="T42" fmla="*/ 27 w 113"/>
              <a:gd name="T43" fmla="*/ 67 h 86"/>
              <a:gd name="T44" fmla="*/ 16 w 113"/>
              <a:gd name="T45" fmla="*/ 86 h 86"/>
              <a:gd name="T46" fmla="*/ 5 w 113"/>
              <a:gd name="T47" fmla="*/ 79 h 86"/>
              <a:gd name="T48" fmla="*/ 2 w 113"/>
              <a:gd name="T49" fmla="*/ 76 h 86"/>
              <a:gd name="T50" fmla="*/ 0 w 113"/>
              <a:gd name="T51" fmla="*/ 58 h 86"/>
              <a:gd name="T52" fmla="*/ 38 w 113"/>
              <a:gd name="T53" fmla="*/ 64 h 86"/>
              <a:gd name="T54" fmla="*/ 70 w 113"/>
              <a:gd name="T55" fmla="*/ 45 h 86"/>
              <a:gd name="T56" fmla="*/ 82 w 113"/>
              <a:gd name="T57" fmla="*/ 46 h 86"/>
              <a:gd name="T58" fmla="*/ 111 w 113"/>
              <a:gd name="T59" fmla="*/ 13 h 86"/>
              <a:gd name="T60" fmla="*/ 89 w 113"/>
              <a:gd name="T61" fmla="*/ 10 h 86"/>
              <a:gd name="T62" fmla="*/ 74 w 113"/>
              <a:gd name="T63" fmla="*/ 31 h 86"/>
              <a:gd name="T64" fmla="*/ 42 w 113"/>
              <a:gd name="T65" fmla="*/ 49 h 86"/>
              <a:gd name="T66" fmla="*/ 25 w 113"/>
              <a:gd name="T67" fmla="*/ 43 h 86"/>
              <a:gd name="T68" fmla="*/ 13 w 113"/>
              <a:gd name="T69" fmla="*/ 86 h 86"/>
              <a:gd name="T70" fmla="*/ 13 w 113"/>
              <a:gd name="T71" fmla="*/ 75 h 86"/>
              <a:gd name="T72" fmla="*/ 31 w 113"/>
              <a:gd name="T73" fmla="*/ 12 h 86"/>
              <a:gd name="T74" fmla="*/ 49 w 113"/>
              <a:gd name="T75" fmla="*/ 19 h 86"/>
              <a:gd name="T76" fmla="*/ 39 w 113"/>
              <a:gd name="T77" fmla="*/ 19 h 86"/>
              <a:gd name="T78" fmla="*/ 43 w 113"/>
              <a:gd name="T79" fmla="*/ 44 h 86"/>
              <a:gd name="T80" fmla="*/ 34 w 113"/>
              <a:gd name="T81" fmla="*/ 31 h 86"/>
              <a:gd name="T82" fmla="*/ 20 w 113"/>
              <a:gd name="T83" fmla="*/ 38 h 86"/>
              <a:gd name="T84" fmla="*/ 30 w 113"/>
              <a:gd name="T85" fmla="*/ 17 h 86"/>
              <a:gd name="T86" fmla="*/ 21 w 113"/>
              <a:gd name="T87" fmla="*/ 2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86">
                <a:moveTo>
                  <a:pt x="36" y="2"/>
                </a:moveTo>
                <a:cubicBezTo>
                  <a:pt x="39" y="2"/>
                  <a:pt x="41" y="4"/>
                  <a:pt x="41" y="6"/>
                </a:cubicBezTo>
                <a:cubicBezTo>
                  <a:pt x="41" y="9"/>
                  <a:pt x="39" y="11"/>
                  <a:pt x="36" y="11"/>
                </a:cubicBezTo>
                <a:cubicBezTo>
                  <a:pt x="34" y="11"/>
                  <a:pt x="32" y="9"/>
                  <a:pt x="32" y="6"/>
                </a:cubicBezTo>
                <a:cubicBezTo>
                  <a:pt x="32" y="4"/>
                  <a:pt x="34" y="2"/>
                  <a:pt x="36" y="2"/>
                </a:cubicBezTo>
                <a:close/>
                <a:moveTo>
                  <a:pt x="106" y="32"/>
                </a:moveTo>
                <a:cubicBezTo>
                  <a:pt x="106" y="86"/>
                  <a:pt x="106" y="86"/>
                  <a:pt x="106" y="86"/>
                </a:cubicBezTo>
                <a:cubicBezTo>
                  <a:pt x="102" y="86"/>
                  <a:pt x="102" y="86"/>
                  <a:pt x="102" y="86"/>
                </a:cubicBezTo>
                <a:cubicBezTo>
                  <a:pt x="102" y="35"/>
                  <a:pt x="102" y="35"/>
                  <a:pt x="102" y="35"/>
                </a:cubicBezTo>
                <a:cubicBezTo>
                  <a:pt x="105" y="32"/>
                  <a:pt x="105" y="32"/>
                  <a:pt x="105" y="32"/>
                </a:cubicBezTo>
                <a:cubicBezTo>
                  <a:pt x="106" y="32"/>
                  <a:pt x="106" y="32"/>
                  <a:pt x="106" y="32"/>
                </a:cubicBezTo>
                <a:close/>
                <a:moveTo>
                  <a:pt x="99" y="39"/>
                </a:moveTo>
                <a:cubicBezTo>
                  <a:pt x="99" y="86"/>
                  <a:pt x="99" y="86"/>
                  <a:pt x="99" y="86"/>
                </a:cubicBezTo>
                <a:cubicBezTo>
                  <a:pt x="97" y="86"/>
                  <a:pt x="96" y="86"/>
                  <a:pt x="95" y="86"/>
                </a:cubicBezTo>
                <a:cubicBezTo>
                  <a:pt x="95" y="43"/>
                  <a:pt x="95" y="43"/>
                  <a:pt x="95" y="43"/>
                </a:cubicBezTo>
                <a:cubicBezTo>
                  <a:pt x="99" y="39"/>
                  <a:pt x="99" y="39"/>
                  <a:pt x="99" y="39"/>
                </a:cubicBezTo>
                <a:close/>
                <a:moveTo>
                  <a:pt x="91" y="47"/>
                </a:moveTo>
                <a:cubicBezTo>
                  <a:pt x="91" y="86"/>
                  <a:pt x="91" y="86"/>
                  <a:pt x="91" y="86"/>
                </a:cubicBezTo>
                <a:cubicBezTo>
                  <a:pt x="90" y="86"/>
                  <a:pt x="89" y="86"/>
                  <a:pt x="88" y="86"/>
                </a:cubicBezTo>
                <a:cubicBezTo>
                  <a:pt x="88" y="51"/>
                  <a:pt x="88" y="51"/>
                  <a:pt x="88" y="51"/>
                </a:cubicBezTo>
                <a:cubicBezTo>
                  <a:pt x="91" y="47"/>
                  <a:pt x="91" y="47"/>
                  <a:pt x="91" y="47"/>
                </a:cubicBezTo>
                <a:close/>
                <a:moveTo>
                  <a:pt x="84" y="55"/>
                </a:moveTo>
                <a:cubicBezTo>
                  <a:pt x="84" y="86"/>
                  <a:pt x="84" y="86"/>
                  <a:pt x="84" y="86"/>
                </a:cubicBezTo>
                <a:cubicBezTo>
                  <a:pt x="83" y="86"/>
                  <a:pt x="82" y="86"/>
                  <a:pt x="81" y="86"/>
                </a:cubicBezTo>
                <a:cubicBezTo>
                  <a:pt x="81" y="59"/>
                  <a:pt x="81" y="59"/>
                  <a:pt x="81" y="59"/>
                </a:cubicBezTo>
                <a:cubicBezTo>
                  <a:pt x="84" y="55"/>
                  <a:pt x="84" y="55"/>
                  <a:pt x="84" y="55"/>
                </a:cubicBezTo>
                <a:close/>
                <a:moveTo>
                  <a:pt x="77" y="59"/>
                </a:moveTo>
                <a:cubicBezTo>
                  <a:pt x="77" y="86"/>
                  <a:pt x="77" y="86"/>
                  <a:pt x="77" y="86"/>
                </a:cubicBezTo>
                <a:cubicBezTo>
                  <a:pt x="76" y="86"/>
                  <a:pt x="75" y="86"/>
                  <a:pt x="74" y="86"/>
                </a:cubicBezTo>
                <a:cubicBezTo>
                  <a:pt x="74" y="56"/>
                  <a:pt x="74" y="56"/>
                  <a:pt x="74" y="56"/>
                </a:cubicBezTo>
                <a:cubicBezTo>
                  <a:pt x="77" y="59"/>
                  <a:pt x="77" y="59"/>
                  <a:pt x="77" y="59"/>
                </a:cubicBezTo>
                <a:close/>
                <a:moveTo>
                  <a:pt x="70" y="54"/>
                </a:moveTo>
                <a:cubicBezTo>
                  <a:pt x="70" y="86"/>
                  <a:pt x="70" y="86"/>
                  <a:pt x="70" y="86"/>
                </a:cubicBezTo>
                <a:cubicBezTo>
                  <a:pt x="69" y="86"/>
                  <a:pt x="68" y="86"/>
                  <a:pt x="66" y="86"/>
                </a:cubicBezTo>
                <a:cubicBezTo>
                  <a:pt x="66" y="57"/>
                  <a:pt x="66" y="57"/>
                  <a:pt x="66" y="57"/>
                </a:cubicBezTo>
                <a:cubicBezTo>
                  <a:pt x="70" y="54"/>
                  <a:pt x="70" y="54"/>
                  <a:pt x="70" y="54"/>
                </a:cubicBezTo>
                <a:close/>
                <a:moveTo>
                  <a:pt x="63" y="59"/>
                </a:moveTo>
                <a:cubicBezTo>
                  <a:pt x="63" y="86"/>
                  <a:pt x="63" y="86"/>
                  <a:pt x="63" y="86"/>
                </a:cubicBezTo>
                <a:cubicBezTo>
                  <a:pt x="62" y="86"/>
                  <a:pt x="60" y="86"/>
                  <a:pt x="59" y="86"/>
                </a:cubicBezTo>
                <a:cubicBezTo>
                  <a:pt x="59" y="62"/>
                  <a:pt x="59" y="62"/>
                  <a:pt x="59" y="62"/>
                </a:cubicBezTo>
                <a:cubicBezTo>
                  <a:pt x="63" y="59"/>
                  <a:pt x="63" y="59"/>
                  <a:pt x="63" y="59"/>
                </a:cubicBezTo>
                <a:close/>
                <a:moveTo>
                  <a:pt x="56" y="65"/>
                </a:moveTo>
                <a:cubicBezTo>
                  <a:pt x="56" y="86"/>
                  <a:pt x="56" y="86"/>
                  <a:pt x="56" y="86"/>
                </a:cubicBezTo>
                <a:cubicBezTo>
                  <a:pt x="54" y="86"/>
                  <a:pt x="53" y="86"/>
                  <a:pt x="52" y="86"/>
                </a:cubicBezTo>
                <a:cubicBezTo>
                  <a:pt x="52" y="68"/>
                  <a:pt x="52" y="68"/>
                  <a:pt x="52" y="68"/>
                </a:cubicBezTo>
                <a:cubicBezTo>
                  <a:pt x="56" y="65"/>
                  <a:pt x="56" y="65"/>
                  <a:pt x="56" y="65"/>
                </a:cubicBezTo>
                <a:close/>
                <a:moveTo>
                  <a:pt x="48" y="71"/>
                </a:moveTo>
                <a:cubicBezTo>
                  <a:pt x="48" y="86"/>
                  <a:pt x="48" y="86"/>
                  <a:pt x="48" y="86"/>
                </a:cubicBezTo>
                <a:cubicBezTo>
                  <a:pt x="47" y="86"/>
                  <a:pt x="46" y="86"/>
                  <a:pt x="45" y="86"/>
                </a:cubicBezTo>
                <a:cubicBezTo>
                  <a:pt x="45" y="73"/>
                  <a:pt x="45" y="73"/>
                  <a:pt x="45" y="73"/>
                </a:cubicBezTo>
                <a:cubicBezTo>
                  <a:pt x="48" y="71"/>
                  <a:pt x="48" y="71"/>
                  <a:pt x="48" y="71"/>
                </a:cubicBezTo>
                <a:close/>
                <a:moveTo>
                  <a:pt x="41" y="75"/>
                </a:moveTo>
                <a:cubicBezTo>
                  <a:pt x="41" y="86"/>
                  <a:pt x="41" y="86"/>
                  <a:pt x="41" y="86"/>
                </a:cubicBezTo>
                <a:cubicBezTo>
                  <a:pt x="40" y="86"/>
                  <a:pt x="39" y="86"/>
                  <a:pt x="38" y="86"/>
                </a:cubicBezTo>
                <a:cubicBezTo>
                  <a:pt x="38" y="72"/>
                  <a:pt x="38" y="72"/>
                  <a:pt x="38" y="72"/>
                </a:cubicBezTo>
                <a:cubicBezTo>
                  <a:pt x="41" y="75"/>
                  <a:pt x="41" y="75"/>
                  <a:pt x="41" y="75"/>
                </a:cubicBezTo>
                <a:close/>
                <a:moveTo>
                  <a:pt x="34" y="70"/>
                </a:moveTo>
                <a:cubicBezTo>
                  <a:pt x="34" y="86"/>
                  <a:pt x="34" y="86"/>
                  <a:pt x="34" y="86"/>
                </a:cubicBezTo>
                <a:cubicBezTo>
                  <a:pt x="33" y="86"/>
                  <a:pt x="32" y="86"/>
                  <a:pt x="31" y="86"/>
                </a:cubicBezTo>
                <a:cubicBezTo>
                  <a:pt x="31" y="67"/>
                  <a:pt x="31" y="67"/>
                  <a:pt x="31" y="67"/>
                </a:cubicBezTo>
                <a:cubicBezTo>
                  <a:pt x="34" y="70"/>
                  <a:pt x="34" y="70"/>
                  <a:pt x="34" y="70"/>
                </a:cubicBezTo>
                <a:close/>
                <a:moveTo>
                  <a:pt x="27" y="67"/>
                </a:moveTo>
                <a:cubicBezTo>
                  <a:pt x="27" y="86"/>
                  <a:pt x="27" y="86"/>
                  <a:pt x="27" y="86"/>
                </a:cubicBezTo>
                <a:cubicBezTo>
                  <a:pt x="26" y="86"/>
                  <a:pt x="25" y="86"/>
                  <a:pt x="23" y="86"/>
                </a:cubicBezTo>
                <a:cubicBezTo>
                  <a:pt x="23" y="69"/>
                  <a:pt x="23" y="69"/>
                  <a:pt x="23" y="69"/>
                </a:cubicBezTo>
                <a:cubicBezTo>
                  <a:pt x="27" y="67"/>
                  <a:pt x="27" y="67"/>
                  <a:pt x="27" y="67"/>
                </a:cubicBezTo>
                <a:close/>
                <a:moveTo>
                  <a:pt x="20" y="71"/>
                </a:moveTo>
                <a:cubicBezTo>
                  <a:pt x="20" y="86"/>
                  <a:pt x="20" y="86"/>
                  <a:pt x="20" y="86"/>
                </a:cubicBezTo>
                <a:cubicBezTo>
                  <a:pt x="19" y="86"/>
                  <a:pt x="17" y="86"/>
                  <a:pt x="16" y="86"/>
                </a:cubicBezTo>
                <a:cubicBezTo>
                  <a:pt x="16" y="73"/>
                  <a:pt x="16" y="73"/>
                  <a:pt x="16" y="73"/>
                </a:cubicBezTo>
                <a:cubicBezTo>
                  <a:pt x="20" y="71"/>
                  <a:pt x="20" y="71"/>
                  <a:pt x="20" y="71"/>
                </a:cubicBezTo>
                <a:close/>
                <a:moveTo>
                  <a:pt x="5" y="79"/>
                </a:moveTo>
                <a:cubicBezTo>
                  <a:pt x="5" y="86"/>
                  <a:pt x="5" y="86"/>
                  <a:pt x="5" y="86"/>
                </a:cubicBezTo>
                <a:cubicBezTo>
                  <a:pt x="2" y="86"/>
                  <a:pt x="2" y="86"/>
                  <a:pt x="2" y="86"/>
                </a:cubicBezTo>
                <a:cubicBezTo>
                  <a:pt x="2" y="76"/>
                  <a:pt x="2" y="76"/>
                  <a:pt x="2" y="76"/>
                </a:cubicBezTo>
                <a:cubicBezTo>
                  <a:pt x="4" y="80"/>
                  <a:pt x="4" y="80"/>
                  <a:pt x="4" y="80"/>
                </a:cubicBezTo>
                <a:cubicBezTo>
                  <a:pt x="5" y="79"/>
                  <a:pt x="5" y="79"/>
                  <a:pt x="5" y="79"/>
                </a:cubicBezTo>
                <a:close/>
                <a:moveTo>
                  <a:pt x="0" y="58"/>
                </a:moveTo>
                <a:cubicBezTo>
                  <a:pt x="7" y="70"/>
                  <a:pt x="7" y="70"/>
                  <a:pt x="7" y="70"/>
                </a:cubicBezTo>
                <a:cubicBezTo>
                  <a:pt x="29" y="57"/>
                  <a:pt x="29" y="57"/>
                  <a:pt x="29" y="57"/>
                </a:cubicBezTo>
                <a:cubicBezTo>
                  <a:pt x="38" y="64"/>
                  <a:pt x="38" y="64"/>
                  <a:pt x="38" y="64"/>
                </a:cubicBezTo>
                <a:cubicBezTo>
                  <a:pt x="42" y="66"/>
                  <a:pt x="42" y="66"/>
                  <a:pt x="42" y="66"/>
                </a:cubicBezTo>
                <a:cubicBezTo>
                  <a:pt x="46" y="63"/>
                  <a:pt x="46" y="63"/>
                  <a:pt x="46" y="63"/>
                </a:cubicBezTo>
                <a:cubicBezTo>
                  <a:pt x="70" y="45"/>
                  <a:pt x="70" y="45"/>
                  <a:pt x="70" y="45"/>
                </a:cubicBezTo>
                <a:cubicBezTo>
                  <a:pt x="73" y="47"/>
                  <a:pt x="73" y="47"/>
                  <a:pt x="73" y="47"/>
                </a:cubicBezTo>
                <a:cubicBezTo>
                  <a:pt x="78" y="51"/>
                  <a:pt x="78" y="51"/>
                  <a:pt x="78" y="51"/>
                </a:cubicBezTo>
                <a:cubicBezTo>
                  <a:pt x="82" y="46"/>
                  <a:pt x="82" y="46"/>
                  <a:pt x="82" y="46"/>
                </a:cubicBezTo>
                <a:cubicBezTo>
                  <a:pt x="104" y="22"/>
                  <a:pt x="104" y="22"/>
                  <a:pt x="104" y="22"/>
                </a:cubicBezTo>
                <a:cubicBezTo>
                  <a:pt x="109" y="26"/>
                  <a:pt x="109" y="26"/>
                  <a:pt x="109" y="26"/>
                </a:cubicBezTo>
                <a:cubicBezTo>
                  <a:pt x="111" y="13"/>
                  <a:pt x="111" y="13"/>
                  <a:pt x="111" y="13"/>
                </a:cubicBezTo>
                <a:cubicBezTo>
                  <a:pt x="113" y="0"/>
                  <a:pt x="113" y="0"/>
                  <a:pt x="113" y="0"/>
                </a:cubicBezTo>
                <a:cubicBezTo>
                  <a:pt x="101" y="5"/>
                  <a:pt x="101" y="5"/>
                  <a:pt x="101" y="5"/>
                </a:cubicBezTo>
                <a:cubicBezTo>
                  <a:pt x="89" y="10"/>
                  <a:pt x="89" y="10"/>
                  <a:pt x="89" y="10"/>
                </a:cubicBezTo>
                <a:cubicBezTo>
                  <a:pt x="93" y="13"/>
                  <a:pt x="93" y="13"/>
                  <a:pt x="93" y="13"/>
                </a:cubicBezTo>
                <a:cubicBezTo>
                  <a:pt x="76" y="32"/>
                  <a:pt x="76" y="32"/>
                  <a:pt x="76" y="32"/>
                </a:cubicBezTo>
                <a:cubicBezTo>
                  <a:pt x="74" y="31"/>
                  <a:pt x="74" y="31"/>
                  <a:pt x="74" y="31"/>
                </a:cubicBezTo>
                <a:cubicBezTo>
                  <a:pt x="70" y="28"/>
                  <a:pt x="70" y="28"/>
                  <a:pt x="70" y="28"/>
                </a:cubicBezTo>
                <a:cubicBezTo>
                  <a:pt x="65" y="31"/>
                  <a:pt x="65" y="31"/>
                  <a:pt x="65" y="31"/>
                </a:cubicBezTo>
                <a:cubicBezTo>
                  <a:pt x="42" y="49"/>
                  <a:pt x="42" y="49"/>
                  <a:pt x="42" y="49"/>
                </a:cubicBezTo>
                <a:cubicBezTo>
                  <a:pt x="33" y="43"/>
                  <a:pt x="33" y="43"/>
                  <a:pt x="33" y="43"/>
                </a:cubicBezTo>
                <a:cubicBezTo>
                  <a:pt x="29" y="41"/>
                  <a:pt x="29" y="41"/>
                  <a:pt x="29" y="41"/>
                </a:cubicBezTo>
                <a:cubicBezTo>
                  <a:pt x="25" y="43"/>
                  <a:pt x="25" y="43"/>
                  <a:pt x="25" y="43"/>
                </a:cubicBezTo>
                <a:cubicBezTo>
                  <a:pt x="0" y="58"/>
                  <a:pt x="0" y="58"/>
                  <a:pt x="0" y="58"/>
                </a:cubicBezTo>
                <a:close/>
                <a:moveTo>
                  <a:pt x="13" y="75"/>
                </a:moveTo>
                <a:cubicBezTo>
                  <a:pt x="13" y="86"/>
                  <a:pt x="13" y="86"/>
                  <a:pt x="13" y="86"/>
                </a:cubicBezTo>
                <a:cubicBezTo>
                  <a:pt x="11" y="86"/>
                  <a:pt x="10" y="86"/>
                  <a:pt x="9" y="86"/>
                </a:cubicBezTo>
                <a:cubicBezTo>
                  <a:pt x="9" y="77"/>
                  <a:pt x="9" y="77"/>
                  <a:pt x="9" y="77"/>
                </a:cubicBezTo>
                <a:cubicBezTo>
                  <a:pt x="13" y="75"/>
                  <a:pt x="13" y="75"/>
                  <a:pt x="13" y="75"/>
                </a:cubicBezTo>
                <a:close/>
                <a:moveTo>
                  <a:pt x="21" y="22"/>
                </a:moveTo>
                <a:cubicBezTo>
                  <a:pt x="23" y="17"/>
                  <a:pt x="23" y="17"/>
                  <a:pt x="23" y="17"/>
                </a:cubicBezTo>
                <a:cubicBezTo>
                  <a:pt x="31" y="12"/>
                  <a:pt x="31" y="12"/>
                  <a:pt x="31" y="12"/>
                </a:cubicBezTo>
                <a:cubicBezTo>
                  <a:pt x="41" y="12"/>
                  <a:pt x="41" y="12"/>
                  <a:pt x="41" y="12"/>
                </a:cubicBezTo>
                <a:cubicBezTo>
                  <a:pt x="43" y="19"/>
                  <a:pt x="43" y="19"/>
                  <a:pt x="43" y="19"/>
                </a:cubicBezTo>
                <a:cubicBezTo>
                  <a:pt x="49" y="19"/>
                  <a:pt x="49" y="19"/>
                  <a:pt x="49" y="19"/>
                </a:cubicBezTo>
                <a:cubicBezTo>
                  <a:pt x="49" y="21"/>
                  <a:pt x="49" y="21"/>
                  <a:pt x="49" y="21"/>
                </a:cubicBezTo>
                <a:cubicBezTo>
                  <a:pt x="41" y="22"/>
                  <a:pt x="41" y="22"/>
                  <a:pt x="41" y="22"/>
                </a:cubicBezTo>
                <a:cubicBezTo>
                  <a:pt x="39" y="19"/>
                  <a:pt x="39" y="19"/>
                  <a:pt x="39" y="19"/>
                </a:cubicBezTo>
                <a:cubicBezTo>
                  <a:pt x="37" y="26"/>
                  <a:pt x="37" y="26"/>
                  <a:pt x="37" y="26"/>
                </a:cubicBezTo>
                <a:cubicBezTo>
                  <a:pt x="43" y="33"/>
                  <a:pt x="43" y="33"/>
                  <a:pt x="43" y="33"/>
                </a:cubicBezTo>
                <a:cubicBezTo>
                  <a:pt x="43" y="44"/>
                  <a:pt x="43" y="44"/>
                  <a:pt x="43" y="44"/>
                </a:cubicBezTo>
                <a:cubicBezTo>
                  <a:pt x="41" y="44"/>
                  <a:pt x="41" y="44"/>
                  <a:pt x="41" y="44"/>
                </a:cubicBezTo>
                <a:cubicBezTo>
                  <a:pt x="39" y="35"/>
                  <a:pt x="39" y="35"/>
                  <a:pt x="39" y="35"/>
                </a:cubicBezTo>
                <a:cubicBezTo>
                  <a:pt x="34" y="31"/>
                  <a:pt x="34" y="31"/>
                  <a:pt x="34" y="31"/>
                </a:cubicBezTo>
                <a:cubicBezTo>
                  <a:pt x="32" y="33"/>
                  <a:pt x="31" y="38"/>
                  <a:pt x="31" y="38"/>
                </a:cubicBezTo>
                <a:cubicBezTo>
                  <a:pt x="21" y="40"/>
                  <a:pt x="21" y="40"/>
                  <a:pt x="21" y="40"/>
                </a:cubicBezTo>
                <a:cubicBezTo>
                  <a:pt x="20" y="38"/>
                  <a:pt x="20" y="38"/>
                  <a:pt x="20" y="38"/>
                </a:cubicBezTo>
                <a:cubicBezTo>
                  <a:pt x="27" y="35"/>
                  <a:pt x="27" y="35"/>
                  <a:pt x="27" y="35"/>
                </a:cubicBezTo>
                <a:cubicBezTo>
                  <a:pt x="29" y="25"/>
                  <a:pt x="29" y="25"/>
                  <a:pt x="29" y="25"/>
                </a:cubicBezTo>
                <a:cubicBezTo>
                  <a:pt x="30" y="17"/>
                  <a:pt x="30" y="17"/>
                  <a:pt x="30" y="17"/>
                </a:cubicBezTo>
                <a:cubicBezTo>
                  <a:pt x="26" y="18"/>
                  <a:pt x="26" y="18"/>
                  <a:pt x="26" y="18"/>
                </a:cubicBezTo>
                <a:cubicBezTo>
                  <a:pt x="23" y="24"/>
                  <a:pt x="23" y="24"/>
                  <a:pt x="23" y="24"/>
                </a:cubicBezTo>
                <a:lnTo>
                  <a:pt x="21" y="22"/>
                </a:lnTo>
                <a:close/>
              </a:path>
            </a:pathLst>
          </a:custGeom>
          <a:solidFill>
            <a:sysClr val="window" lastClr="FFFFFF"/>
          </a:solidFill>
          <a:ln>
            <a:noFill/>
          </a:ln>
          <a:effectLst>
            <a:outerShdw blurRad="25400" dist="25400" dir="2700000" algn="tl" rotWithShape="0">
              <a:prstClr val="black">
                <a:alpha val="40000"/>
              </a:prstClr>
            </a:outerShdw>
          </a:effectLst>
        </p:spPr>
        <p:txBody>
          <a:bodyPr vert="horz" wrap="square" lIns="121917" tIns="60958" rIns="121917" bIns="60958"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Calibri" pitchFamily="34" charset="0"/>
              <a:ea typeface="宋体" charset="-122"/>
            </a:endParaRPr>
          </a:p>
        </p:txBody>
      </p:sp>
    </p:spTree>
    <p:extLst>
      <p:ext uri="{BB962C8B-B14F-4D97-AF65-F5344CB8AC3E}">
        <p14:creationId xmlns:p14="http://schemas.microsoft.com/office/powerpoint/2010/main" val="2407537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arn(inVertical)">
                                      <p:cBhvr>
                                        <p:cTn id="16" dur="500"/>
                                        <p:tgtEl>
                                          <p:spTgt spid="19"/>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750"/>
                                        <p:tgtEl>
                                          <p:spTgt spid="25"/>
                                        </p:tgtEl>
                                      </p:cBhvr>
                                    </p:animEffect>
                                    <p:anim calcmode="lin" valueType="num">
                                      <p:cBhvr>
                                        <p:cTn id="25" dur="750" fill="hold"/>
                                        <p:tgtEl>
                                          <p:spTgt spid="25"/>
                                        </p:tgtEl>
                                        <p:attrNameLst>
                                          <p:attrName>ppt_x</p:attrName>
                                        </p:attrNameLst>
                                      </p:cBhvr>
                                      <p:tavLst>
                                        <p:tav tm="0">
                                          <p:val>
                                            <p:strVal val="#ppt_x"/>
                                          </p:val>
                                        </p:tav>
                                        <p:tav tm="100000">
                                          <p:val>
                                            <p:strVal val="#ppt_x"/>
                                          </p:val>
                                        </p:tav>
                                      </p:tavLst>
                                    </p:anim>
                                    <p:anim calcmode="lin" valueType="num">
                                      <p:cBhvr>
                                        <p:cTn id="26" dur="75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16" presetClass="entr" presetSubtype="37"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barn(outVertical)">
                                      <p:cBhvr>
                                        <p:cTn id="30" dur="500"/>
                                        <p:tgtEl>
                                          <p:spTgt spid="23"/>
                                        </p:tgtEl>
                                      </p:cBhvr>
                                    </p:animEffect>
                                  </p:childTnLst>
                                </p:cTn>
                              </p:par>
                            </p:childTnLst>
                          </p:cTn>
                        </p:par>
                        <p:par>
                          <p:cTn id="31" fill="hold">
                            <p:stCondLst>
                              <p:cond delay="2750"/>
                            </p:stCondLst>
                            <p:childTnLst>
                              <p:par>
                                <p:cTn id="32" presetID="23" presetClass="entr" presetSubtype="288" fill="hold" grpId="0" nodeType="afterEffect">
                                  <p:stCondLst>
                                    <p:cond delay="0"/>
                                  </p:stCondLst>
                                  <p:iterate type="lt">
                                    <p:tmPct val="10000"/>
                                  </p:iterate>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strVal val="4/3*#ppt_w"/>
                                          </p:val>
                                        </p:tav>
                                        <p:tav tm="100000">
                                          <p:val>
                                            <p:strVal val="#ppt_w"/>
                                          </p:val>
                                        </p:tav>
                                      </p:tavLst>
                                    </p:anim>
                                    <p:anim calcmode="lin" valueType="num">
                                      <p:cBhvr>
                                        <p:cTn id="35" dur="500" fill="hold"/>
                                        <p:tgtEl>
                                          <p:spTgt spid="2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3" grpId="0"/>
      <p:bldP spid="24" grpId="0"/>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52120"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5" name="Freeform 3"/>
          <p:cNvSpPr/>
          <p:nvPr/>
        </p:nvSpPr>
        <p:spPr bwMode="gray">
          <a:xfrm>
            <a:off x="331917" y="3460163"/>
            <a:ext cx="8621333" cy="213311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p:spPr>
        <p:txBody>
          <a:bodyPr lIns="91433" tIns="45716" rIns="91433" bIns="45716">
            <a:flatTx/>
          </a:bodyPr>
          <a:lstStyle/>
          <a:p>
            <a:pPr fontAlgn="auto">
              <a:defRPr/>
            </a:pPr>
            <a:endParaRPr lang="zh-CN" altLang="en-US" kern="0" noProof="1">
              <a:solidFill>
                <a:sysClr val="windowText" lastClr="000000"/>
              </a:solidFill>
            </a:endParaRPr>
          </a:p>
        </p:txBody>
      </p:sp>
      <p:sp>
        <p:nvSpPr>
          <p:cNvPr id="6" name="圆角矩形标注 5"/>
          <p:cNvSpPr/>
          <p:nvPr/>
        </p:nvSpPr>
        <p:spPr>
          <a:xfrm>
            <a:off x="841950" y="3175748"/>
            <a:ext cx="1722899" cy="806754"/>
          </a:xfrm>
          <a:prstGeom prst="wedgeRoundRectCallout">
            <a:avLst>
              <a:gd name="adj1" fmla="val -21547"/>
              <a:gd name="adj2" fmla="val 71658"/>
              <a:gd name="adj3" fmla="val 16667"/>
            </a:avLst>
          </a:prstGeom>
          <a:solidFill>
            <a:schemeClr val="accent4"/>
          </a:solidFill>
          <a:ln w="28575">
            <a:solidFill>
              <a:srgbClr val="FEFEFE"/>
            </a:solidFill>
            <a:round/>
          </a:ln>
          <a:effectLst/>
        </p:spPr>
        <p:txBody>
          <a:bodyPr wrap="none" lIns="91433" tIns="45716" rIns="91433" bIns="45716" anchor="ctr"/>
          <a:lstStyle/>
          <a:p>
            <a:pPr algn="ctr" fontAlgn="auto">
              <a:defRPr/>
            </a:pPr>
            <a:r>
              <a:rPr lang="zh-CN" altLang="en-US"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课堂实施</a:t>
            </a:r>
            <a:r>
              <a:rPr lang="en-US" altLang="zh-CN"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1</a:t>
            </a:r>
            <a:endParaRPr lang="zh-CN" altLang="en-US" sz="2400" b="1" noProof="1">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7" name="圆角矩形标注 6"/>
          <p:cNvSpPr/>
          <p:nvPr/>
        </p:nvSpPr>
        <p:spPr>
          <a:xfrm>
            <a:off x="2843794" y="2645204"/>
            <a:ext cx="1722899" cy="805387"/>
          </a:xfrm>
          <a:prstGeom prst="wedgeRoundRectCallout">
            <a:avLst>
              <a:gd name="adj1" fmla="val -23690"/>
              <a:gd name="adj2" fmla="val 74710"/>
              <a:gd name="adj3" fmla="val 16667"/>
            </a:avLst>
          </a:prstGeom>
          <a:solidFill>
            <a:schemeClr val="accent2"/>
          </a:solidFill>
          <a:ln w="28575">
            <a:solidFill>
              <a:srgbClr val="FEFEFE"/>
            </a:solidFill>
            <a:round/>
          </a:ln>
          <a:effectLst/>
        </p:spPr>
        <p:txBody>
          <a:bodyPr wrap="none" lIns="91433" tIns="45716" rIns="91433" bIns="45716" anchor="ctr"/>
          <a:lstStyle/>
          <a:p>
            <a:pPr algn="ctr" fontAlgn="auto">
              <a:defRPr/>
            </a:pPr>
            <a:r>
              <a:rPr lang="zh-CN" altLang="en-US"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课堂实施</a:t>
            </a:r>
            <a:r>
              <a:rPr lang="en-US" altLang="zh-CN"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2</a:t>
            </a:r>
            <a:endParaRPr lang="zh-CN" altLang="en-US" sz="2400" b="1" noProof="1">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8" name="圆角矩形标注 7"/>
          <p:cNvSpPr/>
          <p:nvPr/>
        </p:nvSpPr>
        <p:spPr>
          <a:xfrm>
            <a:off x="4844272" y="2210377"/>
            <a:ext cx="1722899" cy="806754"/>
          </a:xfrm>
          <a:prstGeom prst="wedgeRoundRectCallout">
            <a:avLst>
              <a:gd name="adj1" fmla="val -22262"/>
              <a:gd name="adj2" fmla="val 73184"/>
              <a:gd name="adj3" fmla="val 16667"/>
            </a:avLst>
          </a:prstGeom>
          <a:solidFill>
            <a:schemeClr val="accent6"/>
          </a:solidFill>
          <a:ln w="28575">
            <a:solidFill>
              <a:srgbClr val="FEFEFE"/>
            </a:solidFill>
            <a:round/>
          </a:ln>
          <a:effectLst/>
        </p:spPr>
        <p:txBody>
          <a:bodyPr wrap="none" lIns="91433" tIns="45716" rIns="91433" bIns="45716" anchor="ctr"/>
          <a:lstStyle/>
          <a:p>
            <a:pPr algn="ctr" fontAlgn="auto">
              <a:defRPr/>
            </a:pPr>
            <a:r>
              <a:rPr lang="zh-CN" altLang="en-US"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课堂实施</a:t>
            </a:r>
            <a:r>
              <a:rPr lang="en-US" altLang="zh-CN"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3</a:t>
            </a:r>
            <a:endParaRPr lang="zh-CN" altLang="en-US" sz="2400" b="1" noProof="1">
              <a:solidFill>
                <a:prstClr val="white"/>
              </a:solidFill>
              <a:effectLst>
                <a:outerShdw blurRad="38100" dist="38100" dir="2700000" algn="tl">
                  <a:srgbClr val="000000"/>
                </a:outerShdw>
              </a:effectLst>
              <a:latin typeface="微软雅黑" pitchFamily="34" charset="-122"/>
              <a:ea typeface="微软雅黑" pitchFamily="34" charset="-122"/>
            </a:endParaRPr>
          </a:p>
        </p:txBody>
      </p:sp>
      <p:sp>
        <p:nvSpPr>
          <p:cNvPr id="9" name="圆角矩形标注 8"/>
          <p:cNvSpPr/>
          <p:nvPr/>
        </p:nvSpPr>
        <p:spPr>
          <a:xfrm>
            <a:off x="6844749" y="1838450"/>
            <a:ext cx="1722899" cy="806754"/>
          </a:xfrm>
          <a:prstGeom prst="wedgeRoundRectCallout">
            <a:avLst>
              <a:gd name="adj1" fmla="val -21547"/>
              <a:gd name="adj2" fmla="val 70131"/>
              <a:gd name="adj3" fmla="val 16667"/>
            </a:avLst>
          </a:prstGeom>
          <a:solidFill>
            <a:schemeClr val="accent5"/>
          </a:solidFill>
          <a:ln w="28575">
            <a:solidFill>
              <a:srgbClr val="FEFEFE"/>
            </a:solidFill>
            <a:round/>
          </a:ln>
          <a:effectLst/>
        </p:spPr>
        <p:txBody>
          <a:bodyPr wrap="none" lIns="91433" tIns="45716" rIns="91433" bIns="45716" anchor="ctr"/>
          <a:lstStyle/>
          <a:p>
            <a:pPr algn="ctr" fontAlgn="auto">
              <a:defRPr/>
            </a:pPr>
            <a:r>
              <a:rPr lang="zh-CN" altLang="en-US"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课堂实施</a:t>
            </a:r>
            <a:r>
              <a:rPr lang="en-US" altLang="zh-CN" sz="2400" b="1" noProof="1" smtClean="0">
                <a:solidFill>
                  <a:prstClr val="white"/>
                </a:solidFill>
                <a:effectLst>
                  <a:outerShdw blurRad="38100" dist="38100" dir="2700000" algn="tl">
                    <a:srgbClr val="000000"/>
                  </a:outerShdw>
                </a:effectLst>
                <a:latin typeface="微软雅黑" pitchFamily="34" charset="-122"/>
                <a:ea typeface="微软雅黑" pitchFamily="34" charset="-122"/>
              </a:rPr>
              <a:t>4</a:t>
            </a:r>
            <a:endParaRPr lang="zh-CN" altLang="en-US" sz="2400" b="1" noProof="1">
              <a:solidFill>
                <a:prstClr val="white"/>
              </a:solidFill>
              <a:effectLst>
                <a:outerShdw blurRad="38100" dist="38100" dir="2700000" algn="tl">
                  <a:srgbClr val="000000"/>
                </a:outerShdw>
              </a:effectLst>
              <a:latin typeface="微软雅黑" pitchFamily="34" charset="-122"/>
              <a:ea typeface="微软雅黑" pitchFamily="34" charset="-122"/>
            </a:endParaRPr>
          </a:p>
        </p:txBody>
      </p:sp>
      <p:grpSp>
        <p:nvGrpSpPr>
          <p:cNvPr id="10" name="Group 63"/>
          <p:cNvGrpSpPr/>
          <p:nvPr/>
        </p:nvGrpSpPr>
        <p:grpSpPr bwMode="auto">
          <a:xfrm>
            <a:off x="5412380" y="3353982"/>
            <a:ext cx="699201" cy="651793"/>
            <a:chOff x="2208" y="1392"/>
            <a:chExt cx="1132" cy="1055"/>
          </a:xfrm>
          <a:solidFill>
            <a:schemeClr val="accent4"/>
          </a:solidFill>
        </p:grpSpPr>
        <p:sp>
          <p:nvSpPr>
            <p:cNvPr id="11" name="Freeform 64"/>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fontAlgn="auto" hangingPunct="0">
                <a:defRPr/>
              </a:pPr>
              <a:endParaRPr lang="zh-CN" altLang="zh-CN" noProof="1">
                <a:cs typeface="Arial" charset="0"/>
              </a:endParaRPr>
            </a:p>
          </p:txBody>
        </p:sp>
        <p:sp>
          <p:nvSpPr>
            <p:cNvPr id="12" name="Freeform 65"/>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fontAlgn="auto" hangingPunct="0">
                <a:defRPr/>
              </a:pPr>
              <a:endParaRPr lang="zh-CN" altLang="zh-CN" noProof="1">
                <a:cs typeface="Arial" charset="0"/>
              </a:endParaRPr>
            </a:p>
          </p:txBody>
        </p:sp>
        <p:sp>
          <p:nvSpPr>
            <p:cNvPr id="13" name="Freeform 66"/>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fontAlgn="auto" hangingPunct="0">
                <a:defRPr/>
              </a:pPr>
              <a:endParaRPr lang="zh-CN" altLang="zh-CN" noProof="1">
                <a:cs typeface="Arial" charset="0"/>
              </a:endParaRPr>
            </a:p>
          </p:txBody>
        </p:sp>
        <p:sp>
          <p:nvSpPr>
            <p:cNvPr id="14" name="Freeform 67"/>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fontAlgn="auto" hangingPunct="0">
                <a:defRPr/>
              </a:pPr>
              <a:endParaRPr lang="zh-CN" altLang="zh-CN" noProof="1">
                <a:cs typeface="Arial" charset="0"/>
              </a:endParaRPr>
            </a:p>
          </p:txBody>
        </p:sp>
        <p:sp>
          <p:nvSpPr>
            <p:cNvPr id="15" name="Freeform 68"/>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fontAlgn="auto" hangingPunct="0">
                <a:defRPr/>
              </a:pPr>
              <a:endParaRPr lang="zh-CN" altLang="zh-CN" noProof="1">
                <a:cs typeface="Arial" charset="0"/>
              </a:endParaRPr>
            </a:p>
          </p:txBody>
        </p:sp>
        <p:sp>
          <p:nvSpPr>
            <p:cNvPr id="16" name="Freeform 69"/>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fontAlgn="auto" hangingPunct="0">
                <a:defRPr/>
              </a:pPr>
              <a:endParaRPr lang="zh-CN" altLang="zh-CN" noProof="1">
                <a:cs typeface="Arial" charset="0"/>
              </a:endParaRPr>
            </a:p>
          </p:txBody>
        </p:sp>
      </p:grpSp>
      <p:pic>
        <p:nvPicPr>
          <p:cNvPr id="17" name="Picture 12" descr="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05390">
            <a:off x="7503826" y="2687593"/>
            <a:ext cx="814959" cy="712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21" descr="D:\新建文件夹 (4)\1\1243680635449_zcool.com.cn\212_2112x2300_zcool.com.cn.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1238490" y="4302469"/>
            <a:ext cx="931186" cy="981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7007" y="3918235"/>
            <a:ext cx="1031005" cy="76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 Box 4"/>
          <p:cNvSpPr txBox="1">
            <a:spLocks noChangeArrowheads="1"/>
          </p:cNvSpPr>
          <p:nvPr/>
        </p:nvSpPr>
        <p:spPr bwMode="auto">
          <a:xfrm>
            <a:off x="310039" y="5619256"/>
            <a:ext cx="1977232" cy="61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zh-CN" altLang="en-US" sz="1600" dirty="0">
                <a:solidFill>
                  <a:srgbClr val="404040"/>
                </a:solidFill>
                <a:latin typeface="微软雅黑" pitchFamily="34" charset="-122"/>
                <a:ea typeface="微软雅黑" pitchFamily="34" charset="-122"/>
                <a:sym typeface="宋体" pitchFamily="2" charset="-122"/>
              </a:rPr>
              <a:t>案例导入，并展示学习目标。</a:t>
            </a:r>
            <a:r>
              <a:rPr lang="en-US" altLang="zh-CN" sz="2400" b="1" dirty="0">
                <a:solidFill>
                  <a:srgbClr val="FF0000"/>
                </a:solidFill>
                <a:latin typeface="微软雅黑" pitchFamily="34" charset="-122"/>
                <a:ea typeface="微软雅黑" pitchFamily="34" charset="-122"/>
                <a:sym typeface="宋体" pitchFamily="2" charset="-122"/>
              </a:rPr>
              <a:t>5</a:t>
            </a:r>
            <a:r>
              <a:rPr lang="zh-CN" altLang="en-US" sz="2400" b="1" dirty="0">
                <a:solidFill>
                  <a:srgbClr val="FF0000"/>
                </a:solidFill>
                <a:latin typeface="微软雅黑" pitchFamily="34" charset="-122"/>
                <a:ea typeface="微软雅黑" pitchFamily="34" charset="-122"/>
                <a:sym typeface="宋体" pitchFamily="2" charset="-122"/>
              </a:rPr>
              <a:t>'</a:t>
            </a:r>
          </a:p>
        </p:txBody>
      </p:sp>
      <p:sp>
        <p:nvSpPr>
          <p:cNvPr id="21" name="Text Box 4"/>
          <p:cNvSpPr txBox="1">
            <a:spLocks noChangeArrowheads="1"/>
          </p:cNvSpPr>
          <p:nvPr/>
        </p:nvSpPr>
        <p:spPr bwMode="auto">
          <a:xfrm>
            <a:off x="2564849" y="5014874"/>
            <a:ext cx="1977232" cy="82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zh-CN" altLang="en-US" sz="1600" dirty="0">
                <a:solidFill>
                  <a:srgbClr val="404040"/>
                </a:solidFill>
                <a:latin typeface="微软雅黑" pitchFamily="34" charset="-122"/>
                <a:ea typeface="微软雅黑" pitchFamily="34" charset="-122"/>
              </a:rPr>
              <a:t>案例为载体，设置任务环，实践中学习知识。</a:t>
            </a:r>
            <a:r>
              <a:rPr lang="en-US" altLang="zh-CN" sz="2400" b="1" dirty="0">
                <a:solidFill>
                  <a:srgbClr val="FF0000"/>
                </a:solidFill>
                <a:latin typeface="微软雅黑" pitchFamily="34" charset="-122"/>
                <a:ea typeface="微软雅黑" pitchFamily="34" charset="-122"/>
              </a:rPr>
              <a:t>55'</a:t>
            </a:r>
          </a:p>
        </p:txBody>
      </p:sp>
      <p:sp>
        <p:nvSpPr>
          <p:cNvPr id="22" name="Text Box 4"/>
          <p:cNvSpPr txBox="1">
            <a:spLocks noChangeArrowheads="1"/>
          </p:cNvSpPr>
          <p:nvPr/>
        </p:nvSpPr>
        <p:spPr bwMode="auto">
          <a:xfrm>
            <a:off x="4830598" y="4391349"/>
            <a:ext cx="1977232" cy="82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zh-CN" altLang="en-US" sz="1600" dirty="0">
                <a:solidFill>
                  <a:srgbClr val="404040"/>
                </a:solidFill>
                <a:latin typeface="微软雅黑" pitchFamily="34" charset="-122"/>
                <a:ea typeface="微软雅黑" pitchFamily="34" charset="-122"/>
              </a:rPr>
              <a:t>设置针对性练习，检测学习效果。知识回归实践。</a:t>
            </a:r>
            <a:r>
              <a:rPr lang="en-US" altLang="zh-CN" sz="2400" b="1" dirty="0">
                <a:solidFill>
                  <a:srgbClr val="FF0000"/>
                </a:solidFill>
                <a:latin typeface="微软雅黑" pitchFamily="34" charset="-122"/>
                <a:ea typeface="微软雅黑" pitchFamily="34" charset="-122"/>
              </a:rPr>
              <a:t>25'</a:t>
            </a:r>
          </a:p>
        </p:txBody>
      </p:sp>
      <p:sp>
        <p:nvSpPr>
          <p:cNvPr id="23" name="Text Box 4"/>
          <p:cNvSpPr txBox="1">
            <a:spLocks noChangeArrowheads="1"/>
          </p:cNvSpPr>
          <p:nvPr/>
        </p:nvSpPr>
        <p:spPr bwMode="auto">
          <a:xfrm>
            <a:off x="7074469" y="3609207"/>
            <a:ext cx="1977232" cy="61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zh-CN" altLang="en-US" sz="1600" dirty="0">
                <a:solidFill>
                  <a:srgbClr val="404040"/>
                </a:solidFill>
                <a:latin typeface="微软雅黑" pitchFamily="34" charset="-122"/>
                <a:ea typeface="微软雅黑" pitchFamily="34" charset="-122"/>
              </a:rPr>
              <a:t>总结归纳，梳理知识结构，形成体系。</a:t>
            </a:r>
            <a:r>
              <a:rPr lang="en-US" altLang="zh-CN" sz="2400" b="1" dirty="0">
                <a:solidFill>
                  <a:srgbClr val="FF0000"/>
                </a:solidFill>
                <a:latin typeface="微软雅黑" pitchFamily="34" charset="-122"/>
                <a:ea typeface="微软雅黑" pitchFamily="34" charset="-122"/>
              </a:rPr>
              <a:t>5'</a:t>
            </a:r>
          </a:p>
        </p:txBody>
      </p:sp>
    </p:spTree>
    <p:extLst>
      <p:ext uri="{BB962C8B-B14F-4D97-AF65-F5344CB8AC3E}">
        <p14:creationId xmlns:p14="http://schemas.microsoft.com/office/powerpoint/2010/main" val="121708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ppt_x-.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500"/>
                                        <p:tgtEl>
                                          <p:spTgt spid="5"/>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dissolve">
                                      <p:cBhvr>
                                        <p:cTn id="13" dur="500"/>
                                        <p:tgtEl>
                                          <p:spTgt spid="1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dissolve">
                                      <p:cBhvr>
                                        <p:cTn id="24" dur="500"/>
                                        <p:tgtEl>
                                          <p:spTgt spid="19"/>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dissolve">
                                      <p:cBhvr>
                                        <p:cTn id="35" dur="500"/>
                                        <p:tgtEl>
                                          <p:spTgt spid="10"/>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dissolve">
                                      <p:cBhvr>
                                        <p:cTn id="38" dur="500"/>
                                        <p:tgtEl>
                                          <p:spTgt spid="8"/>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dissolve">
                                      <p:cBhvr>
                                        <p:cTn id="46" dur="500"/>
                                        <p:tgtEl>
                                          <p:spTgt spid="17"/>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dissolve">
                                      <p:cBhvr>
                                        <p:cTn id="49" dur="500"/>
                                        <p:tgtEl>
                                          <p:spTgt spid="9"/>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5" name="TextBox 24"/>
          <p:cNvSpPr txBox="1"/>
          <p:nvPr/>
        </p:nvSpPr>
        <p:spPr>
          <a:xfrm>
            <a:off x="1108151" y="1077500"/>
            <a:ext cx="1951568" cy="461665"/>
          </a:xfrm>
          <a:prstGeom prst="homePlate">
            <a:avLst/>
          </a:prstGeom>
          <a:solidFill>
            <a:schemeClr val="accent4"/>
          </a:solidFill>
        </p:spPr>
        <p:txBody>
          <a:bodyPr wrap="square" rtlCol="0">
            <a:spAutoFit/>
          </a:bodyPr>
          <a:lstStyle/>
          <a:p>
            <a:pPr algn="ctr"/>
            <a:r>
              <a:rPr lang="zh-CN" altLang="en-US" sz="2400" b="1" dirty="0" smtClean="0">
                <a:solidFill>
                  <a:schemeClr val="bg1"/>
                </a:solidFill>
                <a:effectLst>
                  <a:outerShdw blurRad="50800" dist="38100" dir="5400000" algn="t" rotWithShape="0">
                    <a:prstClr val="black">
                      <a:alpha val="40000"/>
                    </a:prstClr>
                  </a:outerShdw>
                </a:effectLst>
              </a:rPr>
              <a:t>课堂实施</a:t>
            </a:r>
            <a:r>
              <a:rPr lang="en-US" altLang="zh-CN" sz="2400" b="1" dirty="0" smtClean="0">
                <a:solidFill>
                  <a:schemeClr val="bg1"/>
                </a:solidFill>
                <a:effectLst>
                  <a:outerShdw blurRad="50800" dist="38100" dir="5400000" algn="t" rotWithShape="0">
                    <a:prstClr val="black">
                      <a:alpha val="40000"/>
                    </a:prstClr>
                  </a:outerShdw>
                </a:effectLst>
              </a:rPr>
              <a:t>1</a:t>
            </a:r>
            <a:endParaRPr lang="zh-CN" altLang="en-US" sz="2400" b="1" dirty="0">
              <a:solidFill>
                <a:schemeClr val="bg1"/>
              </a:solidFill>
              <a:effectLst>
                <a:outerShdw blurRad="50800" dist="38100" dir="5400000" algn="t" rotWithShape="0">
                  <a:prstClr val="black">
                    <a:alpha val="40000"/>
                  </a:prstClr>
                </a:outerShdw>
              </a:effectLst>
            </a:endParaRPr>
          </a:p>
        </p:txBody>
      </p:sp>
      <p:grpSp>
        <p:nvGrpSpPr>
          <p:cNvPr id="49" name="组合 48"/>
          <p:cNvGrpSpPr/>
          <p:nvPr/>
        </p:nvGrpSpPr>
        <p:grpSpPr>
          <a:xfrm>
            <a:off x="395536" y="836712"/>
            <a:ext cx="852038" cy="852038"/>
            <a:chOff x="547017" y="729528"/>
            <a:chExt cx="852038" cy="852038"/>
          </a:xfrm>
        </p:grpSpPr>
        <p:grpSp>
          <p:nvGrpSpPr>
            <p:cNvPr id="30" name="组合 29"/>
            <p:cNvGrpSpPr/>
            <p:nvPr/>
          </p:nvGrpSpPr>
          <p:grpSpPr>
            <a:xfrm>
              <a:off x="547017" y="729528"/>
              <a:ext cx="852038" cy="852038"/>
              <a:chOff x="2755075" y="3174904"/>
              <a:chExt cx="1773382" cy="1773382"/>
            </a:xfrm>
            <a:effectLst/>
          </p:grpSpPr>
          <p:sp>
            <p:nvSpPr>
              <p:cNvPr id="36" name="椭圆 3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7" name="椭圆 3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grpSp>
          <p:nvGrpSpPr>
            <p:cNvPr id="39" name="组合 38"/>
            <p:cNvGrpSpPr/>
            <p:nvPr/>
          </p:nvGrpSpPr>
          <p:grpSpPr>
            <a:xfrm>
              <a:off x="780039" y="1015927"/>
              <a:ext cx="385993" cy="353070"/>
              <a:chOff x="568325" y="4538663"/>
              <a:chExt cx="539750" cy="493713"/>
            </a:xfrm>
            <a:solidFill>
              <a:schemeClr val="accent6"/>
            </a:solidFill>
          </p:grpSpPr>
          <p:sp>
            <p:nvSpPr>
              <p:cNvPr id="4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grpSp>
        <p:nvGrpSpPr>
          <p:cNvPr id="15" name="组合 14"/>
          <p:cNvGrpSpPr/>
          <p:nvPr/>
        </p:nvGrpSpPr>
        <p:grpSpPr>
          <a:xfrm>
            <a:off x="1979311" y="2916626"/>
            <a:ext cx="2816322" cy="2427866"/>
            <a:chOff x="979199" y="1599428"/>
            <a:chExt cx="2532090" cy="2182838"/>
          </a:xfrm>
          <a:effectLst/>
        </p:grpSpPr>
        <p:sp>
          <p:nvSpPr>
            <p:cNvPr id="16" name="六边形 15"/>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六边形 16"/>
            <p:cNvSpPr/>
            <p:nvPr/>
          </p:nvSpPr>
          <p:spPr>
            <a:xfrm>
              <a:off x="1131599" y="1734086"/>
              <a:ext cx="2221201" cy="1914830"/>
            </a:xfrm>
            <a:prstGeom prst="hexagon">
              <a:avLst/>
            </a:prstGeom>
            <a:blipFill dpi="0" rotWithShape="0">
              <a:blip r:embed="rId3"/>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160575" y="2194595"/>
            <a:ext cx="2177858" cy="1877466"/>
            <a:chOff x="979199" y="1599428"/>
            <a:chExt cx="2532090" cy="2182838"/>
          </a:xfrm>
          <a:effectLst/>
        </p:grpSpPr>
        <p:sp>
          <p:nvSpPr>
            <p:cNvPr id="19" name="六边形 18"/>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1131599" y="1734086"/>
              <a:ext cx="2221201" cy="1914830"/>
            </a:xfrm>
            <a:prstGeom prst="hexagon">
              <a:avLst/>
            </a:prstGeom>
            <a:blipFill dpi="0" rotWithShape="0">
              <a:blip r:embed="rId4"/>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160575" y="4215830"/>
            <a:ext cx="2177858" cy="1877466"/>
            <a:chOff x="979199" y="1599428"/>
            <a:chExt cx="2532090" cy="2182838"/>
          </a:xfrm>
          <a:effectLst/>
        </p:grpSpPr>
        <p:sp>
          <p:nvSpPr>
            <p:cNvPr id="22" name="六边形 21"/>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22"/>
            <p:cNvSpPr/>
            <p:nvPr/>
          </p:nvSpPr>
          <p:spPr>
            <a:xfrm>
              <a:off x="1131599" y="1734086"/>
              <a:ext cx="2221201" cy="1914830"/>
            </a:xfrm>
            <a:prstGeom prst="hexagon">
              <a:avLst/>
            </a:prstGeom>
            <a:blipFill dpi="0" rotWithShape="0">
              <a:blip r:embed="rId5"/>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Round Same Side Corner Rectangle 67"/>
          <p:cNvSpPr/>
          <p:nvPr/>
        </p:nvSpPr>
        <p:spPr>
          <a:xfrm rot="10800000" flipH="1">
            <a:off x="5078272" y="1931124"/>
            <a:ext cx="67424" cy="10800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9336" tIns="54668" rIns="109336" bIns="54668" rtlCol="0" anchor="ctr"/>
          <a:lstStyle/>
          <a:p>
            <a:pPr algn="ctr"/>
            <a:endParaRPr lang="bg-BG" dirty="0">
              <a:latin typeface="Calibri Light"/>
            </a:endParaRPr>
          </a:p>
        </p:txBody>
      </p:sp>
      <p:sp>
        <p:nvSpPr>
          <p:cNvPr id="44" name="Round Same Side Corner Rectangle 68"/>
          <p:cNvSpPr/>
          <p:nvPr/>
        </p:nvSpPr>
        <p:spPr>
          <a:xfrm rot="10800000" flipH="1">
            <a:off x="5076056" y="3543640"/>
            <a:ext cx="67424" cy="10800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9336" tIns="54668" rIns="109336" bIns="54668" rtlCol="0" anchor="ctr"/>
          <a:lstStyle/>
          <a:p>
            <a:pPr algn="ctr"/>
            <a:endParaRPr lang="bg-BG" dirty="0">
              <a:latin typeface="Calibri Light"/>
            </a:endParaRPr>
          </a:p>
        </p:txBody>
      </p:sp>
      <p:sp>
        <p:nvSpPr>
          <p:cNvPr id="45" name="Round Same Side Corner Rectangle 69"/>
          <p:cNvSpPr/>
          <p:nvPr/>
        </p:nvSpPr>
        <p:spPr>
          <a:xfrm rot="10800000" flipH="1">
            <a:off x="5078272" y="5131692"/>
            <a:ext cx="67424" cy="10800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9336" tIns="54668" rIns="109336" bIns="54668" rtlCol="0" anchor="ctr"/>
          <a:lstStyle/>
          <a:p>
            <a:pPr algn="ctr"/>
            <a:endParaRPr lang="bg-BG" dirty="0">
              <a:latin typeface="Calibri Light"/>
            </a:endParaRPr>
          </a:p>
        </p:txBody>
      </p:sp>
      <p:grpSp>
        <p:nvGrpSpPr>
          <p:cNvPr id="46" name="组合 45"/>
          <p:cNvGrpSpPr/>
          <p:nvPr/>
        </p:nvGrpSpPr>
        <p:grpSpPr>
          <a:xfrm>
            <a:off x="5263778" y="1916831"/>
            <a:ext cx="3484685" cy="1114682"/>
            <a:chOff x="5228512" y="1109269"/>
            <a:chExt cx="2579131" cy="600405"/>
          </a:xfrm>
        </p:grpSpPr>
        <p:sp>
          <p:nvSpPr>
            <p:cNvPr id="47" name="TextBox 46"/>
            <p:cNvSpPr txBox="1"/>
            <p:nvPr/>
          </p:nvSpPr>
          <p:spPr>
            <a:xfrm>
              <a:off x="5228512" y="1303102"/>
              <a:ext cx="2579131" cy="406572"/>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75000"/>
                      <a:lumOff val="25000"/>
                    </a:schemeClr>
                  </a:solidFill>
                  <a:latin typeface="微软雅黑" pitchFamily="34" charset="-122"/>
                  <a:ea typeface="微软雅黑" pitchFamily="34" charset="-122"/>
                </a:rPr>
                <a:t>选中图片→在窗口上方功能区位置单击→“绘图工具”</a:t>
              </a:r>
              <a:r>
                <a:rPr lang="en-US" altLang="zh-CN" sz="1300" dirty="0">
                  <a:solidFill>
                    <a:schemeClr val="tx1">
                      <a:lumMod val="75000"/>
                      <a:lumOff val="25000"/>
                    </a:schemeClr>
                  </a:solidFill>
                  <a:latin typeface="微软雅黑" pitchFamily="34" charset="-122"/>
                  <a:ea typeface="微软雅黑" pitchFamily="34" charset="-122"/>
                </a:rPr>
                <a:t>/“</a:t>
              </a:r>
              <a:r>
                <a:rPr lang="zh-CN" altLang="en-US" sz="1300" dirty="0">
                  <a:solidFill>
                    <a:schemeClr val="tx1">
                      <a:lumMod val="75000"/>
                      <a:lumOff val="25000"/>
                    </a:schemeClr>
                  </a:solidFill>
                  <a:latin typeface="微软雅黑" pitchFamily="34" charset="-122"/>
                  <a:ea typeface="微软雅黑" pitchFamily="34" charset="-122"/>
                </a:rPr>
                <a:t>格式”→单击“形状填充”展开下拉菜单→选择“图片”→字弹出的“插入图片”</a:t>
              </a:r>
              <a:endParaRPr lang="en-US" altLang="zh-CN" sz="1300" dirty="0">
                <a:solidFill>
                  <a:schemeClr val="tx1">
                    <a:lumMod val="75000"/>
                    <a:lumOff val="25000"/>
                  </a:schemeClr>
                </a:solidFill>
                <a:latin typeface="微软雅黑" pitchFamily="34" charset="-122"/>
                <a:ea typeface="微软雅黑" pitchFamily="34" charset="-122"/>
              </a:endParaRPr>
            </a:p>
          </p:txBody>
        </p:sp>
        <p:sp>
          <p:nvSpPr>
            <p:cNvPr id="48" name="Rectangle 71"/>
            <p:cNvSpPr/>
            <p:nvPr/>
          </p:nvSpPr>
          <p:spPr>
            <a:xfrm>
              <a:off x="5228513" y="1109269"/>
              <a:ext cx="1289930" cy="210586"/>
            </a:xfrm>
            <a:prstGeom prst="rect">
              <a:avLst/>
            </a:prstGeom>
          </p:spPr>
          <p:txBody>
            <a:bodyPr wrap="none" lIns="34290" tIns="17145" rIns="34290" bIns="17145">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50" name="组合 49"/>
          <p:cNvGrpSpPr/>
          <p:nvPr/>
        </p:nvGrpSpPr>
        <p:grpSpPr>
          <a:xfrm>
            <a:off x="5263780" y="3538456"/>
            <a:ext cx="3484684" cy="1114680"/>
            <a:chOff x="5228513" y="1869180"/>
            <a:chExt cx="2579130" cy="600405"/>
          </a:xfrm>
        </p:grpSpPr>
        <p:sp>
          <p:nvSpPr>
            <p:cNvPr id="51" name="TextBox 50"/>
            <p:cNvSpPr txBox="1"/>
            <p:nvPr/>
          </p:nvSpPr>
          <p:spPr>
            <a:xfrm>
              <a:off x="5228513" y="2063012"/>
              <a:ext cx="2579130" cy="406573"/>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75000"/>
                      <a:lumOff val="25000"/>
                    </a:schemeClr>
                  </a:solidFill>
                  <a:latin typeface="微软雅黑" pitchFamily="34" charset="-122"/>
                  <a:ea typeface="微软雅黑" pitchFamily="34" charset="-122"/>
                </a:rPr>
                <a:t>保留文字的格式和动画效果不变，请不要删除文本框，直接把文本框中的文字替换即可</a:t>
              </a:r>
              <a:r>
                <a:rPr lang="zh-CN" altLang="en-US" sz="1300" dirty="0" smtClean="0">
                  <a:solidFill>
                    <a:schemeClr val="tx1">
                      <a:lumMod val="75000"/>
                      <a:lumOff val="25000"/>
                    </a:schemeClr>
                  </a:solidFill>
                  <a:latin typeface="微软雅黑" pitchFamily="34" charset="-122"/>
                  <a:ea typeface="微软雅黑" pitchFamily="34" charset="-122"/>
                </a:rPr>
                <a:t>。按</a:t>
              </a:r>
              <a:r>
                <a:rPr lang="en-US" altLang="zh-CN" sz="1300" dirty="0">
                  <a:solidFill>
                    <a:schemeClr val="tx1">
                      <a:lumMod val="75000"/>
                      <a:lumOff val="25000"/>
                    </a:schemeClr>
                  </a:solidFill>
                  <a:latin typeface="微软雅黑" pitchFamily="34" charset="-122"/>
                  <a:ea typeface="微软雅黑" pitchFamily="34" charset="-122"/>
                </a:rPr>
                <a:t>Backspace</a:t>
              </a:r>
              <a:r>
                <a:rPr lang="zh-CN" altLang="en-US" sz="1300" dirty="0">
                  <a:solidFill>
                    <a:schemeClr val="tx1">
                      <a:lumMod val="75000"/>
                      <a:lumOff val="25000"/>
                    </a:schemeClr>
                  </a:solidFill>
                  <a:latin typeface="微软雅黑" pitchFamily="34" charset="-122"/>
                  <a:ea typeface="微软雅黑" pitchFamily="34" charset="-122"/>
                </a:rPr>
                <a:t>依次删除掉框内文字，重新输入。</a:t>
              </a:r>
              <a:endParaRPr lang="en-US" altLang="zh-CN" sz="1300" dirty="0">
                <a:solidFill>
                  <a:schemeClr val="tx1">
                    <a:lumMod val="75000"/>
                    <a:lumOff val="25000"/>
                  </a:schemeClr>
                </a:solidFill>
                <a:latin typeface="微软雅黑" pitchFamily="34" charset="-122"/>
                <a:ea typeface="微软雅黑" pitchFamily="34" charset="-122"/>
              </a:endParaRPr>
            </a:p>
          </p:txBody>
        </p:sp>
        <p:sp>
          <p:nvSpPr>
            <p:cNvPr id="52" name="Rectangle 73"/>
            <p:cNvSpPr/>
            <p:nvPr/>
          </p:nvSpPr>
          <p:spPr>
            <a:xfrm>
              <a:off x="5228513" y="1869180"/>
              <a:ext cx="1289930" cy="210586"/>
            </a:xfrm>
            <a:prstGeom prst="rect">
              <a:avLst/>
            </a:prstGeom>
          </p:spPr>
          <p:txBody>
            <a:bodyPr wrap="none" lIns="34290" tIns="17145" rIns="34290" bIns="17145">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53" name="组合 52"/>
          <p:cNvGrpSpPr/>
          <p:nvPr/>
        </p:nvGrpSpPr>
        <p:grpSpPr>
          <a:xfrm>
            <a:off x="5263778" y="5156530"/>
            <a:ext cx="3484685" cy="1114682"/>
            <a:chOff x="5228512" y="2629091"/>
            <a:chExt cx="2579131" cy="600405"/>
          </a:xfrm>
        </p:grpSpPr>
        <p:sp>
          <p:nvSpPr>
            <p:cNvPr id="54" name="TextBox 53"/>
            <p:cNvSpPr txBox="1"/>
            <p:nvPr/>
          </p:nvSpPr>
          <p:spPr>
            <a:xfrm>
              <a:off x="5228512" y="2822924"/>
              <a:ext cx="2579131" cy="406572"/>
            </a:xfrm>
            <a:prstGeom prst="rect">
              <a:avLst/>
            </a:prstGeom>
            <a:noFill/>
          </p:spPr>
          <p:txBody>
            <a:bodyPr wrap="square" lIns="34290" tIns="17145" rIns="34290" bIns="17145" rtlCol="0">
              <a:spAutoFit/>
            </a:bodyPr>
            <a:lstStyle/>
            <a:p>
              <a:pPr algn="just">
                <a:lnSpc>
                  <a:spcPct val="120000"/>
                </a:lnSpc>
              </a:pPr>
              <a:r>
                <a:rPr lang="zh-CN" altLang="en-US" sz="1300" dirty="0">
                  <a:solidFill>
                    <a:schemeClr val="tx1">
                      <a:lumMod val="75000"/>
                      <a:lumOff val="25000"/>
                    </a:schemeClr>
                  </a:solidFill>
                  <a:latin typeface="微软雅黑" pitchFamily="34" charset="-122"/>
                  <a:ea typeface="微软雅黑" pitchFamily="34" charset="-122"/>
                </a:rPr>
                <a:t>选中一张幻灯片→单击“开始”→单击“版式”→单击需要的版式。则版式样式将应用于所选的这张幻灯片。</a:t>
              </a:r>
              <a:endParaRPr lang="en-US" altLang="zh-CN" sz="1300" dirty="0">
                <a:solidFill>
                  <a:schemeClr val="tx1">
                    <a:lumMod val="75000"/>
                    <a:lumOff val="25000"/>
                  </a:schemeClr>
                </a:solidFill>
                <a:latin typeface="微软雅黑" pitchFamily="34" charset="-122"/>
                <a:ea typeface="微软雅黑" pitchFamily="34" charset="-122"/>
              </a:endParaRPr>
            </a:p>
          </p:txBody>
        </p:sp>
        <p:sp>
          <p:nvSpPr>
            <p:cNvPr id="55" name="Rectangle 75"/>
            <p:cNvSpPr/>
            <p:nvPr/>
          </p:nvSpPr>
          <p:spPr>
            <a:xfrm>
              <a:off x="5228513" y="2629091"/>
              <a:ext cx="1289930" cy="210586"/>
            </a:xfrm>
            <a:prstGeom prst="rect">
              <a:avLst/>
            </a:prstGeom>
          </p:spPr>
          <p:txBody>
            <a:bodyPr wrap="none" lIns="34290" tIns="17145" rIns="34290" bIns="17145">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8743299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4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par>
                          <p:cTn id="15" fill="hold">
                            <p:stCondLst>
                              <p:cond delay="1000"/>
                            </p:stCondLst>
                            <p:childTnLst>
                              <p:par>
                                <p:cTn id="16" presetID="31"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750" fill="hold"/>
                                        <p:tgtEl>
                                          <p:spTgt spid="18"/>
                                        </p:tgtEl>
                                        <p:attrNameLst>
                                          <p:attrName>ppt_w</p:attrName>
                                        </p:attrNameLst>
                                      </p:cBhvr>
                                      <p:tavLst>
                                        <p:tav tm="0">
                                          <p:val>
                                            <p:fltVal val="0"/>
                                          </p:val>
                                        </p:tav>
                                        <p:tav tm="100000">
                                          <p:val>
                                            <p:strVal val="#ppt_w"/>
                                          </p:val>
                                        </p:tav>
                                      </p:tavLst>
                                    </p:anim>
                                    <p:anim calcmode="lin" valueType="num">
                                      <p:cBhvr>
                                        <p:cTn id="19" dur="750" fill="hold"/>
                                        <p:tgtEl>
                                          <p:spTgt spid="18"/>
                                        </p:tgtEl>
                                        <p:attrNameLst>
                                          <p:attrName>ppt_h</p:attrName>
                                        </p:attrNameLst>
                                      </p:cBhvr>
                                      <p:tavLst>
                                        <p:tav tm="0">
                                          <p:val>
                                            <p:fltVal val="0"/>
                                          </p:val>
                                        </p:tav>
                                        <p:tav tm="100000">
                                          <p:val>
                                            <p:strVal val="#ppt_h"/>
                                          </p:val>
                                        </p:tav>
                                      </p:tavLst>
                                    </p:anim>
                                    <p:anim calcmode="lin" valueType="num">
                                      <p:cBhvr>
                                        <p:cTn id="20" dur="750" fill="hold"/>
                                        <p:tgtEl>
                                          <p:spTgt spid="18"/>
                                        </p:tgtEl>
                                        <p:attrNameLst>
                                          <p:attrName>style.rotation</p:attrName>
                                        </p:attrNameLst>
                                      </p:cBhvr>
                                      <p:tavLst>
                                        <p:tav tm="0">
                                          <p:val>
                                            <p:fltVal val="90"/>
                                          </p:val>
                                        </p:tav>
                                        <p:tav tm="100000">
                                          <p:val>
                                            <p:fltVal val="0"/>
                                          </p:val>
                                        </p:tav>
                                      </p:tavLst>
                                    </p:anim>
                                    <p:animEffect transition="in" filter="fade">
                                      <p:cBhvr>
                                        <p:cTn id="21" dur="750"/>
                                        <p:tgtEl>
                                          <p:spTgt spid="18"/>
                                        </p:tgtEl>
                                      </p:cBhvr>
                                    </p:animEffect>
                                  </p:childTnLst>
                                </p:cTn>
                              </p:par>
                              <p:par>
                                <p:cTn id="22" presetID="31" presetClass="entr" presetSubtype="0" fill="hold" nodeType="withEffect">
                                  <p:stCondLst>
                                    <p:cond delay="250"/>
                                  </p:stCondLst>
                                  <p:childTnLst>
                                    <p:set>
                                      <p:cBhvr>
                                        <p:cTn id="23" dur="1" fill="hold">
                                          <p:stCondLst>
                                            <p:cond delay="0"/>
                                          </p:stCondLst>
                                        </p:cTn>
                                        <p:tgtEl>
                                          <p:spTgt spid="21"/>
                                        </p:tgtEl>
                                        <p:attrNameLst>
                                          <p:attrName>style.visibility</p:attrName>
                                        </p:attrNameLst>
                                      </p:cBhvr>
                                      <p:to>
                                        <p:strVal val="visible"/>
                                      </p:to>
                                    </p:set>
                                    <p:anim calcmode="lin" valueType="num">
                                      <p:cBhvr>
                                        <p:cTn id="24" dur="750" fill="hold"/>
                                        <p:tgtEl>
                                          <p:spTgt spid="21"/>
                                        </p:tgtEl>
                                        <p:attrNameLst>
                                          <p:attrName>ppt_w</p:attrName>
                                        </p:attrNameLst>
                                      </p:cBhvr>
                                      <p:tavLst>
                                        <p:tav tm="0">
                                          <p:val>
                                            <p:fltVal val="0"/>
                                          </p:val>
                                        </p:tav>
                                        <p:tav tm="100000">
                                          <p:val>
                                            <p:strVal val="#ppt_w"/>
                                          </p:val>
                                        </p:tav>
                                      </p:tavLst>
                                    </p:anim>
                                    <p:anim calcmode="lin" valueType="num">
                                      <p:cBhvr>
                                        <p:cTn id="25" dur="750" fill="hold"/>
                                        <p:tgtEl>
                                          <p:spTgt spid="21"/>
                                        </p:tgtEl>
                                        <p:attrNameLst>
                                          <p:attrName>ppt_h</p:attrName>
                                        </p:attrNameLst>
                                      </p:cBhvr>
                                      <p:tavLst>
                                        <p:tav tm="0">
                                          <p:val>
                                            <p:fltVal val="0"/>
                                          </p:val>
                                        </p:tav>
                                        <p:tav tm="100000">
                                          <p:val>
                                            <p:strVal val="#ppt_h"/>
                                          </p:val>
                                        </p:tav>
                                      </p:tavLst>
                                    </p:anim>
                                    <p:anim calcmode="lin" valueType="num">
                                      <p:cBhvr>
                                        <p:cTn id="26" dur="750" fill="hold"/>
                                        <p:tgtEl>
                                          <p:spTgt spid="21"/>
                                        </p:tgtEl>
                                        <p:attrNameLst>
                                          <p:attrName>style.rotation</p:attrName>
                                        </p:attrNameLst>
                                      </p:cBhvr>
                                      <p:tavLst>
                                        <p:tav tm="0">
                                          <p:val>
                                            <p:fltVal val="90"/>
                                          </p:val>
                                        </p:tav>
                                        <p:tav tm="100000">
                                          <p:val>
                                            <p:fltVal val="0"/>
                                          </p:val>
                                        </p:tav>
                                      </p:tavLst>
                                    </p:anim>
                                    <p:animEffect transition="in" filter="fade">
                                      <p:cBhvr>
                                        <p:cTn id="27" dur="750"/>
                                        <p:tgtEl>
                                          <p:spTgt spid="21"/>
                                        </p:tgtEl>
                                      </p:cBhvr>
                                    </p:animEffect>
                                  </p:childTnLst>
                                </p:cTn>
                              </p:par>
                              <p:par>
                                <p:cTn id="28" presetID="31" presetClass="entr" presetSubtype="0" fill="hold" nodeType="withEffect">
                                  <p:stCondLst>
                                    <p:cond delay="5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750" fill="hold"/>
                                        <p:tgtEl>
                                          <p:spTgt spid="15"/>
                                        </p:tgtEl>
                                        <p:attrNameLst>
                                          <p:attrName>ppt_w</p:attrName>
                                        </p:attrNameLst>
                                      </p:cBhvr>
                                      <p:tavLst>
                                        <p:tav tm="0">
                                          <p:val>
                                            <p:fltVal val="0"/>
                                          </p:val>
                                        </p:tav>
                                        <p:tav tm="100000">
                                          <p:val>
                                            <p:strVal val="#ppt_w"/>
                                          </p:val>
                                        </p:tav>
                                      </p:tavLst>
                                    </p:anim>
                                    <p:anim calcmode="lin" valueType="num">
                                      <p:cBhvr>
                                        <p:cTn id="31" dur="750" fill="hold"/>
                                        <p:tgtEl>
                                          <p:spTgt spid="15"/>
                                        </p:tgtEl>
                                        <p:attrNameLst>
                                          <p:attrName>ppt_h</p:attrName>
                                        </p:attrNameLst>
                                      </p:cBhvr>
                                      <p:tavLst>
                                        <p:tav tm="0">
                                          <p:val>
                                            <p:fltVal val="0"/>
                                          </p:val>
                                        </p:tav>
                                        <p:tav tm="100000">
                                          <p:val>
                                            <p:strVal val="#ppt_h"/>
                                          </p:val>
                                        </p:tav>
                                      </p:tavLst>
                                    </p:anim>
                                    <p:anim calcmode="lin" valueType="num">
                                      <p:cBhvr>
                                        <p:cTn id="32" dur="750" fill="hold"/>
                                        <p:tgtEl>
                                          <p:spTgt spid="15"/>
                                        </p:tgtEl>
                                        <p:attrNameLst>
                                          <p:attrName>style.rotation</p:attrName>
                                        </p:attrNameLst>
                                      </p:cBhvr>
                                      <p:tavLst>
                                        <p:tav tm="0">
                                          <p:val>
                                            <p:fltVal val="90"/>
                                          </p:val>
                                        </p:tav>
                                        <p:tav tm="100000">
                                          <p:val>
                                            <p:fltVal val="0"/>
                                          </p:val>
                                        </p:tav>
                                      </p:tavLst>
                                    </p:anim>
                                    <p:animEffect transition="in" filter="fade">
                                      <p:cBhvr>
                                        <p:cTn id="33" dur="750"/>
                                        <p:tgtEl>
                                          <p:spTgt spid="15"/>
                                        </p:tgtEl>
                                      </p:cBhvr>
                                    </p:animEffect>
                                  </p:childTnLst>
                                </p:cTn>
                              </p:par>
                            </p:childTnLst>
                          </p:cTn>
                        </p:par>
                        <p:par>
                          <p:cTn id="34" fill="hold">
                            <p:stCondLst>
                              <p:cond delay="2250"/>
                            </p:stCondLst>
                            <p:childTnLst>
                              <p:par>
                                <p:cTn id="35" presetID="16" presetClass="entr" presetSubtype="42"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outHorizontal)">
                                      <p:cBhvr>
                                        <p:cTn id="37" dur="500"/>
                                        <p:tgtEl>
                                          <p:spTgt spid="43"/>
                                        </p:tgtEl>
                                      </p:cBhvr>
                                    </p:animEffect>
                                  </p:childTnLst>
                                </p:cTn>
                              </p:par>
                              <p:par>
                                <p:cTn id="38" presetID="22" presetClass="entr" presetSubtype="1"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750"/>
                                        <p:tgtEl>
                                          <p:spTgt spid="46"/>
                                        </p:tgtEl>
                                      </p:cBhvr>
                                    </p:animEffect>
                                  </p:childTnLst>
                                </p:cTn>
                              </p:par>
                            </p:childTnLst>
                          </p:cTn>
                        </p:par>
                        <p:par>
                          <p:cTn id="41" fill="hold">
                            <p:stCondLst>
                              <p:cond delay="3000"/>
                            </p:stCondLst>
                            <p:childTnLst>
                              <p:par>
                                <p:cTn id="42" presetID="16" presetClass="entr" presetSubtype="42"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barn(outHorizontal)">
                                      <p:cBhvr>
                                        <p:cTn id="44" dur="500"/>
                                        <p:tgtEl>
                                          <p:spTgt spid="44"/>
                                        </p:tgtEl>
                                      </p:cBhvr>
                                    </p:animEffect>
                                  </p:childTnLst>
                                </p:cTn>
                              </p:par>
                              <p:par>
                                <p:cTn id="45" presetID="22" presetClass="entr" presetSubtype="1"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up)">
                                      <p:cBhvr>
                                        <p:cTn id="47" dur="750"/>
                                        <p:tgtEl>
                                          <p:spTgt spid="50"/>
                                        </p:tgtEl>
                                      </p:cBhvr>
                                    </p:animEffect>
                                  </p:childTnLst>
                                </p:cTn>
                              </p:par>
                            </p:childTnLst>
                          </p:cTn>
                        </p:par>
                        <p:par>
                          <p:cTn id="48" fill="hold">
                            <p:stCondLst>
                              <p:cond delay="3750"/>
                            </p:stCondLst>
                            <p:childTnLst>
                              <p:par>
                                <p:cTn id="49" presetID="16" presetClass="entr" presetSubtype="42"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Effect transition="in" filter="barn(outHorizontal)">
                                      <p:cBhvr>
                                        <p:cTn id="51" dur="500"/>
                                        <p:tgtEl>
                                          <p:spTgt spid="45"/>
                                        </p:tgtEl>
                                      </p:cBhvr>
                                    </p:animEffect>
                                  </p:childTnLst>
                                </p:cTn>
                              </p:par>
                              <p:par>
                                <p:cTn id="52" presetID="22" presetClass="entr" presetSubtype="1"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up)">
                                      <p:cBhvr>
                                        <p:cTn id="54"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3" grpId="0" animBg="1"/>
      <p:bldP spid="44" grpId="0" animBg="1"/>
      <p:bldP spid="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5" name="TextBox 24"/>
          <p:cNvSpPr txBox="1"/>
          <p:nvPr/>
        </p:nvSpPr>
        <p:spPr>
          <a:xfrm>
            <a:off x="1108151" y="1077500"/>
            <a:ext cx="1951568" cy="461665"/>
          </a:xfrm>
          <a:prstGeom prst="homePlate">
            <a:avLst/>
          </a:prstGeom>
          <a:solidFill>
            <a:schemeClr val="accent4"/>
          </a:solidFill>
        </p:spPr>
        <p:txBody>
          <a:bodyPr wrap="square" rtlCol="0">
            <a:spAutoFit/>
          </a:bodyPr>
          <a:lstStyle/>
          <a:p>
            <a:pPr algn="ctr"/>
            <a:r>
              <a:rPr lang="zh-CN" altLang="en-US" sz="2400" b="1" dirty="0" smtClean="0">
                <a:solidFill>
                  <a:schemeClr val="bg1"/>
                </a:solidFill>
                <a:effectLst>
                  <a:outerShdw blurRad="50800" dist="38100" dir="5400000" algn="t" rotWithShape="0">
                    <a:prstClr val="black">
                      <a:alpha val="40000"/>
                    </a:prstClr>
                  </a:outerShdw>
                </a:effectLst>
              </a:rPr>
              <a:t>课堂实施</a:t>
            </a:r>
            <a:r>
              <a:rPr lang="en-US" altLang="zh-CN" sz="2400" b="1" dirty="0" smtClean="0">
                <a:solidFill>
                  <a:schemeClr val="bg1"/>
                </a:solidFill>
                <a:effectLst>
                  <a:outerShdw blurRad="50800" dist="38100" dir="5400000" algn="t" rotWithShape="0">
                    <a:prstClr val="black">
                      <a:alpha val="40000"/>
                    </a:prstClr>
                  </a:outerShdw>
                </a:effectLst>
              </a:rPr>
              <a:t>1</a:t>
            </a:r>
            <a:endParaRPr lang="zh-CN" altLang="en-US" sz="2400" b="1" dirty="0">
              <a:solidFill>
                <a:schemeClr val="bg1"/>
              </a:solidFill>
              <a:effectLst>
                <a:outerShdw blurRad="50800" dist="38100" dir="5400000" algn="t" rotWithShape="0">
                  <a:prstClr val="black">
                    <a:alpha val="40000"/>
                  </a:prstClr>
                </a:outerShdw>
              </a:effectLst>
            </a:endParaRPr>
          </a:p>
        </p:txBody>
      </p:sp>
      <p:grpSp>
        <p:nvGrpSpPr>
          <p:cNvPr id="49" name="组合 48"/>
          <p:cNvGrpSpPr/>
          <p:nvPr/>
        </p:nvGrpSpPr>
        <p:grpSpPr>
          <a:xfrm>
            <a:off x="395536" y="836712"/>
            <a:ext cx="852038" cy="852038"/>
            <a:chOff x="547017" y="729528"/>
            <a:chExt cx="852038" cy="852038"/>
          </a:xfrm>
        </p:grpSpPr>
        <p:grpSp>
          <p:nvGrpSpPr>
            <p:cNvPr id="30" name="组合 29"/>
            <p:cNvGrpSpPr/>
            <p:nvPr/>
          </p:nvGrpSpPr>
          <p:grpSpPr>
            <a:xfrm>
              <a:off x="547017" y="729528"/>
              <a:ext cx="852038" cy="852038"/>
              <a:chOff x="2755075" y="3174904"/>
              <a:chExt cx="1773382" cy="1773382"/>
            </a:xfrm>
            <a:effectLst/>
          </p:grpSpPr>
          <p:sp>
            <p:nvSpPr>
              <p:cNvPr id="36" name="椭圆 3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7" name="椭圆 3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grpSp>
          <p:nvGrpSpPr>
            <p:cNvPr id="39" name="组合 38"/>
            <p:cNvGrpSpPr/>
            <p:nvPr/>
          </p:nvGrpSpPr>
          <p:grpSpPr>
            <a:xfrm>
              <a:off x="780039" y="1015927"/>
              <a:ext cx="385993" cy="353070"/>
              <a:chOff x="568325" y="4538663"/>
              <a:chExt cx="539750" cy="493713"/>
            </a:xfrm>
            <a:solidFill>
              <a:schemeClr val="accent6"/>
            </a:solidFill>
          </p:grpSpPr>
          <p:sp>
            <p:nvSpPr>
              <p:cNvPr id="4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cxnSp>
        <p:nvCxnSpPr>
          <p:cNvPr id="44" name="直接连接符 43"/>
          <p:cNvCxnSpPr/>
          <p:nvPr/>
        </p:nvCxnSpPr>
        <p:spPr>
          <a:xfrm>
            <a:off x="0" y="6031253"/>
            <a:ext cx="9144000" cy="0"/>
          </a:xfrm>
          <a:prstGeom prst="line">
            <a:avLst/>
          </a:prstGeom>
          <a:ln w="19050">
            <a:solidFill>
              <a:srgbClr val="C0C0C0"/>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79199" y="5846183"/>
            <a:ext cx="313682" cy="313795"/>
          </a:xfrm>
          <a:prstGeom prst="ellipse">
            <a:avLst/>
          </a:prstGeom>
          <a:solidFill>
            <a:schemeClr val="bg1"/>
          </a:solidFill>
          <a:ln w="38100">
            <a:solidFill>
              <a:schemeClr val="accent2"/>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1419610" y="1934534"/>
            <a:ext cx="1777531" cy="3722263"/>
            <a:chOff x="1115616" y="1077584"/>
            <a:chExt cx="1224136" cy="2562492"/>
          </a:xfrm>
        </p:grpSpPr>
        <p:sp>
          <p:nvSpPr>
            <p:cNvPr id="47" name="任意多边形 4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圆角矩形 47"/>
            <p:cNvSpPr/>
            <p:nvPr/>
          </p:nvSpPr>
          <p:spPr>
            <a:xfrm>
              <a:off x="1259632" y="1216298"/>
              <a:ext cx="936104" cy="2088232"/>
            </a:xfrm>
            <a:prstGeom prst="roundRect">
              <a:avLst>
                <a:gd name="adj" fmla="val 14632"/>
              </a:avLst>
            </a:prstGeom>
            <a:solidFill>
              <a:schemeClr val="accent2"/>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0" name="矩形 4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accent2"/>
                  </a:solidFill>
                  <a:latin typeface="微软雅黑" panose="020B0503020204020204" pitchFamily="34" charset="-122"/>
                  <a:ea typeface="微软雅黑" panose="020B0503020204020204" pitchFamily="34" charset="-122"/>
                </a:rPr>
                <a:t>第一阶段</a:t>
              </a:r>
            </a:p>
          </p:txBody>
        </p:sp>
        <p:sp>
          <p:nvSpPr>
            <p:cNvPr id="51" name="文本框 16"/>
            <p:cNvSpPr txBox="1"/>
            <p:nvPr/>
          </p:nvSpPr>
          <p:spPr>
            <a:xfrm>
              <a:off x="1368152" y="1253361"/>
              <a:ext cx="683569" cy="444949"/>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52" name="文本框 17"/>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53" name="椭圆 52"/>
          <p:cNvSpPr/>
          <p:nvPr/>
        </p:nvSpPr>
        <p:spPr>
          <a:xfrm>
            <a:off x="4523629" y="5846183"/>
            <a:ext cx="313682" cy="313795"/>
          </a:xfrm>
          <a:prstGeom prst="ellipse">
            <a:avLst/>
          </a:prstGeom>
          <a:solidFill>
            <a:schemeClr val="bg1"/>
          </a:solidFill>
          <a:ln w="38100">
            <a:solidFill>
              <a:schemeClr val="accent3"/>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764043" y="1934534"/>
            <a:ext cx="1777531" cy="3722263"/>
            <a:chOff x="1115616" y="1077584"/>
            <a:chExt cx="1224136" cy="2562492"/>
          </a:xfrm>
        </p:grpSpPr>
        <p:sp>
          <p:nvSpPr>
            <p:cNvPr id="55" name="任意多边形 54"/>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圆角矩形 55"/>
            <p:cNvSpPr/>
            <p:nvPr/>
          </p:nvSpPr>
          <p:spPr>
            <a:xfrm>
              <a:off x="1259632" y="1216298"/>
              <a:ext cx="936104" cy="2088232"/>
            </a:xfrm>
            <a:prstGeom prst="roundRect">
              <a:avLst>
                <a:gd name="adj" fmla="val 14632"/>
              </a:avLst>
            </a:prstGeom>
            <a:solidFill>
              <a:schemeClr val="accent3"/>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7" name="矩形 56"/>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accent3"/>
                  </a:solidFill>
                  <a:latin typeface="微软雅黑" panose="020B0503020204020204" pitchFamily="34" charset="-122"/>
                  <a:ea typeface="微软雅黑" panose="020B0503020204020204" pitchFamily="34" charset="-122"/>
                </a:rPr>
                <a:t>第二阶段</a:t>
              </a:r>
            </a:p>
          </p:txBody>
        </p:sp>
        <p:sp>
          <p:nvSpPr>
            <p:cNvPr id="58" name="文本框 24"/>
            <p:cNvSpPr txBox="1"/>
            <p:nvPr/>
          </p:nvSpPr>
          <p:spPr>
            <a:xfrm>
              <a:off x="1368152" y="1253361"/>
              <a:ext cx="683569" cy="444949"/>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59" name="文本框 25"/>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
        <p:nvSpPr>
          <p:cNvPr id="60" name="椭圆 59"/>
          <p:cNvSpPr/>
          <p:nvPr/>
        </p:nvSpPr>
        <p:spPr>
          <a:xfrm>
            <a:off x="6868062" y="5846183"/>
            <a:ext cx="313682" cy="313795"/>
          </a:xfrm>
          <a:prstGeom prst="ellipse">
            <a:avLst/>
          </a:prstGeom>
          <a:solidFill>
            <a:schemeClr val="bg1"/>
          </a:solidFill>
          <a:ln w="38100">
            <a:solidFill>
              <a:schemeClr val="accent6"/>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61" name="组合 60"/>
          <p:cNvGrpSpPr/>
          <p:nvPr/>
        </p:nvGrpSpPr>
        <p:grpSpPr>
          <a:xfrm>
            <a:off x="6108476" y="1934534"/>
            <a:ext cx="1777531" cy="3722263"/>
            <a:chOff x="1115616" y="1077584"/>
            <a:chExt cx="1224136" cy="2562492"/>
          </a:xfrm>
        </p:grpSpPr>
        <p:sp>
          <p:nvSpPr>
            <p:cNvPr id="62" name="任意多边形 61"/>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3" name="圆角矩形 62"/>
            <p:cNvSpPr/>
            <p:nvPr/>
          </p:nvSpPr>
          <p:spPr>
            <a:xfrm>
              <a:off x="1259632" y="1216298"/>
              <a:ext cx="936104" cy="2088232"/>
            </a:xfrm>
            <a:prstGeom prst="roundRect">
              <a:avLst>
                <a:gd name="adj" fmla="val 14632"/>
              </a:avLst>
            </a:prstGeom>
            <a:solidFill>
              <a:schemeClr val="accent6"/>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矩形 63"/>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accent4"/>
                  </a:solidFill>
                  <a:latin typeface="微软雅黑" panose="020B0503020204020204" pitchFamily="34" charset="-122"/>
                  <a:ea typeface="微软雅黑" panose="020B0503020204020204" pitchFamily="34" charset="-122"/>
                </a:rPr>
                <a:t>第三阶段</a:t>
              </a:r>
            </a:p>
          </p:txBody>
        </p:sp>
        <p:sp>
          <p:nvSpPr>
            <p:cNvPr id="65" name="文本框 31"/>
            <p:cNvSpPr txBox="1"/>
            <p:nvPr/>
          </p:nvSpPr>
          <p:spPr>
            <a:xfrm>
              <a:off x="1368152" y="1253361"/>
              <a:ext cx="683569" cy="444949"/>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添加标题</a:t>
              </a:r>
            </a:p>
          </p:txBody>
        </p:sp>
        <p:sp>
          <p:nvSpPr>
            <p:cNvPr id="66" name="文本框 32"/>
            <p:cNvSpPr txBox="1"/>
            <p:nvPr/>
          </p:nvSpPr>
          <p:spPr>
            <a:xfrm>
              <a:off x="1257000" y="2214035"/>
              <a:ext cx="938732" cy="1102034"/>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单击此处添加文本，单击此处添加文本</a:t>
              </a:r>
            </a:p>
          </p:txBody>
        </p:sp>
      </p:grpSp>
    </p:spTree>
    <p:extLst>
      <p:ext uri="{BB962C8B-B14F-4D97-AF65-F5344CB8AC3E}">
        <p14:creationId xmlns:p14="http://schemas.microsoft.com/office/powerpoint/2010/main" val="1653808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anim calcmode="lin" valueType="num">
                                      <p:cBhvr>
                                        <p:cTn id="12" dur="500" fill="hold"/>
                                        <p:tgtEl>
                                          <p:spTgt spid="45"/>
                                        </p:tgtEl>
                                        <p:attrNameLst>
                                          <p:attrName>ppt_x</p:attrName>
                                        </p:attrNameLst>
                                      </p:cBhvr>
                                      <p:tavLst>
                                        <p:tav tm="0">
                                          <p:val>
                                            <p:strVal val="#ppt_x"/>
                                          </p:val>
                                        </p:tav>
                                        <p:tav tm="100000">
                                          <p:val>
                                            <p:strVal val="#ppt_x"/>
                                          </p:val>
                                        </p:tav>
                                      </p:tavLst>
                                    </p:anim>
                                    <p:anim calcmode="lin" valueType="num">
                                      <p:cBhvr>
                                        <p:cTn id="13" dur="500" fill="hold"/>
                                        <p:tgtEl>
                                          <p:spTgt spid="45"/>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anim calcmode="lin" valueType="num">
                                      <p:cBhvr>
                                        <p:cTn id="17" dur="500" fill="hold"/>
                                        <p:tgtEl>
                                          <p:spTgt spid="46"/>
                                        </p:tgtEl>
                                        <p:attrNameLst>
                                          <p:attrName>ppt_x</p:attrName>
                                        </p:attrNameLst>
                                      </p:cBhvr>
                                      <p:tavLst>
                                        <p:tav tm="0">
                                          <p:val>
                                            <p:strVal val="#ppt_x"/>
                                          </p:val>
                                        </p:tav>
                                        <p:tav tm="100000">
                                          <p:val>
                                            <p:strVal val="#ppt_x"/>
                                          </p:val>
                                        </p:tav>
                                      </p:tavLst>
                                    </p:anim>
                                    <p:anim calcmode="lin" valueType="num">
                                      <p:cBhvr>
                                        <p:cTn id="18" dur="500" fill="hold"/>
                                        <p:tgtEl>
                                          <p:spTgt spid="4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30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3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strVal val="#ppt_x"/>
                                          </p:val>
                                        </p:tav>
                                        <p:tav tm="100000">
                                          <p:val>
                                            <p:strVal val="#ppt_x"/>
                                          </p:val>
                                        </p:tav>
                                      </p:tavLst>
                                    </p:anim>
                                    <p:anim calcmode="lin" valueType="num">
                                      <p:cBhvr>
                                        <p:cTn id="28" dur="500" fill="hold"/>
                                        <p:tgtEl>
                                          <p:spTgt spid="5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anim calcmode="lin" valueType="num">
                                      <p:cBhvr>
                                        <p:cTn id="32" dur="500" fill="hold"/>
                                        <p:tgtEl>
                                          <p:spTgt spid="60"/>
                                        </p:tgtEl>
                                        <p:attrNameLst>
                                          <p:attrName>ppt_x</p:attrName>
                                        </p:attrNameLst>
                                      </p:cBhvr>
                                      <p:tavLst>
                                        <p:tav tm="0">
                                          <p:val>
                                            <p:strVal val="#ppt_x"/>
                                          </p:val>
                                        </p:tav>
                                        <p:tav tm="100000">
                                          <p:val>
                                            <p:strVal val="#ppt_x"/>
                                          </p:val>
                                        </p:tav>
                                      </p:tavLst>
                                    </p:anim>
                                    <p:anim calcmode="lin" valueType="num">
                                      <p:cBhvr>
                                        <p:cTn id="33" dur="500" fill="hold"/>
                                        <p:tgtEl>
                                          <p:spTgt spid="60"/>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60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strVal val="#ppt_x"/>
                                          </p:val>
                                        </p:tav>
                                        <p:tav tm="100000">
                                          <p:val>
                                            <p:strVal val="#ppt_x"/>
                                          </p:val>
                                        </p:tav>
                                      </p:tavLst>
                                    </p:anim>
                                    <p:anim calcmode="lin" valueType="num">
                                      <p:cBhvr>
                                        <p:cTn id="38"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53" grpId="0" animBg="1"/>
      <p:bldP spid="6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5" name="TextBox 24"/>
          <p:cNvSpPr txBox="1"/>
          <p:nvPr/>
        </p:nvSpPr>
        <p:spPr>
          <a:xfrm>
            <a:off x="1108151" y="1077500"/>
            <a:ext cx="1951568" cy="461665"/>
          </a:xfrm>
          <a:prstGeom prst="homePlate">
            <a:avLst/>
          </a:prstGeom>
          <a:solidFill>
            <a:schemeClr val="accent4"/>
          </a:solidFill>
        </p:spPr>
        <p:txBody>
          <a:bodyPr wrap="square" rtlCol="0">
            <a:spAutoFit/>
          </a:bodyPr>
          <a:lstStyle/>
          <a:p>
            <a:pPr algn="ctr"/>
            <a:r>
              <a:rPr lang="zh-CN" altLang="en-US" sz="2400" b="1" dirty="0" smtClean="0">
                <a:solidFill>
                  <a:schemeClr val="bg1"/>
                </a:solidFill>
                <a:effectLst>
                  <a:outerShdw blurRad="50800" dist="38100" dir="5400000" algn="t" rotWithShape="0">
                    <a:prstClr val="black">
                      <a:alpha val="40000"/>
                    </a:prstClr>
                  </a:outerShdw>
                </a:effectLst>
              </a:rPr>
              <a:t>课堂实施</a:t>
            </a:r>
            <a:r>
              <a:rPr lang="en-US" altLang="zh-CN" sz="2400" b="1" dirty="0" smtClean="0">
                <a:solidFill>
                  <a:schemeClr val="bg1"/>
                </a:solidFill>
                <a:effectLst>
                  <a:outerShdw blurRad="50800" dist="38100" dir="5400000" algn="t" rotWithShape="0">
                    <a:prstClr val="black">
                      <a:alpha val="40000"/>
                    </a:prstClr>
                  </a:outerShdw>
                </a:effectLst>
              </a:rPr>
              <a:t>1</a:t>
            </a:r>
            <a:endParaRPr lang="zh-CN" altLang="en-US" sz="2400" b="1" dirty="0">
              <a:solidFill>
                <a:schemeClr val="bg1"/>
              </a:solidFill>
              <a:effectLst>
                <a:outerShdw blurRad="50800" dist="38100" dir="5400000" algn="t" rotWithShape="0">
                  <a:prstClr val="black">
                    <a:alpha val="40000"/>
                  </a:prstClr>
                </a:outerShdw>
              </a:effectLst>
            </a:endParaRPr>
          </a:p>
        </p:txBody>
      </p:sp>
      <p:grpSp>
        <p:nvGrpSpPr>
          <p:cNvPr id="49" name="组合 48"/>
          <p:cNvGrpSpPr/>
          <p:nvPr/>
        </p:nvGrpSpPr>
        <p:grpSpPr>
          <a:xfrm>
            <a:off x="395536" y="836712"/>
            <a:ext cx="852038" cy="852038"/>
            <a:chOff x="547017" y="729528"/>
            <a:chExt cx="852038" cy="852038"/>
          </a:xfrm>
        </p:grpSpPr>
        <p:grpSp>
          <p:nvGrpSpPr>
            <p:cNvPr id="30" name="组合 29"/>
            <p:cNvGrpSpPr/>
            <p:nvPr/>
          </p:nvGrpSpPr>
          <p:grpSpPr>
            <a:xfrm>
              <a:off x="547017" y="729528"/>
              <a:ext cx="852038" cy="852038"/>
              <a:chOff x="2755075" y="3174904"/>
              <a:chExt cx="1773382" cy="1773382"/>
            </a:xfrm>
            <a:effectLst/>
          </p:grpSpPr>
          <p:sp>
            <p:nvSpPr>
              <p:cNvPr id="36" name="椭圆 3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7" name="椭圆 3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grpSp>
          <p:nvGrpSpPr>
            <p:cNvPr id="39" name="组合 38"/>
            <p:cNvGrpSpPr/>
            <p:nvPr/>
          </p:nvGrpSpPr>
          <p:grpSpPr>
            <a:xfrm>
              <a:off x="780039" y="1015927"/>
              <a:ext cx="385993" cy="353070"/>
              <a:chOff x="568325" y="4538663"/>
              <a:chExt cx="539750" cy="493713"/>
            </a:xfrm>
            <a:solidFill>
              <a:schemeClr val="accent6"/>
            </a:solidFill>
          </p:grpSpPr>
          <p:sp>
            <p:nvSpPr>
              <p:cNvPr id="4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24" name="MH_Other_2"/>
          <p:cNvSpPr/>
          <p:nvPr>
            <p:custDataLst>
              <p:tags r:id="rId1"/>
            </p:custDataLst>
          </p:nvPr>
        </p:nvSpPr>
        <p:spPr bwMode="auto">
          <a:xfrm>
            <a:off x="6162293" y="1771035"/>
            <a:ext cx="1174647" cy="4761239"/>
          </a:xfrm>
          <a:custGeom>
            <a:avLst/>
            <a:gdLst>
              <a:gd name="connsiteX0" fmla="*/ 0 w 1367966"/>
              <a:gd name="connsiteY0" fmla="*/ 0 h 5544824"/>
              <a:gd name="connsiteX1" fmla="*/ 1367966 w 1367966"/>
              <a:gd name="connsiteY1" fmla="*/ 151078 h 5544824"/>
              <a:gd name="connsiteX2" fmla="*/ 1367966 w 1367966"/>
              <a:gd name="connsiteY2" fmla="*/ 5495894 h 5544824"/>
              <a:gd name="connsiteX3" fmla="*/ 37914 w 1367966"/>
              <a:gd name="connsiteY3" fmla="*/ 5544824 h 5544824"/>
              <a:gd name="connsiteX0" fmla="*/ 0 w 1367966"/>
              <a:gd name="connsiteY0" fmla="*/ 0 h 5544824"/>
              <a:gd name="connsiteX1" fmla="*/ 1367966 w 1367966"/>
              <a:gd name="connsiteY1" fmla="*/ 151078 h 5544824"/>
              <a:gd name="connsiteX2" fmla="*/ 1358441 w 1367966"/>
              <a:gd name="connsiteY2" fmla="*/ 5476844 h 5544824"/>
              <a:gd name="connsiteX3" fmla="*/ 37914 w 1367966"/>
              <a:gd name="connsiteY3" fmla="*/ 5544824 h 5544824"/>
              <a:gd name="connsiteX4" fmla="*/ 0 w 1367966"/>
              <a:gd name="connsiteY4" fmla="*/ 0 h 5544824"/>
              <a:gd name="connsiteX0" fmla="*/ 0 w 1367966"/>
              <a:gd name="connsiteY0" fmla="*/ 0 h 5544824"/>
              <a:gd name="connsiteX1" fmla="*/ 1367966 w 1367966"/>
              <a:gd name="connsiteY1" fmla="*/ 151078 h 5544824"/>
              <a:gd name="connsiteX2" fmla="*/ 1367966 w 1367966"/>
              <a:gd name="connsiteY2" fmla="*/ 5476844 h 5544824"/>
              <a:gd name="connsiteX3" fmla="*/ 37914 w 1367966"/>
              <a:gd name="connsiteY3" fmla="*/ 5544824 h 5544824"/>
              <a:gd name="connsiteX4" fmla="*/ 0 w 1367966"/>
              <a:gd name="connsiteY4" fmla="*/ 0 h 5544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7966" h="5544824">
                <a:moveTo>
                  <a:pt x="0" y="0"/>
                </a:moveTo>
                <a:lnTo>
                  <a:pt x="1367966" y="151078"/>
                </a:lnTo>
                <a:lnTo>
                  <a:pt x="1367966" y="5476844"/>
                </a:lnTo>
                <a:lnTo>
                  <a:pt x="37914" y="5544824"/>
                </a:lnTo>
                <a:lnTo>
                  <a:pt x="0" y="0"/>
                </a:lnTo>
                <a:close/>
              </a:path>
            </a:pathLst>
          </a:custGeom>
          <a:solidFill>
            <a:schemeClr val="accent4"/>
          </a:soli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grpSp>
        <p:nvGrpSpPr>
          <p:cNvPr id="6" name="组合 5"/>
          <p:cNvGrpSpPr/>
          <p:nvPr/>
        </p:nvGrpSpPr>
        <p:grpSpPr>
          <a:xfrm>
            <a:off x="4624812" y="4623343"/>
            <a:ext cx="2149456" cy="2012020"/>
            <a:chOff x="4624812" y="4623343"/>
            <a:chExt cx="2149456" cy="2012020"/>
          </a:xfrm>
        </p:grpSpPr>
        <p:sp>
          <p:nvSpPr>
            <p:cNvPr id="26" name="MH_Other_3"/>
            <p:cNvSpPr/>
            <p:nvPr>
              <p:custDataLst>
                <p:tags r:id="rId8"/>
              </p:custDataLst>
            </p:nvPr>
          </p:nvSpPr>
          <p:spPr bwMode="auto">
            <a:xfrm>
              <a:off x="4624812" y="4623343"/>
              <a:ext cx="2149456" cy="2012020"/>
            </a:xfrm>
            <a:custGeom>
              <a:avLst/>
              <a:gdLst>
                <a:gd name="connsiteX0" fmla="*/ 0 w 3019425"/>
                <a:gd name="connsiteY0" fmla="*/ 0 h 2343150"/>
                <a:gd name="connsiteX1" fmla="*/ 0 w 3019425"/>
                <a:gd name="connsiteY1" fmla="*/ 2343150 h 2343150"/>
                <a:gd name="connsiteX2" fmla="*/ 3000375 w 3019425"/>
                <a:gd name="connsiteY2" fmla="*/ 2181225 h 2343150"/>
                <a:gd name="connsiteX3" fmla="*/ 3019425 w 3019425"/>
                <a:gd name="connsiteY3" fmla="*/ 66675 h 2343150"/>
                <a:gd name="connsiteX4" fmla="*/ 0 w 3019425"/>
                <a:gd name="connsiteY4" fmla="*/ 0 h 2343150"/>
                <a:gd name="connsiteX0" fmla="*/ 0 w 3019425"/>
                <a:gd name="connsiteY0" fmla="*/ 0 h 2343150"/>
                <a:gd name="connsiteX1" fmla="*/ 0 w 3019425"/>
                <a:gd name="connsiteY1" fmla="*/ 2343150 h 2343150"/>
                <a:gd name="connsiteX2" fmla="*/ 3000375 w 3019425"/>
                <a:gd name="connsiteY2" fmla="*/ 2181225 h 2343150"/>
                <a:gd name="connsiteX3" fmla="*/ 3019425 w 3019425"/>
                <a:gd name="connsiteY3" fmla="*/ 133350 h 2343150"/>
                <a:gd name="connsiteX4" fmla="*/ 0 w 3019425"/>
                <a:gd name="connsiteY4" fmla="*/ 0 h 2343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9425" h="2343150">
                  <a:moveTo>
                    <a:pt x="0" y="0"/>
                  </a:moveTo>
                  <a:lnTo>
                    <a:pt x="0" y="2343150"/>
                  </a:lnTo>
                  <a:lnTo>
                    <a:pt x="3000375" y="2181225"/>
                  </a:lnTo>
                  <a:lnTo>
                    <a:pt x="3019425" y="133350"/>
                  </a:lnTo>
                  <a:lnTo>
                    <a:pt x="0" y="0"/>
                  </a:lnTo>
                  <a:close/>
                </a:path>
              </a:pathLst>
            </a:custGeom>
            <a:solidFill>
              <a:schemeClr val="accent4"/>
            </a:soli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27" name="MH_Picture_3"/>
            <p:cNvSpPr/>
            <p:nvPr>
              <p:custDataLst>
                <p:tags r:id="rId9"/>
              </p:custDataLst>
            </p:nvPr>
          </p:nvSpPr>
          <p:spPr bwMode="auto">
            <a:xfrm>
              <a:off x="4722958" y="4729670"/>
              <a:ext cx="1971125" cy="1815725"/>
            </a:xfrm>
            <a:custGeom>
              <a:avLst/>
              <a:gdLst>
                <a:gd name="connsiteX0" fmla="*/ 0 w 2324100"/>
                <a:gd name="connsiteY0" fmla="*/ 0 h 2085975"/>
                <a:gd name="connsiteX1" fmla="*/ 2324100 w 2324100"/>
                <a:gd name="connsiteY1" fmla="*/ 95250 h 2085975"/>
                <a:gd name="connsiteX2" fmla="*/ 2324100 w 2324100"/>
                <a:gd name="connsiteY2" fmla="*/ 2028825 h 2085975"/>
                <a:gd name="connsiteX3" fmla="*/ 19050 w 2324100"/>
                <a:gd name="connsiteY3" fmla="*/ 2085975 h 2085975"/>
                <a:gd name="connsiteX4" fmla="*/ 0 w 2324100"/>
                <a:gd name="connsiteY4" fmla="*/ 0 h 2085975"/>
                <a:gd name="connsiteX0" fmla="*/ 0 w 2324100"/>
                <a:gd name="connsiteY0" fmla="*/ 0 h 2085975"/>
                <a:gd name="connsiteX1" fmla="*/ 2324100 w 2324100"/>
                <a:gd name="connsiteY1" fmla="*/ 95250 h 2085975"/>
                <a:gd name="connsiteX2" fmla="*/ 2314575 w 2324100"/>
                <a:gd name="connsiteY2" fmla="*/ 2009775 h 2085975"/>
                <a:gd name="connsiteX3" fmla="*/ 19050 w 2324100"/>
                <a:gd name="connsiteY3" fmla="*/ 2085975 h 2085975"/>
                <a:gd name="connsiteX4" fmla="*/ 0 w 2324100"/>
                <a:gd name="connsiteY4" fmla="*/ 0 h 2085975"/>
                <a:gd name="connsiteX0" fmla="*/ 0 w 2314575"/>
                <a:gd name="connsiteY0" fmla="*/ 0 h 2085975"/>
                <a:gd name="connsiteX1" fmla="*/ 2314575 w 2314575"/>
                <a:gd name="connsiteY1" fmla="*/ 104775 h 2085975"/>
                <a:gd name="connsiteX2" fmla="*/ 2314575 w 2314575"/>
                <a:gd name="connsiteY2" fmla="*/ 2009775 h 2085975"/>
                <a:gd name="connsiteX3" fmla="*/ 19050 w 2314575"/>
                <a:gd name="connsiteY3" fmla="*/ 2085975 h 2085975"/>
                <a:gd name="connsiteX4" fmla="*/ 0 w 2314575"/>
                <a:gd name="connsiteY4" fmla="*/ 0 h 2085975"/>
                <a:gd name="connsiteX0" fmla="*/ 0 w 2314575"/>
                <a:gd name="connsiteY0" fmla="*/ 0 h 2114550"/>
                <a:gd name="connsiteX1" fmla="*/ 2314575 w 2314575"/>
                <a:gd name="connsiteY1" fmla="*/ 104775 h 2114550"/>
                <a:gd name="connsiteX2" fmla="*/ 2314575 w 2314575"/>
                <a:gd name="connsiteY2" fmla="*/ 2009775 h 2114550"/>
                <a:gd name="connsiteX3" fmla="*/ 19050 w 2314575"/>
                <a:gd name="connsiteY3" fmla="*/ 2114550 h 2114550"/>
                <a:gd name="connsiteX4" fmla="*/ 0 w 2314575"/>
                <a:gd name="connsiteY4" fmla="*/ 0 h 2114550"/>
                <a:gd name="connsiteX0" fmla="*/ 0 w 2314575"/>
                <a:gd name="connsiteY0" fmla="*/ 0 h 2114550"/>
                <a:gd name="connsiteX1" fmla="*/ 2314575 w 2314575"/>
                <a:gd name="connsiteY1" fmla="*/ 104775 h 2114550"/>
                <a:gd name="connsiteX2" fmla="*/ 2314575 w 2314575"/>
                <a:gd name="connsiteY2" fmla="*/ 2009775 h 2114550"/>
                <a:gd name="connsiteX3" fmla="*/ 19050 w 2314575"/>
                <a:gd name="connsiteY3" fmla="*/ 2114550 h 2114550"/>
                <a:gd name="connsiteX4" fmla="*/ 0 w 2314575"/>
                <a:gd name="connsiteY4" fmla="*/ 0 h 2114550"/>
                <a:gd name="connsiteX0" fmla="*/ 0 w 2295525"/>
                <a:gd name="connsiteY0" fmla="*/ 0 h 2114550"/>
                <a:gd name="connsiteX1" fmla="*/ 2295525 w 2295525"/>
                <a:gd name="connsiteY1" fmla="*/ 104775 h 2114550"/>
                <a:gd name="connsiteX2" fmla="*/ 2295525 w 2295525"/>
                <a:gd name="connsiteY2" fmla="*/ 2009775 h 2114550"/>
                <a:gd name="connsiteX3" fmla="*/ 0 w 2295525"/>
                <a:gd name="connsiteY3" fmla="*/ 2114550 h 2114550"/>
                <a:gd name="connsiteX4" fmla="*/ 0 w 2295525"/>
                <a:gd name="connsiteY4" fmla="*/ 0 h 2114550"/>
                <a:gd name="connsiteX0" fmla="*/ 0 w 2295525"/>
                <a:gd name="connsiteY0" fmla="*/ 0 h 2114550"/>
                <a:gd name="connsiteX1" fmla="*/ 2295525 w 2295525"/>
                <a:gd name="connsiteY1" fmla="*/ 104775 h 2114550"/>
                <a:gd name="connsiteX2" fmla="*/ 2295525 w 2295525"/>
                <a:gd name="connsiteY2" fmla="*/ 1981200 h 2114550"/>
                <a:gd name="connsiteX3" fmla="*/ 0 w 2295525"/>
                <a:gd name="connsiteY3" fmla="*/ 2114550 h 2114550"/>
                <a:gd name="connsiteX4" fmla="*/ 0 w 2295525"/>
                <a:gd name="connsiteY4" fmla="*/ 0 h 2114550"/>
                <a:gd name="connsiteX0" fmla="*/ 0 w 2295525"/>
                <a:gd name="connsiteY0" fmla="*/ 0 h 2114550"/>
                <a:gd name="connsiteX1" fmla="*/ 2295525 w 2295525"/>
                <a:gd name="connsiteY1" fmla="*/ 104775 h 2114550"/>
                <a:gd name="connsiteX2" fmla="*/ 2295525 w 2295525"/>
                <a:gd name="connsiteY2" fmla="*/ 1962150 h 2114550"/>
                <a:gd name="connsiteX3" fmla="*/ 0 w 2295525"/>
                <a:gd name="connsiteY3" fmla="*/ 2114550 h 2114550"/>
                <a:gd name="connsiteX4" fmla="*/ 0 w 2295525"/>
                <a:gd name="connsiteY4" fmla="*/ 0 h 2114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525" h="2114550">
                  <a:moveTo>
                    <a:pt x="0" y="0"/>
                  </a:moveTo>
                  <a:lnTo>
                    <a:pt x="2295525" y="104775"/>
                  </a:lnTo>
                  <a:lnTo>
                    <a:pt x="2295525" y="1962150"/>
                  </a:lnTo>
                  <a:lnTo>
                    <a:pt x="0" y="2114550"/>
                  </a:lnTo>
                  <a:lnTo>
                    <a:pt x="0" y="0"/>
                  </a:lnTo>
                  <a:close/>
                </a:path>
              </a:pathLst>
            </a:custGeom>
            <a:blipFill dpi="0" rotWithShape="1">
              <a:blip r:embed="rId12">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grpSp>
      <p:grpSp>
        <p:nvGrpSpPr>
          <p:cNvPr id="4" name="组合 3"/>
          <p:cNvGrpSpPr/>
          <p:nvPr/>
        </p:nvGrpSpPr>
        <p:grpSpPr>
          <a:xfrm>
            <a:off x="4609128" y="1598782"/>
            <a:ext cx="2199420" cy="2141236"/>
            <a:chOff x="4609128" y="1598782"/>
            <a:chExt cx="2199420" cy="2141236"/>
          </a:xfrm>
        </p:grpSpPr>
        <p:sp>
          <p:nvSpPr>
            <p:cNvPr id="28" name="MH_Other_4"/>
            <p:cNvSpPr/>
            <p:nvPr>
              <p:custDataLst>
                <p:tags r:id="rId5"/>
              </p:custDataLst>
            </p:nvPr>
          </p:nvSpPr>
          <p:spPr bwMode="auto">
            <a:xfrm>
              <a:off x="6195169" y="3546449"/>
              <a:ext cx="599789" cy="193569"/>
            </a:xfrm>
            <a:custGeom>
              <a:avLst/>
              <a:gdLst>
                <a:gd name="connsiteX0" fmla="*/ 0 w 698500"/>
                <a:gd name="connsiteY0" fmla="*/ 0 h 187325"/>
                <a:gd name="connsiteX1" fmla="*/ 698500 w 698500"/>
                <a:gd name="connsiteY1" fmla="*/ 92075 h 187325"/>
                <a:gd name="connsiteX2" fmla="*/ 0 w 698500"/>
                <a:gd name="connsiteY2" fmla="*/ 187325 h 187325"/>
                <a:gd name="connsiteX3" fmla="*/ 0 w 698500"/>
                <a:gd name="connsiteY3" fmla="*/ 0 h 187325"/>
              </a:gdLst>
              <a:ahLst/>
              <a:cxnLst>
                <a:cxn ang="0">
                  <a:pos x="connsiteX0" y="connsiteY0"/>
                </a:cxn>
                <a:cxn ang="0">
                  <a:pos x="connsiteX1" y="connsiteY1"/>
                </a:cxn>
                <a:cxn ang="0">
                  <a:pos x="connsiteX2" y="connsiteY2"/>
                </a:cxn>
                <a:cxn ang="0">
                  <a:pos x="connsiteX3" y="connsiteY3"/>
                </a:cxn>
              </a:cxnLst>
              <a:rect l="l" t="t" r="r" b="b"/>
              <a:pathLst>
                <a:path w="698500" h="187325">
                  <a:moveTo>
                    <a:pt x="0" y="0"/>
                  </a:moveTo>
                  <a:lnTo>
                    <a:pt x="698500" y="92075"/>
                  </a:lnTo>
                  <a:lnTo>
                    <a:pt x="0" y="187325"/>
                  </a:lnTo>
                  <a:cubicBezTo>
                    <a:pt x="1058" y="123825"/>
                    <a:pt x="2117" y="60325"/>
                    <a:pt x="0" y="0"/>
                  </a:cubicBezTo>
                  <a:close/>
                </a:path>
              </a:pathLst>
            </a:custGeom>
            <a:gradFill flip="none" rotWithShape="1">
              <a:gsLst>
                <a:gs pos="10000">
                  <a:schemeClr val="tx1">
                    <a:lumMod val="50000"/>
                    <a:lumOff val="50000"/>
                  </a:schemeClr>
                </a:gs>
                <a:gs pos="100000">
                  <a:srgbClr val="D9D9D9">
                    <a:alpha val="0"/>
                  </a:srgbClr>
                </a:gs>
              </a:gsLst>
              <a:path path="circle">
                <a:fillToRect l="100000" t="100000"/>
              </a:path>
              <a:tileRect r="-100000" b="-100000"/>
            </a:gra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29" name="MH_Other_5"/>
            <p:cNvSpPr/>
            <p:nvPr>
              <p:custDataLst>
                <p:tags r:id="rId6"/>
              </p:custDataLst>
            </p:nvPr>
          </p:nvSpPr>
          <p:spPr bwMode="auto">
            <a:xfrm>
              <a:off x="4609128" y="1598782"/>
              <a:ext cx="2199420" cy="2034909"/>
            </a:xfrm>
            <a:custGeom>
              <a:avLst/>
              <a:gdLst>
                <a:gd name="connsiteX0" fmla="*/ 0 w 2561391"/>
                <a:gd name="connsiteY0" fmla="*/ 0 h 2369806"/>
                <a:gd name="connsiteX1" fmla="*/ 2561391 w 2561391"/>
                <a:gd name="connsiteY1" fmla="*/ 282879 h 2369806"/>
                <a:gd name="connsiteX2" fmla="*/ 2543647 w 2561391"/>
                <a:gd name="connsiteY2" fmla="*/ 2369806 h 2369806"/>
                <a:gd name="connsiteX3" fmla="*/ 6834 w 2561391"/>
                <a:gd name="connsiteY3" fmla="*/ 2046376 h 2369806"/>
                <a:gd name="connsiteX0" fmla="*/ 0 w 2561391"/>
                <a:gd name="connsiteY0" fmla="*/ 0 h 2369806"/>
                <a:gd name="connsiteX1" fmla="*/ 2561391 w 2561391"/>
                <a:gd name="connsiteY1" fmla="*/ 282879 h 2369806"/>
                <a:gd name="connsiteX2" fmla="*/ 2543647 w 2561391"/>
                <a:gd name="connsiteY2" fmla="*/ 2369806 h 2369806"/>
                <a:gd name="connsiteX3" fmla="*/ 6834 w 2561391"/>
                <a:gd name="connsiteY3" fmla="*/ 2099716 h 2369806"/>
                <a:gd name="connsiteX4" fmla="*/ 0 w 2561391"/>
                <a:gd name="connsiteY4" fmla="*/ 0 h 2369806"/>
                <a:gd name="connsiteX0" fmla="*/ 0 w 2561391"/>
                <a:gd name="connsiteY0" fmla="*/ 0 h 2369806"/>
                <a:gd name="connsiteX1" fmla="*/ 2561391 w 2561391"/>
                <a:gd name="connsiteY1" fmla="*/ 282879 h 2369806"/>
                <a:gd name="connsiteX2" fmla="*/ 2543647 w 2561391"/>
                <a:gd name="connsiteY2" fmla="*/ 2369806 h 2369806"/>
                <a:gd name="connsiteX3" fmla="*/ 6834 w 2561391"/>
                <a:gd name="connsiteY3" fmla="*/ 2130196 h 2369806"/>
                <a:gd name="connsiteX4" fmla="*/ 0 w 2561391"/>
                <a:gd name="connsiteY4" fmla="*/ 0 h 23698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1391" h="2369806">
                  <a:moveTo>
                    <a:pt x="0" y="0"/>
                  </a:moveTo>
                  <a:lnTo>
                    <a:pt x="2561391" y="282879"/>
                  </a:lnTo>
                  <a:lnTo>
                    <a:pt x="2543647" y="2369806"/>
                  </a:lnTo>
                  <a:lnTo>
                    <a:pt x="6834" y="2130196"/>
                  </a:lnTo>
                  <a:cubicBezTo>
                    <a:pt x="4556" y="1448071"/>
                    <a:pt x="2278" y="682125"/>
                    <a:pt x="0" y="0"/>
                  </a:cubicBezTo>
                  <a:close/>
                </a:path>
              </a:pathLst>
            </a:custGeom>
            <a:solidFill>
              <a:schemeClr val="accent4"/>
            </a:solidFill>
            <a:ln>
              <a:noFill/>
            </a:ln>
            <a:effectLst/>
          </p:spPr>
          <p:txBody>
            <a:bodyPr rtlCol="0" anchor="ctr"/>
            <a:lstStyle/>
            <a:p>
              <a:pPr algn="ctr" eaLnBrk="1" hangingPunct="1">
                <a:spcBef>
                  <a:spcPct val="0"/>
                </a:spcBef>
                <a:buFontTx/>
                <a:buNone/>
              </a:pPr>
              <a:endParaRPr lang="zh-CN" altLang="en-US" sz="1800">
                <a:solidFill>
                  <a:srgbClr val="D9D9D9"/>
                </a:solidFill>
              </a:endParaRPr>
            </a:p>
          </p:txBody>
        </p:sp>
        <p:sp>
          <p:nvSpPr>
            <p:cNvPr id="31" name="MH_Picture_1"/>
            <p:cNvSpPr/>
            <p:nvPr>
              <p:custDataLst>
                <p:tags r:id="rId7"/>
              </p:custDataLst>
            </p:nvPr>
          </p:nvSpPr>
          <p:spPr bwMode="auto">
            <a:xfrm>
              <a:off x="4713144" y="1713275"/>
              <a:ext cx="1992971" cy="1814090"/>
            </a:xfrm>
            <a:custGeom>
              <a:avLst/>
              <a:gdLst>
                <a:gd name="connsiteX0" fmla="*/ 0 w 2371725"/>
                <a:gd name="connsiteY0" fmla="*/ 0 h 2381250"/>
                <a:gd name="connsiteX1" fmla="*/ 28575 w 2371725"/>
                <a:gd name="connsiteY1" fmla="*/ 2114550 h 2381250"/>
                <a:gd name="connsiteX2" fmla="*/ 2371725 w 2371725"/>
                <a:gd name="connsiteY2" fmla="*/ 2381250 h 2381250"/>
                <a:gd name="connsiteX3" fmla="*/ 2362200 w 2371725"/>
                <a:gd name="connsiteY3" fmla="*/ 590550 h 2381250"/>
                <a:gd name="connsiteX4" fmla="*/ 0 w 2371725"/>
                <a:gd name="connsiteY4" fmla="*/ 0 h 2381250"/>
                <a:gd name="connsiteX0" fmla="*/ 0 w 2371725"/>
                <a:gd name="connsiteY0" fmla="*/ 0 h 2381250"/>
                <a:gd name="connsiteX1" fmla="*/ 19050 w 2371725"/>
                <a:gd name="connsiteY1" fmla="*/ 2114550 h 2381250"/>
                <a:gd name="connsiteX2" fmla="*/ 2371725 w 2371725"/>
                <a:gd name="connsiteY2" fmla="*/ 2381250 h 2381250"/>
                <a:gd name="connsiteX3" fmla="*/ 2362200 w 2371725"/>
                <a:gd name="connsiteY3" fmla="*/ 590550 h 2381250"/>
                <a:gd name="connsiteX4" fmla="*/ 0 w 2371725"/>
                <a:gd name="connsiteY4" fmla="*/ 0 h 2381250"/>
                <a:gd name="connsiteX0" fmla="*/ 0 w 2371725"/>
                <a:gd name="connsiteY0" fmla="*/ 0 h 2381250"/>
                <a:gd name="connsiteX1" fmla="*/ 9525 w 2371725"/>
                <a:gd name="connsiteY1" fmla="*/ 2105025 h 2381250"/>
                <a:gd name="connsiteX2" fmla="*/ 2371725 w 2371725"/>
                <a:gd name="connsiteY2" fmla="*/ 2381250 h 2381250"/>
                <a:gd name="connsiteX3" fmla="*/ 2362200 w 2371725"/>
                <a:gd name="connsiteY3" fmla="*/ 590550 h 2381250"/>
                <a:gd name="connsiteX4" fmla="*/ 0 w 2371725"/>
                <a:gd name="connsiteY4" fmla="*/ 0 h 2381250"/>
                <a:gd name="connsiteX0" fmla="*/ 0 w 2362200"/>
                <a:gd name="connsiteY0" fmla="*/ 0 h 2409825"/>
                <a:gd name="connsiteX1" fmla="*/ 9525 w 2362200"/>
                <a:gd name="connsiteY1" fmla="*/ 2105025 h 2409825"/>
                <a:gd name="connsiteX2" fmla="*/ 2352675 w 2362200"/>
                <a:gd name="connsiteY2" fmla="*/ 2409825 h 2409825"/>
                <a:gd name="connsiteX3" fmla="*/ 2362200 w 2362200"/>
                <a:gd name="connsiteY3" fmla="*/ 590550 h 2409825"/>
                <a:gd name="connsiteX4" fmla="*/ 0 w 2362200"/>
                <a:gd name="connsiteY4" fmla="*/ 0 h 2409825"/>
                <a:gd name="connsiteX0" fmla="*/ 0 w 2362200"/>
                <a:gd name="connsiteY0" fmla="*/ 0 h 2409825"/>
                <a:gd name="connsiteX1" fmla="*/ 9525 w 2362200"/>
                <a:gd name="connsiteY1" fmla="*/ 2105025 h 2409825"/>
                <a:gd name="connsiteX2" fmla="*/ 2352675 w 2362200"/>
                <a:gd name="connsiteY2" fmla="*/ 2409825 h 2409825"/>
                <a:gd name="connsiteX3" fmla="*/ 2362200 w 2362200"/>
                <a:gd name="connsiteY3" fmla="*/ 619125 h 2409825"/>
                <a:gd name="connsiteX4" fmla="*/ 0 w 2362200"/>
                <a:gd name="connsiteY4" fmla="*/ 0 h 2409825"/>
                <a:gd name="connsiteX0" fmla="*/ 0 w 2362200"/>
                <a:gd name="connsiteY0" fmla="*/ 0 h 2409825"/>
                <a:gd name="connsiteX1" fmla="*/ 9525 w 2362200"/>
                <a:gd name="connsiteY1" fmla="*/ 2105025 h 2409825"/>
                <a:gd name="connsiteX2" fmla="*/ 2352675 w 2362200"/>
                <a:gd name="connsiteY2" fmla="*/ 2409825 h 2409825"/>
                <a:gd name="connsiteX3" fmla="*/ 2362200 w 2362200"/>
                <a:gd name="connsiteY3" fmla="*/ 619125 h 2409825"/>
                <a:gd name="connsiteX4" fmla="*/ 0 w 2362200"/>
                <a:gd name="connsiteY4" fmla="*/ 0 h 2409825"/>
                <a:gd name="connsiteX0" fmla="*/ 0 w 2362200"/>
                <a:gd name="connsiteY0" fmla="*/ 0 h 2409825"/>
                <a:gd name="connsiteX1" fmla="*/ 9525 w 2362200"/>
                <a:gd name="connsiteY1" fmla="*/ 2105025 h 2409825"/>
                <a:gd name="connsiteX2" fmla="*/ 2352675 w 2362200"/>
                <a:gd name="connsiteY2" fmla="*/ 2409825 h 2409825"/>
                <a:gd name="connsiteX3" fmla="*/ 2362200 w 2362200"/>
                <a:gd name="connsiteY3" fmla="*/ 619125 h 2409825"/>
                <a:gd name="connsiteX4" fmla="*/ 0 w 2362200"/>
                <a:gd name="connsiteY4" fmla="*/ 0 h 2409825"/>
                <a:gd name="connsiteX0" fmla="*/ 0 w 2354445"/>
                <a:gd name="connsiteY0" fmla="*/ 0 h 2112645"/>
                <a:gd name="connsiteX1" fmla="*/ 1770 w 2354445"/>
                <a:gd name="connsiteY1" fmla="*/ 1807845 h 2112645"/>
                <a:gd name="connsiteX2" fmla="*/ 2344920 w 2354445"/>
                <a:gd name="connsiteY2" fmla="*/ 2112645 h 2112645"/>
                <a:gd name="connsiteX3" fmla="*/ 2354445 w 2354445"/>
                <a:gd name="connsiteY3" fmla="*/ 321945 h 2112645"/>
                <a:gd name="connsiteX4" fmla="*/ 0 w 2354445"/>
                <a:gd name="connsiteY4" fmla="*/ 0 h 2112645"/>
                <a:gd name="connsiteX0" fmla="*/ 0 w 2362200"/>
                <a:gd name="connsiteY0" fmla="*/ 0 h 2112645"/>
                <a:gd name="connsiteX1" fmla="*/ 1770 w 2362200"/>
                <a:gd name="connsiteY1" fmla="*/ 1807845 h 2112645"/>
                <a:gd name="connsiteX2" fmla="*/ 2344920 w 2362200"/>
                <a:gd name="connsiteY2" fmla="*/ 2112645 h 2112645"/>
                <a:gd name="connsiteX3" fmla="*/ 2362200 w 2362200"/>
                <a:gd name="connsiteY3" fmla="*/ 260985 h 2112645"/>
                <a:gd name="connsiteX4" fmla="*/ 0 w 2362200"/>
                <a:gd name="connsiteY4" fmla="*/ 0 h 2112645"/>
                <a:gd name="connsiteX0" fmla="*/ 0 w 2362200"/>
                <a:gd name="connsiteY0" fmla="*/ 0 h 2112645"/>
                <a:gd name="connsiteX1" fmla="*/ 9525 w 2362200"/>
                <a:gd name="connsiteY1" fmla="*/ 1914525 h 2112645"/>
                <a:gd name="connsiteX2" fmla="*/ 2344920 w 2362200"/>
                <a:gd name="connsiteY2" fmla="*/ 2112645 h 2112645"/>
                <a:gd name="connsiteX3" fmla="*/ 2362200 w 2362200"/>
                <a:gd name="connsiteY3" fmla="*/ 260985 h 2112645"/>
                <a:gd name="connsiteX4" fmla="*/ 0 w 2362200"/>
                <a:gd name="connsiteY4" fmla="*/ 0 h 2112645"/>
                <a:gd name="connsiteX0" fmla="*/ 0 w 2362200"/>
                <a:gd name="connsiteY0" fmla="*/ 0 h 2112645"/>
                <a:gd name="connsiteX1" fmla="*/ 17281 w 2362200"/>
                <a:gd name="connsiteY1" fmla="*/ 1884045 h 2112645"/>
                <a:gd name="connsiteX2" fmla="*/ 2344920 w 2362200"/>
                <a:gd name="connsiteY2" fmla="*/ 2112645 h 2112645"/>
                <a:gd name="connsiteX3" fmla="*/ 2362200 w 2362200"/>
                <a:gd name="connsiteY3" fmla="*/ 260985 h 2112645"/>
                <a:gd name="connsiteX4" fmla="*/ 0 w 2362200"/>
                <a:gd name="connsiteY4" fmla="*/ 0 h 2112645"/>
                <a:gd name="connsiteX0" fmla="*/ 0 w 2362200"/>
                <a:gd name="connsiteY0" fmla="*/ 0 h 2112645"/>
                <a:gd name="connsiteX1" fmla="*/ 17281 w 2362200"/>
                <a:gd name="connsiteY1" fmla="*/ 1884045 h 2112645"/>
                <a:gd name="connsiteX2" fmla="*/ 2352676 w 2362200"/>
                <a:gd name="connsiteY2" fmla="*/ 2112645 h 2112645"/>
                <a:gd name="connsiteX3" fmla="*/ 2362200 w 2362200"/>
                <a:gd name="connsiteY3" fmla="*/ 260985 h 2112645"/>
                <a:gd name="connsiteX4" fmla="*/ 0 w 2362200"/>
                <a:gd name="connsiteY4" fmla="*/ 0 h 21126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200" h="2112645">
                  <a:moveTo>
                    <a:pt x="0" y="0"/>
                  </a:moveTo>
                  <a:lnTo>
                    <a:pt x="17281" y="1884045"/>
                  </a:lnTo>
                  <a:lnTo>
                    <a:pt x="2352676" y="2112645"/>
                  </a:lnTo>
                  <a:cubicBezTo>
                    <a:pt x="2355851" y="1495425"/>
                    <a:pt x="2359025" y="878205"/>
                    <a:pt x="2362200" y="260985"/>
                  </a:cubicBezTo>
                  <a:lnTo>
                    <a:pt x="0" y="0"/>
                  </a:lnTo>
                  <a:close/>
                </a:path>
              </a:pathLst>
            </a:custGeom>
            <a:blipFill dpi="0" rotWithShape="1">
              <a:blip r:embed="rId13">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grpSp>
      <p:grpSp>
        <p:nvGrpSpPr>
          <p:cNvPr id="5" name="组合 4"/>
          <p:cNvGrpSpPr/>
          <p:nvPr/>
        </p:nvGrpSpPr>
        <p:grpSpPr>
          <a:xfrm>
            <a:off x="6760775" y="3167491"/>
            <a:ext cx="2190697" cy="2072420"/>
            <a:chOff x="6760775" y="3167491"/>
            <a:chExt cx="2190697" cy="2072420"/>
          </a:xfrm>
        </p:grpSpPr>
        <p:sp>
          <p:nvSpPr>
            <p:cNvPr id="32" name="MH_Other_6"/>
            <p:cNvSpPr/>
            <p:nvPr>
              <p:custDataLst>
                <p:tags r:id="rId2"/>
              </p:custDataLst>
            </p:nvPr>
          </p:nvSpPr>
          <p:spPr bwMode="auto">
            <a:xfrm rot="460708" flipH="1">
              <a:off x="6760775" y="5044749"/>
              <a:ext cx="588548" cy="195162"/>
            </a:xfrm>
            <a:custGeom>
              <a:avLst/>
              <a:gdLst>
                <a:gd name="connsiteX0" fmla="*/ 0 w 698500"/>
                <a:gd name="connsiteY0" fmla="*/ 0 h 187325"/>
                <a:gd name="connsiteX1" fmla="*/ 698500 w 698500"/>
                <a:gd name="connsiteY1" fmla="*/ 92075 h 187325"/>
                <a:gd name="connsiteX2" fmla="*/ 0 w 698500"/>
                <a:gd name="connsiteY2" fmla="*/ 187325 h 187325"/>
                <a:gd name="connsiteX3" fmla="*/ 0 w 698500"/>
                <a:gd name="connsiteY3" fmla="*/ 0 h 187325"/>
                <a:gd name="connsiteX0" fmla="*/ 9471 w 698500"/>
                <a:gd name="connsiteY0" fmla="*/ 0 h 184307"/>
                <a:gd name="connsiteX1" fmla="*/ 698500 w 698500"/>
                <a:gd name="connsiteY1" fmla="*/ 89057 h 184307"/>
                <a:gd name="connsiteX2" fmla="*/ 0 w 698500"/>
                <a:gd name="connsiteY2" fmla="*/ 184307 h 184307"/>
                <a:gd name="connsiteX3" fmla="*/ 9471 w 698500"/>
                <a:gd name="connsiteY3" fmla="*/ 0 h 184307"/>
                <a:gd name="connsiteX0" fmla="*/ 22714 w 711743"/>
                <a:gd name="connsiteY0" fmla="*/ 0 h 188867"/>
                <a:gd name="connsiteX1" fmla="*/ 711743 w 711743"/>
                <a:gd name="connsiteY1" fmla="*/ 89057 h 188867"/>
                <a:gd name="connsiteX2" fmla="*/ 0 w 711743"/>
                <a:gd name="connsiteY2" fmla="*/ 188867 h 188867"/>
                <a:gd name="connsiteX3" fmla="*/ 22714 w 711743"/>
                <a:gd name="connsiteY3" fmla="*/ 0 h 188867"/>
              </a:gdLst>
              <a:ahLst/>
              <a:cxnLst>
                <a:cxn ang="0">
                  <a:pos x="connsiteX0" y="connsiteY0"/>
                </a:cxn>
                <a:cxn ang="0">
                  <a:pos x="connsiteX1" y="connsiteY1"/>
                </a:cxn>
                <a:cxn ang="0">
                  <a:pos x="connsiteX2" y="connsiteY2"/>
                </a:cxn>
                <a:cxn ang="0">
                  <a:pos x="connsiteX3" y="connsiteY3"/>
                </a:cxn>
              </a:cxnLst>
              <a:rect l="l" t="t" r="r" b="b"/>
              <a:pathLst>
                <a:path w="711743" h="188867">
                  <a:moveTo>
                    <a:pt x="22714" y="0"/>
                  </a:moveTo>
                  <a:lnTo>
                    <a:pt x="711743" y="89057"/>
                  </a:lnTo>
                  <a:lnTo>
                    <a:pt x="0" y="188867"/>
                  </a:lnTo>
                  <a:cubicBezTo>
                    <a:pt x="1058" y="125367"/>
                    <a:pt x="24831" y="60325"/>
                    <a:pt x="22714" y="0"/>
                  </a:cubicBezTo>
                  <a:close/>
                </a:path>
              </a:pathLst>
            </a:custGeom>
            <a:gradFill flip="none" rotWithShape="1">
              <a:gsLst>
                <a:gs pos="10000">
                  <a:schemeClr val="tx1">
                    <a:lumMod val="50000"/>
                    <a:lumOff val="50000"/>
                  </a:schemeClr>
                </a:gs>
                <a:gs pos="100000">
                  <a:srgbClr val="D9D9D9">
                    <a:alpha val="0"/>
                  </a:srgbClr>
                </a:gs>
              </a:gsLst>
              <a:path path="circle">
                <a:fillToRect l="100000" t="100000"/>
              </a:path>
              <a:tileRect r="-100000" b="-100000"/>
            </a:gra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33" name="MH_Other_7"/>
            <p:cNvSpPr/>
            <p:nvPr>
              <p:custDataLst>
                <p:tags r:id="rId3"/>
              </p:custDataLst>
            </p:nvPr>
          </p:nvSpPr>
          <p:spPr bwMode="auto">
            <a:xfrm>
              <a:off x="6774268" y="3167491"/>
              <a:ext cx="2177204" cy="1930231"/>
            </a:xfrm>
            <a:custGeom>
              <a:avLst/>
              <a:gdLst>
                <a:gd name="connsiteX0" fmla="*/ 2657475 w 2667000"/>
                <a:gd name="connsiteY0" fmla="*/ 19050 h 2247900"/>
                <a:gd name="connsiteX1" fmla="*/ 2667000 w 2667000"/>
                <a:gd name="connsiteY1" fmla="*/ 2247900 h 2247900"/>
                <a:gd name="connsiteX2" fmla="*/ 0 w 2667000"/>
                <a:gd name="connsiteY2" fmla="*/ 2238375 h 2247900"/>
                <a:gd name="connsiteX3" fmla="*/ 57150 w 2667000"/>
                <a:gd name="connsiteY3" fmla="*/ 0 h 2247900"/>
                <a:gd name="connsiteX4" fmla="*/ 2657475 w 2667000"/>
                <a:gd name="connsiteY4" fmla="*/ 19050 h 224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000" h="2247900">
                  <a:moveTo>
                    <a:pt x="2657475" y="19050"/>
                  </a:moveTo>
                  <a:lnTo>
                    <a:pt x="2667000" y="2247900"/>
                  </a:lnTo>
                  <a:lnTo>
                    <a:pt x="0" y="2238375"/>
                  </a:lnTo>
                  <a:lnTo>
                    <a:pt x="57150" y="0"/>
                  </a:lnTo>
                  <a:lnTo>
                    <a:pt x="2657475" y="19050"/>
                  </a:lnTo>
                  <a:close/>
                </a:path>
              </a:pathLst>
            </a:custGeom>
            <a:solidFill>
              <a:schemeClr val="accent4"/>
            </a:solid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sp>
          <p:nvSpPr>
            <p:cNvPr id="34" name="MH_Picture_2"/>
            <p:cNvSpPr/>
            <p:nvPr>
              <p:custDataLst>
                <p:tags r:id="rId4"/>
              </p:custDataLst>
            </p:nvPr>
          </p:nvSpPr>
          <p:spPr bwMode="auto">
            <a:xfrm>
              <a:off x="6898558" y="3257460"/>
              <a:ext cx="1962946" cy="1758473"/>
            </a:xfrm>
            <a:custGeom>
              <a:avLst/>
              <a:gdLst>
                <a:gd name="connsiteX0" fmla="*/ 38100 w 2305050"/>
                <a:gd name="connsiteY0" fmla="*/ 19050 h 2047875"/>
                <a:gd name="connsiteX1" fmla="*/ 2305050 w 2305050"/>
                <a:gd name="connsiteY1" fmla="*/ 0 h 2047875"/>
                <a:gd name="connsiteX2" fmla="*/ 2295525 w 2305050"/>
                <a:gd name="connsiteY2" fmla="*/ 2047875 h 2047875"/>
                <a:gd name="connsiteX3" fmla="*/ 0 w 2305050"/>
                <a:gd name="connsiteY3" fmla="*/ 2038350 h 2047875"/>
                <a:gd name="connsiteX4" fmla="*/ 38100 w 2305050"/>
                <a:gd name="connsiteY4" fmla="*/ 19050 h 2047875"/>
                <a:gd name="connsiteX0" fmla="*/ 38100 w 2305050"/>
                <a:gd name="connsiteY0" fmla="*/ 9525 h 2047875"/>
                <a:gd name="connsiteX1" fmla="*/ 2305050 w 2305050"/>
                <a:gd name="connsiteY1" fmla="*/ 0 h 2047875"/>
                <a:gd name="connsiteX2" fmla="*/ 2295525 w 2305050"/>
                <a:gd name="connsiteY2" fmla="*/ 2047875 h 2047875"/>
                <a:gd name="connsiteX3" fmla="*/ 0 w 2305050"/>
                <a:gd name="connsiteY3" fmla="*/ 2038350 h 2047875"/>
                <a:gd name="connsiteX4" fmla="*/ 38100 w 2305050"/>
                <a:gd name="connsiteY4" fmla="*/ 9525 h 2047875"/>
                <a:gd name="connsiteX0" fmla="*/ 19050 w 2286000"/>
                <a:gd name="connsiteY0" fmla="*/ 9525 h 2047875"/>
                <a:gd name="connsiteX1" fmla="*/ 2286000 w 2286000"/>
                <a:gd name="connsiteY1" fmla="*/ 0 h 2047875"/>
                <a:gd name="connsiteX2" fmla="*/ 2276475 w 2286000"/>
                <a:gd name="connsiteY2" fmla="*/ 2047875 h 2047875"/>
                <a:gd name="connsiteX3" fmla="*/ 0 w 2286000"/>
                <a:gd name="connsiteY3" fmla="*/ 2038350 h 2047875"/>
                <a:gd name="connsiteX4" fmla="*/ 19050 w 2286000"/>
                <a:gd name="connsiteY4" fmla="*/ 9525 h 2047875"/>
                <a:gd name="connsiteX0" fmla="*/ 9525 w 2286000"/>
                <a:gd name="connsiteY0" fmla="*/ 9525 h 2047875"/>
                <a:gd name="connsiteX1" fmla="*/ 2286000 w 2286000"/>
                <a:gd name="connsiteY1" fmla="*/ 0 h 2047875"/>
                <a:gd name="connsiteX2" fmla="*/ 2276475 w 2286000"/>
                <a:gd name="connsiteY2" fmla="*/ 2047875 h 2047875"/>
                <a:gd name="connsiteX3" fmla="*/ 0 w 2286000"/>
                <a:gd name="connsiteY3" fmla="*/ 2038350 h 2047875"/>
                <a:gd name="connsiteX4" fmla="*/ 9525 w 2286000"/>
                <a:gd name="connsiteY4" fmla="*/ 9525 h 20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000" h="2047875">
                  <a:moveTo>
                    <a:pt x="9525" y="9525"/>
                  </a:moveTo>
                  <a:lnTo>
                    <a:pt x="2286000" y="0"/>
                  </a:lnTo>
                  <a:lnTo>
                    <a:pt x="2276475" y="2047875"/>
                  </a:lnTo>
                  <a:lnTo>
                    <a:pt x="0" y="2038350"/>
                  </a:lnTo>
                  <a:lnTo>
                    <a:pt x="9525" y="9525"/>
                  </a:lnTo>
                  <a:close/>
                </a:path>
              </a:pathLst>
            </a:custGeom>
            <a:blipFill dpi="0" rotWithShape="1">
              <a:blip r:embed="rId14">
                <a:extLst>
                  <a:ext uri="{28A0092B-C50C-407E-A947-70E740481C1C}">
                    <a14:useLocalDpi xmlns:a14="http://schemas.microsoft.com/office/drawing/2010/main" val="0"/>
                  </a:ext>
                </a:extLst>
              </a:blip>
              <a:srcRect/>
              <a:stretch>
                <a:fillRect/>
              </a:stretch>
            </a:blipFill>
            <a:ln>
              <a:noFill/>
            </a:ln>
            <a:effectLst/>
          </p:spPr>
          <p:txBody>
            <a:bodyPr rtlCol="0" anchor="ctr"/>
            <a:lstStyle/>
            <a:p>
              <a:pPr algn="ctr" eaLnBrk="1" hangingPunct="1">
                <a:spcBef>
                  <a:spcPct val="0"/>
                </a:spcBef>
                <a:buFontTx/>
                <a:buNone/>
              </a:pPr>
              <a:endParaRPr lang="zh-CN" altLang="en-US" sz="1800">
                <a:solidFill>
                  <a:srgbClr val="FFFFFF"/>
                </a:solidFill>
              </a:endParaRPr>
            </a:p>
          </p:txBody>
        </p:sp>
      </p:grpSp>
      <p:sp>
        <p:nvSpPr>
          <p:cNvPr id="67" name="Freeform 11"/>
          <p:cNvSpPr>
            <a:spLocks noChangeArrowheads="1"/>
          </p:cNvSpPr>
          <p:nvPr/>
        </p:nvSpPr>
        <p:spPr bwMode="auto">
          <a:xfrm rot="2160000">
            <a:off x="2870199" y="2949929"/>
            <a:ext cx="314325" cy="398463"/>
          </a:xfrm>
          <a:custGeom>
            <a:avLst/>
            <a:gdLst>
              <a:gd name="T0" fmla="*/ 0 w 253496"/>
              <a:gd name="T1" fmla="*/ 64153 h 320765"/>
              <a:gd name="T2" fmla="*/ 126748 w 253496"/>
              <a:gd name="T3" fmla="*/ 64153 h 320765"/>
              <a:gd name="T4" fmla="*/ 126748 w 253496"/>
              <a:gd name="T5" fmla="*/ 0 h 320765"/>
              <a:gd name="T6" fmla="*/ 253496 w 253496"/>
              <a:gd name="T7" fmla="*/ 160383 h 320765"/>
              <a:gd name="T8" fmla="*/ 126748 w 253496"/>
              <a:gd name="T9" fmla="*/ 320765 h 320765"/>
              <a:gd name="T10" fmla="*/ 126748 w 253496"/>
              <a:gd name="T11" fmla="*/ 256612 h 320765"/>
              <a:gd name="T12" fmla="*/ 0 w 253496"/>
              <a:gd name="T13" fmla="*/ 256612 h 320765"/>
              <a:gd name="T14" fmla="*/ 0 w 253496"/>
              <a:gd name="T15" fmla="*/ 64153 h 320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13"/>
          <p:cNvSpPr>
            <a:spLocks noChangeArrowheads="1"/>
          </p:cNvSpPr>
          <p:nvPr/>
        </p:nvSpPr>
        <p:spPr bwMode="auto">
          <a:xfrm rot="17280000">
            <a:off x="3355974" y="4408842"/>
            <a:ext cx="314325" cy="396875"/>
          </a:xfrm>
          <a:custGeom>
            <a:avLst/>
            <a:gdLst>
              <a:gd name="T0" fmla="*/ 253496 w 253496"/>
              <a:gd name="T1" fmla="*/ 256612 h 320765"/>
              <a:gd name="T2" fmla="*/ 126748 w 253496"/>
              <a:gd name="T3" fmla="*/ 256612 h 320765"/>
              <a:gd name="T4" fmla="*/ 126748 w 253496"/>
              <a:gd name="T5" fmla="*/ 320765 h 320765"/>
              <a:gd name="T6" fmla="*/ 0 w 253496"/>
              <a:gd name="T7" fmla="*/ 160382 h 320765"/>
              <a:gd name="T8" fmla="*/ 126748 w 253496"/>
              <a:gd name="T9" fmla="*/ 0 h 320765"/>
              <a:gd name="T10" fmla="*/ 126748 w 253496"/>
              <a:gd name="T11" fmla="*/ 64153 h 320765"/>
              <a:gd name="T12" fmla="*/ 253496 w 253496"/>
              <a:gd name="T13" fmla="*/ 64153 h 320765"/>
              <a:gd name="T14" fmla="*/ 253496 w 253496"/>
              <a:gd name="T15" fmla="*/ 256612 h 320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15"/>
          <p:cNvSpPr>
            <a:spLocks noChangeArrowheads="1"/>
          </p:cNvSpPr>
          <p:nvPr/>
        </p:nvSpPr>
        <p:spPr bwMode="auto">
          <a:xfrm>
            <a:off x="2109786" y="5316892"/>
            <a:ext cx="315913" cy="398462"/>
          </a:xfrm>
          <a:custGeom>
            <a:avLst/>
            <a:gdLst>
              <a:gd name="T0" fmla="*/ 253496 w 253496"/>
              <a:gd name="T1" fmla="*/ 256612 h 320765"/>
              <a:gd name="T2" fmla="*/ 126748 w 253496"/>
              <a:gd name="T3" fmla="*/ 256612 h 320765"/>
              <a:gd name="T4" fmla="*/ 126748 w 253496"/>
              <a:gd name="T5" fmla="*/ 320765 h 320765"/>
              <a:gd name="T6" fmla="*/ 0 w 253496"/>
              <a:gd name="T7" fmla="*/ 160382 h 320765"/>
              <a:gd name="T8" fmla="*/ 126748 w 253496"/>
              <a:gd name="T9" fmla="*/ 0 h 320765"/>
              <a:gd name="T10" fmla="*/ 126748 w 253496"/>
              <a:gd name="T11" fmla="*/ 64153 h 320765"/>
              <a:gd name="T12" fmla="*/ 253496 w 253496"/>
              <a:gd name="T13" fmla="*/ 64153 h 320765"/>
              <a:gd name="T14" fmla="*/ 253496 w 253496"/>
              <a:gd name="T15" fmla="*/ 256612 h 320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17"/>
          <p:cNvSpPr>
            <a:spLocks noChangeArrowheads="1"/>
          </p:cNvSpPr>
          <p:nvPr/>
        </p:nvSpPr>
        <p:spPr bwMode="auto">
          <a:xfrm rot="4320000">
            <a:off x="846930" y="4409635"/>
            <a:ext cx="314325" cy="398463"/>
          </a:xfrm>
          <a:custGeom>
            <a:avLst/>
            <a:gdLst>
              <a:gd name="T0" fmla="*/ 253496 w 253496"/>
              <a:gd name="T1" fmla="*/ 256612 h 320765"/>
              <a:gd name="T2" fmla="*/ 126748 w 253496"/>
              <a:gd name="T3" fmla="*/ 256612 h 320765"/>
              <a:gd name="T4" fmla="*/ 126748 w 253496"/>
              <a:gd name="T5" fmla="*/ 320765 h 320765"/>
              <a:gd name="T6" fmla="*/ 0 w 253496"/>
              <a:gd name="T7" fmla="*/ 160382 h 320765"/>
              <a:gd name="T8" fmla="*/ 126748 w 253496"/>
              <a:gd name="T9" fmla="*/ 0 h 320765"/>
              <a:gd name="T10" fmla="*/ 126748 w 253496"/>
              <a:gd name="T11" fmla="*/ 64153 h 320765"/>
              <a:gd name="T12" fmla="*/ 253496 w 253496"/>
              <a:gd name="T13" fmla="*/ 64153 h 320765"/>
              <a:gd name="T14" fmla="*/ 253496 w 253496"/>
              <a:gd name="T15" fmla="*/ 256612 h 320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19"/>
          <p:cNvSpPr>
            <a:spLocks noChangeArrowheads="1"/>
          </p:cNvSpPr>
          <p:nvPr/>
        </p:nvSpPr>
        <p:spPr bwMode="auto">
          <a:xfrm rot="19440000">
            <a:off x="1311274" y="2946754"/>
            <a:ext cx="315912" cy="398463"/>
          </a:xfrm>
          <a:custGeom>
            <a:avLst/>
            <a:gdLst>
              <a:gd name="T0" fmla="*/ 0 w 253496"/>
              <a:gd name="T1" fmla="*/ 64153 h 320765"/>
              <a:gd name="T2" fmla="*/ 126748 w 253496"/>
              <a:gd name="T3" fmla="*/ 64153 h 320765"/>
              <a:gd name="T4" fmla="*/ 126748 w 253496"/>
              <a:gd name="T5" fmla="*/ 0 h 320765"/>
              <a:gd name="T6" fmla="*/ 253496 w 253496"/>
              <a:gd name="T7" fmla="*/ 160383 h 320765"/>
              <a:gd name="T8" fmla="*/ 126748 w 253496"/>
              <a:gd name="T9" fmla="*/ 320765 h 320765"/>
              <a:gd name="T10" fmla="*/ 126748 w 253496"/>
              <a:gd name="T11" fmla="*/ 256612 h 320765"/>
              <a:gd name="T12" fmla="*/ 0 w 253496"/>
              <a:gd name="T13" fmla="*/ 256612 h 320765"/>
              <a:gd name="T14" fmla="*/ 0 w 253496"/>
              <a:gd name="T15" fmla="*/ 64153 h 320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2" name="组合 71"/>
          <p:cNvGrpSpPr>
            <a:grpSpLocks/>
          </p:cNvGrpSpPr>
          <p:nvPr/>
        </p:nvGrpSpPr>
        <p:grpSpPr bwMode="auto">
          <a:xfrm>
            <a:off x="1711324" y="1965679"/>
            <a:ext cx="1185862" cy="1185863"/>
            <a:chOff x="2787650" y="1601788"/>
            <a:chExt cx="1185863" cy="1185862"/>
          </a:xfrm>
        </p:grpSpPr>
        <p:sp>
          <p:nvSpPr>
            <p:cNvPr id="73" name="椭圆 8"/>
            <p:cNvSpPr>
              <a:spLocks noChangeArrowheads="1"/>
            </p:cNvSpPr>
            <p:nvPr/>
          </p:nvSpPr>
          <p:spPr bwMode="auto">
            <a:xfrm>
              <a:off x="2787650" y="1601788"/>
              <a:ext cx="1185863" cy="1185862"/>
            </a:xfrm>
            <a:prstGeom prst="ellipse">
              <a:avLst/>
            </a:prstGeom>
            <a:ln/>
            <a:extLst/>
          </p:spPr>
          <p:style>
            <a:lnRef idx="0">
              <a:schemeClr val="accent6"/>
            </a:lnRef>
            <a:fillRef idx="3">
              <a:schemeClr val="accent6"/>
            </a:fillRef>
            <a:effectRef idx="3">
              <a:schemeClr val="accent6"/>
            </a:effectRef>
            <a:fontRef idx="minor">
              <a:schemeClr val="lt1"/>
            </a:fontRef>
          </p:style>
          <p:txBody>
            <a:bodyPr anchor="ctr"/>
            <a:lstStyle/>
            <a:p>
              <a:pPr algn="ctr" fontAlgn="auto">
                <a:defRPr/>
              </a:pPr>
              <a:endParaRPr lang="zh-CN" altLang="en-US" noProof="1">
                <a:solidFill>
                  <a:srgbClr val="FFFFFF"/>
                </a:solidFill>
                <a:latin typeface="Arial" pitchFamily="34" charset="0"/>
                <a:ea typeface="微软雅黑" pitchFamily="34" charset="-122"/>
                <a:sym typeface="Arial" pitchFamily="34" charset="0"/>
              </a:endParaRPr>
            </a:p>
          </p:txBody>
        </p:sp>
        <p:sp>
          <p:nvSpPr>
            <p:cNvPr id="7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Arial" pitchFamily="34" charset="0"/>
                  <a:ea typeface="微软雅黑" pitchFamily="34" charset="-122"/>
                  <a:sym typeface="Arial" pitchFamily="34" charset="0"/>
                </a:rPr>
                <a:t>关键字</a:t>
              </a:r>
              <a:endParaRPr lang="zh-CN" altLang="en-US" b="1" dirty="0">
                <a:solidFill>
                  <a:schemeClr val="bg1"/>
                </a:solidFill>
                <a:latin typeface="Arial" pitchFamily="34" charset="0"/>
                <a:ea typeface="微软雅黑" pitchFamily="34" charset="-122"/>
                <a:sym typeface="Arial" pitchFamily="34" charset="0"/>
              </a:endParaRPr>
            </a:p>
          </p:txBody>
        </p:sp>
      </p:grpSp>
      <p:grpSp>
        <p:nvGrpSpPr>
          <p:cNvPr id="75" name="组合 74"/>
          <p:cNvGrpSpPr>
            <a:grpSpLocks/>
          </p:cNvGrpSpPr>
          <p:nvPr/>
        </p:nvGrpSpPr>
        <p:grpSpPr bwMode="auto">
          <a:xfrm>
            <a:off x="3144836" y="3080104"/>
            <a:ext cx="1185863" cy="1185863"/>
            <a:chOff x="4221163" y="2716213"/>
            <a:chExt cx="1185862" cy="1185862"/>
          </a:xfrm>
        </p:grpSpPr>
        <p:sp>
          <p:nvSpPr>
            <p:cNvPr id="76" name="椭圆 5"/>
            <p:cNvSpPr>
              <a:spLocks noChangeArrowheads="1"/>
            </p:cNvSpPr>
            <p:nvPr/>
          </p:nvSpPr>
          <p:spPr bwMode="auto">
            <a:xfrm>
              <a:off x="4221163" y="2716213"/>
              <a:ext cx="1185862" cy="1185862"/>
            </a:xfrm>
            <a:prstGeom prst="ellipse">
              <a:avLst/>
            </a:prstGeom>
            <a:ln/>
          </p:spPr>
          <p:style>
            <a:lnRef idx="0">
              <a:schemeClr val="accent2"/>
            </a:lnRef>
            <a:fillRef idx="3">
              <a:schemeClr val="accent2"/>
            </a:fillRef>
            <a:effectRef idx="3">
              <a:schemeClr val="accent2"/>
            </a:effectRef>
            <a:fontRef idx="minor">
              <a:schemeClr val="lt1"/>
            </a:fontRef>
          </p:style>
          <p:txBody>
            <a:bodyPr anchor="ctr"/>
            <a:lstStyle/>
            <a:p>
              <a:pPr algn="ctr"/>
              <a:endParaRPr lang="zh-CN" altLang="en-US">
                <a:solidFill>
                  <a:srgbClr val="FFFFFF"/>
                </a:solidFill>
                <a:latin typeface="Arial" pitchFamily="34" charset="0"/>
                <a:ea typeface="微软雅黑" pitchFamily="34" charset="-122"/>
                <a:sym typeface="Arial" pitchFamily="34" charset="0"/>
              </a:endParaRPr>
            </a:p>
          </p:txBody>
        </p:sp>
        <p:sp>
          <p:nvSpPr>
            <p:cNvPr id="77"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Arial" pitchFamily="34" charset="0"/>
                  <a:ea typeface="微软雅黑" pitchFamily="34" charset="-122"/>
                  <a:sym typeface="Arial" pitchFamily="34" charset="0"/>
                </a:rPr>
                <a:t>关键字</a:t>
              </a:r>
              <a:endParaRPr lang="zh-CN" altLang="en-US" b="1" dirty="0">
                <a:solidFill>
                  <a:schemeClr val="bg1"/>
                </a:solidFill>
                <a:latin typeface="Arial" pitchFamily="34" charset="0"/>
                <a:ea typeface="微软雅黑" pitchFamily="34" charset="-122"/>
                <a:sym typeface="Arial" pitchFamily="34" charset="0"/>
              </a:endParaRPr>
            </a:p>
          </p:txBody>
        </p:sp>
      </p:grpSp>
      <p:grpSp>
        <p:nvGrpSpPr>
          <p:cNvPr id="78" name="组合 77"/>
          <p:cNvGrpSpPr>
            <a:grpSpLocks/>
          </p:cNvGrpSpPr>
          <p:nvPr/>
        </p:nvGrpSpPr>
        <p:grpSpPr bwMode="auto">
          <a:xfrm>
            <a:off x="2646361" y="4904142"/>
            <a:ext cx="1185863" cy="1184275"/>
            <a:chOff x="3722688" y="4540250"/>
            <a:chExt cx="1185862" cy="1184275"/>
          </a:xfrm>
        </p:grpSpPr>
        <p:sp>
          <p:nvSpPr>
            <p:cNvPr id="79" name="椭圆 3"/>
            <p:cNvSpPr>
              <a:spLocks noChangeArrowheads="1"/>
            </p:cNvSpPr>
            <p:nvPr/>
          </p:nvSpPr>
          <p:spPr bwMode="auto">
            <a:xfrm>
              <a:off x="3722688" y="4540250"/>
              <a:ext cx="1185862" cy="1184275"/>
            </a:xfrm>
            <a:prstGeom prst="ellipse">
              <a:avLst/>
            </a:prstGeom>
            <a:ln/>
            <a:extLst/>
          </p:spPr>
          <p:style>
            <a:lnRef idx="0">
              <a:schemeClr val="accent5"/>
            </a:lnRef>
            <a:fillRef idx="3">
              <a:schemeClr val="accent5"/>
            </a:fillRef>
            <a:effectRef idx="3">
              <a:schemeClr val="accent5"/>
            </a:effectRef>
            <a:fontRef idx="minor">
              <a:schemeClr val="lt1"/>
            </a:fontRef>
          </p:style>
          <p:txBody>
            <a:bodyPr anchor="ctr"/>
            <a:lstStyle/>
            <a:p>
              <a:pPr algn="ctr" fontAlgn="auto">
                <a:defRPr/>
              </a:pPr>
              <a:endParaRPr lang="zh-CN" altLang="en-US" noProof="1">
                <a:solidFill>
                  <a:srgbClr val="FFFFFF"/>
                </a:solidFill>
                <a:latin typeface="Arial" pitchFamily="34" charset="0"/>
                <a:ea typeface="微软雅黑" pitchFamily="34" charset="-122"/>
                <a:sym typeface="Arial" pitchFamily="34" charset="0"/>
              </a:endParaRPr>
            </a:p>
          </p:txBody>
        </p:sp>
        <p:sp>
          <p:nvSpPr>
            <p:cNvPr id="80"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Arial" pitchFamily="34" charset="0"/>
                  <a:ea typeface="微软雅黑" pitchFamily="34" charset="-122"/>
                  <a:sym typeface="Arial" pitchFamily="34" charset="0"/>
                </a:rPr>
                <a:t>关键字</a:t>
              </a:r>
              <a:endParaRPr lang="zh-CN" altLang="en-US" b="1" dirty="0">
                <a:solidFill>
                  <a:schemeClr val="bg1"/>
                </a:solidFill>
                <a:latin typeface="Arial" pitchFamily="34" charset="0"/>
                <a:ea typeface="微软雅黑" pitchFamily="34" charset="-122"/>
                <a:sym typeface="Arial" pitchFamily="34" charset="0"/>
              </a:endParaRPr>
            </a:p>
          </p:txBody>
        </p:sp>
      </p:grpSp>
      <p:grpSp>
        <p:nvGrpSpPr>
          <p:cNvPr id="81" name="组合 80"/>
          <p:cNvGrpSpPr>
            <a:grpSpLocks/>
          </p:cNvGrpSpPr>
          <p:nvPr/>
        </p:nvGrpSpPr>
        <p:grpSpPr bwMode="auto">
          <a:xfrm>
            <a:off x="742949" y="4894617"/>
            <a:ext cx="1184275" cy="1185862"/>
            <a:chOff x="1819275" y="4530725"/>
            <a:chExt cx="1184275" cy="1185863"/>
          </a:xfrm>
        </p:grpSpPr>
        <p:sp>
          <p:nvSpPr>
            <p:cNvPr id="82" name="椭圆 6"/>
            <p:cNvSpPr>
              <a:spLocks noChangeArrowheads="1"/>
            </p:cNvSpPr>
            <p:nvPr/>
          </p:nvSpPr>
          <p:spPr bwMode="auto">
            <a:xfrm>
              <a:off x="1819275" y="4530725"/>
              <a:ext cx="1184275" cy="1185863"/>
            </a:xfrm>
            <a:prstGeom prst="ellipse">
              <a:avLst/>
            </a:prstGeom>
            <a:ln/>
            <a:extLst/>
          </p:spPr>
          <p:style>
            <a:lnRef idx="0">
              <a:schemeClr val="accent3"/>
            </a:lnRef>
            <a:fillRef idx="3">
              <a:schemeClr val="accent3"/>
            </a:fillRef>
            <a:effectRef idx="3">
              <a:schemeClr val="accent3"/>
            </a:effectRef>
            <a:fontRef idx="minor">
              <a:schemeClr val="lt1"/>
            </a:fontRef>
          </p:style>
          <p:txBody>
            <a:bodyPr anchor="ctr"/>
            <a:lstStyle/>
            <a:p>
              <a:pPr algn="ctr" fontAlgn="auto">
                <a:defRPr/>
              </a:pPr>
              <a:endParaRPr lang="zh-CN" altLang="en-US" noProof="1">
                <a:solidFill>
                  <a:srgbClr val="FFFFFF"/>
                </a:solidFill>
                <a:latin typeface="Arial" pitchFamily="34" charset="0"/>
                <a:ea typeface="微软雅黑" pitchFamily="34" charset="-122"/>
                <a:sym typeface="Arial" pitchFamily="34" charset="0"/>
              </a:endParaRPr>
            </a:p>
          </p:txBody>
        </p:sp>
        <p:sp>
          <p:nvSpPr>
            <p:cNvPr id="83"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Arial" pitchFamily="34" charset="0"/>
                  <a:ea typeface="微软雅黑" pitchFamily="34" charset="-122"/>
                  <a:sym typeface="Arial" pitchFamily="34" charset="0"/>
                </a:rPr>
                <a:t>关键字</a:t>
              </a:r>
              <a:endParaRPr lang="zh-CN" altLang="en-US" b="1" dirty="0">
                <a:solidFill>
                  <a:schemeClr val="bg1"/>
                </a:solidFill>
                <a:latin typeface="Arial" pitchFamily="34" charset="0"/>
                <a:ea typeface="微软雅黑" pitchFamily="34" charset="-122"/>
                <a:sym typeface="Arial" pitchFamily="34" charset="0"/>
              </a:endParaRPr>
            </a:p>
          </p:txBody>
        </p:sp>
      </p:grpSp>
      <p:grpSp>
        <p:nvGrpSpPr>
          <p:cNvPr id="84" name="组合 83"/>
          <p:cNvGrpSpPr>
            <a:grpSpLocks/>
          </p:cNvGrpSpPr>
          <p:nvPr/>
        </p:nvGrpSpPr>
        <p:grpSpPr bwMode="auto">
          <a:xfrm>
            <a:off x="161924" y="3080104"/>
            <a:ext cx="1185862" cy="1185863"/>
            <a:chOff x="1238250" y="2716213"/>
            <a:chExt cx="1185863" cy="1185862"/>
          </a:xfrm>
        </p:grpSpPr>
        <p:sp>
          <p:nvSpPr>
            <p:cNvPr id="85" name="椭圆 7"/>
            <p:cNvSpPr>
              <a:spLocks noChangeArrowheads="1"/>
            </p:cNvSpPr>
            <p:nvPr/>
          </p:nvSpPr>
          <p:spPr bwMode="auto">
            <a:xfrm>
              <a:off x="1238250" y="2716213"/>
              <a:ext cx="1185863" cy="1185862"/>
            </a:xfrm>
            <a:prstGeom prst="ellipse">
              <a:avLst/>
            </a:prstGeom>
            <a:ln/>
            <a:extLst/>
          </p:spPr>
          <p:style>
            <a:lnRef idx="0">
              <a:schemeClr val="accent4"/>
            </a:lnRef>
            <a:fillRef idx="3">
              <a:schemeClr val="accent4"/>
            </a:fillRef>
            <a:effectRef idx="3">
              <a:schemeClr val="accent4"/>
            </a:effectRef>
            <a:fontRef idx="minor">
              <a:schemeClr val="lt1"/>
            </a:fontRef>
          </p:style>
          <p:txBody>
            <a:bodyPr anchor="ctr"/>
            <a:lstStyle/>
            <a:p>
              <a:pPr algn="ctr" fontAlgn="auto">
                <a:defRPr/>
              </a:pPr>
              <a:endParaRPr lang="zh-CN" altLang="en-US" noProof="1">
                <a:solidFill>
                  <a:srgbClr val="FFFFFF"/>
                </a:solidFill>
                <a:latin typeface="Arial" pitchFamily="34" charset="0"/>
                <a:ea typeface="微软雅黑" pitchFamily="34" charset="-122"/>
                <a:sym typeface="Arial" pitchFamily="34" charset="0"/>
              </a:endParaRPr>
            </a:p>
          </p:txBody>
        </p:sp>
        <p:sp>
          <p:nvSpPr>
            <p:cNvPr id="86"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dirty="0" smtClean="0">
                  <a:solidFill>
                    <a:schemeClr val="bg1"/>
                  </a:solidFill>
                  <a:latin typeface="Arial" pitchFamily="34" charset="0"/>
                  <a:ea typeface="微软雅黑" pitchFamily="34" charset="-122"/>
                  <a:sym typeface="Arial" pitchFamily="34" charset="0"/>
                </a:rPr>
                <a:t>关键字</a:t>
              </a:r>
              <a:endParaRPr lang="zh-CN" altLang="en-US" b="1" dirty="0">
                <a:solidFill>
                  <a:schemeClr val="bg1"/>
                </a:solidFill>
                <a:latin typeface="Arial" pitchFamily="34" charset="0"/>
                <a:ea typeface="微软雅黑" pitchFamily="34" charset="-122"/>
                <a:sym typeface="Arial" pitchFamily="34" charset="0"/>
              </a:endParaRPr>
            </a:p>
          </p:txBody>
        </p:sp>
      </p:grpSp>
      <p:pic>
        <p:nvPicPr>
          <p:cNvPr id="87" name="图片 33"/>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1180293" y="3075542"/>
            <a:ext cx="2058999" cy="2058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456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750"/>
                                        <p:tgtEl>
                                          <p:spTgt spid="87"/>
                                        </p:tgtEl>
                                      </p:cBhvr>
                                    </p:animEffect>
                                    <p:anim calcmode="lin" valueType="num">
                                      <p:cBhvr>
                                        <p:cTn id="8" dur="750" fill="hold"/>
                                        <p:tgtEl>
                                          <p:spTgt spid="87"/>
                                        </p:tgtEl>
                                        <p:attrNameLst>
                                          <p:attrName>ppt_x</p:attrName>
                                        </p:attrNameLst>
                                      </p:cBhvr>
                                      <p:tavLst>
                                        <p:tav tm="0">
                                          <p:val>
                                            <p:strVal val="#ppt_x"/>
                                          </p:val>
                                        </p:tav>
                                        <p:tav tm="100000">
                                          <p:val>
                                            <p:strVal val="#ppt_x"/>
                                          </p:val>
                                        </p:tav>
                                      </p:tavLst>
                                    </p:anim>
                                    <p:anim calcmode="lin" valueType="num">
                                      <p:cBhvr>
                                        <p:cTn id="9" dur="750" fill="hold"/>
                                        <p:tgtEl>
                                          <p:spTgt spid="8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3" presetClass="entr" presetSubtype="288" fill="hold"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400" fill="hold"/>
                                        <p:tgtEl>
                                          <p:spTgt spid="72"/>
                                        </p:tgtEl>
                                        <p:attrNameLst>
                                          <p:attrName>ppt_w</p:attrName>
                                        </p:attrNameLst>
                                      </p:cBhvr>
                                      <p:tavLst>
                                        <p:tav tm="0">
                                          <p:val>
                                            <p:strVal val="4/3*#ppt_w"/>
                                          </p:val>
                                        </p:tav>
                                        <p:tav tm="100000">
                                          <p:val>
                                            <p:strVal val="#ppt_w"/>
                                          </p:val>
                                        </p:tav>
                                      </p:tavLst>
                                    </p:anim>
                                    <p:anim calcmode="lin" valueType="num">
                                      <p:cBhvr>
                                        <p:cTn id="14" dur="400" fill="hold"/>
                                        <p:tgtEl>
                                          <p:spTgt spid="72"/>
                                        </p:tgtEl>
                                        <p:attrNameLst>
                                          <p:attrName>ppt_h</p:attrName>
                                        </p:attrNameLst>
                                      </p:cBhvr>
                                      <p:tavLst>
                                        <p:tav tm="0">
                                          <p:val>
                                            <p:strVal val="4/3*#ppt_h"/>
                                          </p:val>
                                        </p:tav>
                                        <p:tav tm="100000">
                                          <p:val>
                                            <p:strVal val="#ppt_h"/>
                                          </p:val>
                                        </p:tav>
                                      </p:tavLst>
                                    </p:anim>
                                  </p:childTnLst>
                                </p:cTn>
                              </p:par>
                            </p:childTnLst>
                          </p:cTn>
                        </p:par>
                        <p:par>
                          <p:cTn id="15" fill="hold">
                            <p:stCondLst>
                              <p:cond delay="1150"/>
                            </p:stCondLst>
                            <p:childTnLst>
                              <p:par>
                                <p:cTn id="16" presetID="22" presetClass="entr" presetSubtype="1"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up)">
                                      <p:cBhvr>
                                        <p:cTn id="18" dur="250"/>
                                        <p:tgtEl>
                                          <p:spTgt spid="67"/>
                                        </p:tgtEl>
                                      </p:cBhvr>
                                    </p:animEffect>
                                  </p:childTnLst>
                                </p:cTn>
                              </p:par>
                            </p:childTnLst>
                          </p:cTn>
                        </p:par>
                        <p:par>
                          <p:cTn id="19" fill="hold">
                            <p:stCondLst>
                              <p:cond delay="1400"/>
                            </p:stCondLst>
                            <p:childTnLst>
                              <p:par>
                                <p:cTn id="20" presetID="23" presetClass="entr" presetSubtype="288"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p:cTn id="22" dur="400" fill="hold"/>
                                        <p:tgtEl>
                                          <p:spTgt spid="75"/>
                                        </p:tgtEl>
                                        <p:attrNameLst>
                                          <p:attrName>ppt_w</p:attrName>
                                        </p:attrNameLst>
                                      </p:cBhvr>
                                      <p:tavLst>
                                        <p:tav tm="0">
                                          <p:val>
                                            <p:strVal val="4/3*#ppt_w"/>
                                          </p:val>
                                        </p:tav>
                                        <p:tav tm="100000">
                                          <p:val>
                                            <p:strVal val="#ppt_w"/>
                                          </p:val>
                                        </p:tav>
                                      </p:tavLst>
                                    </p:anim>
                                    <p:anim calcmode="lin" valueType="num">
                                      <p:cBhvr>
                                        <p:cTn id="23" dur="400" fill="hold"/>
                                        <p:tgtEl>
                                          <p:spTgt spid="75"/>
                                        </p:tgtEl>
                                        <p:attrNameLst>
                                          <p:attrName>ppt_h</p:attrName>
                                        </p:attrNameLst>
                                      </p:cBhvr>
                                      <p:tavLst>
                                        <p:tav tm="0">
                                          <p:val>
                                            <p:strVal val="4/3*#ppt_h"/>
                                          </p:val>
                                        </p:tav>
                                        <p:tav tm="100000">
                                          <p:val>
                                            <p:strVal val="#ppt_h"/>
                                          </p:val>
                                        </p:tav>
                                      </p:tavLst>
                                    </p:anim>
                                  </p:childTnLst>
                                </p:cTn>
                              </p:par>
                            </p:childTnLst>
                          </p:cTn>
                        </p:par>
                        <p:par>
                          <p:cTn id="24" fill="hold">
                            <p:stCondLst>
                              <p:cond delay="1800"/>
                            </p:stCondLst>
                            <p:childTnLst>
                              <p:par>
                                <p:cTn id="25" presetID="22" presetClass="entr" presetSubtype="1"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up)">
                                      <p:cBhvr>
                                        <p:cTn id="27" dur="250"/>
                                        <p:tgtEl>
                                          <p:spTgt spid="68"/>
                                        </p:tgtEl>
                                      </p:cBhvr>
                                    </p:animEffect>
                                  </p:childTnLst>
                                </p:cTn>
                              </p:par>
                            </p:childTnLst>
                          </p:cTn>
                        </p:par>
                        <p:par>
                          <p:cTn id="28" fill="hold">
                            <p:stCondLst>
                              <p:cond delay="2050"/>
                            </p:stCondLst>
                            <p:childTnLst>
                              <p:par>
                                <p:cTn id="29" presetID="23" presetClass="entr" presetSubtype="288" fill="hold"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p:cTn id="31" dur="400" fill="hold"/>
                                        <p:tgtEl>
                                          <p:spTgt spid="78"/>
                                        </p:tgtEl>
                                        <p:attrNameLst>
                                          <p:attrName>ppt_w</p:attrName>
                                        </p:attrNameLst>
                                      </p:cBhvr>
                                      <p:tavLst>
                                        <p:tav tm="0">
                                          <p:val>
                                            <p:strVal val="4/3*#ppt_w"/>
                                          </p:val>
                                        </p:tav>
                                        <p:tav tm="100000">
                                          <p:val>
                                            <p:strVal val="#ppt_w"/>
                                          </p:val>
                                        </p:tav>
                                      </p:tavLst>
                                    </p:anim>
                                    <p:anim calcmode="lin" valueType="num">
                                      <p:cBhvr>
                                        <p:cTn id="32" dur="400" fill="hold"/>
                                        <p:tgtEl>
                                          <p:spTgt spid="78"/>
                                        </p:tgtEl>
                                        <p:attrNameLst>
                                          <p:attrName>ppt_h</p:attrName>
                                        </p:attrNameLst>
                                      </p:cBhvr>
                                      <p:tavLst>
                                        <p:tav tm="0">
                                          <p:val>
                                            <p:strVal val="4/3*#ppt_h"/>
                                          </p:val>
                                        </p:tav>
                                        <p:tav tm="100000">
                                          <p:val>
                                            <p:strVal val="#ppt_h"/>
                                          </p:val>
                                        </p:tav>
                                      </p:tavLst>
                                    </p:anim>
                                  </p:childTnLst>
                                </p:cTn>
                              </p:par>
                            </p:childTnLst>
                          </p:cTn>
                        </p:par>
                        <p:par>
                          <p:cTn id="33" fill="hold">
                            <p:stCondLst>
                              <p:cond delay="2450"/>
                            </p:stCondLst>
                            <p:childTnLst>
                              <p:par>
                                <p:cTn id="34" presetID="22" presetClass="entr" presetSubtype="2" fill="hold" nodeType="after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right)">
                                      <p:cBhvr>
                                        <p:cTn id="36" dur="250"/>
                                        <p:tgtEl>
                                          <p:spTgt spid="69"/>
                                        </p:tgtEl>
                                      </p:cBhvr>
                                    </p:animEffect>
                                  </p:childTnLst>
                                </p:cTn>
                              </p:par>
                            </p:childTnLst>
                          </p:cTn>
                        </p:par>
                        <p:par>
                          <p:cTn id="37" fill="hold">
                            <p:stCondLst>
                              <p:cond delay="2700"/>
                            </p:stCondLst>
                            <p:childTnLst>
                              <p:par>
                                <p:cTn id="38" presetID="23" presetClass="entr" presetSubtype="288" fill="hold" nodeType="afterEffect">
                                  <p:stCondLst>
                                    <p:cond delay="0"/>
                                  </p:stCondLst>
                                  <p:childTnLst>
                                    <p:set>
                                      <p:cBhvr>
                                        <p:cTn id="39" dur="1" fill="hold">
                                          <p:stCondLst>
                                            <p:cond delay="0"/>
                                          </p:stCondLst>
                                        </p:cTn>
                                        <p:tgtEl>
                                          <p:spTgt spid="81"/>
                                        </p:tgtEl>
                                        <p:attrNameLst>
                                          <p:attrName>style.visibility</p:attrName>
                                        </p:attrNameLst>
                                      </p:cBhvr>
                                      <p:to>
                                        <p:strVal val="visible"/>
                                      </p:to>
                                    </p:set>
                                    <p:anim calcmode="lin" valueType="num">
                                      <p:cBhvr>
                                        <p:cTn id="40" dur="400" fill="hold"/>
                                        <p:tgtEl>
                                          <p:spTgt spid="81"/>
                                        </p:tgtEl>
                                        <p:attrNameLst>
                                          <p:attrName>ppt_w</p:attrName>
                                        </p:attrNameLst>
                                      </p:cBhvr>
                                      <p:tavLst>
                                        <p:tav tm="0">
                                          <p:val>
                                            <p:strVal val="4/3*#ppt_w"/>
                                          </p:val>
                                        </p:tav>
                                        <p:tav tm="100000">
                                          <p:val>
                                            <p:strVal val="#ppt_w"/>
                                          </p:val>
                                        </p:tav>
                                      </p:tavLst>
                                    </p:anim>
                                    <p:anim calcmode="lin" valueType="num">
                                      <p:cBhvr>
                                        <p:cTn id="41" dur="400" fill="hold"/>
                                        <p:tgtEl>
                                          <p:spTgt spid="81"/>
                                        </p:tgtEl>
                                        <p:attrNameLst>
                                          <p:attrName>ppt_h</p:attrName>
                                        </p:attrNameLst>
                                      </p:cBhvr>
                                      <p:tavLst>
                                        <p:tav tm="0">
                                          <p:val>
                                            <p:strVal val="4/3*#ppt_h"/>
                                          </p:val>
                                        </p:tav>
                                        <p:tav tm="100000">
                                          <p:val>
                                            <p:strVal val="#ppt_h"/>
                                          </p:val>
                                        </p:tav>
                                      </p:tavLst>
                                    </p:anim>
                                  </p:childTnLst>
                                </p:cTn>
                              </p:par>
                            </p:childTnLst>
                          </p:cTn>
                        </p:par>
                        <p:par>
                          <p:cTn id="42" fill="hold">
                            <p:stCondLst>
                              <p:cond delay="3100"/>
                            </p:stCondLst>
                            <p:childTnLst>
                              <p:par>
                                <p:cTn id="43" presetID="22" presetClass="entr" presetSubtype="4" fill="hold" nodeType="afterEffect">
                                  <p:stCondLst>
                                    <p:cond delay="0"/>
                                  </p:stCondLst>
                                  <p:childTnLst>
                                    <p:set>
                                      <p:cBhvr>
                                        <p:cTn id="44" dur="1" fill="hold">
                                          <p:stCondLst>
                                            <p:cond delay="0"/>
                                          </p:stCondLst>
                                        </p:cTn>
                                        <p:tgtEl>
                                          <p:spTgt spid="70"/>
                                        </p:tgtEl>
                                        <p:attrNameLst>
                                          <p:attrName>style.visibility</p:attrName>
                                        </p:attrNameLst>
                                      </p:cBhvr>
                                      <p:to>
                                        <p:strVal val="visible"/>
                                      </p:to>
                                    </p:set>
                                    <p:animEffect transition="in" filter="wipe(down)">
                                      <p:cBhvr>
                                        <p:cTn id="45" dur="250"/>
                                        <p:tgtEl>
                                          <p:spTgt spid="70"/>
                                        </p:tgtEl>
                                      </p:cBhvr>
                                    </p:animEffect>
                                  </p:childTnLst>
                                </p:cTn>
                              </p:par>
                            </p:childTnLst>
                          </p:cTn>
                        </p:par>
                        <p:par>
                          <p:cTn id="46" fill="hold">
                            <p:stCondLst>
                              <p:cond delay="3350"/>
                            </p:stCondLst>
                            <p:childTnLst>
                              <p:par>
                                <p:cTn id="47" presetID="23" presetClass="entr" presetSubtype="288" fill="hold" nodeType="afterEffect">
                                  <p:stCondLst>
                                    <p:cond delay="0"/>
                                  </p:stCondLst>
                                  <p:childTnLst>
                                    <p:set>
                                      <p:cBhvr>
                                        <p:cTn id="48" dur="1" fill="hold">
                                          <p:stCondLst>
                                            <p:cond delay="0"/>
                                          </p:stCondLst>
                                        </p:cTn>
                                        <p:tgtEl>
                                          <p:spTgt spid="84"/>
                                        </p:tgtEl>
                                        <p:attrNameLst>
                                          <p:attrName>style.visibility</p:attrName>
                                        </p:attrNameLst>
                                      </p:cBhvr>
                                      <p:to>
                                        <p:strVal val="visible"/>
                                      </p:to>
                                    </p:set>
                                    <p:anim calcmode="lin" valueType="num">
                                      <p:cBhvr>
                                        <p:cTn id="49" dur="400" fill="hold"/>
                                        <p:tgtEl>
                                          <p:spTgt spid="84"/>
                                        </p:tgtEl>
                                        <p:attrNameLst>
                                          <p:attrName>ppt_w</p:attrName>
                                        </p:attrNameLst>
                                      </p:cBhvr>
                                      <p:tavLst>
                                        <p:tav tm="0">
                                          <p:val>
                                            <p:strVal val="4/3*#ppt_w"/>
                                          </p:val>
                                        </p:tav>
                                        <p:tav tm="100000">
                                          <p:val>
                                            <p:strVal val="#ppt_w"/>
                                          </p:val>
                                        </p:tav>
                                      </p:tavLst>
                                    </p:anim>
                                    <p:anim calcmode="lin" valueType="num">
                                      <p:cBhvr>
                                        <p:cTn id="50" dur="400" fill="hold"/>
                                        <p:tgtEl>
                                          <p:spTgt spid="84"/>
                                        </p:tgtEl>
                                        <p:attrNameLst>
                                          <p:attrName>ppt_h</p:attrName>
                                        </p:attrNameLst>
                                      </p:cBhvr>
                                      <p:tavLst>
                                        <p:tav tm="0">
                                          <p:val>
                                            <p:strVal val="4/3*#ppt_h"/>
                                          </p:val>
                                        </p:tav>
                                        <p:tav tm="100000">
                                          <p:val>
                                            <p:strVal val="#ppt_h"/>
                                          </p:val>
                                        </p:tav>
                                      </p:tavLst>
                                    </p:anim>
                                  </p:childTnLst>
                                </p:cTn>
                              </p:par>
                            </p:childTnLst>
                          </p:cTn>
                        </p:par>
                        <p:par>
                          <p:cTn id="51" fill="hold">
                            <p:stCondLst>
                              <p:cond delay="3750"/>
                            </p:stCondLst>
                            <p:childTnLst>
                              <p:par>
                                <p:cTn id="52" presetID="22" presetClass="entr" presetSubtype="8"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250"/>
                                        <p:tgtEl>
                                          <p:spTgt spid="71"/>
                                        </p:tgtEl>
                                      </p:cBhvr>
                                    </p:animEffect>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4500"/>
                            </p:stCondLst>
                            <p:childTnLst>
                              <p:par>
                                <p:cTn id="60" presetID="22" presetClass="entr" presetSubtype="2" fill="hold" nodeType="after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wipe(right)">
                                      <p:cBhvr>
                                        <p:cTn id="62" dur="500"/>
                                        <p:tgtEl>
                                          <p:spTgt spid="4"/>
                                        </p:tgtEl>
                                      </p:cBhvr>
                                    </p:animEffect>
                                  </p:childTnLst>
                                </p:cTn>
                              </p:par>
                            </p:childTnLst>
                          </p:cTn>
                        </p:par>
                        <p:par>
                          <p:cTn id="63" fill="hold">
                            <p:stCondLst>
                              <p:cond delay="5000"/>
                            </p:stCondLst>
                            <p:childTnLst>
                              <p:par>
                                <p:cTn id="64" presetID="22" presetClass="entr" presetSubtype="8" fill="hold"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transition="in" filter="wipe(left)">
                                      <p:cBhvr>
                                        <p:cTn id="66" dur="500"/>
                                        <p:tgtEl>
                                          <p:spTgt spid="5"/>
                                        </p:tgtEl>
                                      </p:cBhvr>
                                    </p:animEffect>
                                  </p:childTnLst>
                                </p:cTn>
                              </p:par>
                            </p:childTnLst>
                          </p:cTn>
                        </p:par>
                        <p:par>
                          <p:cTn id="67" fill="hold">
                            <p:stCondLst>
                              <p:cond delay="5500"/>
                            </p:stCondLst>
                            <p:childTnLst>
                              <p:par>
                                <p:cTn id="68" presetID="22" presetClass="entr" presetSubtype="2" fill="hold" nodeType="afterEffect">
                                  <p:stCondLst>
                                    <p:cond delay="0"/>
                                  </p:stCondLst>
                                  <p:childTnLst>
                                    <p:set>
                                      <p:cBhvr>
                                        <p:cTn id="69" dur="1" fill="hold">
                                          <p:stCondLst>
                                            <p:cond delay="0"/>
                                          </p:stCondLst>
                                        </p:cTn>
                                        <p:tgtEl>
                                          <p:spTgt spid="6"/>
                                        </p:tgtEl>
                                        <p:attrNameLst>
                                          <p:attrName>style.visibility</p:attrName>
                                        </p:attrNameLst>
                                      </p:cBhvr>
                                      <p:to>
                                        <p:strVal val="visible"/>
                                      </p:to>
                                    </p:set>
                                    <p:animEffect transition="in" filter="wipe(right)">
                                      <p:cBhvr>
                                        <p:cTn id="70"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3775730" y="1198191"/>
            <a:ext cx="3636000" cy="967932"/>
            <a:chOff x="3237789" y="1193772"/>
            <a:chExt cx="3636000" cy="967932"/>
          </a:xfrm>
        </p:grpSpPr>
        <p:grpSp>
          <p:nvGrpSpPr>
            <p:cNvPr id="5" name="组合 4"/>
            <p:cNvGrpSpPr/>
            <p:nvPr/>
          </p:nvGrpSpPr>
          <p:grpSpPr>
            <a:xfrm>
              <a:off x="3237789" y="1193772"/>
              <a:ext cx="3636000" cy="967932"/>
              <a:chOff x="4139952" y="1170041"/>
              <a:chExt cx="3559469" cy="536519"/>
            </a:xfrm>
          </p:grpSpPr>
          <p:sp>
            <p:nvSpPr>
              <p:cNvPr id="7" name="圆角矩形 6"/>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圆角矩形 113"/>
              <p:cNvSpPr/>
              <p:nvPr/>
            </p:nvSpPr>
            <p:spPr>
              <a:xfrm>
                <a:off x="4716017"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2"/>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272432" y="1325082"/>
                <a:ext cx="392959" cy="221779"/>
              </a:xfrm>
              <a:prstGeom prst="rect">
                <a:avLst/>
              </a:prstGeom>
              <a:noFill/>
            </p:spPr>
            <p:txBody>
              <a:bodyPr wrap="none" rtlCol="0">
                <a:spAutoFit/>
              </a:bodyPr>
              <a:lstStyle/>
              <a:p>
                <a:pPr algn="ctr"/>
                <a:r>
                  <a:rPr lang="en-US" altLang="zh-CN" sz="2000" b="1" dirty="0" smtClean="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01</a:t>
                </a:r>
                <a:endParaRPr lang="zh-CN" altLang="en-US" sz="2000" b="1" dirty="0">
                  <a:solidFill>
                    <a:schemeClr val="accent2"/>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6" name="TextBox 5"/>
            <p:cNvSpPr txBox="1"/>
            <p:nvPr/>
          </p:nvSpPr>
          <p:spPr>
            <a:xfrm>
              <a:off x="4268407" y="1370517"/>
              <a:ext cx="2019621" cy="584775"/>
            </a:xfrm>
            <a:prstGeom prst="rect">
              <a:avLst/>
            </a:prstGeom>
            <a:noFill/>
          </p:spPr>
          <p:txBody>
            <a:bodyPr wrap="square" rtlCol="0">
              <a:spAutoFit/>
            </a:bodyPr>
            <a:lstStyle/>
            <a:p>
              <a:pPr algn="ctr"/>
              <a:r>
                <a:rPr lang="zh-CN" altLang="en-US" sz="3200" dirty="0" smtClean="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rPr>
                <a:t>教学分析</a:t>
              </a:r>
              <a:endParaRPr lang="zh-CN" altLang="en-US" sz="32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grpSp>
        <p:nvGrpSpPr>
          <p:cNvPr id="51" name="组合 50"/>
          <p:cNvGrpSpPr/>
          <p:nvPr/>
        </p:nvGrpSpPr>
        <p:grpSpPr>
          <a:xfrm>
            <a:off x="929088" y="2876129"/>
            <a:ext cx="1645963" cy="1645963"/>
            <a:chOff x="391147" y="2871710"/>
            <a:chExt cx="1645963" cy="1645963"/>
          </a:xfrm>
        </p:grpSpPr>
        <p:grpSp>
          <p:nvGrpSpPr>
            <p:cNvPr id="28" name="组合 27"/>
            <p:cNvGrpSpPr/>
            <p:nvPr/>
          </p:nvGrpSpPr>
          <p:grpSpPr>
            <a:xfrm>
              <a:off x="391147" y="2871710"/>
              <a:ext cx="1645963" cy="164596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494968" y="3434974"/>
              <a:ext cx="1438320" cy="492443"/>
            </a:xfrm>
            <a:prstGeom prst="rect">
              <a:avLst/>
            </a:prstGeom>
            <a:noFill/>
          </p:spPr>
          <p:txBody>
            <a:bodyPr wrap="square" lIns="0" tIns="0" rIns="0" bIns="0" rtlCol="0">
              <a:spAutoFit/>
            </a:bodyPr>
            <a:lstStyle/>
            <a:p>
              <a:pPr algn="ctr"/>
              <a:r>
                <a:rPr lang="zh-CN" altLang="en-US" sz="3200" b="1" dirty="0" smtClean="0">
                  <a:solidFill>
                    <a:schemeClr val="accent1"/>
                  </a:solidFill>
                  <a:latin typeface="微软雅黑" pitchFamily="34" charset="-122"/>
                  <a:ea typeface="微软雅黑" pitchFamily="34" charset="-122"/>
                </a:rPr>
                <a:t>目 录</a:t>
              </a:r>
              <a:endParaRPr lang="zh-CN" altLang="en-US" sz="3200" b="1" dirty="0">
                <a:solidFill>
                  <a:schemeClr val="accent1"/>
                </a:solidFill>
                <a:latin typeface="微软雅黑" pitchFamily="34" charset="-122"/>
                <a:ea typeface="微软雅黑" pitchFamily="34" charset="-122"/>
              </a:endParaRPr>
            </a:p>
          </p:txBody>
        </p:sp>
      </p:grpSp>
      <p:sp>
        <p:nvSpPr>
          <p:cNvPr id="32" name="Freeform 5"/>
          <p:cNvSpPr>
            <a:spLocks/>
          </p:cNvSpPr>
          <p:nvPr/>
        </p:nvSpPr>
        <p:spPr bwMode="auto">
          <a:xfrm>
            <a:off x="2701734" y="1672145"/>
            <a:ext cx="745200" cy="392151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gradFill flip="none" rotWithShape="1">
            <a:gsLst>
              <a:gs pos="0">
                <a:schemeClr val="bg1"/>
              </a:gs>
              <a:gs pos="100000">
                <a:schemeClr val="bg1">
                  <a:lumMod val="85000"/>
                </a:schemeClr>
              </a:gs>
            </a:gsLst>
            <a:lin ang="0" scaled="1"/>
            <a:tileRect/>
          </a:gradFill>
          <a:ln w="12700">
            <a:gradFill>
              <a:gsLst>
                <a:gs pos="0">
                  <a:schemeClr val="bg1"/>
                </a:gs>
                <a:gs pos="100000">
                  <a:schemeClr val="bg1">
                    <a:lumMod val="8500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grpSp>
        <p:nvGrpSpPr>
          <p:cNvPr id="53" name="组合 52"/>
          <p:cNvGrpSpPr/>
          <p:nvPr/>
        </p:nvGrpSpPr>
        <p:grpSpPr>
          <a:xfrm>
            <a:off x="3775730" y="2466236"/>
            <a:ext cx="3636000" cy="967932"/>
            <a:chOff x="3237789" y="2461817"/>
            <a:chExt cx="3636000" cy="967932"/>
          </a:xfrm>
        </p:grpSpPr>
        <p:grpSp>
          <p:nvGrpSpPr>
            <p:cNvPr id="23" name="组合 22"/>
            <p:cNvGrpSpPr/>
            <p:nvPr/>
          </p:nvGrpSpPr>
          <p:grpSpPr>
            <a:xfrm>
              <a:off x="3237789" y="2461817"/>
              <a:ext cx="3636000" cy="967932"/>
              <a:chOff x="4139952" y="1170041"/>
              <a:chExt cx="3559469" cy="536519"/>
            </a:xfrm>
          </p:grpSpPr>
          <p:sp>
            <p:nvSpPr>
              <p:cNvPr id="25" name="圆角矩形 24"/>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圆角矩形 113"/>
              <p:cNvSpPr/>
              <p:nvPr/>
            </p:nvSpPr>
            <p:spPr>
              <a:xfrm>
                <a:off x="4716016" y="1250029"/>
                <a:ext cx="2819382"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6"/>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234831" y="1333759"/>
                <a:ext cx="491494" cy="221779"/>
              </a:xfrm>
              <a:prstGeom prst="rect">
                <a:avLst/>
              </a:prstGeom>
              <a:noFill/>
            </p:spPr>
            <p:txBody>
              <a:bodyPr wrap="none" rtlCol="0">
                <a:spAutoFit/>
              </a:bodyPr>
              <a:lstStyle/>
              <a:p>
                <a:pPr algn="ctr"/>
                <a:r>
                  <a:rPr lang="en-US" altLang="zh-CN" sz="2000" b="1" dirty="0" smtClean="0">
                    <a:solidFill>
                      <a:schemeClr val="accent6"/>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02</a:t>
                </a:r>
                <a:endParaRPr lang="zh-CN" altLang="en-US" sz="2000" b="1" dirty="0">
                  <a:solidFill>
                    <a:schemeClr val="accent6"/>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6" name="TextBox 35"/>
            <p:cNvSpPr txBox="1"/>
            <p:nvPr/>
          </p:nvSpPr>
          <p:spPr>
            <a:xfrm>
              <a:off x="4268407" y="2653395"/>
              <a:ext cx="2019621" cy="584775"/>
            </a:xfrm>
            <a:prstGeom prst="rect">
              <a:avLst/>
            </a:prstGeom>
            <a:noFill/>
          </p:spPr>
          <p:txBody>
            <a:bodyPr wrap="square" rtlCol="0">
              <a:spAutoFit/>
            </a:bodyPr>
            <a:lstStyle/>
            <a:p>
              <a:pPr algn="ctr"/>
              <a:r>
                <a:rPr lang="zh-CN" altLang="en-US" sz="3200" dirty="0" smtClean="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rPr>
                <a:t>教学设计</a:t>
              </a:r>
              <a:endParaRPr lang="zh-CN" altLang="en-US" sz="32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grpSp>
        <p:nvGrpSpPr>
          <p:cNvPr id="54" name="组合 53"/>
          <p:cNvGrpSpPr/>
          <p:nvPr/>
        </p:nvGrpSpPr>
        <p:grpSpPr>
          <a:xfrm>
            <a:off x="3787709" y="3734286"/>
            <a:ext cx="3636000" cy="967932"/>
            <a:chOff x="3249768" y="3729867"/>
            <a:chExt cx="3636000" cy="967932"/>
          </a:xfrm>
        </p:grpSpPr>
        <p:grpSp>
          <p:nvGrpSpPr>
            <p:cNvPr id="11" name="组合 10"/>
            <p:cNvGrpSpPr/>
            <p:nvPr/>
          </p:nvGrpSpPr>
          <p:grpSpPr>
            <a:xfrm>
              <a:off x="3249768" y="3729867"/>
              <a:ext cx="3636000" cy="967932"/>
              <a:chOff x="4139952" y="1170041"/>
              <a:chExt cx="3559469" cy="536519"/>
            </a:xfrm>
          </p:grpSpPr>
          <p:sp>
            <p:nvSpPr>
              <p:cNvPr id="13" name="圆角矩形 12"/>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圆角矩形 113"/>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chemeClr val="accent5"/>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200444" y="1364010"/>
                <a:ext cx="491494" cy="221779"/>
              </a:xfrm>
              <a:prstGeom prst="rect">
                <a:avLst/>
              </a:prstGeom>
              <a:noFill/>
            </p:spPr>
            <p:txBody>
              <a:bodyPr wrap="none" rtlCol="0">
                <a:spAutoFit/>
              </a:bodyPr>
              <a:lstStyle/>
              <a:p>
                <a:pPr algn="ctr"/>
                <a:r>
                  <a:rPr lang="en-US" altLang="zh-CN" sz="2000" b="1" dirty="0" smtClean="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03</a:t>
                </a:r>
                <a:endParaRPr lang="zh-CN" altLang="en-US" sz="2000" b="1" dirty="0">
                  <a:solidFill>
                    <a:schemeClr val="accent5"/>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7" name="TextBox 36"/>
            <p:cNvSpPr txBox="1"/>
            <p:nvPr/>
          </p:nvSpPr>
          <p:spPr>
            <a:xfrm>
              <a:off x="4268407" y="3932898"/>
              <a:ext cx="2019621" cy="584775"/>
            </a:xfrm>
            <a:prstGeom prst="rect">
              <a:avLst/>
            </a:prstGeom>
            <a:noFill/>
          </p:spPr>
          <p:txBody>
            <a:bodyPr wrap="square" rtlCol="0">
              <a:spAutoFit/>
            </a:bodyPr>
            <a:lstStyle/>
            <a:p>
              <a:pPr algn="ctr"/>
              <a:r>
                <a:rPr lang="zh-CN" altLang="en-US" sz="3200" dirty="0" smtClean="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rPr>
                <a:t>教学过程</a:t>
              </a:r>
              <a:endParaRPr lang="zh-CN" altLang="en-US" sz="32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grpSp>
        <p:nvGrpSpPr>
          <p:cNvPr id="55" name="组合 54"/>
          <p:cNvGrpSpPr/>
          <p:nvPr/>
        </p:nvGrpSpPr>
        <p:grpSpPr>
          <a:xfrm>
            <a:off x="3775730" y="5002337"/>
            <a:ext cx="3636000" cy="967932"/>
            <a:chOff x="3237789" y="4997918"/>
            <a:chExt cx="3636000" cy="967932"/>
          </a:xfrm>
        </p:grpSpPr>
        <p:grpSp>
          <p:nvGrpSpPr>
            <p:cNvPr id="17" name="组合 16"/>
            <p:cNvGrpSpPr/>
            <p:nvPr/>
          </p:nvGrpSpPr>
          <p:grpSpPr>
            <a:xfrm>
              <a:off x="3237789" y="4997918"/>
              <a:ext cx="3636000" cy="967932"/>
              <a:chOff x="4139952" y="1170041"/>
              <a:chExt cx="3559469" cy="536519"/>
            </a:xfrm>
          </p:grpSpPr>
          <p:sp>
            <p:nvSpPr>
              <p:cNvPr id="19" name="圆角矩形 18"/>
              <p:cNvSpPr/>
              <p:nvPr/>
            </p:nvSpPr>
            <p:spPr>
              <a:xfrm>
                <a:off x="4139952" y="1170041"/>
                <a:ext cx="3559469" cy="536519"/>
              </a:xfrm>
              <a:prstGeom prst="roundRect">
                <a:avLst>
                  <a:gd name="adj" fmla="val 50000"/>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圆角矩形 113"/>
              <p:cNvSpPr/>
              <p:nvPr/>
            </p:nvSpPr>
            <p:spPr>
              <a:xfrm>
                <a:off x="4716016" y="1250029"/>
                <a:ext cx="2819381" cy="389240"/>
              </a:xfrm>
              <a:custGeom>
                <a:avLst/>
                <a:gdLst/>
                <a:ahLst/>
                <a:cxnLst/>
                <a:rect l="l" t="t" r="r" b="b"/>
                <a:pathLst>
                  <a:path w="3005287" h="389240">
                    <a:moveTo>
                      <a:pt x="0" y="0"/>
                    </a:moveTo>
                    <a:lnTo>
                      <a:pt x="535610" y="0"/>
                    </a:lnTo>
                    <a:lnTo>
                      <a:pt x="792088" y="0"/>
                    </a:lnTo>
                    <a:lnTo>
                      <a:pt x="2810667" y="0"/>
                    </a:lnTo>
                    <a:cubicBezTo>
                      <a:pt x="2918153" y="0"/>
                      <a:pt x="3005287" y="87134"/>
                      <a:pt x="3005287" y="194620"/>
                    </a:cubicBezTo>
                    <a:lnTo>
                      <a:pt x="3005286" y="194620"/>
                    </a:lnTo>
                    <a:cubicBezTo>
                      <a:pt x="3005286" y="302106"/>
                      <a:pt x="2918152" y="389240"/>
                      <a:pt x="2810666" y="389240"/>
                    </a:cubicBezTo>
                    <a:lnTo>
                      <a:pt x="535610" y="389239"/>
                    </a:lnTo>
                    <a:lnTo>
                      <a:pt x="0" y="389239"/>
                    </a:lnTo>
                    <a:close/>
                  </a:path>
                </a:pathLst>
              </a:custGeom>
              <a:solidFill>
                <a:srgbClr val="639541"/>
              </a:solidFill>
              <a:ln w="6350">
                <a:noFill/>
              </a:ln>
              <a:effectLst>
                <a:innerShdw blurRad="63500" dist="50800" dir="162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accent3"/>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4225456" y="1336809"/>
                <a:ext cx="491494" cy="221779"/>
              </a:xfrm>
              <a:prstGeom prst="rect">
                <a:avLst/>
              </a:prstGeom>
              <a:noFill/>
            </p:spPr>
            <p:txBody>
              <a:bodyPr wrap="none" rtlCol="0">
                <a:spAutoFit/>
              </a:bodyPr>
              <a:lstStyle/>
              <a:p>
                <a:pPr algn="ctr"/>
                <a:r>
                  <a:rPr lang="en-US" altLang="zh-CN" sz="2000" b="1" dirty="0" smtClean="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rPr>
                  <a:t>04</a:t>
                </a:r>
                <a:endParaRPr lang="zh-CN" altLang="en-US" sz="2000" b="1" dirty="0">
                  <a:solidFill>
                    <a:schemeClr val="accent3"/>
                  </a:solidFill>
                  <a:effectLst>
                    <a:innerShdw blurRad="63500" dist="50800" dir="10800000">
                      <a:prstClr val="black">
                        <a:alpha val="50000"/>
                      </a:prstClr>
                    </a:innerShdw>
                  </a:effectLst>
                  <a:latin typeface="微软雅黑" panose="020B0503020204020204" pitchFamily="34" charset="-122"/>
                  <a:ea typeface="微软雅黑" panose="020B0503020204020204" pitchFamily="34" charset="-122"/>
                </a:endParaRPr>
              </a:p>
            </p:txBody>
          </p:sp>
        </p:grpSp>
        <p:sp>
          <p:nvSpPr>
            <p:cNvPr id="38" name="TextBox 37"/>
            <p:cNvSpPr txBox="1"/>
            <p:nvPr/>
          </p:nvSpPr>
          <p:spPr>
            <a:xfrm>
              <a:off x="4268407" y="5200949"/>
              <a:ext cx="2019621" cy="584775"/>
            </a:xfrm>
            <a:prstGeom prst="rect">
              <a:avLst/>
            </a:prstGeom>
            <a:noFill/>
          </p:spPr>
          <p:txBody>
            <a:bodyPr wrap="square" rtlCol="0">
              <a:spAutoFit/>
            </a:bodyPr>
            <a:lstStyle/>
            <a:p>
              <a:pPr algn="ctr"/>
              <a:r>
                <a:rPr lang="zh-CN" altLang="en-US" sz="3200" dirty="0" smtClean="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rPr>
                <a:t>教学反思</a:t>
              </a:r>
              <a:endParaRPr lang="zh-CN" altLang="en-US" sz="3200" dirty="0">
                <a:solidFill>
                  <a:schemeClr val="bg1"/>
                </a:solidFill>
                <a:effectLst>
                  <a:outerShdw blurRad="50800" dist="38100" dir="2700000" algn="tl" rotWithShape="0">
                    <a:prstClr val="black">
                      <a:alpha val="40000"/>
                    </a:prstClr>
                  </a:outerShdw>
                </a:effectLst>
                <a:latin typeface="华康雅宋体W9(P)" panose="02020900000000000000" pitchFamily="18" charset="-122"/>
                <a:ea typeface="华康雅宋体W9(P)" panose="02020900000000000000" pitchFamily="18" charset="-122"/>
              </a:endParaRPr>
            </a:p>
          </p:txBody>
        </p:sp>
      </p:grpSp>
      <p:grpSp>
        <p:nvGrpSpPr>
          <p:cNvPr id="44" name="组合 43"/>
          <p:cNvGrpSpPr/>
          <p:nvPr/>
        </p:nvGrpSpPr>
        <p:grpSpPr>
          <a:xfrm flipH="1">
            <a:off x="-907187" y="5027127"/>
            <a:ext cx="3671887" cy="2884488"/>
            <a:chOff x="6195832" y="4772985"/>
            <a:chExt cx="3671887" cy="2884488"/>
          </a:xfrm>
        </p:grpSpPr>
        <p:sp>
          <p:nvSpPr>
            <p:cNvPr id="45" name="任意多边形 15"/>
            <p:cNvSpPr>
              <a:spLocks noChangeArrowheads="1"/>
            </p:cNvSpPr>
            <p:nvPr/>
          </p:nvSpPr>
          <p:spPr bwMode="auto">
            <a:xfrm rot="17113550">
              <a:off x="7299938" y="4797592"/>
              <a:ext cx="1463675" cy="3671887"/>
            </a:xfrm>
            <a:custGeom>
              <a:avLst/>
              <a:gdLst>
                <a:gd name="T0" fmla="*/ 731838 w 2015614"/>
                <a:gd name="T1" fmla="*/ 0 h 4367958"/>
                <a:gd name="T2" fmla="*/ 851993 w 2015614"/>
                <a:gd name="T3" fmla="*/ 126420 h 4367958"/>
                <a:gd name="T4" fmla="*/ 1463675 w 2015614"/>
                <a:gd name="T5" fmla="*/ 1835944 h 4367958"/>
                <a:gd name="T6" fmla="*/ 851993 w 2015614"/>
                <a:gd name="T7" fmla="*/ 3545467 h 4367958"/>
                <a:gd name="T8" fmla="*/ 731838 w 2015614"/>
                <a:gd name="T9" fmla="*/ 3671887 h 4367958"/>
                <a:gd name="T10" fmla="*/ 611682 w 2015614"/>
                <a:gd name="T11" fmla="*/ 3545466 h 4367958"/>
                <a:gd name="T12" fmla="*/ 0 w 2015614"/>
                <a:gd name="T13" fmla="*/ 1835943 h 4367958"/>
                <a:gd name="T14" fmla="*/ 611682 w 2015614"/>
                <a:gd name="T15" fmla="*/ 126419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6" name="任意多边形 16"/>
            <p:cNvSpPr>
              <a:spLocks noChangeArrowheads="1"/>
            </p:cNvSpPr>
            <p:nvPr/>
          </p:nvSpPr>
          <p:spPr bwMode="auto">
            <a:xfrm rot="20513597">
              <a:off x="8610419" y="4772985"/>
              <a:ext cx="1149350" cy="2884488"/>
            </a:xfrm>
            <a:custGeom>
              <a:avLst/>
              <a:gdLst>
                <a:gd name="T0" fmla="*/ 574675 w 2015614"/>
                <a:gd name="T1" fmla="*/ 0 h 4367958"/>
                <a:gd name="T2" fmla="*/ 669027 w 2015614"/>
                <a:gd name="T3" fmla="*/ 99310 h 4367958"/>
                <a:gd name="T4" fmla="*/ 1149350 w 2015614"/>
                <a:gd name="T5" fmla="*/ 1442244 h 4367958"/>
                <a:gd name="T6" fmla="*/ 669027 w 2015614"/>
                <a:gd name="T7" fmla="*/ 2785178 h 4367958"/>
                <a:gd name="T8" fmla="*/ 574676 w 2015614"/>
                <a:gd name="T9" fmla="*/ 2884488 h 4367958"/>
                <a:gd name="T10" fmla="*/ 480323 w 2015614"/>
                <a:gd name="T11" fmla="*/ 2785177 h 4367958"/>
                <a:gd name="T12" fmla="*/ 0 w 2015614"/>
                <a:gd name="T13" fmla="*/ 1442243 h 4367958"/>
                <a:gd name="T14" fmla="*/ 480323 w 2015614"/>
                <a:gd name="T15" fmla="*/ 99310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scene3d>
              <a:camera prst="orthographicFront"/>
              <a:lightRig rig="threePt" dir="t"/>
            </a:scene3d>
            <a:sp3d>
              <a:bevelT/>
            </a:sp3d>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sp>
        <p:nvSpPr>
          <p:cNvPr id="47" name="任意多边形 17"/>
          <p:cNvSpPr>
            <a:spLocks noChangeArrowheads="1"/>
          </p:cNvSpPr>
          <p:nvPr/>
        </p:nvSpPr>
        <p:spPr bwMode="auto">
          <a:xfrm rot="1539119" flipH="1">
            <a:off x="5906709" y="6330296"/>
            <a:ext cx="622300" cy="1563688"/>
          </a:xfrm>
          <a:custGeom>
            <a:avLst/>
            <a:gdLst>
              <a:gd name="T0" fmla="*/ 311150 w 2015614"/>
              <a:gd name="T1" fmla="*/ 0 h 4367958"/>
              <a:gd name="T2" fmla="*/ 362236 w 2015614"/>
              <a:gd name="T3" fmla="*/ 53836 h 4367958"/>
              <a:gd name="T4" fmla="*/ 622300 w 2015614"/>
              <a:gd name="T5" fmla="*/ 781844 h 4367958"/>
              <a:gd name="T6" fmla="*/ 362236 w 2015614"/>
              <a:gd name="T7" fmla="*/ 1509852 h 4367958"/>
              <a:gd name="T8" fmla="*/ 311150 w 2015614"/>
              <a:gd name="T9" fmla="*/ 1563688 h 4367958"/>
              <a:gd name="T10" fmla="*/ 260064 w 2015614"/>
              <a:gd name="T11" fmla="*/ 1509851 h 4367958"/>
              <a:gd name="T12" fmla="*/ 0 w 2015614"/>
              <a:gd name="T13" fmla="*/ 781844 h 4367958"/>
              <a:gd name="T14" fmla="*/ 260064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48" name="任意多边形 18"/>
          <p:cNvSpPr>
            <a:spLocks noChangeArrowheads="1"/>
          </p:cNvSpPr>
          <p:nvPr/>
        </p:nvSpPr>
        <p:spPr bwMode="auto">
          <a:xfrm rot="8299235" flipH="1">
            <a:off x="-148543" y="-601521"/>
            <a:ext cx="1111250" cy="1563688"/>
          </a:xfrm>
          <a:custGeom>
            <a:avLst/>
            <a:gdLst>
              <a:gd name="T0" fmla="*/ 555625 w 2015614"/>
              <a:gd name="T1" fmla="*/ 0 h 4367958"/>
              <a:gd name="T2" fmla="*/ 646849 w 2015614"/>
              <a:gd name="T3" fmla="*/ 53836 h 4367958"/>
              <a:gd name="T4" fmla="*/ 1111250 w 2015614"/>
              <a:gd name="T5" fmla="*/ 781844 h 4367958"/>
              <a:gd name="T6" fmla="*/ 646849 w 2015614"/>
              <a:gd name="T7" fmla="*/ 1509852 h 4367958"/>
              <a:gd name="T8" fmla="*/ 555626 w 2015614"/>
              <a:gd name="T9" fmla="*/ 1563688 h 4367958"/>
              <a:gd name="T10" fmla="*/ 464401 w 2015614"/>
              <a:gd name="T11" fmla="*/ 1509851 h 4367958"/>
              <a:gd name="T12" fmla="*/ 0 w 2015614"/>
              <a:gd name="T13" fmla="*/ 781844 h 4367958"/>
              <a:gd name="T14" fmla="*/ 464401 w 2015614"/>
              <a:gd name="T15" fmla="*/ 53836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95" name="椭圆 94"/>
          <p:cNvSpPr/>
          <p:nvPr/>
        </p:nvSpPr>
        <p:spPr>
          <a:xfrm>
            <a:off x="8826962" y="904063"/>
            <a:ext cx="366322" cy="366369"/>
          </a:xfrm>
          <a:prstGeom prst="ellipse">
            <a:avLst/>
          </a:prstGeom>
          <a:solidFill>
            <a:schemeClr val="accent5"/>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96" name="组合 95"/>
          <p:cNvGrpSpPr/>
          <p:nvPr/>
        </p:nvGrpSpPr>
        <p:grpSpPr>
          <a:xfrm>
            <a:off x="7149971" y="158023"/>
            <a:ext cx="292998" cy="293036"/>
            <a:chOff x="304800" y="673100"/>
            <a:chExt cx="4000500" cy="4000500"/>
          </a:xfrm>
          <a:effectLst>
            <a:outerShdw blurRad="381000" dist="152400" dir="8100000" algn="tr" rotWithShape="0">
              <a:prstClr val="black">
                <a:alpha val="70000"/>
              </a:prstClr>
            </a:outerShdw>
          </a:effectLst>
        </p:grpSpPr>
        <p:sp>
          <p:nvSpPr>
            <p:cNvPr id="97" name="同心圆 9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8" name="椭圆 9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9" name="椭圆 98"/>
          <p:cNvSpPr/>
          <p:nvPr/>
        </p:nvSpPr>
        <p:spPr>
          <a:xfrm>
            <a:off x="6750947" y="591217"/>
            <a:ext cx="183161"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0" name="组合 99"/>
          <p:cNvGrpSpPr/>
          <p:nvPr/>
        </p:nvGrpSpPr>
        <p:grpSpPr>
          <a:xfrm>
            <a:off x="8603598" y="315676"/>
            <a:ext cx="383842" cy="383892"/>
            <a:chOff x="304800" y="673100"/>
            <a:chExt cx="4000500" cy="4000500"/>
          </a:xfrm>
          <a:effectLst>
            <a:outerShdw blurRad="381000" dist="152400" dir="8100000" algn="tr" rotWithShape="0">
              <a:prstClr val="black">
                <a:alpha val="7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605823" y="2629748"/>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4" name="组合 103"/>
          <p:cNvGrpSpPr/>
          <p:nvPr/>
        </p:nvGrpSpPr>
        <p:grpSpPr>
          <a:xfrm>
            <a:off x="1587801" y="4777224"/>
            <a:ext cx="292998" cy="293036"/>
            <a:chOff x="304800" y="673100"/>
            <a:chExt cx="4000500" cy="4000500"/>
          </a:xfrm>
          <a:effectLst>
            <a:outerShdw blurRad="381000" dist="152400" dir="8100000" algn="tr" rotWithShape="0">
              <a:prstClr val="black">
                <a:alpha val="70000"/>
              </a:prstClr>
            </a:outerShdw>
          </a:effectLst>
        </p:grpSpPr>
        <p:sp>
          <p:nvSpPr>
            <p:cNvPr id="105" name="同心圆 10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6" name="椭圆 10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椭圆 106"/>
          <p:cNvSpPr/>
          <p:nvPr/>
        </p:nvSpPr>
        <p:spPr>
          <a:xfrm>
            <a:off x="3555806" y="5070260"/>
            <a:ext cx="183161" cy="183185"/>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8" name="椭圆 107"/>
          <p:cNvSpPr/>
          <p:nvPr/>
        </p:nvSpPr>
        <p:spPr>
          <a:xfrm>
            <a:off x="245724" y="4268984"/>
            <a:ext cx="506149" cy="506215"/>
          </a:xfrm>
          <a:prstGeom prst="ellipse">
            <a:avLst/>
          </a:prstGeom>
          <a:solidFill>
            <a:schemeClr val="accent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09" name="椭圆 108"/>
          <p:cNvSpPr/>
          <p:nvPr/>
        </p:nvSpPr>
        <p:spPr>
          <a:xfrm>
            <a:off x="8254031" y="6338348"/>
            <a:ext cx="366322"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3" name="椭圆 112"/>
          <p:cNvSpPr/>
          <p:nvPr/>
        </p:nvSpPr>
        <p:spPr>
          <a:xfrm>
            <a:off x="54488" y="3059404"/>
            <a:ext cx="366322" cy="366369"/>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14" name="组合 113"/>
          <p:cNvGrpSpPr/>
          <p:nvPr/>
        </p:nvGrpSpPr>
        <p:grpSpPr>
          <a:xfrm>
            <a:off x="7771755" y="1379109"/>
            <a:ext cx="292998" cy="293036"/>
            <a:chOff x="304800" y="673100"/>
            <a:chExt cx="4000500" cy="4000500"/>
          </a:xfrm>
          <a:effectLst>
            <a:outerShdw blurRad="381000" dist="152400" dir="8100000" algn="tr" rotWithShape="0">
              <a:prstClr val="black">
                <a:alpha val="70000"/>
              </a:prstClr>
            </a:outerShdw>
          </a:effectLst>
        </p:grpSpPr>
        <p:sp>
          <p:nvSpPr>
            <p:cNvPr id="115" name="同心圆 1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6" name="椭圆 11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7358226" y="5756419"/>
            <a:ext cx="383842" cy="383892"/>
            <a:chOff x="304800" y="673100"/>
            <a:chExt cx="4000500" cy="4000500"/>
          </a:xfrm>
          <a:effectLst>
            <a:outerShdw blurRad="381000" dist="152400" dir="8100000" algn="tr" rotWithShape="0">
              <a:prstClr val="black">
                <a:alpha val="7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9" name="椭圆 1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椭圆 119"/>
          <p:cNvSpPr/>
          <p:nvPr/>
        </p:nvSpPr>
        <p:spPr>
          <a:xfrm>
            <a:off x="8162450" y="4886744"/>
            <a:ext cx="183161" cy="183185"/>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21" name="组合 120"/>
          <p:cNvGrpSpPr/>
          <p:nvPr/>
        </p:nvGrpSpPr>
        <p:grpSpPr>
          <a:xfrm>
            <a:off x="1098622" y="1852777"/>
            <a:ext cx="383842" cy="383892"/>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597119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barn(outHorizontal)">
                                      <p:cBhvr>
                                        <p:cTn id="13" dur="500"/>
                                        <p:tgtEl>
                                          <p:spTgt spid="32"/>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left)">
                                      <p:cBhvr>
                                        <p:cTn id="17" dur="750"/>
                                        <p:tgtEl>
                                          <p:spTgt spid="52"/>
                                        </p:tgtEl>
                                      </p:cBhvr>
                                    </p:animEffect>
                                  </p:childTnLst>
                                </p:cTn>
                              </p:par>
                              <p:par>
                                <p:cTn id="18" presetID="22" presetClass="entr" presetSubtype="8" fill="hold"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wipe(left)">
                                      <p:cBhvr>
                                        <p:cTn id="20" dur="750"/>
                                        <p:tgtEl>
                                          <p:spTgt spid="53"/>
                                        </p:tgtEl>
                                      </p:cBhvr>
                                    </p:animEffect>
                                  </p:childTnLst>
                                </p:cTn>
                              </p:par>
                              <p:par>
                                <p:cTn id="21" presetID="22" presetClass="entr" presetSubtype="8" fill="hold" nodeType="with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wipe(left)">
                                      <p:cBhvr>
                                        <p:cTn id="23" dur="750"/>
                                        <p:tgtEl>
                                          <p:spTgt spid="54"/>
                                        </p:tgtEl>
                                      </p:cBhvr>
                                    </p:animEffect>
                                  </p:childTnLst>
                                </p:cTn>
                              </p:par>
                              <p:par>
                                <p:cTn id="24" presetID="22" presetClass="entr" presetSubtype="8" fill="hold" nodeType="with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left)">
                                      <p:cBhvr>
                                        <p:cTn id="26" dur="750"/>
                                        <p:tgtEl>
                                          <p:spTgt spid="55"/>
                                        </p:tgtEl>
                                      </p:cBhvr>
                                    </p:animEffect>
                                  </p:childTnLst>
                                </p:cTn>
                              </p:par>
                              <p:par>
                                <p:cTn id="27" presetID="1" presetClass="entr" presetSubtype="0" fill="hold" grpId="0" nodeType="withEffect">
                                  <p:stCondLst>
                                    <p:cond delay="200"/>
                                  </p:stCondLst>
                                  <p:childTnLst>
                                    <p:set>
                                      <p:cBhvr>
                                        <p:cTn id="28" dur="1" fill="hold">
                                          <p:stCondLst>
                                            <p:cond delay="0"/>
                                          </p:stCondLst>
                                        </p:cTn>
                                        <p:tgtEl>
                                          <p:spTgt spid="99"/>
                                        </p:tgtEl>
                                        <p:attrNameLst>
                                          <p:attrName>style.visibility</p:attrName>
                                        </p:attrNameLst>
                                      </p:cBhvr>
                                      <p:to>
                                        <p:strVal val="visible"/>
                                      </p:to>
                                    </p:set>
                                  </p:childTnLst>
                                </p:cTn>
                              </p:par>
                              <p:par>
                                <p:cTn id="29" presetID="53" presetClass="entr" presetSubtype="16" fill="hold" grpId="1" nodeType="withEffect">
                                  <p:stCondLst>
                                    <p:cond delay="200"/>
                                  </p:stCondLst>
                                  <p:childTnLst>
                                    <p:set>
                                      <p:cBhvr>
                                        <p:cTn id="30" dur="1" fill="hold">
                                          <p:stCondLst>
                                            <p:cond delay="0"/>
                                          </p:stCondLst>
                                        </p:cTn>
                                        <p:tgtEl>
                                          <p:spTgt spid="99"/>
                                        </p:tgtEl>
                                        <p:attrNameLst>
                                          <p:attrName>style.visibility</p:attrName>
                                        </p:attrNameLst>
                                      </p:cBhvr>
                                      <p:to>
                                        <p:strVal val="visible"/>
                                      </p:to>
                                    </p:set>
                                    <p:anim calcmode="lin" valueType="num">
                                      <p:cBhvr>
                                        <p:cTn id="31" dur="500" fill="hold"/>
                                        <p:tgtEl>
                                          <p:spTgt spid="99"/>
                                        </p:tgtEl>
                                        <p:attrNameLst>
                                          <p:attrName>ppt_w</p:attrName>
                                        </p:attrNameLst>
                                      </p:cBhvr>
                                      <p:tavLst>
                                        <p:tav tm="0">
                                          <p:val>
                                            <p:fltVal val="0"/>
                                          </p:val>
                                        </p:tav>
                                        <p:tav tm="100000">
                                          <p:val>
                                            <p:strVal val="#ppt_w"/>
                                          </p:val>
                                        </p:tav>
                                      </p:tavLst>
                                    </p:anim>
                                    <p:anim calcmode="lin" valueType="num">
                                      <p:cBhvr>
                                        <p:cTn id="32" dur="500" fill="hold"/>
                                        <p:tgtEl>
                                          <p:spTgt spid="99"/>
                                        </p:tgtEl>
                                        <p:attrNameLst>
                                          <p:attrName>ppt_h</p:attrName>
                                        </p:attrNameLst>
                                      </p:cBhvr>
                                      <p:tavLst>
                                        <p:tav tm="0">
                                          <p:val>
                                            <p:fltVal val="0"/>
                                          </p:val>
                                        </p:tav>
                                        <p:tav tm="100000">
                                          <p:val>
                                            <p:strVal val="#ppt_h"/>
                                          </p:val>
                                        </p:tav>
                                      </p:tavLst>
                                    </p:anim>
                                    <p:animEffect transition="in" filter="fade">
                                      <p:cBhvr>
                                        <p:cTn id="33" dur="500"/>
                                        <p:tgtEl>
                                          <p:spTgt spid="99"/>
                                        </p:tgtEl>
                                      </p:cBhvr>
                                    </p:animEffect>
                                  </p:childTnLst>
                                </p:cTn>
                              </p:par>
                              <p:par>
                                <p:cTn id="34" presetID="42" presetClass="path" presetSubtype="0" fill="hold" grpId="2" nodeType="withEffect">
                                  <p:stCondLst>
                                    <p:cond delay="200"/>
                                  </p:stCondLst>
                                  <p:childTnLst>
                                    <p:animMotion origin="layout" path="M -1.66667E-6 0 L -0.01371 0.35 " pathEditMode="relative" rAng="0" ptsTypes="AA">
                                      <p:cBhvr>
                                        <p:cTn id="35" dur="500" spd="-100000" fill="hold"/>
                                        <p:tgtEl>
                                          <p:spTgt spid="99"/>
                                        </p:tgtEl>
                                        <p:attrNameLst>
                                          <p:attrName>ppt_x</p:attrName>
                                          <p:attrName>ppt_y</p:attrName>
                                        </p:attrNameLst>
                                      </p:cBhvr>
                                      <p:rCtr x="-694" y="17500"/>
                                    </p:animMotion>
                                  </p:childTnLst>
                                </p:cTn>
                              </p:par>
                              <p:par>
                                <p:cTn id="36" presetID="1" presetClass="entr" presetSubtype="0" fill="hold" nodeType="withEffect">
                                  <p:stCondLst>
                                    <p:cond delay="600"/>
                                  </p:stCondLst>
                                  <p:childTnLst>
                                    <p:set>
                                      <p:cBhvr>
                                        <p:cTn id="37" dur="1" fill="hold">
                                          <p:stCondLst>
                                            <p:cond delay="0"/>
                                          </p:stCondLst>
                                        </p:cTn>
                                        <p:tgtEl>
                                          <p:spTgt spid="96"/>
                                        </p:tgtEl>
                                        <p:attrNameLst>
                                          <p:attrName>style.visibility</p:attrName>
                                        </p:attrNameLst>
                                      </p:cBhvr>
                                      <p:to>
                                        <p:strVal val="visible"/>
                                      </p:to>
                                    </p:set>
                                  </p:childTnLst>
                                </p:cTn>
                              </p:par>
                              <p:par>
                                <p:cTn id="38" presetID="53" presetClass="entr" presetSubtype="16" fill="hold" nodeType="withEffect">
                                  <p:stCondLst>
                                    <p:cond delay="600"/>
                                  </p:stCondLst>
                                  <p:childTnLst>
                                    <p:set>
                                      <p:cBhvr>
                                        <p:cTn id="39" dur="1" fill="hold">
                                          <p:stCondLst>
                                            <p:cond delay="0"/>
                                          </p:stCondLst>
                                        </p:cTn>
                                        <p:tgtEl>
                                          <p:spTgt spid="96"/>
                                        </p:tgtEl>
                                        <p:attrNameLst>
                                          <p:attrName>style.visibility</p:attrName>
                                        </p:attrNameLst>
                                      </p:cBhvr>
                                      <p:to>
                                        <p:strVal val="visible"/>
                                      </p:to>
                                    </p:set>
                                    <p:anim calcmode="lin" valueType="num">
                                      <p:cBhvr>
                                        <p:cTn id="40" dur="500" fill="hold"/>
                                        <p:tgtEl>
                                          <p:spTgt spid="96"/>
                                        </p:tgtEl>
                                        <p:attrNameLst>
                                          <p:attrName>ppt_w</p:attrName>
                                        </p:attrNameLst>
                                      </p:cBhvr>
                                      <p:tavLst>
                                        <p:tav tm="0">
                                          <p:val>
                                            <p:fltVal val="0"/>
                                          </p:val>
                                        </p:tav>
                                        <p:tav tm="100000">
                                          <p:val>
                                            <p:strVal val="#ppt_w"/>
                                          </p:val>
                                        </p:tav>
                                      </p:tavLst>
                                    </p:anim>
                                    <p:anim calcmode="lin" valueType="num">
                                      <p:cBhvr>
                                        <p:cTn id="41" dur="500" fill="hold"/>
                                        <p:tgtEl>
                                          <p:spTgt spid="96"/>
                                        </p:tgtEl>
                                        <p:attrNameLst>
                                          <p:attrName>ppt_h</p:attrName>
                                        </p:attrNameLst>
                                      </p:cBhvr>
                                      <p:tavLst>
                                        <p:tav tm="0">
                                          <p:val>
                                            <p:fltVal val="0"/>
                                          </p:val>
                                        </p:tav>
                                        <p:tav tm="100000">
                                          <p:val>
                                            <p:strVal val="#ppt_h"/>
                                          </p:val>
                                        </p:tav>
                                      </p:tavLst>
                                    </p:anim>
                                    <p:animEffect transition="in" filter="fade">
                                      <p:cBhvr>
                                        <p:cTn id="42" dur="500"/>
                                        <p:tgtEl>
                                          <p:spTgt spid="96"/>
                                        </p:tgtEl>
                                      </p:cBhvr>
                                    </p:animEffect>
                                  </p:childTnLst>
                                </p:cTn>
                              </p:par>
                              <p:par>
                                <p:cTn id="43" presetID="42" presetClass="path" presetSubtype="0" fill="hold" nodeType="withEffect">
                                  <p:stCondLst>
                                    <p:cond delay="600"/>
                                  </p:stCondLst>
                                  <p:childTnLst>
                                    <p:animMotion origin="layout" path="M 1.94444E-6 -3.08642E-6 L -0.04757 0.3855 " pathEditMode="relative" rAng="0" ptsTypes="AA">
                                      <p:cBhvr>
                                        <p:cTn id="44" dur="500" spd="-100000" fill="hold"/>
                                        <p:tgtEl>
                                          <p:spTgt spid="96"/>
                                        </p:tgtEl>
                                        <p:attrNameLst>
                                          <p:attrName>ppt_x</p:attrName>
                                          <p:attrName>ppt_y</p:attrName>
                                        </p:attrNameLst>
                                      </p:cBhvr>
                                      <p:rCtr x="-2378" y="19259"/>
                                    </p:animMotion>
                                  </p:childTnLst>
                                </p:cTn>
                              </p:par>
                              <p:par>
                                <p:cTn id="45" presetID="1" presetClass="entr" presetSubtype="0" fill="hold" nodeType="withEffect">
                                  <p:stCondLst>
                                    <p:cond delay="400"/>
                                  </p:stCondLst>
                                  <p:childTnLst>
                                    <p:set>
                                      <p:cBhvr>
                                        <p:cTn id="46" dur="1" fill="hold">
                                          <p:stCondLst>
                                            <p:cond delay="0"/>
                                          </p:stCondLst>
                                        </p:cTn>
                                        <p:tgtEl>
                                          <p:spTgt spid="100"/>
                                        </p:tgtEl>
                                        <p:attrNameLst>
                                          <p:attrName>style.visibility</p:attrName>
                                        </p:attrNameLst>
                                      </p:cBhvr>
                                      <p:to>
                                        <p:strVal val="visible"/>
                                      </p:to>
                                    </p:set>
                                  </p:childTnLst>
                                </p:cTn>
                              </p:par>
                              <p:par>
                                <p:cTn id="47" presetID="53" presetClass="entr" presetSubtype="16" fill="hold" nodeType="withEffect">
                                  <p:stCondLst>
                                    <p:cond delay="40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Effect transition="in" filter="fade">
                                      <p:cBhvr>
                                        <p:cTn id="51" dur="500"/>
                                        <p:tgtEl>
                                          <p:spTgt spid="100"/>
                                        </p:tgtEl>
                                      </p:cBhvr>
                                    </p:animEffect>
                                  </p:childTnLst>
                                </p:cTn>
                              </p:par>
                              <p:par>
                                <p:cTn id="52" presetID="42" presetClass="path" presetSubtype="0" fill="hold" nodeType="withEffect">
                                  <p:stCondLst>
                                    <p:cond delay="400"/>
                                  </p:stCondLst>
                                  <p:childTnLst>
                                    <p:animMotion origin="layout" path="M 3.33333E-6 -2.71605E-6 L -0.18368 0.37439 " pathEditMode="relative" rAng="0" ptsTypes="AA">
                                      <p:cBhvr>
                                        <p:cTn id="53" dur="500" spd="-100000" fill="hold"/>
                                        <p:tgtEl>
                                          <p:spTgt spid="100"/>
                                        </p:tgtEl>
                                        <p:attrNameLst>
                                          <p:attrName>ppt_x</p:attrName>
                                          <p:attrName>ppt_y</p:attrName>
                                        </p:attrNameLst>
                                      </p:cBhvr>
                                      <p:rCtr x="-9184" y="18704"/>
                                    </p:animMotion>
                                  </p:childTnLst>
                                </p:cTn>
                              </p:par>
                              <p:par>
                                <p:cTn id="54" presetID="1" presetClass="entr" presetSubtype="0" fill="hold" grpId="0" nodeType="withEffect">
                                  <p:stCondLst>
                                    <p:cond delay="600"/>
                                  </p:stCondLst>
                                  <p:childTnLst>
                                    <p:set>
                                      <p:cBhvr>
                                        <p:cTn id="55" dur="1" fill="hold">
                                          <p:stCondLst>
                                            <p:cond delay="0"/>
                                          </p:stCondLst>
                                        </p:cTn>
                                        <p:tgtEl>
                                          <p:spTgt spid="95"/>
                                        </p:tgtEl>
                                        <p:attrNameLst>
                                          <p:attrName>style.visibility</p:attrName>
                                        </p:attrNameLst>
                                      </p:cBhvr>
                                      <p:to>
                                        <p:strVal val="visible"/>
                                      </p:to>
                                    </p:set>
                                  </p:childTnLst>
                                </p:cTn>
                              </p:par>
                              <p:par>
                                <p:cTn id="56" presetID="53" presetClass="entr" presetSubtype="16" fill="hold" grpId="1" nodeType="withEffect">
                                  <p:stCondLst>
                                    <p:cond delay="600"/>
                                  </p:stCondLst>
                                  <p:childTnLst>
                                    <p:set>
                                      <p:cBhvr>
                                        <p:cTn id="57" dur="1" fill="hold">
                                          <p:stCondLst>
                                            <p:cond delay="0"/>
                                          </p:stCondLst>
                                        </p:cTn>
                                        <p:tgtEl>
                                          <p:spTgt spid="95"/>
                                        </p:tgtEl>
                                        <p:attrNameLst>
                                          <p:attrName>style.visibility</p:attrName>
                                        </p:attrNameLst>
                                      </p:cBhvr>
                                      <p:to>
                                        <p:strVal val="visible"/>
                                      </p:to>
                                    </p:set>
                                    <p:anim calcmode="lin" valueType="num">
                                      <p:cBhvr>
                                        <p:cTn id="58" dur="500" fill="hold"/>
                                        <p:tgtEl>
                                          <p:spTgt spid="95"/>
                                        </p:tgtEl>
                                        <p:attrNameLst>
                                          <p:attrName>ppt_w</p:attrName>
                                        </p:attrNameLst>
                                      </p:cBhvr>
                                      <p:tavLst>
                                        <p:tav tm="0">
                                          <p:val>
                                            <p:fltVal val="0"/>
                                          </p:val>
                                        </p:tav>
                                        <p:tav tm="100000">
                                          <p:val>
                                            <p:strVal val="#ppt_w"/>
                                          </p:val>
                                        </p:tav>
                                      </p:tavLst>
                                    </p:anim>
                                    <p:anim calcmode="lin" valueType="num">
                                      <p:cBhvr>
                                        <p:cTn id="59" dur="500" fill="hold"/>
                                        <p:tgtEl>
                                          <p:spTgt spid="95"/>
                                        </p:tgtEl>
                                        <p:attrNameLst>
                                          <p:attrName>ppt_h</p:attrName>
                                        </p:attrNameLst>
                                      </p:cBhvr>
                                      <p:tavLst>
                                        <p:tav tm="0">
                                          <p:val>
                                            <p:fltVal val="0"/>
                                          </p:val>
                                        </p:tav>
                                        <p:tav tm="100000">
                                          <p:val>
                                            <p:strVal val="#ppt_h"/>
                                          </p:val>
                                        </p:tav>
                                      </p:tavLst>
                                    </p:anim>
                                    <p:animEffect transition="in" filter="fade">
                                      <p:cBhvr>
                                        <p:cTn id="60" dur="500"/>
                                        <p:tgtEl>
                                          <p:spTgt spid="95"/>
                                        </p:tgtEl>
                                      </p:cBhvr>
                                    </p:animEffect>
                                  </p:childTnLst>
                                </p:cTn>
                              </p:par>
                              <p:par>
                                <p:cTn id="61" presetID="42" presetClass="path" presetSubtype="0" fill="hold" grpId="2" nodeType="withEffect">
                                  <p:stCondLst>
                                    <p:cond delay="600"/>
                                  </p:stCondLst>
                                  <p:childTnLst>
                                    <p:animMotion origin="layout" path="M 5E-6 -6.17284E-7 L -0.19879 0.28333 " pathEditMode="relative" rAng="0" ptsTypes="AA">
                                      <p:cBhvr>
                                        <p:cTn id="62" dur="500" spd="-100000" fill="hold"/>
                                        <p:tgtEl>
                                          <p:spTgt spid="95"/>
                                        </p:tgtEl>
                                        <p:attrNameLst>
                                          <p:attrName>ppt_x</p:attrName>
                                          <p:attrName>ppt_y</p:attrName>
                                        </p:attrNameLst>
                                      </p:cBhvr>
                                      <p:rCtr x="-9948" y="14167"/>
                                    </p:animMotion>
                                  </p:childTnLst>
                                </p:cTn>
                              </p:par>
                              <p:par>
                                <p:cTn id="63" presetID="1" presetClass="entr" presetSubtype="0" fill="hold" nodeType="withEffect">
                                  <p:stCondLst>
                                    <p:cond delay="200"/>
                                  </p:stCondLst>
                                  <p:childTnLst>
                                    <p:set>
                                      <p:cBhvr>
                                        <p:cTn id="64" dur="1" fill="hold">
                                          <p:stCondLst>
                                            <p:cond delay="0"/>
                                          </p:stCondLst>
                                        </p:cTn>
                                        <p:tgtEl>
                                          <p:spTgt spid="104"/>
                                        </p:tgtEl>
                                        <p:attrNameLst>
                                          <p:attrName>style.visibility</p:attrName>
                                        </p:attrNameLst>
                                      </p:cBhvr>
                                      <p:to>
                                        <p:strVal val="visible"/>
                                      </p:to>
                                    </p:set>
                                  </p:childTnLst>
                                </p:cTn>
                              </p:par>
                              <p:par>
                                <p:cTn id="65" presetID="53" presetClass="entr" presetSubtype="16" fill="hold" nodeType="withEffect">
                                  <p:stCondLst>
                                    <p:cond delay="200"/>
                                  </p:stCondLst>
                                  <p:childTnLst>
                                    <p:set>
                                      <p:cBhvr>
                                        <p:cTn id="66" dur="1" fill="hold">
                                          <p:stCondLst>
                                            <p:cond delay="0"/>
                                          </p:stCondLst>
                                        </p:cTn>
                                        <p:tgtEl>
                                          <p:spTgt spid="104"/>
                                        </p:tgtEl>
                                        <p:attrNameLst>
                                          <p:attrName>style.visibility</p:attrName>
                                        </p:attrNameLst>
                                      </p:cBhvr>
                                      <p:to>
                                        <p:strVal val="visible"/>
                                      </p:to>
                                    </p:set>
                                    <p:anim calcmode="lin" valueType="num">
                                      <p:cBhvr>
                                        <p:cTn id="67" dur="500" fill="hold"/>
                                        <p:tgtEl>
                                          <p:spTgt spid="104"/>
                                        </p:tgtEl>
                                        <p:attrNameLst>
                                          <p:attrName>ppt_w</p:attrName>
                                        </p:attrNameLst>
                                      </p:cBhvr>
                                      <p:tavLst>
                                        <p:tav tm="0">
                                          <p:val>
                                            <p:fltVal val="0"/>
                                          </p:val>
                                        </p:tav>
                                        <p:tav tm="100000">
                                          <p:val>
                                            <p:strVal val="#ppt_w"/>
                                          </p:val>
                                        </p:tav>
                                      </p:tavLst>
                                    </p:anim>
                                    <p:anim calcmode="lin" valueType="num">
                                      <p:cBhvr>
                                        <p:cTn id="68" dur="500" fill="hold"/>
                                        <p:tgtEl>
                                          <p:spTgt spid="104"/>
                                        </p:tgtEl>
                                        <p:attrNameLst>
                                          <p:attrName>ppt_h</p:attrName>
                                        </p:attrNameLst>
                                      </p:cBhvr>
                                      <p:tavLst>
                                        <p:tav tm="0">
                                          <p:val>
                                            <p:fltVal val="0"/>
                                          </p:val>
                                        </p:tav>
                                        <p:tav tm="100000">
                                          <p:val>
                                            <p:strVal val="#ppt_h"/>
                                          </p:val>
                                        </p:tav>
                                      </p:tavLst>
                                    </p:anim>
                                    <p:animEffect transition="in" filter="fade">
                                      <p:cBhvr>
                                        <p:cTn id="69" dur="500"/>
                                        <p:tgtEl>
                                          <p:spTgt spid="104"/>
                                        </p:tgtEl>
                                      </p:cBhvr>
                                    </p:animEffect>
                                  </p:childTnLst>
                                </p:cTn>
                              </p:par>
                              <p:par>
                                <p:cTn id="70" presetID="64" presetClass="path" presetSubtype="0" fill="hold" nodeType="withEffect">
                                  <p:stCondLst>
                                    <p:cond delay="200"/>
                                  </p:stCondLst>
                                  <p:childTnLst>
                                    <p:animMotion origin="layout" path="M -3.05556E-6 -1.48148E-6 L -0.0125 -0.41667 " pathEditMode="relative" rAng="0" ptsTypes="AA">
                                      <p:cBhvr>
                                        <p:cTn id="71" dur="500" spd="-100000" fill="hold"/>
                                        <p:tgtEl>
                                          <p:spTgt spid="104"/>
                                        </p:tgtEl>
                                        <p:attrNameLst>
                                          <p:attrName>ppt_x</p:attrName>
                                          <p:attrName>ppt_y</p:attrName>
                                        </p:attrNameLst>
                                      </p:cBhvr>
                                      <p:rCtr x="-625" y="-20833"/>
                                    </p:animMotion>
                                  </p:childTnLst>
                                </p:cTn>
                              </p:par>
                              <p:par>
                                <p:cTn id="72" presetID="1" presetClass="entr" presetSubtype="0" fill="hold" grpId="0" nodeType="withEffect">
                                  <p:stCondLst>
                                    <p:cond delay="600"/>
                                  </p:stCondLst>
                                  <p:childTnLst>
                                    <p:set>
                                      <p:cBhvr>
                                        <p:cTn id="73" dur="1" fill="hold">
                                          <p:stCondLst>
                                            <p:cond delay="0"/>
                                          </p:stCondLst>
                                        </p:cTn>
                                        <p:tgtEl>
                                          <p:spTgt spid="107"/>
                                        </p:tgtEl>
                                        <p:attrNameLst>
                                          <p:attrName>style.visibility</p:attrName>
                                        </p:attrNameLst>
                                      </p:cBhvr>
                                      <p:to>
                                        <p:strVal val="visible"/>
                                      </p:to>
                                    </p:set>
                                  </p:childTnLst>
                                </p:cTn>
                              </p:par>
                              <p:par>
                                <p:cTn id="74" presetID="53" presetClass="entr" presetSubtype="16" fill="hold" grpId="1" nodeType="withEffect">
                                  <p:stCondLst>
                                    <p:cond delay="600"/>
                                  </p:stCondLst>
                                  <p:childTnLst>
                                    <p:set>
                                      <p:cBhvr>
                                        <p:cTn id="75" dur="1" fill="hold">
                                          <p:stCondLst>
                                            <p:cond delay="0"/>
                                          </p:stCondLst>
                                        </p:cTn>
                                        <p:tgtEl>
                                          <p:spTgt spid="107"/>
                                        </p:tgtEl>
                                        <p:attrNameLst>
                                          <p:attrName>style.visibility</p:attrName>
                                        </p:attrNameLst>
                                      </p:cBhvr>
                                      <p:to>
                                        <p:strVal val="visible"/>
                                      </p:to>
                                    </p:set>
                                    <p:anim calcmode="lin" valueType="num">
                                      <p:cBhvr>
                                        <p:cTn id="76" dur="500" fill="hold"/>
                                        <p:tgtEl>
                                          <p:spTgt spid="107"/>
                                        </p:tgtEl>
                                        <p:attrNameLst>
                                          <p:attrName>ppt_w</p:attrName>
                                        </p:attrNameLst>
                                      </p:cBhvr>
                                      <p:tavLst>
                                        <p:tav tm="0">
                                          <p:val>
                                            <p:fltVal val="0"/>
                                          </p:val>
                                        </p:tav>
                                        <p:tav tm="100000">
                                          <p:val>
                                            <p:strVal val="#ppt_w"/>
                                          </p:val>
                                        </p:tav>
                                      </p:tavLst>
                                    </p:anim>
                                    <p:anim calcmode="lin" valueType="num">
                                      <p:cBhvr>
                                        <p:cTn id="77" dur="500" fill="hold"/>
                                        <p:tgtEl>
                                          <p:spTgt spid="107"/>
                                        </p:tgtEl>
                                        <p:attrNameLst>
                                          <p:attrName>ppt_h</p:attrName>
                                        </p:attrNameLst>
                                      </p:cBhvr>
                                      <p:tavLst>
                                        <p:tav tm="0">
                                          <p:val>
                                            <p:fltVal val="0"/>
                                          </p:val>
                                        </p:tav>
                                        <p:tav tm="100000">
                                          <p:val>
                                            <p:strVal val="#ppt_h"/>
                                          </p:val>
                                        </p:tav>
                                      </p:tavLst>
                                    </p:anim>
                                    <p:animEffect transition="in" filter="fade">
                                      <p:cBhvr>
                                        <p:cTn id="78" dur="500"/>
                                        <p:tgtEl>
                                          <p:spTgt spid="107"/>
                                        </p:tgtEl>
                                      </p:cBhvr>
                                    </p:animEffect>
                                  </p:childTnLst>
                                </p:cTn>
                              </p:par>
                              <p:par>
                                <p:cTn id="79" presetID="64" presetClass="path" presetSubtype="0" fill="hold" grpId="2" nodeType="withEffect">
                                  <p:stCondLst>
                                    <p:cond delay="600"/>
                                  </p:stCondLst>
                                  <p:childTnLst>
                                    <p:animMotion origin="layout" path="M -4.44444E-6 -3.45679E-6 L -0.10381 -0.2787 " pathEditMode="relative" rAng="0" ptsTypes="AA">
                                      <p:cBhvr>
                                        <p:cTn id="80" dur="500" spd="-100000" fill="hold"/>
                                        <p:tgtEl>
                                          <p:spTgt spid="107"/>
                                        </p:tgtEl>
                                        <p:attrNameLst>
                                          <p:attrName>ppt_x</p:attrName>
                                          <p:attrName>ppt_y</p:attrName>
                                        </p:attrNameLst>
                                      </p:cBhvr>
                                      <p:rCtr x="-5191" y="-13951"/>
                                    </p:animMotion>
                                  </p:childTnLst>
                                </p:cTn>
                              </p:par>
                              <p:par>
                                <p:cTn id="81" presetID="1" presetClass="entr" presetSubtype="0" fill="hold" grpId="0" nodeType="withEffect">
                                  <p:stCondLst>
                                    <p:cond delay="200"/>
                                  </p:stCondLst>
                                  <p:childTnLst>
                                    <p:set>
                                      <p:cBhvr>
                                        <p:cTn id="82" dur="1" fill="hold">
                                          <p:stCondLst>
                                            <p:cond delay="0"/>
                                          </p:stCondLst>
                                        </p:cTn>
                                        <p:tgtEl>
                                          <p:spTgt spid="108"/>
                                        </p:tgtEl>
                                        <p:attrNameLst>
                                          <p:attrName>style.visibility</p:attrName>
                                        </p:attrNameLst>
                                      </p:cBhvr>
                                      <p:to>
                                        <p:strVal val="visible"/>
                                      </p:to>
                                    </p:set>
                                  </p:childTnLst>
                                </p:cTn>
                              </p:par>
                              <p:par>
                                <p:cTn id="83" presetID="53" presetClass="entr" presetSubtype="16" fill="hold" grpId="1" nodeType="withEffect">
                                  <p:stCondLst>
                                    <p:cond delay="200"/>
                                  </p:stCondLst>
                                  <p:childTnLst>
                                    <p:set>
                                      <p:cBhvr>
                                        <p:cTn id="84" dur="1" fill="hold">
                                          <p:stCondLst>
                                            <p:cond delay="0"/>
                                          </p:stCondLst>
                                        </p:cTn>
                                        <p:tgtEl>
                                          <p:spTgt spid="108"/>
                                        </p:tgtEl>
                                        <p:attrNameLst>
                                          <p:attrName>style.visibility</p:attrName>
                                        </p:attrNameLst>
                                      </p:cBhvr>
                                      <p:to>
                                        <p:strVal val="visible"/>
                                      </p:to>
                                    </p:set>
                                    <p:anim calcmode="lin" valueType="num">
                                      <p:cBhvr>
                                        <p:cTn id="85" dur="500" fill="hold"/>
                                        <p:tgtEl>
                                          <p:spTgt spid="108"/>
                                        </p:tgtEl>
                                        <p:attrNameLst>
                                          <p:attrName>ppt_w</p:attrName>
                                        </p:attrNameLst>
                                      </p:cBhvr>
                                      <p:tavLst>
                                        <p:tav tm="0">
                                          <p:val>
                                            <p:fltVal val="0"/>
                                          </p:val>
                                        </p:tav>
                                        <p:tav tm="100000">
                                          <p:val>
                                            <p:strVal val="#ppt_w"/>
                                          </p:val>
                                        </p:tav>
                                      </p:tavLst>
                                    </p:anim>
                                    <p:anim calcmode="lin" valueType="num">
                                      <p:cBhvr>
                                        <p:cTn id="86" dur="500" fill="hold"/>
                                        <p:tgtEl>
                                          <p:spTgt spid="108"/>
                                        </p:tgtEl>
                                        <p:attrNameLst>
                                          <p:attrName>ppt_h</p:attrName>
                                        </p:attrNameLst>
                                      </p:cBhvr>
                                      <p:tavLst>
                                        <p:tav tm="0">
                                          <p:val>
                                            <p:fltVal val="0"/>
                                          </p:val>
                                        </p:tav>
                                        <p:tav tm="100000">
                                          <p:val>
                                            <p:strVal val="#ppt_h"/>
                                          </p:val>
                                        </p:tav>
                                      </p:tavLst>
                                    </p:anim>
                                    <p:animEffect transition="in" filter="fade">
                                      <p:cBhvr>
                                        <p:cTn id="87" dur="500"/>
                                        <p:tgtEl>
                                          <p:spTgt spid="108"/>
                                        </p:tgtEl>
                                      </p:cBhvr>
                                    </p:animEffect>
                                  </p:childTnLst>
                                </p:cTn>
                              </p:par>
                              <p:par>
                                <p:cTn id="88" presetID="64" presetClass="path" presetSubtype="0" fill="hold" grpId="2" nodeType="withEffect">
                                  <p:stCondLst>
                                    <p:cond delay="200"/>
                                  </p:stCondLst>
                                  <p:childTnLst>
                                    <p:animMotion origin="layout" path="M -2.77778E-7 2.71605E-6 L 0.1526 -0.4034 " pathEditMode="relative" rAng="0" ptsTypes="AA">
                                      <p:cBhvr>
                                        <p:cTn id="89" dur="500" spd="-100000" fill="hold"/>
                                        <p:tgtEl>
                                          <p:spTgt spid="108"/>
                                        </p:tgtEl>
                                        <p:attrNameLst>
                                          <p:attrName>ppt_x</p:attrName>
                                          <p:attrName>ppt_y</p:attrName>
                                        </p:attrNameLst>
                                      </p:cBhvr>
                                      <p:rCtr x="7622" y="-20185"/>
                                    </p:animMotion>
                                  </p:childTnLst>
                                </p:cTn>
                              </p:par>
                              <p:par>
                                <p:cTn id="90" presetID="1" presetClass="entr" presetSubtype="0" fill="hold" grpId="0" nodeType="withEffect">
                                  <p:stCondLst>
                                    <p:cond delay="400"/>
                                  </p:stCondLst>
                                  <p:childTnLst>
                                    <p:set>
                                      <p:cBhvr>
                                        <p:cTn id="91" dur="1" fill="hold">
                                          <p:stCondLst>
                                            <p:cond delay="0"/>
                                          </p:stCondLst>
                                        </p:cTn>
                                        <p:tgtEl>
                                          <p:spTgt spid="103"/>
                                        </p:tgtEl>
                                        <p:attrNameLst>
                                          <p:attrName>style.visibility</p:attrName>
                                        </p:attrNameLst>
                                      </p:cBhvr>
                                      <p:to>
                                        <p:strVal val="visible"/>
                                      </p:to>
                                    </p:set>
                                  </p:childTnLst>
                                </p:cTn>
                              </p:par>
                              <p:par>
                                <p:cTn id="92" presetID="53" presetClass="entr" presetSubtype="16" fill="hold" grpId="1" nodeType="withEffect">
                                  <p:stCondLst>
                                    <p:cond delay="400"/>
                                  </p:stCondLst>
                                  <p:childTnLst>
                                    <p:set>
                                      <p:cBhvr>
                                        <p:cTn id="93" dur="1" fill="hold">
                                          <p:stCondLst>
                                            <p:cond delay="0"/>
                                          </p:stCondLst>
                                        </p:cTn>
                                        <p:tgtEl>
                                          <p:spTgt spid="103"/>
                                        </p:tgtEl>
                                        <p:attrNameLst>
                                          <p:attrName>style.visibility</p:attrName>
                                        </p:attrNameLst>
                                      </p:cBhvr>
                                      <p:to>
                                        <p:strVal val="visible"/>
                                      </p:to>
                                    </p:set>
                                    <p:anim calcmode="lin" valueType="num">
                                      <p:cBhvr>
                                        <p:cTn id="94" dur="500" fill="hold"/>
                                        <p:tgtEl>
                                          <p:spTgt spid="103"/>
                                        </p:tgtEl>
                                        <p:attrNameLst>
                                          <p:attrName>ppt_w</p:attrName>
                                        </p:attrNameLst>
                                      </p:cBhvr>
                                      <p:tavLst>
                                        <p:tav tm="0">
                                          <p:val>
                                            <p:fltVal val="0"/>
                                          </p:val>
                                        </p:tav>
                                        <p:tav tm="100000">
                                          <p:val>
                                            <p:strVal val="#ppt_w"/>
                                          </p:val>
                                        </p:tav>
                                      </p:tavLst>
                                    </p:anim>
                                    <p:anim calcmode="lin" valueType="num">
                                      <p:cBhvr>
                                        <p:cTn id="95" dur="500" fill="hold"/>
                                        <p:tgtEl>
                                          <p:spTgt spid="103"/>
                                        </p:tgtEl>
                                        <p:attrNameLst>
                                          <p:attrName>ppt_h</p:attrName>
                                        </p:attrNameLst>
                                      </p:cBhvr>
                                      <p:tavLst>
                                        <p:tav tm="0">
                                          <p:val>
                                            <p:fltVal val="0"/>
                                          </p:val>
                                        </p:tav>
                                        <p:tav tm="100000">
                                          <p:val>
                                            <p:strVal val="#ppt_h"/>
                                          </p:val>
                                        </p:tav>
                                      </p:tavLst>
                                    </p:anim>
                                    <p:animEffect transition="in" filter="fade">
                                      <p:cBhvr>
                                        <p:cTn id="96" dur="500"/>
                                        <p:tgtEl>
                                          <p:spTgt spid="103"/>
                                        </p:tgtEl>
                                      </p:cBhvr>
                                    </p:animEffect>
                                  </p:childTnLst>
                                </p:cTn>
                              </p:par>
                              <p:par>
                                <p:cTn id="97" presetID="42" presetClass="path" presetSubtype="0" fill="hold" grpId="2" nodeType="withEffect">
                                  <p:stCondLst>
                                    <p:cond delay="400"/>
                                  </p:stCondLst>
                                  <p:childTnLst>
                                    <p:animMotion origin="layout" path="M 8.33333E-7 3.20988E-6 L 0.0625 0.20555 " pathEditMode="relative" rAng="0" ptsTypes="AA">
                                      <p:cBhvr>
                                        <p:cTn id="98" dur="500" spd="-100000" fill="hold"/>
                                        <p:tgtEl>
                                          <p:spTgt spid="103"/>
                                        </p:tgtEl>
                                        <p:attrNameLst>
                                          <p:attrName>ppt_x</p:attrName>
                                          <p:attrName>ppt_y</p:attrName>
                                        </p:attrNameLst>
                                      </p:cBhvr>
                                      <p:rCtr x="3125" y="10278"/>
                                    </p:animMotion>
                                  </p:childTnLst>
                                </p:cTn>
                              </p:par>
                              <p:par>
                                <p:cTn id="99" presetID="1" presetClass="entr" presetSubtype="0" fill="hold" nodeType="withEffect">
                                  <p:stCondLst>
                                    <p:cond delay="600"/>
                                  </p:stCondLst>
                                  <p:childTnLst>
                                    <p:set>
                                      <p:cBhvr>
                                        <p:cTn id="100" dur="1" fill="hold">
                                          <p:stCondLst>
                                            <p:cond delay="0"/>
                                          </p:stCondLst>
                                        </p:cTn>
                                        <p:tgtEl>
                                          <p:spTgt spid="117"/>
                                        </p:tgtEl>
                                        <p:attrNameLst>
                                          <p:attrName>style.visibility</p:attrName>
                                        </p:attrNameLst>
                                      </p:cBhvr>
                                      <p:to>
                                        <p:strVal val="visible"/>
                                      </p:to>
                                    </p:set>
                                  </p:childTnLst>
                                </p:cTn>
                              </p:par>
                              <p:par>
                                <p:cTn id="101" presetID="53" presetClass="entr" presetSubtype="16" fill="hold" nodeType="withEffect">
                                  <p:stCondLst>
                                    <p:cond delay="600"/>
                                  </p:stCondLst>
                                  <p:childTnLst>
                                    <p:set>
                                      <p:cBhvr>
                                        <p:cTn id="102" dur="1" fill="hold">
                                          <p:stCondLst>
                                            <p:cond delay="0"/>
                                          </p:stCondLst>
                                        </p:cTn>
                                        <p:tgtEl>
                                          <p:spTgt spid="117"/>
                                        </p:tgtEl>
                                        <p:attrNameLst>
                                          <p:attrName>style.visibility</p:attrName>
                                        </p:attrNameLst>
                                      </p:cBhvr>
                                      <p:to>
                                        <p:strVal val="visible"/>
                                      </p:to>
                                    </p:set>
                                    <p:anim calcmode="lin" valueType="num">
                                      <p:cBhvr>
                                        <p:cTn id="103" dur="500" fill="hold"/>
                                        <p:tgtEl>
                                          <p:spTgt spid="117"/>
                                        </p:tgtEl>
                                        <p:attrNameLst>
                                          <p:attrName>ppt_w</p:attrName>
                                        </p:attrNameLst>
                                      </p:cBhvr>
                                      <p:tavLst>
                                        <p:tav tm="0">
                                          <p:val>
                                            <p:fltVal val="0"/>
                                          </p:val>
                                        </p:tav>
                                        <p:tav tm="100000">
                                          <p:val>
                                            <p:strVal val="#ppt_w"/>
                                          </p:val>
                                        </p:tav>
                                      </p:tavLst>
                                    </p:anim>
                                    <p:anim calcmode="lin" valueType="num">
                                      <p:cBhvr>
                                        <p:cTn id="104" dur="500" fill="hold"/>
                                        <p:tgtEl>
                                          <p:spTgt spid="117"/>
                                        </p:tgtEl>
                                        <p:attrNameLst>
                                          <p:attrName>ppt_h</p:attrName>
                                        </p:attrNameLst>
                                      </p:cBhvr>
                                      <p:tavLst>
                                        <p:tav tm="0">
                                          <p:val>
                                            <p:fltVal val="0"/>
                                          </p:val>
                                        </p:tav>
                                        <p:tav tm="100000">
                                          <p:val>
                                            <p:strVal val="#ppt_h"/>
                                          </p:val>
                                        </p:tav>
                                      </p:tavLst>
                                    </p:anim>
                                    <p:animEffect transition="in" filter="fade">
                                      <p:cBhvr>
                                        <p:cTn id="105" dur="500"/>
                                        <p:tgtEl>
                                          <p:spTgt spid="117"/>
                                        </p:tgtEl>
                                      </p:cBhvr>
                                    </p:animEffect>
                                  </p:childTnLst>
                                </p:cTn>
                              </p:par>
                              <p:par>
                                <p:cTn id="106" presetID="42" presetClass="path" presetSubtype="0" fill="hold" nodeType="withEffect">
                                  <p:stCondLst>
                                    <p:cond delay="600"/>
                                  </p:stCondLst>
                                  <p:childTnLst>
                                    <p:animMotion origin="layout" path="M 3.88889E-6 -4.81481E-6 L 0.13507 0.28334 " pathEditMode="relative" rAng="0" ptsTypes="AA">
                                      <p:cBhvr>
                                        <p:cTn id="107" dur="500" spd="-100000" fill="hold"/>
                                        <p:tgtEl>
                                          <p:spTgt spid="117"/>
                                        </p:tgtEl>
                                        <p:attrNameLst>
                                          <p:attrName>ppt_x</p:attrName>
                                          <p:attrName>ppt_y</p:attrName>
                                        </p:attrNameLst>
                                      </p:cBhvr>
                                      <p:rCtr x="6753" y="14167"/>
                                    </p:animMotion>
                                  </p:childTnLst>
                                </p:cTn>
                              </p:par>
                              <p:par>
                                <p:cTn id="108" presetID="1" presetClass="entr" presetSubtype="0" fill="hold" grpId="0" nodeType="withEffect">
                                  <p:stCondLst>
                                    <p:cond delay="400"/>
                                  </p:stCondLst>
                                  <p:childTnLst>
                                    <p:set>
                                      <p:cBhvr>
                                        <p:cTn id="109" dur="1" fill="hold">
                                          <p:stCondLst>
                                            <p:cond delay="0"/>
                                          </p:stCondLst>
                                        </p:cTn>
                                        <p:tgtEl>
                                          <p:spTgt spid="109"/>
                                        </p:tgtEl>
                                        <p:attrNameLst>
                                          <p:attrName>style.visibility</p:attrName>
                                        </p:attrNameLst>
                                      </p:cBhvr>
                                      <p:to>
                                        <p:strVal val="visible"/>
                                      </p:to>
                                    </p:set>
                                  </p:childTnLst>
                                </p:cTn>
                              </p:par>
                              <p:par>
                                <p:cTn id="110" presetID="53" presetClass="entr" presetSubtype="16" fill="hold" grpId="1" nodeType="withEffect">
                                  <p:stCondLst>
                                    <p:cond delay="400"/>
                                  </p:stCondLst>
                                  <p:childTnLst>
                                    <p:set>
                                      <p:cBhvr>
                                        <p:cTn id="111" dur="1" fill="hold">
                                          <p:stCondLst>
                                            <p:cond delay="0"/>
                                          </p:stCondLst>
                                        </p:cTn>
                                        <p:tgtEl>
                                          <p:spTgt spid="109"/>
                                        </p:tgtEl>
                                        <p:attrNameLst>
                                          <p:attrName>style.visibility</p:attrName>
                                        </p:attrNameLst>
                                      </p:cBhvr>
                                      <p:to>
                                        <p:strVal val="visible"/>
                                      </p:to>
                                    </p:set>
                                    <p:anim calcmode="lin" valueType="num">
                                      <p:cBhvr>
                                        <p:cTn id="112" dur="500" fill="hold"/>
                                        <p:tgtEl>
                                          <p:spTgt spid="109"/>
                                        </p:tgtEl>
                                        <p:attrNameLst>
                                          <p:attrName>ppt_w</p:attrName>
                                        </p:attrNameLst>
                                      </p:cBhvr>
                                      <p:tavLst>
                                        <p:tav tm="0">
                                          <p:val>
                                            <p:fltVal val="0"/>
                                          </p:val>
                                        </p:tav>
                                        <p:tav tm="100000">
                                          <p:val>
                                            <p:strVal val="#ppt_w"/>
                                          </p:val>
                                        </p:tav>
                                      </p:tavLst>
                                    </p:anim>
                                    <p:anim calcmode="lin" valueType="num">
                                      <p:cBhvr>
                                        <p:cTn id="113" dur="500" fill="hold"/>
                                        <p:tgtEl>
                                          <p:spTgt spid="109"/>
                                        </p:tgtEl>
                                        <p:attrNameLst>
                                          <p:attrName>ppt_h</p:attrName>
                                        </p:attrNameLst>
                                      </p:cBhvr>
                                      <p:tavLst>
                                        <p:tav tm="0">
                                          <p:val>
                                            <p:fltVal val="0"/>
                                          </p:val>
                                        </p:tav>
                                        <p:tav tm="100000">
                                          <p:val>
                                            <p:strVal val="#ppt_h"/>
                                          </p:val>
                                        </p:tav>
                                      </p:tavLst>
                                    </p:anim>
                                    <p:animEffect transition="in" filter="fade">
                                      <p:cBhvr>
                                        <p:cTn id="114" dur="500"/>
                                        <p:tgtEl>
                                          <p:spTgt spid="109"/>
                                        </p:tgtEl>
                                      </p:cBhvr>
                                    </p:animEffect>
                                  </p:childTnLst>
                                </p:cTn>
                              </p:par>
                              <p:par>
                                <p:cTn id="115" presetID="42" presetClass="path" presetSubtype="0" fill="hold" grpId="2" nodeType="withEffect">
                                  <p:stCondLst>
                                    <p:cond delay="400"/>
                                  </p:stCondLst>
                                  <p:childTnLst>
                                    <p:animMotion origin="layout" path="M 8.33333E-7 3.20988E-6 L 0.0625 0.20555 " pathEditMode="relative" rAng="0" ptsTypes="AA">
                                      <p:cBhvr>
                                        <p:cTn id="116" dur="500" spd="-100000" fill="hold"/>
                                        <p:tgtEl>
                                          <p:spTgt spid="109"/>
                                        </p:tgtEl>
                                        <p:attrNameLst>
                                          <p:attrName>ppt_x</p:attrName>
                                          <p:attrName>ppt_y</p:attrName>
                                        </p:attrNameLst>
                                      </p:cBhvr>
                                      <p:rCtr x="3125" y="10278"/>
                                    </p:animMotion>
                                  </p:childTnLst>
                                </p:cTn>
                              </p:par>
                              <p:par>
                                <p:cTn id="117" presetID="1" presetClass="entr" presetSubtype="0" fill="hold" grpId="0" nodeType="withEffect">
                                  <p:stCondLst>
                                    <p:cond delay="200"/>
                                  </p:stCondLst>
                                  <p:childTnLst>
                                    <p:set>
                                      <p:cBhvr>
                                        <p:cTn id="118" dur="1" fill="hold">
                                          <p:stCondLst>
                                            <p:cond delay="0"/>
                                          </p:stCondLst>
                                        </p:cTn>
                                        <p:tgtEl>
                                          <p:spTgt spid="120"/>
                                        </p:tgtEl>
                                        <p:attrNameLst>
                                          <p:attrName>style.visibility</p:attrName>
                                        </p:attrNameLst>
                                      </p:cBhvr>
                                      <p:to>
                                        <p:strVal val="visible"/>
                                      </p:to>
                                    </p:set>
                                  </p:childTnLst>
                                </p:cTn>
                              </p:par>
                              <p:par>
                                <p:cTn id="119" presetID="53" presetClass="entr" presetSubtype="16" fill="hold" grpId="1" nodeType="withEffect">
                                  <p:stCondLst>
                                    <p:cond delay="200"/>
                                  </p:stCondLst>
                                  <p:childTnLst>
                                    <p:set>
                                      <p:cBhvr>
                                        <p:cTn id="120" dur="1" fill="hold">
                                          <p:stCondLst>
                                            <p:cond delay="0"/>
                                          </p:stCondLst>
                                        </p:cTn>
                                        <p:tgtEl>
                                          <p:spTgt spid="120"/>
                                        </p:tgtEl>
                                        <p:attrNameLst>
                                          <p:attrName>style.visibility</p:attrName>
                                        </p:attrNameLst>
                                      </p:cBhvr>
                                      <p:to>
                                        <p:strVal val="visible"/>
                                      </p:to>
                                    </p:set>
                                    <p:anim calcmode="lin" valueType="num">
                                      <p:cBhvr>
                                        <p:cTn id="121" dur="500" fill="hold"/>
                                        <p:tgtEl>
                                          <p:spTgt spid="120"/>
                                        </p:tgtEl>
                                        <p:attrNameLst>
                                          <p:attrName>ppt_w</p:attrName>
                                        </p:attrNameLst>
                                      </p:cBhvr>
                                      <p:tavLst>
                                        <p:tav tm="0">
                                          <p:val>
                                            <p:fltVal val="0"/>
                                          </p:val>
                                        </p:tav>
                                        <p:tav tm="100000">
                                          <p:val>
                                            <p:strVal val="#ppt_w"/>
                                          </p:val>
                                        </p:tav>
                                      </p:tavLst>
                                    </p:anim>
                                    <p:anim calcmode="lin" valueType="num">
                                      <p:cBhvr>
                                        <p:cTn id="122" dur="500" fill="hold"/>
                                        <p:tgtEl>
                                          <p:spTgt spid="120"/>
                                        </p:tgtEl>
                                        <p:attrNameLst>
                                          <p:attrName>ppt_h</p:attrName>
                                        </p:attrNameLst>
                                      </p:cBhvr>
                                      <p:tavLst>
                                        <p:tav tm="0">
                                          <p:val>
                                            <p:fltVal val="0"/>
                                          </p:val>
                                        </p:tav>
                                        <p:tav tm="100000">
                                          <p:val>
                                            <p:strVal val="#ppt_h"/>
                                          </p:val>
                                        </p:tav>
                                      </p:tavLst>
                                    </p:anim>
                                    <p:animEffect transition="in" filter="fade">
                                      <p:cBhvr>
                                        <p:cTn id="123" dur="500"/>
                                        <p:tgtEl>
                                          <p:spTgt spid="120"/>
                                        </p:tgtEl>
                                      </p:cBhvr>
                                    </p:animEffect>
                                  </p:childTnLst>
                                </p:cTn>
                              </p:par>
                              <p:par>
                                <p:cTn id="124" presetID="42" presetClass="path" presetSubtype="0" fill="hold" grpId="2" nodeType="withEffect">
                                  <p:stCondLst>
                                    <p:cond delay="200"/>
                                  </p:stCondLst>
                                  <p:childTnLst>
                                    <p:animMotion origin="layout" path="M -1.66667E-6 0 L -0.01371 0.35 " pathEditMode="relative" rAng="0" ptsTypes="AA">
                                      <p:cBhvr>
                                        <p:cTn id="125" dur="500" spd="-100000" fill="hold"/>
                                        <p:tgtEl>
                                          <p:spTgt spid="120"/>
                                        </p:tgtEl>
                                        <p:attrNameLst>
                                          <p:attrName>ppt_x</p:attrName>
                                          <p:attrName>ppt_y</p:attrName>
                                        </p:attrNameLst>
                                      </p:cBhvr>
                                      <p:rCtr x="-694" y="17500"/>
                                    </p:animMotion>
                                  </p:childTnLst>
                                </p:cTn>
                              </p:par>
                              <p:par>
                                <p:cTn id="126" presetID="1" presetClass="entr" presetSubtype="0" fill="hold" nodeType="withEffect">
                                  <p:stCondLst>
                                    <p:cond delay="600"/>
                                  </p:stCondLst>
                                  <p:childTnLst>
                                    <p:set>
                                      <p:cBhvr>
                                        <p:cTn id="127" dur="1" fill="hold">
                                          <p:stCondLst>
                                            <p:cond delay="0"/>
                                          </p:stCondLst>
                                        </p:cTn>
                                        <p:tgtEl>
                                          <p:spTgt spid="114"/>
                                        </p:tgtEl>
                                        <p:attrNameLst>
                                          <p:attrName>style.visibility</p:attrName>
                                        </p:attrNameLst>
                                      </p:cBhvr>
                                      <p:to>
                                        <p:strVal val="visible"/>
                                      </p:to>
                                    </p:set>
                                  </p:childTnLst>
                                </p:cTn>
                              </p:par>
                              <p:par>
                                <p:cTn id="128" presetID="53" presetClass="entr" presetSubtype="16" fill="hold" nodeType="withEffect">
                                  <p:stCondLst>
                                    <p:cond delay="600"/>
                                  </p:stCondLst>
                                  <p:childTnLst>
                                    <p:set>
                                      <p:cBhvr>
                                        <p:cTn id="129" dur="1" fill="hold">
                                          <p:stCondLst>
                                            <p:cond delay="0"/>
                                          </p:stCondLst>
                                        </p:cTn>
                                        <p:tgtEl>
                                          <p:spTgt spid="114"/>
                                        </p:tgtEl>
                                        <p:attrNameLst>
                                          <p:attrName>style.visibility</p:attrName>
                                        </p:attrNameLst>
                                      </p:cBhvr>
                                      <p:to>
                                        <p:strVal val="visible"/>
                                      </p:to>
                                    </p:set>
                                    <p:anim calcmode="lin" valueType="num">
                                      <p:cBhvr>
                                        <p:cTn id="130" dur="500" fill="hold"/>
                                        <p:tgtEl>
                                          <p:spTgt spid="114"/>
                                        </p:tgtEl>
                                        <p:attrNameLst>
                                          <p:attrName>ppt_w</p:attrName>
                                        </p:attrNameLst>
                                      </p:cBhvr>
                                      <p:tavLst>
                                        <p:tav tm="0">
                                          <p:val>
                                            <p:fltVal val="0"/>
                                          </p:val>
                                        </p:tav>
                                        <p:tav tm="100000">
                                          <p:val>
                                            <p:strVal val="#ppt_w"/>
                                          </p:val>
                                        </p:tav>
                                      </p:tavLst>
                                    </p:anim>
                                    <p:anim calcmode="lin" valueType="num">
                                      <p:cBhvr>
                                        <p:cTn id="131" dur="500" fill="hold"/>
                                        <p:tgtEl>
                                          <p:spTgt spid="114"/>
                                        </p:tgtEl>
                                        <p:attrNameLst>
                                          <p:attrName>ppt_h</p:attrName>
                                        </p:attrNameLst>
                                      </p:cBhvr>
                                      <p:tavLst>
                                        <p:tav tm="0">
                                          <p:val>
                                            <p:fltVal val="0"/>
                                          </p:val>
                                        </p:tav>
                                        <p:tav tm="100000">
                                          <p:val>
                                            <p:strVal val="#ppt_h"/>
                                          </p:val>
                                        </p:tav>
                                      </p:tavLst>
                                    </p:anim>
                                    <p:animEffect transition="in" filter="fade">
                                      <p:cBhvr>
                                        <p:cTn id="132" dur="500"/>
                                        <p:tgtEl>
                                          <p:spTgt spid="114"/>
                                        </p:tgtEl>
                                      </p:cBhvr>
                                    </p:animEffect>
                                  </p:childTnLst>
                                </p:cTn>
                              </p:par>
                              <p:par>
                                <p:cTn id="133" presetID="42" presetClass="path" presetSubtype="0" fill="hold" nodeType="withEffect">
                                  <p:stCondLst>
                                    <p:cond delay="600"/>
                                  </p:stCondLst>
                                  <p:childTnLst>
                                    <p:animMotion origin="layout" path="M 1.94444E-6 -3.08642E-6 L -0.04757 0.3855 " pathEditMode="relative" rAng="0" ptsTypes="AA">
                                      <p:cBhvr>
                                        <p:cTn id="134" dur="500" spd="-100000" fill="hold"/>
                                        <p:tgtEl>
                                          <p:spTgt spid="114"/>
                                        </p:tgtEl>
                                        <p:attrNameLst>
                                          <p:attrName>ppt_x</p:attrName>
                                          <p:attrName>ppt_y</p:attrName>
                                        </p:attrNameLst>
                                      </p:cBhvr>
                                      <p:rCtr x="-2378" y="19259"/>
                                    </p:animMotion>
                                  </p:childTnLst>
                                </p:cTn>
                              </p:par>
                              <p:par>
                                <p:cTn id="135" presetID="1" presetClass="entr" presetSubtype="0" fill="hold" nodeType="withEffect">
                                  <p:stCondLst>
                                    <p:cond delay="400"/>
                                  </p:stCondLst>
                                  <p:childTnLst>
                                    <p:set>
                                      <p:cBhvr>
                                        <p:cTn id="136" dur="1" fill="hold">
                                          <p:stCondLst>
                                            <p:cond delay="0"/>
                                          </p:stCondLst>
                                        </p:cTn>
                                        <p:tgtEl>
                                          <p:spTgt spid="121"/>
                                        </p:tgtEl>
                                        <p:attrNameLst>
                                          <p:attrName>style.visibility</p:attrName>
                                        </p:attrNameLst>
                                      </p:cBhvr>
                                      <p:to>
                                        <p:strVal val="visible"/>
                                      </p:to>
                                    </p:set>
                                  </p:childTnLst>
                                </p:cTn>
                              </p:par>
                              <p:par>
                                <p:cTn id="137" presetID="53" presetClass="entr" presetSubtype="16" fill="hold" nodeType="withEffect">
                                  <p:stCondLst>
                                    <p:cond delay="400"/>
                                  </p:stCondLst>
                                  <p:childTnLst>
                                    <p:set>
                                      <p:cBhvr>
                                        <p:cTn id="138" dur="1" fill="hold">
                                          <p:stCondLst>
                                            <p:cond delay="0"/>
                                          </p:stCondLst>
                                        </p:cTn>
                                        <p:tgtEl>
                                          <p:spTgt spid="121"/>
                                        </p:tgtEl>
                                        <p:attrNameLst>
                                          <p:attrName>style.visibility</p:attrName>
                                        </p:attrNameLst>
                                      </p:cBhvr>
                                      <p:to>
                                        <p:strVal val="visible"/>
                                      </p:to>
                                    </p:set>
                                    <p:anim calcmode="lin" valueType="num">
                                      <p:cBhvr>
                                        <p:cTn id="139" dur="500" fill="hold"/>
                                        <p:tgtEl>
                                          <p:spTgt spid="121"/>
                                        </p:tgtEl>
                                        <p:attrNameLst>
                                          <p:attrName>ppt_w</p:attrName>
                                        </p:attrNameLst>
                                      </p:cBhvr>
                                      <p:tavLst>
                                        <p:tav tm="0">
                                          <p:val>
                                            <p:fltVal val="0"/>
                                          </p:val>
                                        </p:tav>
                                        <p:tav tm="100000">
                                          <p:val>
                                            <p:strVal val="#ppt_w"/>
                                          </p:val>
                                        </p:tav>
                                      </p:tavLst>
                                    </p:anim>
                                    <p:anim calcmode="lin" valueType="num">
                                      <p:cBhvr>
                                        <p:cTn id="140" dur="500" fill="hold"/>
                                        <p:tgtEl>
                                          <p:spTgt spid="121"/>
                                        </p:tgtEl>
                                        <p:attrNameLst>
                                          <p:attrName>ppt_h</p:attrName>
                                        </p:attrNameLst>
                                      </p:cBhvr>
                                      <p:tavLst>
                                        <p:tav tm="0">
                                          <p:val>
                                            <p:fltVal val="0"/>
                                          </p:val>
                                        </p:tav>
                                        <p:tav tm="100000">
                                          <p:val>
                                            <p:strVal val="#ppt_h"/>
                                          </p:val>
                                        </p:tav>
                                      </p:tavLst>
                                    </p:anim>
                                    <p:animEffect transition="in" filter="fade">
                                      <p:cBhvr>
                                        <p:cTn id="141" dur="500"/>
                                        <p:tgtEl>
                                          <p:spTgt spid="121"/>
                                        </p:tgtEl>
                                      </p:cBhvr>
                                    </p:animEffect>
                                  </p:childTnLst>
                                </p:cTn>
                              </p:par>
                              <p:par>
                                <p:cTn id="142" presetID="42" presetClass="path" presetSubtype="0" fill="hold" nodeType="withEffect">
                                  <p:stCondLst>
                                    <p:cond delay="400"/>
                                  </p:stCondLst>
                                  <p:childTnLst>
                                    <p:animMotion origin="layout" path="M 3.33333E-6 -2.71605E-6 L -0.18368 0.37439 " pathEditMode="relative" rAng="0" ptsTypes="AA">
                                      <p:cBhvr>
                                        <p:cTn id="143" dur="500" spd="-100000" fill="hold"/>
                                        <p:tgtEl>
                                          <p:spTgt spid="121"/>
                                        </p:tgtEl>
                                        <p:attrNameLst>
                                          <p:attrName>ppt_x</p:attrName>
                                          <p:attrName>ppt_y</p:attrName>
                                        </p:attrNameLst>
                                      </p:cBhvr>
                                      <p:rCtr x="-9184" y="18704"/>
                                    </p:animMotion>
                                  </p:childTnLst>
                                </p:cTn>
                              </p:par>
                              <p:par>
                                <p:cTn id="144" presetID="1" presetClass="entr" presetSubtype="0" fill="hold" grpId="0" nodeType="withEffect">
                                  <p:stCondLst>
                                    <p:cond delay="600"/>
                                  </p:stCondLst>
                                  <p:childTnLst>
                                    <p:set>
                                      <p:cBhvr>
                                        <p:cTn id="145" dur="1" fill="hold">
                                          <p:stCondLst>
                                            <p:cond delay="0"/>
                                          </p:stCondLst>
                                        </p:cTn>
                                        <p:tgtEl>
                                          <p:spTgt spid="113"/>
                                        </p:tgtEl>
                                        <p:attrNameLst>
                                          <p:attrName>style.visibility</p:attrName>
                                        </p:attrNameLst>
                                      </p:cBhvr>
                                      <p:to>
                                        <p:strVal val="visible"/>
                                      </p:to>
                                    </p:set>
                                  </p:childTnLst>
                                </p:cTn>
                              </p:par>
                              <p:par>
                                <p:cTn id="146" presetID="53" presetClass="entr" presetSubtype="16" fill="hold" grpId="1" nodeType="withEffect">
                                  <p:stCondLst>
                                    <p:cond delay="600"/>
                                  </p:stCondLst>
                                  <p:childTnLst>
                                    <p:set>
                                      <p:cBhvr>
                                        <p:cTn id="147" dur="1" fill="hold">
                                          <p:stCondLst>
                                            <p:cond delay="0"/>
                                          </p:stCondLst>
                                        </p:cTn>
                                        <p:tgtEl>
                                          <p:spTgt spid="113"/>
                                        </p:tgtEl>
                                        <p:attrNameLst>
                                          <p:attrName>style.visibility</p:attrName>
                                        </p:attrNameLst>
                                      </p:cBhvr>
                                      <p:to>
                                        <p:strVal val="visible"/>
                                      </p:to>
                                    </p:set>
                                    <p:anim calcmode="lin" valueType="num">
                                      <p:cBhvr>
                                        <p:cTn id="148" dur="500" fill="hold"/>
                                        <p:tgtEl>
                                          <p:spTgt spid="113"/>
                                        </p:tgtEl>
                                        <p:attrNameLst>
                                          <p:attrName>ppt_w</p:attrName>
                                        </p:attrNameLst>
                                      </p:cBhvr>
                                      <p:tavLst>
                                        <p:tav tm="0">
                                          <p:val>
                                            <p:fltVal val="0"/>
                                          </p:val>
                                        </p:tav>
                                        <p:tav tm="100000">
                                          <p:val>
                                            <p:strVal val="#ppt_w"/>
                                          </p:val>
                                        </p:tav>
                                      </p:tavLst>
                                    </p:anim>
                                    <p:anim calcmode="lin" valueType="num">
                                      <p:cBhvr>
                                        <p:cTn id="149" dur="500" fill="hold"/>
                                        <p:tgtEl>
                                          <p:spTgt spid="113"/>
                                        </p:tgtEl>
                                        <p:attrNameLst>
                                          <p:attrName>ppt_h</p:attrName>
                                        </p:attrNameLst>
                                      </p:cBhvr>
                                      <p:tavLst>
                                        <p:tav tm="0">
                                          <p:val>
                                            <p:fltVal val="0"/>
                                          </p:val>
                                        </p:tav>
                                        <p:tav tm="100000">
                                          <p:val>
                                            <p:strVal val="#ppt_h"/>
                                          </p:val>
                                        </p:tav>
                                      </p:tavLst>
                                    </p:anim>
                                    <p:animEffect transition="in" filter="fade">
                                      <p:cBhvr>
                                        <p:cTn id="150" dur="500"/>
                                        <p:tgtEl>
                                          <p:spTgt spid="113"/>
                                        </p:tgtEl>
                                      </p:cBhvr>
                                    </p:animEffect>
                                  </p:childTnLst>
                                </p:cTn>
                              </p:par>
                              <p:par>
                                <p:cTn id="151" presetID="42" presetClass="path" presetSubtype="0" fill="hold" grpId="2" nodeType="withEffect">
                                  <p:stCondLst>
                                    <p:cond delay="600"/>
                                  </p:stCondLst>
                                  <p:childTnLst>
                                    <p:animMotion origin="layout" path="M 5E-6 -6.17284E-7 L -0.19879 0.28333 " pathEditMode="relative" rAng="0" ptsTypes="AA">
                                      <p:cBhvr>
                                        <p:cTn id="152" dur="500" spd="-100000" fill="hold"/>
                                        <p:tgtEl>
                                          <p:spTgt spid="113"/>
                                        </p:tgtEl>
                                        <p:attrNameLst>
                                          <p:attrName>ppt_x</p:attrName>
                                          <p:attrName>ppt_y</p:attrName>
                                        </p:attrNameLst>
                                      </p:cBhvr>
                                      <p:rCtr x="-9948" y="1416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95" grpId="0" animBg="1"/>
      <p:bldP spid="95" grpId="1" animBg="1"/>
      <p:bldP spid="95" grpId="2" animBg="1"/>
      <p:bldP spid="99" grpId="0" animBg="1"/>
      <p:bldP spid="99" grpId="1" animBg="1"/>
      <p:bldP spid="99" grpId="2" animBg="1"/>
      <p:bldP spid="103" grpId="0" animBg="1"/>
      <p:bldP spid="103" grpId="1" animBg="1"/>
      <p:bldP spid="103" grpId="2" animBg="1"/>
      <p:bldP spid="107" grpId="0" animBg="1"/>
      <p:bldP spid="107" grpId="1" animBg="1"/>
      <p:bldP spid="107" grpId="2" animBg="1"/>
      <p:bldP spid="108" grpId="0" animBg="1"/>
      <p:bldP spid="108" grpId="1" animBg="1"/>
      <p:bldP spid="108" grpId="2" animBg="1"/>
      <p:bldP spid="109" grpId="0" animBg="1"/>
      <p:bldP spid="109" grpId="1" animBg="1"/>
      <p:bldP spid="109" grpId="2" animBg="1"/>
      <p:bldP spid="113" grpId="0" animBg="1"/>
      <p:bldP spid="113" grpId="1" animBg="1"/>
      <p:bldP spid="113" grpId="2" animBg="1"/>
      <p:bldP spid="120" grpId="0" animBg="1"/>
      <p:bldP spid="120" grpId="1" animBg="1"/>
      <p:bldP spid="120"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5" name="TextBox 24"/>
          <p:cNvSpPr txBox="1"/>
          <p:nvPr/>
        </p:nvSpPr>
        <p:spPr>
          <a:xfrm>
            <a:off x="1108151" y="1077500"/>
            <a:ext cx="1951568" cy="461665"/>
          </a:xfrm>
          <a:prstGeom prst="homePlate">
            <a:avLst/>
          </a:prstGeom>
          <a:solidFill>
            <a:schemeClr val="accent4"/>
          </a:solidFill>
        </p:spPr>
        <p:txBody>
          <a:bodyPr wrap="square" rtlCol="0">
            <a:spAutoFit/>
          </a:bodyPr>
          <a:lstStyle/>
          <a:p>
            <a:pPr algn="ctr"/>
            <a:r>
              <a:rPr lang="zh-CN" altLang="en-US" sz="2400" b="1" dirty="0" smtClean="0">
                <a:solidFill>
                  <a:schemeClr val="bg1"/>
                </a:solidFill>
                <a:effectLst>
                  <a:outerShdw blurRad="50800" dist="38100" dir="5400000" algn="t" rotWithShape="0">
                    <a:prstClr val="black">
                      <a:alpha val="40000"/>
                    </a:prstClr>
                  </a:outerShdw>
                </a:effectLst>
              </a:rPr>
              <a:t>课堂实施</a:t>
            </a:r>
            <a:r>
              <a:rPr lang="en-US" altLang="zh-CN" sz="2400" b="1" dirty="0" smtClean="0">
                <a:solidFill>
                  <a:schemeClr val="bg1"/>
                </a:solidFill>
                <a:effectLst>
                  <a:outerShdw blurRad="50800" dist="38100" dir="5400000" algn="t" rotWithShape="0">
                    <a:prstClr val="black">
                      <a:alpha val="40000"/>
                    </a:prstClr>
                  </a:outerShdw>
                </a:effectLst>
              </a:rPr>
              <a:t>1</a:t>
            </a:r>
            <a:endParaRPr lang="zh-CN" altLang="en-US" sz="2400" b="1" dirty="0">
              <a:solidFill>
                <a:schemeClr val="bg1"/>
              </a:solidFill>
              <a:effectLst>
                <a:outerShdw blurRad="50800" dist="38100" dir="5400000" algn="t" rotWithShape="0">
                  <a:prstClr val="black">
                    <a:alpha val="40000"/>
                  </a:prstClr>
                </a:outerShdw>
              </a:effectLst>
            </a:endParaRPr>
          </a:p>
        </p:txBody>
      </p:sp>
      <p:grpSp>
        <p:nvGrpSpPr>
          <p:cNvPr id="49" name="组合 48"/>
          <p:cNvGrpSpPr/>
          <p:nvPr/>
        </p:nvGrpSpPr>
        <p:grpSpPr>
          <a:xfrm>
            <a:off x="395536" y="836712"/>
            <a:ext cx="852038" cy="852038"/>
            <a:chOff x="547017" y="729528"/>
            <a:chExt cx="852038" cy="852038"/>
          </a:xfrm>
        </p:grpSpPr>
        <p:grpSp>
          <p:nvGrpSpPr>
            <p:cNvPr id="30" name="组合 29"/>
            <p:cNvGrpSpPr/>
            <p:nvPr/>
          </p:nvGrpSpPr>
          <p:grpSpPr>
            <a:xfrm>
              <a:off x="547017" y="729528"/>
              <a:ext cx="852038" cy="852038"/>
              <a:chOff x="2755075" y="3174904"/>
              <a:chExt cx="1773382" cy="1773382"/>
            </a:xfrm>
            <a:effectLst/>
          </p:grpSpPr>
          <p:sp>
            <p:nvSpPr>
              <p:cNvPr id="36" name="椭圆 3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7" name="椭圆 3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grpSp>
          <p:nvGrpSpPr>
            <p:cNvPr id="39" name="组合 38"/>
            <p:cNvGrpSpPr/>
            <p:nvPr/>
          </p:nvGrpSpPr>
          <p:grpSpPr>
            <a:xfrm>
              <a:off x="780039" y="1015927"/>
              <a:ext cx="385993" cy="353070"/>
              <a:chOff x="568325" y="4538663"/>
              <a:chExt cx="539750" cy="493713"/>
            </a:xfrm>
            <a:solidFill>
              <a:schemeClr val="accent6"/>
            </a:solidFill>
          </p:grpSpPr>
          <p:sp>
            <p:nvSpPr>
              <p:cNvPr id="40"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sp>
            <p:nvSpPr>
              <p:cNvPr id="41"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a:ea typeface="宋体"/>
                </a:endParaRPr>
              </a:p>
            </p:txBody>
          </p:sp>
        </p:grpSp>
      </p:grpSp>
      <p:sp>
        <p:nvSpPr>
          <p:cNvPr id="14" name="五边形 13"/>
          <p:cNvSpPr/>
          <p:nvPr/>
        </p:nvSpPr>
        <p:spPr bwMode="auto">
          <a:xfrm>
            <a:off x="1855764" y="2097397"/>
            <a:ext cx="1677162" cy="515437"/>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15" tIns="41407" rIns="82815" bIns="41407" anchor="ctr"/>
          <a:lstStyle/>
          <a:p>
            <a:pPr algn="ctr"/>
            <a:endParaRPr lang="zh-CN" altLang="en-US" sz="1900" b="1" dirty="0">
              <a:solidFill>
                <a:srgbClr val="F8F8F8"/>
              </a:solidFill>
              <a:latin typeface="Arial" pitchFamily="34" charset="0"/>
              <a:ea typeface="微软雅黑" pitchFamily="34" charset="-122"/>
            </a:endParaRPr>
          </a:p>
        </p:txBody>
      </p:sp>
      <p:sp>
        <p:nvSpPr>
          <p:cNvPr id="15" name="TextBox 22"/>
          <p:cNvSpPr txBox="1">
            <a:spLocks noChangeArrowheads="1"/>
          </p:cNvSpPr>
          <p:nvPr/>
        </p:nvSpPr>
        <p:spPr bwMode="auto">
          <a:xfrm>
            <a:off x="2037500" y="2179653"/>
            <a:ext cx="1408433" cy="334870"/>
          </a:xfrm>
          <a:prstGeom prst="rect">
            <a:avLst/>
          </a:prstGeom>
          <a:noFill/>
          <a:ln w="3175" cap="flat" cmpd="sng">
            <a:noFill/>
            <a:bevel/>
            <a:headEnd/>
            <a:tailEnd/>
          </a:ln>
        </p:spPr>
        <p:txBody>
          <a:bodyPr lIns="82815" tIns="41407" rIns="82815" bIns="41407" anchor="ctr"/>
          <a:lstStyle>
            <a:defPPr>
              <a:defRPr lang="zh-CN"/>
            </a:defPPr>
            <a:lvl1pPr algn="ctr">
              <a:defRPr sz="2000" b="1">
                <a:solidFill>
                  <a:srgbClr val="F8F8F8"/>
                </a:solidFill>
                <a:ea typeface="微软雅黑" pitchFamily="34" charset="-122"/>
              </a:defRPr>
            </a:lvl1pPr>
          </a:lstStyle>
          <a:p>
            <a:pPr algn="l"/>
            <a:r>
              <a:rPr lang="zh-CN" altLang="en-US" sz="1600" dirty="0"/>
              <a:t>添加标题</a:t>
            </a:r>
          </a:p>
        </p:txBody>
      </p:sp>
      <p:sp>
        <p:nvSpPr>
          <p:cNvPr id="16" name="五边形 15"/>
          <p:cNvSpPr/>
          <p:nvPr/>
        </p:nvSpPr>
        <p:spPr bwMode="auto">
          <a:xfrm>
            <a:off x="1855761" y="3684735"/>
            <a:ext cx="1677163" cy="515437"/>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15" tIns="41407" rIns="82815" bIns="41407" anchor="ctr"/>
          <a:lstStyle/>
          <a:p>
            <a:pPr algn="ctr"/>
            <a:endParaRPr lang="zh-CN" altLang="en-US" sz="1900" b="1" dirty="0">
              <a:solidFill>
                <a:srgbClr val="F8F8F8"/>
              </a:solidFill>
              <a:latin typeface="Arial" pitchFamily="34" charset="0"/>
              <a:ea typeface="微软雅黑" pitchFamily="34" charset="-122"/>
            </a:endParaRPr>
          </a:p>
        </p:txBody>
      </p:sp>
      <p:sp>
        <p:nvSpPr>
          <p:cNvPr id="17" name="TextBox 22"/>
          <p:cNvSpPr txBox="1">
            <a:spLocks noChangeArrowheads="1"/>
          </p:cNvSpPr>
          <p:nvPr/>
        </p:nvSpPr>
        <p:spPr bwMode="auto">
          <a:xfrm>
            <a:off x="2045062" y="3786360"/>
            <a:ext cx="1400870" cy="334870"/>
          </a:xfrm>
          <a:prstGeom prst="rect">
            <a:avLst/>
          </a:prstGeom>
          <a:noFill/>
          <a:ln w="3175" cap="flat" cmpd="sng">
            <a:noFill/>
            <a:bevel/>
            <a:headEnd/>
            <a:tailEnd/>
          </a:ln>
        </p:spPr>
        <p:txBody>
          <a:bodyPr lIns="82815" tIns="41407" rIns="82815" bIns="41407" anchor="ctr"/>
          <a:lstStyle>
            <a:defPPr>
              <a:defRPr lang="zh-CN"/>
            </a:defPPr>
            <a:lvl1pPr algn="ctr">
              <a:defRPr sz="2000" b="1">
                <a:solidFill>
                  <a:srgbClr val="F8F8F8"/>
                </a:solidFill>
                <a:ea typeface="微软雅黑" pitchFamily="34" charset="-122"/>
              </a:defRPr>
            </a:lvl1pPr>
          </a:lstStyle>
          <a:p>
            <a:pPr algn="l"/>
            <a:r>
              <a:rPr lang="zh-CN" altLang="en-US" sz="1600" dirty="0"/>
              <a:t>添加标题</a:t>
            </a:r>
          </a:p>
        </p:txBody>
      </p:sp>
      <p:sp>
        <p:nvSpPr>
          <p:cNvPr id="18" name="五边形 17"/>
          <p:cNvSpPr/>
          <p:nvPr/>
        </p:nvSpPr>
        <p:spPr bwMode="auto">
          <a:xfrm>
            <a:off x="1855761" y="5347693"/>
            <a:ext cx="1677163" cy="515437"/>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82815" tIns="41407" rIns="82815" bIns="41407" anchor="ctr"/>
          <a:lstStyle/>
          <a:p>
            <a:pPr algn="ctr"/>
            <a:endParaRPr lang="zh-CN" altLang="en-US" sz="1900" b="1" dirty="0">
              <a:solidFill>
                <a:srgbClr val="F8F8F8"/>
              </a:solidFill>
              <a:latin typeface="Arial" pitchFamily="34" charset="0"/>
              <a:ea typeface="微软雅黑" pitchFamily="34" charset="-122"/>
            </a:endParaRPr>
          </a:p>
        </p:txBody>
      </p:sp>
      <p:sp>
        <p:nvSpPr>
          <p:cNvPr id="19" name="TextBox 22"/>
          <p:cNvSpPr txBox="1">
            <a:spLocks noChangeArrowheads="1"/>
          </p:cNvSpPr>
          <p:nvPr/>
        </p:nvSpPr>
        <p:spPr bwMode="auto">
          <a:xfrm>
            <a:off x="2045062" y="5431054"/>
            <a:ext cx="1400870" cy="334870"/>
          </a:xfrm>
          <a:prstGeom prst="rect">
            <a:avLst/>
          </a:prstGeom>
          <a:noFill/>
          <a:ln w="3175" cap="flat" cmpd="sng">
            <a:noFill/>
            <a:bevel/>
            <a:headEnd/>
            <a:tailEnd/>
          </a:ln>
        </p:spPr>
        <p:txBody>
          <a:bodyPr lIns="82815" tIns="41407" rIns="82815" bIns="41407" anchor="ctr"/>
          <a:lstStyle>
            <a:defPPr>
              <a:defRPr lang="zh-CN"/>
            </a:defPPr>
            <a:lvl1pPr algn="ctr">
              <a:defRPr sz="2000" b="1">
                <a:solidFill>
                  <a:srgbClr val="F8F8F8"/>
                </a:solidFill>
                <a:ea typeface="微软雅黑" pitchFamily="34" charset="-122"/>
              </a:defRPr>
            </a:lvl1pPr>
          </a:lstStyle>
          <a:p>
            <a:pPr algn="l"/>
            <a:r>
              <a:rPr lang="zh-CN" altLang="en-US" sz="1600" dirty="0"/>
              <a:t>添加标题</a:t>
            </a:r>
          </a:p>
        </p:txBody>
      </p:sp>
      <p:sp>
        <p:nvSpPr>
          <p:cNvPr id="20" name="任意多边形 19"/>
          <p:cNvSpPr/>
          <p:nvPr/>
        </p:nvSpPr>
        <p:spPr bwMode="auto">
          <a:xfrm>
            <a:off x="693070" y="2339272"/>
            <a:ext cx="1140778" cy="1606704"/>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15" tIns="41407" rIns="82815" bIns="41407" anchor="ctr">
            <a:sp3d/>
          </a:bodyPr>
          <a:lstStyle/>
          <a:p>
            <a:pPr algn="ctr" eaLnBrk="0" fontAlgn="ctr" hangingPunct="0">
              <a:buClr>
                <a:srgbClr val="FF0000"/>
              </a:buClr>
              <a:buSzPct val="70000"/>
              <a:defRPr/>
            </a:pPr>
            <a:endParaRPr lang="zh-CN" altLang="en-US" sz="1500" b="1" dirty="0">
              <a:solidFill>
                <a:schemeClr val="bg1"/>
              </a:solidFill>
              <a:latin typeface="微软雅黑" pitchFamily="34" charset="-122"/>
              <a:ea typeface="微软雅黑" pitchFamily="34" charset="-122"/>
            </a:endParaRPr>
          </a:p>
        </p:txBody>
      </p:sp>
      <p:sp>
        <p:nvSpPr>
          <p:cNvPr id="21" name="任意多边形 20"/>
          <p:cNvSpPr/>
          <p:nvPr/>
        </p:nvSpPr>
        <p:spPr bwMode="auto">
          <a:xfrm flipV="1">
            <a:off x="693074" y="3968582"/>
            <a:ext cx="1140778" cy="1636830"/>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82815" tIns="41407" rIns="82815" bIns="41407" anchor="ctr">
            <a:sp3d/>
          </a:bodyPr>
          <a:lstStyle/>
          <a:p>
            <a:pPr algn="ctr" eaLnBrk="0" fontAlgn="ctr" hangingPunct="0">
              <a:buClr>
                <a:srgbClr val="FF0000"/>
              </a:buClr>
              <a:buSzPct val="70000"/>
              <a:defRPr/>
            </a:pPr>
            <a:endParaRPr lang="zh-CN" altLang="en-US" sz="1500" b="1" dirty="0">
              <a:solidFill>
                <a:schemeClr val="bg1"/>
              </a:solidFill>
              <a:latin typeface="微软雅黑" pitchFamily="34" charset="-122"/>
              <a:ea typeface="微软雅黑" pitchFamily="34" charset="-122"/>
            </a:endParaRPr>
          </a:p>
        </p:txBody>
      </p:sp>
      <p:cxnSp>
        <p:nvCxnSpPr>
          <p:cNvPr id="22" name="直接连接符 21"/>
          <p:cNvCxnSpPr/>
          <p:nvPr/>
        </p:nvCxnSpPr>
        <p:spPr bwMode="auto">
          <a:xfrm>
            <a:off x="693070" y="3968578"/>
            <a:ext cx="1140778" cy="3"/>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23" name="椭圆 22"/>
          <p:cNvSpPr>
            <a:spLocks noChangeArrowheads="1"/>
          </p:cNvSpPr>
          <p:nvPr/>
        </p:nvSpPr>
        <p:spPr bwMode="auto">
          <a:xfrm>
            <a:off x="145285" y="3340298"/>
            <a:ext cx="1257176" cy="1256563"/>
          </a:xfrm>
          <a:prstGeom prst="ellipse">
            <a:avLst/>
          </a:prstGeom>
          <a:ln>
            <a:headEnd/>
            <a:tailEnd/>
          </a:ln>
          <a:extLst/>
        </p:spPr>
        <p:style>
          <a:lnRef idx="0">
            <a:schemeClr val="accent5"/>
          </a:lnRef>
          <a:fillRef idx="3">
            <a:schemeClr val="accent5"/>
          </a:fillRef>
          <a:effectRef idx="3">
            <a:schemeClr val="accent5"/>
          </a:effectRef>
          <a:fontRef idx="minor">
            <a:schemeClr val="lt1"/>
          </a:fontRef>
        </p:style>
        <p:txBody>
          <a:bodyPr lIns="82815" tIns="41407" rIns="82815" bIns="41407" anchor="ctr"/>
          <a:lstStyle/>
          <a:p>
            <a:pPr algn="ctr"/>
            <a:r>
              <a:rPr lang="zh-CN" altLang="en-US" sz="1900" b="1" dirty="0">
                <a:solidFill>
                  <a:srgbClr val="F8F8F8"/>
                </a:solidFill>
                <a:ea typeface="微软雅黑" pitchFamily="34" charset="-122"/>
              </a:rPr>
              <a:t>添加</a:t>
            </a:r>
            <a:endParaRPr lang="en-US" altLang="zh-CN" sz="1900" b="1" dirty="0">
              <a:solidFill>
                <a:srgbClr val="F8F8F8"/>
              </a:solidFill>
              <a:ea typeface="微软雅黑" pitchFamily="34" charset="-122"/>
            </a:endParaRPr>
          </a:p>
          <a:p>
            <a:pPr algn="ctr"/>
            <a:r>
              <a:rPr lang="zh-CN" altLang="en-US" sz="1900" b="1" dirty="0">
                <a:solidFill>
                  <a:srgbClr val="F8F8F8"/>
                </a:solidFill>
                <a:ea typeface="微软雅黑" pitchFamily="34" charset="-122"/>
              </a:rPr>
              <a:t>标题</a:t>
            </a:r>
          </a:p>
        </p:txBody>
      </p:sp>
      <p:sp>
        <p:nvSpPr>
          <p:cNvPr id="24" name="右弧形箭头 23"/>
          <p:cNvSpPr/>
          <p:nvPr/>
        </p:nvSpPr>
        <p:spPr>
          <a:xfrm>
            <a:off x="6963630" y="2138526"/>
            <a:ext cx="898230" cy="1879076"/>
          </a:xfrm>
          <a:prstGeom prst="curvedLeftArrow">
            <a:avLst/>
          </a:prstGeom>
          <a:ln/>
        </p:spPr>
        <p:style>
          <a:lnRef idx="0">
            <a:schemeClr val="accent3"/>
          </a:lnRef>
          <a:fillRef idx="3">
            <a:schemeClr val="accent3"/>
          </a:fillRef>
          <a:effectRef idx="3">
            <a:schemeClr val="accent3"/>
          </a:effectRef>
          <a:fontRef idx="minor">
            <a:schemeClr val="lt1"/>
          </a:fontRef>
        </p:style>
        <p:txBody>
          <a:bodyPr vert="horz" wrap="square" lIns="74533" tIns="37267" rIns="74533" bIns="37267"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26" name="右弧形箭头 25"/>
          <p:cNvSpPr/>
          <p:nvPr/>
        </p:nvSpPr>
        <p:spPr>
          <a:xfrm>
            <a:off x="6972744" y="4021391"/>
            <a:ext cx="889116" cy="2077018"/>
          </a:xfrm>
          <a:prstGeom prst="curvedLeftArrow">
            <a:avLst/>
          </a:prstGeom>
          <a:ln/>
        </p:spPr>
        <p:style>
          <a:lnRef idx="0">
            <a:schemeClr val="accent6"/>
          </a:lnRef>
          <a:fillRef idx="3">
            <a:schemeClr val="accent6"/>
          </a:fillRef>
          <a:effectRef idx="3">
            <a:schemeClr val="accent6"/>
          </a:effectRef>
          <a:fontRef idx="minor">
            <a:schemeClr val="lt1"/>
          </a:fontRef>
        </p:style>
        <p:txBody>
          <a:bodyPr vert="horz" wrap="square" lIns="74533" tIns="37267" rIns="74533" bIns="37267"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27" name="右弧形箭头 26"/>
          <p:cNvSpPr/>
          <p:nvPr/>
        </p:nvSpPr>
        <p:spPr>
          <a:xfrm rot="10800000" flipH="1">
            <a:off x="6707177" y="2548278"/>
            <a:ext cx="1027106" cy="3048600"/>
          </a:xfrm>
          <a:prstGeom prst="curvedLeftArrow">
            <a:avLst/>
          </a:prstGeom>
          <a:ln/>
        </p:spPr>
        <p:style>
          <a:lnRef idx="0">
            <a:schemeClr val="accent1"/>
          </a:lnRef>
          <a:fillRef idx="3">
            <a:schemeClr val="accent1"/>
          </a:fillRef>
          <a:effectRef idx="3">
            <a:schemeClr val="accent1"/>
          </a:effectRef>
          <a:fontRef idx="minor">
            <a:schemeClr val="lt1"/>
          </a:fontRef>
        </p:style>
        <p:txBody>
          <a:bodyPr vert="horz" wrap="square" lIns="74533" tIns="37267" rIns="74533" bIns="37267" numCol="1" anchor="t" anchorCtr="0" compatLnSpc="1">
            <a:prstTxWarp prst="textNoShape">
              <a:avLst/>
            </a:prstTxWarp>
          </a:bodyPr>
          <a:lstStyle/>
          <a:p>
            <a:endParaRPr lang="zh-CN" altLang="en-US" sz="1500" kern="0">
              <a:solidFill>
                <a:schemeClr val="bg2">
                  <a:lumMod val="10000"/>
                </a:schemeClr>
              </a:solidFill>
              <a:latin typeface="Calibri"/>
              <a:ea typeface="微软雅黑"/>
            </a:endParaRPr>
          </a:p>
        </p:txBody>
      </p:sp>
      <p:sp>
        <p:nvSpPr>
          <p:cNvPr id="28" name="TextBox 31"/>
          <p:cNvSpPr txBox="1"/>
          <p:nvPr/>
        </p:nvSpPr>
        <p:spPr>
          <a:xfrm>
            <a:off x="7858517" y="3919092"/>
            <a:ext cx="1103883" cy="360622"/>
          </a:xfrm>
          <a:prstGeom prst="rect">
            <a:avLst/>
          </a:prstGeom>
          <a:noFill/>
        </p:spPr>
        <p:txBody>
          <a:bodyPr wrap="square" lIns="82815" tIns="41407" rIns="82815" bIns="41407" rtlCol="0">
            <a:spAutoFit/>
          </a:bodyPr>
          <a:lstStyle/>
          <a:p>
            <a:pPr algn="ctr"/>
            <a:r>
              <a:rPr lang="zh-CN" altLang="en-US" b="1" dirty="0" smtClean="0">
                <a:solidFill>
                  <a:schemeClr val="tx1">
                    <a:lumMod val="75000"/>
                    <a:lumOff val="25000"/>
                  </a:schemeClr>
                </a:solidFill>
                <a:latin typeface="Broadway BT"/>
                <a:ea typeface="微软雅黑"/>
              </a:rPr>
              <a:t>补充文本</a:t>
            </a:r>
            <a:endParaRPr lang="zh-CN" altLang="en-US" b="1" dirty="0">
              <a:solidFill>
                <a:schemeClr val="tx1">
                  <a:lumMod val="75000"/>
                  <a:lumOff val="25000"/>
                </a:schemeClr>
              </a:solidFill>
              <a:latin typeface="Broadway BT"/>
              <a:ea typeface="微软雅黑"/>
            </a:endParaRPr>
          </a:p>
        </p:txBody>
      </p:sp>
      <p:sp>
        <p:nvSpPr>
          <p:cNvPr id="29" name="TextBox 31"/>
          <p:cNvSpPr txBox="1"/>
          <p:nvPr/>
        </p:nvSpPr>
        <p:spPr>
          <a:xfrm>
            <a:off x="8039598" y="4915531"/>
            <a:ext cx="1103883" cy="360622"/>
          </a:xfrm>
          <a:prstGeom prst="rect">
            <a:avLst/>
          </a:prstGeom>
          <a:noFill/>
        </p:spPr>
        <p:txBody>
          <a:bodyPr wrap="square" lIns="82815" tIns="41407" rIns="82815" bIns="41407" rtlCol="0">
            <a:spAutoFit/>
          </a:bodyPr>
          <a:lstStyle/>
          <a:p>
            <a:pPr algn="ctr"/>
            <a:r>
              <a:rPr lang="zh-CN" altLang="en-US" b="1" dirty="0" smtClean="0">
                <a:solidFill>
                  <a:schemeClr val="tx1">
                    <a:lumMod val="75000"/>
                    <a:lumOff val="25000"/>
                  </a:schemeClr>
                </a:solidFill>
                <a:latin typeface="Broadway BT"/>
                <a:ea typeface="微软雅黑"/>
              </a:rPr>
              <a:t>补充文本</a:t>
            </a:r>
            <a:endParaRPr lang="zh-CN" altLang="en-US" b="1" dirty="0">
              <a:solidFill>
                <a:schemeClr val="tx1">
                  <a:lumMod val="75000"/>
                  <a:lumOff val="25000"/>
                </a:schemeClr>
              </a:solidFill>
              <a:latin typeface="Broadway BT"/>
              <a:ea typeface="微软雅黑"/>
            </a:endParaRPr>
          </a:p>
        </p:txBody>
      </p:sp>
      <p:sp>
        <p:nvSpPr>
          <p:cNvPr id="31" name="TextBox 31"/>
          <p:cNvSpPr txBox="1"/>
          <p:nvPr/>
        </p:nvSpPr>
        <p:spPr>
          <a:xfrm>
            <a:off x="8013979" y="2897297"/>
            <a:ext cx="1103883" cy="360622"/>
          </a:xfrm>
          <a:prstGeom prst="rect">
            <a:avLst/>
          </a:prstGeom>
          <a:noFill/>
        </p:spPr>
        <p:txBody>
          <a:bodyPr wrap="square" lIns="82815" tIns="41407" rIns="82815" bIns="41407" rtlCol="0">
            <a:spAutoFit/>
          </a:bodyPr>
          <a:lstStyle/>
          <a:p>
            <a:pPr algn="ctr"/>
            <a:r>
              <a:rPr lang="zh-CN" altLang="en-US" b="1" dirty="0" smtClean="0">
                <a:solidFill>
                  <a:schemeClr val="tx1">
                    <a:lumMod val="75000"/>
                    <a:lumOff val="25000"/>
                  </a:schemeClr>
                </a:solidFill>
                <a:latin typeface="Broadway BT"/>
                <a:ea typeface="微软雅黑"/>
              </a:rPr>
              <a:t>补充文本</a:t>
            </a:r>
            <a:endParaRPr lang="zh-CN" altLang="en-US" b="1" dirty="0">
              <a:solidFill>
                <a:schemeClr val="tx1">
                  <a:lumMod val="75000"/>
                  <a:lumOff val="25000"/>
                </a:schemeClr>
              </a:solidFill>
              <a:latin typeface="Broadway BT"/>
              <a:ea typeface="微软雅黑"/>
            </a:endParaRPr>
          </a:p>
        </p:txBody>
      </p:sp>
      <p:sp>
        <p:nvSpPr>
          <p:cNvPr id="32" name="圆角矩形 31"/>
          <p:cNvSpPr/>
          <p:nvPr/>
        </p:nvSpPr>
        <p:spPr bwMode="auto">
          <a:xfrm>
            <a:off x="3247453" y="3384623"/>
            <a:ext cx="3340771" cy="1167921"/>
          </a:xfrm>
          <a:prstGeom prst="roundRect">
            <a:avLst>
              <a:gd name="adj" fmla="val 9992"/>
            </a:avLst>
          </a:prstGeom>
          <a:solidFill>
            <a:schemeClr val="bg1"/>
          </a:solidFill>
          <a:ln w="3175" cap="flat" cmpd="sng">
            <a:solidFill>
              <a:schemeClr val="accent3"/>
            </a:solidFill>
            <a:bevel/>
            <a:headEnd/>
            <a:tailEnd/>
          </a:ln>
        </p:spPr>
        <p:txBody>
          <a:bodyPr lIns="82815" tIns="41407" rIns="82815" bIns="41407" anchor="ctr"/>
          <a:lstStyle/>
          <a:p>
            <a:pPr lvl="2"/>
            <a:endParaRPr lang="zh-CN" altLang="en-US" sz="1300" dirty="0">
              <a:solidFill>
                <a:schemeClr val="accent2">
                  <a:lumMod val="75000"/>
                </a:schemeClr>
              </a:solidFill>
            </a:endParaRPr>
          </a:p>
        </p:txBody>
      </p:sp>
      <p:sp>
        <p:nvSpPr>
          <p:cNvPr id="33" name="圆角矩形 32"/>
          <p:cNvSpPr/>
          <p:nvPr/>
        </p:nvSpPr>
        <p:spPr bwMode="auto">
          <a:xfrm>
            <a:off x="3247453" y="5021247"/>
            <a:ext cx="3340771" cy="1167921"/>
          </a:xfrm>
          <a:prstGeom prst="roundRect">
            <a:avLst>
              <a:gd name="adj" fmla="val 9992"/>
            </a:avLst>
          </a:prstGeom>
          <a:solidFill>
            <a:schemeClr val="bg1"/>
          </a:solidFill>
          <a:ln w="3175" cap="flat" cmpd="sng">
            <a:solidFill>
              <a:schemeClr val="accent4"/>
            </a:solidFill>
            <a:bevel/>
            <a:headEnd/>
            <a:tailEnd/>
          </a:ln>
        </p:spPr>
        <p:txBody>
          <a:bodyPr lIns="82815" tIns="41407" rIns="82815" bIns="41407" anchor="ctr"/>
          <a:lstStyle/>
          <a:p>
            <a:pPr lvl="2"/>
            <a:endParaRPr lang="zh-CN" altLang="en-US" sz="1300" dirty="0">
              <a:solidFill>
                <a:schemeClr val="accent2">
                  <a:lumMod val="75000"/>
                </a:schemeClr>
              </a:solidFill>
              <a:latin typeface="Arial" pitchFamily="34" charset="0"/>
              <a:ea typeface="宋体" pitchFamily="2" charset="-122"/>
            </a:endParaRPr>
          </a:p>
        </p:txBody>
      </p:sp>
      <p:sp>
        <p:nvSpPr>
          <p:cNvPr id="34" name="圆角矩形 33"/>
          <p:cNvSpPr/>
          <p:nvPr/>
        </p:nvSpPr>
        <p:spPr bwMode="auto">
          <a:xfrm>
            <a:off x="3247453" y="1764076"/>
            <a:ext cx="3340771" cy="1167921"/>
          </a:xfrm>
          <a:prstGeom prst="roundRect">
            <a:avLst>
              <a:gd name="adj" fmla="val 9992"/>
            </a:avLst>
          </a:prstGeom>
          <a:solidFill>
            <a:schemeClr val="bg1"/>
          </a:solidFill>
          <a:ln w="3175" cap="flat" cmpd="sng">
            <a:solidFill>
              <a:schemeClr val="accent1"/>
            </a:solidFill>
            <a:bevel/>
            <a:headEnd/>
            <a:tailEnd/>
          </a:ln>
        </p:spPr>
        <p:txBody>
          <a:bodyPr lIns="82815" tIns="41407" rIns="82815" bIns="41407" anchor="ctr"/>
          <a:lstStyle/>
          <a:p>
            <a:pPr lvl="2"/>
            <a:endParaRPr lang="zh-CN" altLang="en-US" sz="1300" dirty="0">
              <a:solidFill>
                <a:schemeClr val="accent2">
                  <a:lumMod val="75000"/>
                </a:schemeClr>
              </a:solidFill>
              <a:latin typeface="Arial" pitchFamily="34" charset="0"/>
              <a:ea typeface="宋体" pitchFamily="2" charset="-122"/>
            </a:endParaRPr>
          </a:p>
        </p:txBody>
      </p:sp>
      <p:sp>
        <p:nvSpPr>
          <p:cNvPr id="35" name="TextBox 32"/>
          <p:cNvSpPr txBox="1">
            <a:spLocks noChangeArrowheads="1"/>
          </p:cNvSpPr>
          <p:nvPr/>
        </p:nvSpPr>
        <p:spPr bwMode="auto">
          <a:xfrm>
            <a:off x="3502963" y="5133648"/>
            <a:ext cx="2869157" cy="1006709"/>
          </a:xfrm>
          <a:prstGeom prst="rect">
            <a:avLst/>
          </a:prstGeom>
          <a:noFill/>
          <a:ln w="3175" cap="flat" cmpd="sng">
            <a:noFill/>
            <a:bevel/>
            <a:headEnd/>
            <a:tailEnd/>
          </a:ln>
        </p:spPr>
        <p:txBody>
          <a:bodyPr lIns="82815" tIns="41407" rIns="82815" bIns="41407" anchor="ctr"/>
          <a:lstStyle>
            <a:defPPr>
              <a:defRPr lang="zh-CN"/>
            </a:defPPr>
            <a:lvl1pPr algn="ctr">
              <a:defRPr>
                <a:solidFill>
                  <a:srgbClr val="FFFFFF"/>
                </a:solidFill>
                <a:ea typeface="微软雅黑" pitchFamily="34" charset="-122"/>
              </a:defRPr>
            </a:lvl1pPr>
          </a:lstStyle>
          <a:p>
            <a:pPr algn="l">
              <a:lnSpc>
                <a:spcPct val="120000"/>
              </a:lnSpc>
            </a:pPr>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38" name="TextBox 32"/>
          <p:cNvSpPr txBox="1">
            <a:spLocks noChangeArrowheads="1"/>
          </p:cNvSpPr>
          <p:nvPr/>
        </p:nvSpPr>
        <p:spPr bwMode="auto">
          <a:xfrm>
            <a:off x="3487469" y="3409746"/>
            <a:ext cx="2869157" cy="1006709"/>
          </a:xfrm>
          <a:prstGeom prst="rect">
            <a:avLst/>
          </a:prstGeom>
          <a:noFill/>
          <a:ln w="3175" cap="flat" cmpd="sng">
            <a:noFill/>
            <a:bevel/>
            <a:headEnd/>
            <a:tailEnd/>
          </a:ln>
        </p:spPr>
        <p:txBody>
          <a:bodyPr lIns="82815" tIns="41407" rIns="82815" bIns="41407" anchor="ctr"/>
          <a:lstStyle>
            <a:defPPr>
              <a:defRPr lang="zh-CN"/>
            </a:defPPr>
            <a:lvl1pPr algn="ctr">
              <a:defRPr>
                <a:solidFill>
                  <a:srgbClr val="FFFFFF"/>
                </a:solidFill>
                <a:ea typeface="微软雅黑" pitchFamily="34" charset="-122"/>
              </a:defRPr>
            </a:lvl1pPr>
          </a:lstStyle>
          <a:p>
            <a:pPr algn="l">
              <a:lnSpc>
                <a:spcPct val="120000"/>
              </a:lnSpc>
            </a:pPr>
            <a:r>
              <a:rPr lang="zh-CN" altLang="en-US" sz="1600" dirty="0">
                <a:solidFill>
                  <a:schemeClr val="tx1">
                    <a:lumMod val="75000"/>
                    <a:lumOff val="25000"/>
                  </a:schemeClr>
                </a:solidFill>
              </a:rPr>
              <a:t>您的内容打在这里，或者通过复制您的文本后，在此框中选择粘贴，并选择只保留文字。</a:t>
            </a:r>
          </a:p>
        </p:txBody>
      </p:sp>
      <p:sp>
        <p:nvSpPr>
          <p:cNvPr id="42" name="TextBox 32"/>
          <p:cNvSpPr txBox="1">
            <a:spLocks noChangeArrowheads="1"/>
          </p:cNvSpPr>
          <p:nvPr/>
        </p:nvSpPr>
        <p:spPr bwMode="auto">
          <a:xfrm>
            <a:off x="3492730" y="1844824"/>
            <a:ext cx="2869157" cy="1006709"/>
          </a:xfrm>
          <a:prstGeom prst="rect">
            <a:avLst/>
          </a:prstGeom>
          <a:noFill/>
          <a:ln w="3175" cap="flat" cmpd="sng">
            <a:noFill/>
            <a:bevel/>
            <a:headEnd/>
            <a:tailEnd/>
          </a:ln>
        </p:spPr>
        <p:txBody>
          <a:bodyPr lIns="82815" tIns="41407" rIns="82815" bIns="41407" anchor="ctr"/>
          <a:lstStyle>
            <a:defPPr>
              <a:defRPr lang="zh-CN"/>
            </a:defPPr>
            <a:lvl1pPr algn="ctr">
              <a:defRPr>
                <a:solidFill>
                  <a:srgbClr val="FFFFFF"/>
                </a:solidFill>
                <a:ea typeface="微软雅黑" pitchFamily="34" charset="-122"/>
              </a:defRPr>
            </a:lvl1pPr>
          </a:lstStyle>
          <a:p>
            <a:pPr algn="l">
              <a:lnSpc>
                <a:spcPct val="120000"/>
              </a:lnSpc>
            </a:pPr>
            <a:r>
              <a:rPr lang="zh-CN" altLang="en-US" sz="1600" dirty="0">
                <a:solidFill>
                  <a:schemeClr val="tx1">
                    <a:lumMod val="75000"/>
                    <a:lumOff val="25000"/>
                  </a:schemeClr>
                </a:solidFill>
              </a:rPr>
              <a:t>您的内容打在这里，或者通过复制您的文本后，在此框中选择粘贴，并选择只保留文字。</a:t>
            </a:r>
          </a:p>
        </p:txBody>
      </p:sp>
    </p:spTree>
    <p:extLst>
      <p:ext uri="{BB962C8B-B14F-4D97-AF65-F5344CB8AC3E}">
        <p14:creationId xmlns:p14="http://schemas.microsoft.com/office/powerpoint/2010/main" val="611710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1)">
                                      <p:cBhvr>
                                        <p:cTn id="7" dur="500"/>
                                        <p:tgtEl>
                                          <p:spTgt spid="2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300" fill="hold"/>
                                        <p:tgtEl>
                                          <p:spTgt spid="14"/>
                                        </p:tgtEl>
                                        <p:attrNameLst>
                                          <p:attrName>ppt_w</p:attrName>
                                        </p:attrNameLst>
                                      </p:cBhvr>
                                      <p:tavLst>
                                        <p:tav tm="0">
                                          <p:val>
                                            <p:fltVal val="0"/>
                                          </p:val>
                                        </p:tav>
                                        <p:tav tm="100000">
                                          <p:val>
                                            <p:strVal val="#ppt_w"/>
                                          </p:val>
                                        </p:tav>
                                      </p:tavLst>
                                    </p:anim>
                                    <p:anim calcmode="lin" valueType="num">
                                      <p:cBhvr>
                                        <p:cTn id="16" dur="300" fill="hold"/>
                                        <p:tgtEl>
                                          <p:spTgt spid="14"/>
                                        </p:tgtEl>
                                        <p:attrNameLst>
                                          <p:attrName>ppt_h</p:attrName>
                                        </p:attrNameLst>
                                      </p:cBhvr>
                                      <p:tavLst>
                                        <p:tav tm="0">
                                          <p:val>
                                            <p:fltVal val="0"/>
                                          </p:val>
                                        </p:tav>
                                        <p:tav tm="100000">
                                          <p:val>
                                            <p:strVal val="#ppt_h"/>
                                          </p:val>
                                        </p:tav>
                                      </p:tavLst>
                                    </p:anim>
                                    <p:anim calcmode="lin" valueType="num">
                                      <p:cBhvr>
                                        <p:cTn id="17" dur="300" fill="hold"/>
                                        <p:tgtEl>
                                          <p:spTgt spid="14"/>
                                        </p:tgtEl>
                                        <p:attrNameLst>
                                          <p:attrName>style.rotation</p:attrName>
                                        </p:attrNameLst>
                                      </p:cBhvr>
                                      <p:tavLst>
                                        <p:tav tm="0">
                                          <p:val>
                                            <p:fltVal val="90"/>
                                          </p:val>
                                        </p:tav>
                                        <p:tav tm="100000">
                                          <p:val>
                                            <p:fltVal val="0"/>
                                          </p:val>
                                        </p:tav>
                                      </p:tavLst>
                                    </p:anim>
                                    <p:animEffect transition="in" filter="fade">
                                      <p:cBhvr>
                                        <p:cTn id="18" dur="300"/>
                                        <p:tgtEl>
                                          <p:spTgt spid="14"/>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300" fill="hold"/>
                                        <p:tgtEl>
                                          <p:spTgt spid="15"/>
                                        </p:tgtEl>
                                        <p:attrNameLst>
                                          <p:attrName>ppt_w</p:attrName>
                                        </p:attrNameLst>
                                      </p:cBhvr>
                                      <p:tavLst>
                                        <p:tav tm="0">
                                          <p:val>
                                            <p:fltVal val="0"/>
                                          </p:val>
                                        </p:tav>
                                        <p:tav tm="100000">
                                          <p:val>
                                            <p:strVal val="#ppt_w"/>
                                          </p:val>
                                        </p:tav>
                                      </p:tavLst>
                                    </p:anim>
                                    <p:anim calcmode="lin" valueType="num">
                                      <p:cBhvr>
                                        <p:cTn id="22" dur="300" fill="hold"/>
                                        <p:tgtEl>
                                          <p:spTgt spid="15"/>
                                        </p:tgtEl>
                                        <p:attrNameLst>
                                          <p:attrName>ppt_h</p:attrName>
                                        </p:attrNameLst>
                                      </p:cBhvr>
                                      <p:tavLst>
                                        <p:tav tm="0">
                                          <p:val>
                                            <p:fltVal val="0"/>
                                          </p:val>
                                        </p:tav>
                                        <p:tav tm="100000">
                                          <p:val>
                                            <p:strVal val="#ppt_h"/>
                                          </p:val>
                                        </p:tav>
                                      </p:tavLst>
                                    </p:anim>
                                    <p:anim calcmode="lin" valueType="num">
                                      <p:cBhvr>
                                        <p:cTn id="23" dur="300" fill="hold"/>
                                        <p:tgtEl>
                                          <p:spTgt spid="15"/>
                                        </p:tgtEl>
                                        <p:attrNameLst>
                                          <p:attrName>style.rotation</p:attrName>
                                        </p:attrNameLst>
                                      </p:cBhvr>
                                      <p:tavLst>
                                        <p:tav tm="0">
                                          <p:val>
                                            <p:fltVal val="90"/>
                                          </p:val>
                                        </p:tav>
                                        <p:tav tm="100000">
                                          <p:val>
                                            <p:fltVal val="0"/>
                                          </p:val>
                                        </p:tav>
                                      </p:tavLst>
                                    </p:anim>
                                    <p:animEffect transition="in" filter="fade">
                                      <p:cBhvr>
                                        <p:cTn id="24" dur="300"/>
                                        <p:tgtEl>
                                          <p:spTgt spid="15"/>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left)">
                                      <p:cBhvr>
                                        <p:cTn id="28" dur="500"/>
                                        <p:tgtEl>
                                          <p:spTgt spid="4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 calcmode="lin" valueType="num">
                                      <p:cBhvr>
                                        <p:cTn id="41" dur="300" fill="hold"/>
                                        <p:tgtEl>
                                          <p:spTgt spid="16"/>
                                        </p:tgtEl>
                                        <p:attrNameLst>
                                          <p:attrName>style.rotation</p:attrName>
                                        </p:attrNameLst>
                                      </p:cBhvr>
                                      <p:tavLst>
                                        <p:tav tm="0">
                                          <p:val>
                                            <p:fltVal val="90"/>
                                          </p:val>
                                        </p:tav>
                                        <p:tav tm="100000">
                                          <p:val>
                                            <p:fltVal val="0"/>
                                          </p:val>
                                        </p:tav>
                                      </p:tavLst>
                                    </p:anim>
                                    <p:animEffect transition="in" filter="fade">
                                      <p:cBhvr>
                                        <p:cTn id="42" dur="300"/>
                                        <p:tgtEl>
                                          <p:spTgt spid="16"/>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300" fill="hold"/>
                                        <p:tgtEl>
                                          <p:spTgt spid="17"/>
                                        </p:tgtEl>
                                        <p:attrNameLst>
                                          <p:attrName>ppt_w</p:attrName>
                                        </p:attrNameLst>
                                      </p:cBhvr>
                                      <p:tavLst>
                                        <p:tav tm="0">
                                          <p:val>
                                            <p:fltVal val="0"/>
                                          </p:val>
                                        </p:tav>
                                        <p:tav tm="100000">
                                          <p:val>
                                            <p:strVal val="#ppt_w"/>
                                          </p:val>
                                        </p:tav>
                                      </p:tavLst>
                                    </p:anim>
                                    <p:anim calcmode="lin" valueType="num">
                                      <p:cBhvr>
                                        <p:cTn id="46" dur="300" fill="hold"/>
                                        <p:tgtEl>
                                          <p:spTgt spid="17"/>
                                        </p:tgtEl>
                                        <p:attrNameLst>
                                          <p:attrName>ppt_h</p:attrName>
                                        </p:attrNameLst>
                                      </p:cBhvr>
                                      <p:tavLst>
                                        <p:tav tm="0">
                                          <p:val>
                                            <p:fltVal val="0"/>
                                          </p:val>
                                        </p:tav>
                                        <p:tav tm="100000">
                                          <p:val>
                                            <p:strVal val="#ppt_h"/>
                                          </p:val>
                                        </p:tav>
                                      </p:tavLst>
                                    </p:anim>
                                    <p:anim calcmode="lin" valueType="num">
                                      <p:cBhvr>
                                        <p:cTn id="47" dur="300" fill="hold"/>
                                        <p:tgtEl>
                                          <p:spTgt spid="17"/>
                                        </p:tgtEl>
                                        <p:attrNameLst>
                                          <p:attrName>style.rotation</p:attrName>
                                        </p:attrNameLst>
                                      </p:cBhvr>
                                      <p:tavLst>
                                        <p:tav tm="0">
                                          <p:val>
                                            <p:fltVal val="90"/>
                                          </p:val>
                                        </p:tav>
                                        <p:tav tm="100000">
                                          <p:val>
                                            <p:fltVal val="0"/>
                                          </p:val>
                                        </p:tav>
                                      </p:tavLst>
                                    </p:anim>
                                    <p:animEffect transition="in" filter="fade">
                                      <p:cBhvr>
                                        <p:cTn id="48" dur="300"/>
                                        <p:tgtEl>
                                          <p:spTgt spid="17"/>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300" fill="hold"/>
                                        <p:tgtEl>
                                          <p:spTgt spid="18"/>
                                        </p:tgtEl>
                                        <p:attrNameLst>
                                          <p:attrName>ppt_w</p:attrName>
                                        </p:attrNameLst>
                                      </p:cBhvr>
                                      <p:tavLst>
                                        <p:tav tm="0">
                                          <p:val>
                                            <p:fltVal val="0"/>
                                          </p:val>
                                        </p:tav>
                                        <p:tav tm="100000">
                                          <p:val>
                                            <p:strVal val="#ppt_w"/>
                                          </p:val>
                                        </p:tav>
                                      </p:tavLst>
                                    </p:anim>
                                    <p:anim calcmode="lin" valueType="num">
                                      <p:cBhvr>
                                        <p:cTn id="64" dur="300" fill="hold"/>
                                        <p:tgtEl>
                                          <p:spTgt spid="18"/>
                                        </p:tgtEl>
                                        <p:attrNameLst>
                                          <p:attrName>ppt_h</p:attrName>
                                        </p:attrNameLst>
                                      </p:cBhvr>
                                      <p:tavLst>
                                        <p:tav tm="0">
                                          <p:val>
                                            <p:fltVal val="0"/>
                                          </p:val>
                                        </p:tav>
                                        <p:tav tm="100000">
                                          <p:val>
                                            <p:strVal val="#ppt_h"/>
                                          </p:val>
                                        </p:tav>
                                      </p:tavLst>
                                    </p:anim>
                                    <p:anim calcmode="lin" valueType="num">
                                      <p:cBhvr>
                                        <p:cTn id="65" dur="300" fill="hold"/>
                                        <p:tgtEl>
                                          <p:spTgt spid="18"/>
                                        </p:tgtEl>
                                        <p:attrNameLst>
                                          <p:attrName>style.rotation</p:attrName>
                                        </p:attrNameLst>
                                      </p:cBhvr>
                                      <p:tavLst>
                                        <p:tav tm="0">
                                          <p:val>
                                            <p:fltVal val="90"/>
                                          </p:val>
                                        </p:tav>
                                        <p:tav tm="100000">
                                          <p:val>
                                            <p:fltVal val="0"/>
                                          </p:val>
                                        </p:tav>
                                      </p:tavLst>
                                    </p:anim>
                                    <p:animEffect transition="in" filter="fade">
                                      <p:cBhvr>
                                        <p:cTn id="66" dur="300"/>
                                        <p:tgtEl>
                                          <p:spTgt spid="18"/>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300" fill="hold"/>
                                        <p:tgtEl>
                                          <p:spTgt spid="19"/>
                                        </p:tgtEl>
                                        <p:attrNameLst>
                                          <p:attrName>ppt_w</p:attrName>
                                        </p:attrNameLst>
                                      </p:cBhvr>
                                      <p:tavLst>
                                        <p:tav tm="0">
                                          <p:val>
                                            <p:fltVal val="0"/>
                                          </p:val>
                                        </p:tav>
                                        <p:tav tm="100000">
                                          <p:val>
                                            <p:strVal val="#ppt_w"/>
                                          </p:val>
                                        </p:tav>
                                      </p:tavLst>
                                    </p:anim>
                                    <p:anim calcmode="lin" valueType="num">
                                      <p:cBhvr>
                                        <p:cTn id="70" dur="300" fill="hold"/>
                                        <p:tgtEl>
                                          <p:spTgt spid="19"/>
                                        </p:tgtEl>
                                        <p:attrNameLst>
                                          <p:attrName>ppt_h</p:attrName>
                                        </p:attrNameLst>
                                      </p:cBhvr>
                                      <p:tavLst>
                                        <p:tav tm="0">
                                          <p:val>
                                            <p:fltVal val="0"/>
                                          </p:val>
                                        </p:tav>
                                        <p:tav tm="100000">
                                          <p:val>
                                            <p:strVal val="#ppt_h"/>
                                          </p:val>
                                        </p:tav>
                                      </p:tavLst>
                                    </p:anim>
                                    <p:anim calcmode="lin" valueType="num">
                                      <p:cBhvr>
                                        <p:cTn id="71" dur="300" fill="hold"/>
                                        <p:tgtEl>
                                          <p:spTgt spid="19"/>
                                        </p:tgtEl>
                                        <p:attrNameLst>
                                          <p:attrName>style.rotation</p:attrName>
                                        </p:attrNameLst>
                                      </p:cBhvr>
                                      <p:tavLst>
                                        <p:tav tm="0">
                                          <p:val>
                                            <p:fltVal val="90"/>
                                          </p:val>
                                        </p:tav>
                                        <p:tav tm="100000">
                                          <p:val>
                                            <p:fltVal val="0"/>
                                          </p:val>
                                        </p:tav>
                                      </p:tavLst>
                                    </p:anim>
                                    <p:animEffect transition="in" filter="fade">
                                      <p:cBhvr>
                                        <p:cTn id="72" dur="300"/>
                                        <p:tgtEl>
                                          <p:spTgt spid="19"/>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left)">
                                      <p:cBhvr>
                                        <p:cTn id="79" dur="500"/>
                                        <p:tgtEl>
                                          <p:spTgt spid="3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wipe(up)">
                                      <p:cBhvr>
                                        <p:cTn id="83" dur="500"/>
                                        <p:tgtEl>
                                          <p:spTgt spid="24"/>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barn(outVertical)">
                                      <p:cBhvr>
                                        <p:cTn id="87" dur="500"/>
                                        <p:tgtEl>
                                          <p:spTgt spid="3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up)">
                                      <p:cBhvr>
                                        <p:cTn id="91" dur="500"/>
                                        <p:tgtEl>
                                          <p:spTgt spid="26"/>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barn(outVertical)">
                                      <p:cBhvr>
                                        <p:cTn id="95" dur="500"/>
                                        <p:tgtEl>
                                          <p:spTgt spid="29"/>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down)">
                                      <p:cBhvr>
                                        <p:cTn id="99" dur="500"/>
                                        <p:tgtEl>
                                          <p:spTgt spid="27"/>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barn(outVertical)">
                                      <p:cBhvr>
                                        <p:cTn id="10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animBg="1"/>
      <p:bldP spid="23" grpId="0" animBg="1"/>
      <p:bldP spid="24" grpId="0" animBg="1"/>
      <p:bldP spid="26" grpId="0" animBg="1"/>
      <p:bldP spid="27" grpId="0" animBg="1"/>
      <p:bldP spid="28" grpId="0"/>
      <p:bldP spid="29" grpId="0"/>
      <p:bldP spid="31" grpId="0"/>
      <p:bldP spid="32" grpId="0" animBg="1"/>
      <p:bldP spid="33" grpId="0" animBg="1"/>
      <p:bldP spid="34" grpId="0" animBg="1"/>
      <p:bldP spid="35" grpId="0"/>
      <p:bldP spid="38"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5" name="TextBox 24"/>
          <p:cNvSpPr txBox="1"/>
          <p:nvPr/>
        </p:nvSpPr>
        <p:spPr>
          <a:xfrm>
            <a:off x="1108151" y="1077500"/>
            <a:ext cx="1951568" cy="461665"/>
          </a:xfrm>
          <a:prstGeom prst="homePlate">
            <a:avLst/>
          </a:prstGeom>
          <a:solidFill>
            <a:schemeClr val="accent2"/>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2</a:t>
            </a:r>
            <a:endParaRPr lang="zh-CN" altLang="en-US" sz="2400" b="1" dirty="0">
              <a:solidFill>
                <a:schemeClr val="bg1"/>
              </a:solidFill>
            </a:endParaRPr>
          </a:p>
        </p:txBody>
      </p:sp>
      <p:grpSp>
        <p:nvGrpSpPr>
          <p:cNvPr id="2" name="组合 1"/>
          <p:cNvGrpSpPr/>
          <p:nvPr/>
        </p:nvGrpSpPr>
        <p:grpSpPr>
          <a:xfrm>
            <a:off x="395536" y="836712"/>
            <a:ext cx="852038" cy="852038"/>
            <a:chOff x="547017" y="729528"/>
            <a:chExt cx="852038" cy="852038"/>
          </a:xfrm>
        </p:grpSpPr>
        <p:grpSp>
          <p:nvGrpSpPr>
            <p:cNvPr id="30" name="组合 29"/>
            <p:cNvGrpSpPr/>
            <p:nvPr/>
          </p:nvGrpSpPr>
          <p:grpSpPr>
            <a:xfrm>
              <a:off x="547017" y="729528"/>
              <a:ext cx="852038" cy="852038"/>
              <a:chOff x="2755075" y="3174904"/>
              <a:chExt cx="1773382" cy="1773382"/>
            </a:xfrm>
            <a:effectLst/>
          </p:grpSpPr>
          <p:sp>
            <p:nvSpPr>
              <p:cNvPr id="36" name="椭圆 3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7" name="椭圆 3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26" name="Freeform 53"/>
            <p:cNvSpPr>
              <a:spLocks noEditPoints="1"/>
            </p:cNvSpPr>
            <p:nvPr/>
          </p:nvSpPr>
          <p:spPr bwMode="auto">
            <a:xfrm>
              <a:off x="725720" y="903879"/>
              <a:ext cx="494632" cy="410666"/>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accent2"/>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80" name="组合 79"/>
          <p:cNvGrpSpPr/>
          <p:nvPr/>
        </p:nvGrpSpPr>
        <p:grpSpPr>
          <a:xfrm>
            <a:off x="6275284" y="5444440"/>
            <a:ext cx="1808287" cy="576848"/>
            <a:chOff x="814328" y="3219334"/>
            <a:chExt cx="1356392" cy="432536"/>
          </a:xfrm>
        </p:grpSpPr>
        <p:grpSp>
          <p:nvGrpSpPr>
            <p:cNvPr id="81" name="组合 8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3" name="圆角矩形 8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sp>
            <p:nvSpPr>
              <p:cNvPr id="84" name="圆角矩形 8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grpSp>
        <p:sp>
          <p:nvSpPr>
            <p:cNvPr id="82" name="TextBox 81"/>
            <p:cNvSpPr txBox="1"/>
            <p:nvPr/>
          </p:nvSpPr>
          <p:spPr>
            <a:xfrm>
              <a:off x="1132484"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tx1">
                      <a:lumMod val="75000"/>
                      <a:lumOff val="25000"/>
                    </a:schemeClr>
                  </a:solidFill>
                </a:rPr>
                <a:t>任务名称</a:t>
              </a:r>
              <a:endParaRPr lang="zh-CN" altLang="en-US" sz="2000" dirty="0">
                <a:solidFill>
                  <a:schemeClr val="tx1">
                    <a:lumMod val="75000"/>
                    <a:lumOff val="25000"/>
                  </a:schemeClr>
                </a:solidFill>
              </a:endParaRPr>
            </a:p>
          </p:txBody>
        </p:sp>
      </p:grpSp>
      <p:pic>
        <p:nvPicPr>
          <p:cNvPr id="85" name="图片占位符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50134" y="2322425"/>
            <a:ext cx="2194274" cy="2195068"/>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86" name="矩形 85"/>
          <p:cNvSpPr>
            <a:spLocks noChangeArrowheads="1"/>
          </p:cNvSpPr>
          <p:nvPr/>
        </p:nvSpPr>
        <p:spPr bwMode="auto">
          <a:xfrm>
            <a:off x="1317408" y="4915316"/>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2100" b="1" cap="all" dirty="0" smtClean="0">
                <a:solidFill>
                  <a:schemeClr val="accent2"/>
                </a:solidFill>
                <a:latin typeface="微软雅黑" pitchFamily="34" charset="-122"/>
                <a:ea typeface="微软雅黑" pitchFamily="34" charset="-122"/>
                <a:cs typeface="+mj-cs"/>
              </a:rPr>
              <a:t>小组代表</a:t>
            </a:r>
            <a:r>
              <a:rPr lang="en-US" altLang="zh-CN" sz="2100" b="1" cap="all" dirty="0" smtClean="0">
                <a:solidFill>
                  <a:schemeClr val="accent2"/>
                </a:solidFill>
                <a:latin typeface="微软雅黑" pitchFamily="34" charset="-122"/>
                <a:ea typeface="微软雅黑" pitchFamily="34" charset="-122"/>
                <a:cs typeface="+mj-cs"/>
              </a:rPr>
              <a:t>1</a:t>
            </a:r>
            <a:endParaRPr lang="en-US" altLang="zh-CN" sz="2100" b="1" cap="all" dirty="0">
              <a:solidFill>
                <a:schemeClr val="accent2"/>
              </a:solidFill>
              <a:latin typeface="微软雅黑" pitchFamily="34" charset="-122"/>
              <a:ea typeface="微软雅黑" pitchFamily="34" charset="-122"/>
              <a:cs typeface="+mj-cs"/>
            </a:endParaRPr>
          </a:p>
        </p:txBody>
      </p:sp>
      <p:sp>
        <p:nvSpPr>
          <p:cNvPr id="87" name="矩形 86"/>
          <p:cNvSpPr>
            <a:spLocks noChangeArrowheads="1"/>
          </p:cNvSpPr>
          <p:nvPr/>
        </p:nvSpPr>
        <p:spPr bwMode="auto">
          <a:xfrm>
            <a:off x="3911049" y="4915316"/>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100" b="1" cap="all" dirty="0" smtClean="0">
                <a:solidFill>
                  <a:schemeClr val="accent2"/>
                </a:solidFill>
                <a:latin typeface="微软雅黑" pitchFamily="34" charset="-122"/>
                <a:ea typeface="微软雅黑" pitchFamily="34" charset="-122"/>
              </a:rPr>
              <a:t>小组代表</a:t>
            </a:r>
            <a:r>
              <a:rPr lang="en-US" altLang="zh-CN" sz="2100" b="1" cap="all" dirty="0" smtClean="0">
                <a:solidFill>
                  <a:schemeClr val="accent2"/>
                </a:solidFill>
                <a:latin typeface="微软雅黑" pitchFamily="34" charset="-122"/>
                <a:ea typeface="微软雅黑" pitchFamily="34" charset="-122"/>
              </a:rPr>
              <a:t>2</a:t>
            </a:r>
            <a:endParaRPr lang="en-US" altLang="zh-CN" sz="2100" b="1" cap="all" dirty="0">
              <a:solidFill>
                <a:schemeClr val="accent2"/>
              </a:solidFill>
              <a:latin typeface="微软雅黑" pitchFamily="34" charset="-122"/>
              <a:ea typeface="微软雅黑" pitchFamily="34" charset="-122"/>
            </a:endParaRPr>
          </a:p>
        </p:txBody>
      </p:sp>
      <p:sp>
        <p:nvSpPr>
          <p:cNvPr id="88" name="矩形 87"/>
          <p:cNvSpPr>
            <a:spLocks noChangeArrowheads="1"/>
          </p:cNvSpPr>
          <p:nvPr/>
        </p:nvSpPr>
        <p:spPr bwMode="auto">
          <a:xfrm>
            <a:off x="6495569" y="4915316"/>
            <a:ext cx="1367718" cy="41046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r>
              <a:rPr lang="zh-CN" altLang="en-US" sz="2100" b="1" cap="all" dirty="0" smtClean="0">
                <a:solidFill>
                  <a:schemeClr val="accent2"/>
                </a:solidFill>
                <a:latin typeface="微软雅黑" pitchFamily="34" charset="-122"/>
                <a:ea typeface="微软雅黑" pitchFamily="34" charset="-122"/>
              </a:rPr>
              <a:t>小组代表</a:t>
            </a:r>
            <a:r>
              <a:rPr lang="en-US" altLang="zh-CN" sz="2100" b="1" cap="all" dirty="0" smtClean="0">
                <a:solidFill>
                  <a:schemeClr val="accent2"/>
                </a:solidFill>
                <a:latin typeface="微软雅黑" pitchFamily="34" charset="-122"/>
                <a:ea typeface="微软雅黑" pitchFamily="34" charset="-122"/>
              </a:rPr>
              <a:t>3</a:t>
            </a:r>
            <a:endParaRPr lang="en-US" altLang="zh-CN" sz="2100" b="1" cap="all" dirty="0">
              <a:solidFill>
                <a:schemeClr val="accent2"/>
              </a:solidFill>
              <a:latin typeface="微软雅黑" pitchFamily="34" charset="-122"/>
              <a:ea typeface="微软雅黑" pitchFamily="34" charset="-122"/>
            </a:endParaRPr>
          </a:p>
        </p:txBody>
      </p:sp>
      <p:grpSp>
        <p:nvGrpSpPr>
          <p:cNvPr id="89" name="组合 88"/>
          <p:cNvGrpSpPr/>
          <p:nvPr/>
        </p:nvGrpSpPr>
        <p:grpSpPr>
          <a:xfrm>
            <a:off x="1040556" y="5426310"/>
            <a:ext cx="1808287" cy="576848"/>
            <a:chOff x="814328" y="3219334"/>
            <a:chExt cx="1356392" cy="432536"/>
          </a:xfrm>
        </p:grpSpPr>
        <p:grpSp>
          <p:nvGrpSpPr>
            <p:cNvPr id="90" name="组合 89"/>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2" name="圆角矩形 9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sp>
            <p:nvSpPr>
              <p:cNvPr id="93" name="圆角矩形 9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grpSp>
        <p:sp>
          <p:nvSpPr>
            <p:cNvPr id="91" name="TextBox 90"/>
            <p:cNvSpPr txBox="1"/>
            <p:nvPr/>
          </p:nvSpPr>
          <p:spPr>
            <a:xfrm>
              <a:off x="1105352"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tx1">
                      <a:lumMod val="75000"/>
                      <a:lumOff val="25000"/>
                    </a:schemeClr>
                  </a:solidFill>
                </a:rPr>
                <a:t>任务名称</a:t>
              </a:r>
              <a:endParaRPr lang="zh-CN" altLang="en-US" sz="2000" dirty="0">
                <a:solidFill>
                  <a:schemeClr val="tx1">
                    <a:lumMod val="75000"/>
                    <a:lumOff val="25000"/>
                  </a:schemeClr>
                </a:solidFill>
              </a:endParaRPr>
            </a:p>
          </p:txBody>
        </p:sp>
      </p:grpSp>
      <p:grpSp>
        <p:nvGrpSpPr>
          <p:cNvPr id="94" name="组合 93"/>
          <p:cNvGrpSpPr/>
          <p:nvPr/>
        </p:nvGrpSpPr>
        <p:grpSpPr>
          <a:xfrm>
            <a:off x="3646798" y="5420349"/>
            <a:ext cx="1808287" cy="576848"/>
            <a:chOff x="814328" y="3219334"/>
            <a:chExt cx="1356392" cy="432536"/>
          </a:xfrm>
        </p:grpSpPr>
        <p:grpSp>
          <p:nvGrpSpPr>
            <p:cNvPr id="95" name="组合 94"/>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1">
                      <a:lumMod val="75000"/>
                      <a:lumOff val="25000"/>
                    </a:schemeClr>
                  </a:solidFill>
                </a:endParaRPr>
              </a:p>
            </p:txBody>
          </p:sp>
        </p:grpSp>
        <p:sp>
          <p:nvSpPr>
            <p:cNvPr id="96" name="TextBox 95"/>
            <p:cNvSpPr txBox="1"/>
            <p:nvPr/>
          </p:nvSpPr>
          <p:spPr>
            <a:xfrm>
              <a:off x="1094632" y="3331792"/>
              <a:ext cx="787838" cy="23077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2000" dirty="0" smtClean="0">
                  <a:solidFill>
                    <a:schemeClr val="tx1">
                      <a:lumMod val="75000"/>
                      <a:lumOff val="25000"/>
                    </a:schemeClr>
                  </a:solidFill>
                </a:rPr>
                <a:t>任务名称</a:t>
              </a:r>
              <a:endParaRPr lang="zh-CN" altLang="en-US" sz="2000" dirty="0">
                <a:solidFill>
                  <a:schemeClr val="tx1">
                    <a:lumMod val="75000"/>
                    <a:lumOff val="25000"/>
                  </a:schemeClr>
                </a:solidFill>
              </a:endParaRPr>
            </a:p>
          </p:txBody>
        </p:sp>
      </p:grpSp>
      <p:pic>
        <p:nvPicPr>
          <p:cNvPr id="99" name="图片占位符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6232" y="2322425"/>
            <a:ext cx="2194274" cy="2195068"/>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100" name="图片占位符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62744" y="2322425"/>
            <a:ext cx="2194274" cy="2195068"/>
          </a:xfrm>
          <a:prstGeom prst="ellipse">
            <a:avLst/>
          </a:prstGeom>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Tree>
    <p:extLst>
      <p:ext uri="{BB962C8B-B14F-4D97-AF65-F5344CB8AC3E}">
        <p14:creationId xmlns:p14="http://schemas.microsoft.com/office/powerpoint/2010/main" val="2245118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anim calcmode="lin" valueType="num">
                                      <p:cBhvr>
                                        <p:cTn id="19" dur="500" fill="hold"/>
                                        <p:tgtEl>
                                          <p:spTgt spid="99"/>
                                        </p:tgtEl>
                                        <p:attrNameLst>
                                          <p:attrName>ppt_x</p:attrName>
                                        </p:attrNameLst>
                                      </p:cBhvr>
                                      <p:tavLst>
                                        <p:tav tm="0">
                                          <p:val>
                                            <p:strVal val="#ppt_x"/>
                                          </p:val>
                                        </p:tav>
                                        <p:tav tm="100000">
                                          <p:val>
                                            <p:strVal val="#ppt_x"/>
                                          </p:val>
                                        </p:tav>
                                      </p:tavLst>
                                    </p:anim>
                                    <p:anim calcmode="lin" valueType="num">
                                      <p:cBhvr>
                                        <p:cTn id="20" dur="5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50"/>
                                  </p:stCondLst>
                                  <p:childTnLst>
                                    <p:set>
                                      <p:cBhvr>
                                        <p:cTn id="22" dur="1" fill="hold">
                                          <p:stCondLst>
                                            <p:cond delay="0"/>
                                          </p:stCondLst>
                                        </p:cTn>
                                        <p:tgtEl>
                                          <p:spTgt spid="100"/>
                                        </p:tgtEl>
                                        <p:attrNameLst>
                                          <p:attrName>style.visibility</p:attrName>
                                        </p:attrNameLst>
                                      </p:cBhvr>
                                      <p:to>
                                        <p:strVal val="visible"/>
                                      </p:to>
                                    </p:set>
                                    <p:animEffect transition="in" filter="fade">
                                      <p:cBhvr>
                                        <p:cTn id="23" dur="500"/>
                                        <p:tgtEl>
                                          <p:spTgt spid="100"/>
                                        </p:tgtEl>
                                      </p:cBhvr>
                                    </p:animEffect>
                                    <p:anim calcmode="lin" valueType="num">
                                      <p:cBhvr>
                                        <p:cTn id="24" dur="500" fill="hold"/>
                                        <p:tgtEl>
                                          <p:spTgt spid="100"/>
                                        </p:tgtEl>
                                        <p:attrNameLst>
                                          <p:attrName>ppt_x</p:attrName>
                                        </p:attrNameLst>
                                      </p:cBhvr>
                                      <p:tavLst>
                                        <p:tav tm="0">
                                          <p:val>
                                            <p:strVal val="#ppt_x"/>
                                          </p:val>
                                        </p:tav>
                                        <p:tav tm="100000">
                                          <p:val>
                                            <p:strVal val="#ppt_x"/>
                                          </p:val>
                                        </p:tav>
                                      </p:tavLst>
                                    </p:anim>
                                    <p:anim calcmode="lin" valueType="num">
                                      <p:cBhvr>
                                        <p:cTn id="25" dur="500" fill="hold"/>
                                        <p:tgtEl>
                                          <p:spTgt spid="100"/>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750"/>
                                  </p:stCondLst>
                                  <p:childTnLst>
                                    <p:set>
                                      <p:cBhvr>
                                        <p:cTn id="27" dur="1" fill="hold">
                                          <p:stCondLst>
                                            <p:cond delay="0"/>
                                          </p:stCondLst>
                                        </p:cTn>
                                        <p:tgtEl>
                                          <p:spTgt spid="85"/>
                                        </p:tgtEl>
                                        <p:attrNameLst>
                                          <p:attrName>style.visibility</p:attrName>
                                        </p:attrNameLst>
                                      </p:cBhvr>
                                      <p:to>
                                        <p:strVal val="visible"/>
                                      </p:to>
                                    </p:set>
                                    <p:animEffect transition="in" filter="fade">
                                      <p:cBhvr>
                                        <p:cTn id="28" dur="500"/>
                                        <p:tgtEl>
                                          <p:spTgt spid="85"/>
                                        </p:tgtEl>
                                      </p:cBhvr>
                                    </p:animEffect>
                                    <p:anim calcmode="lin" valueType="num">
                                      <p:cBhvr>
                                        <p:cTn id="29" dur="500" fill="hold"/>
                                        <p:tgtEl>
                                          <p:spTgt spid="85"/>
                                        </p:tgtEl>
                                        <p:attrNameLst>
                                          <p:attrName>ppt_x</p:attrName>
                                        </p:attrNameLst>
                                      </p:cBhvr>
                                      <p:tavLst>
                                        <p:tav tm="0">
                                          <p:val>
                                            <p:strVal val="#ppt_x"/>
                                          </p:val>
                                        </p:tav>
                                        <p:tav tm="100000">
                                          <p:val>
                                            <p:strVal val="#ppt_x"/>
                                          </p:val>
                                        </p:tav>
                                      </p:tavLst>
                                    </p:anim>
                                    <p:anim calcmode="lin" valueType="num">
                                      <p:cBhvr>
                                        <p:cTn id="30" dur="500" fill="hold"/>
                                        <p:tgtEl>
                                          <p:spTgt spid="85"/>
                                        </p:tgtEl>
                                        <p:attrNameLst>
                                          <p:attrName>ppt_y</p:attrName>
                                        </p:attrNameLst>
                                      </p:cBhvr>
                                      <p:tavLst>
                                        <p:tav tm="0">
                                          <p:val>
                                            <p:strVal val="#ppt_y+.1"/>
                                          </p:val>
                                        </p:tav>
                                        <p:tav tm="100000">
                                          <p:val>
                                            <p:strVal val="#ppt_y"/>
                                          </p:val>
                                        </p:tav>
                                      </p:tavLst>
                                    </p:anim>
                                  </p:childTnLst>
                                </p:cTn>
                              </p:par>
                            </p:childTnLst>
                          </p:cTn>
                        </p:par>
                        <p:par>
                          <p:cTn id="31" fill="hold">
                            <p:stCondLst>
                              <p:cond delay="2250"/>
                            </p:stCondLst>
                            <p:childTnLst>
                              <p:par>
                                <p:cTn id="32" presetID="12" presetClass="entr" presetSubtype="4" fill="hold" grpId="0" nodeType="afterEffect">
                                  <p:stCondLst>
                                    <p:cond delay="0"/>
                                  </p:stCondLst>
                                  <p:childTnLst>
                                    <p:set>
                                      <p:cBhvr>
                                        <p:cTn id="33" dur="1" fill="hold">
                                          <p:stCondLst>
                                            <p:cond delay="0"/>
                                          </p:stCondLst>
                                        </p:cTn>
                                        <p:tgtEl>
                                          <p:spTgt spid="86"/>
                                        </p:tgtEl>
                                        <p:attrNameLst>
                                          <p:attrName>style.visibility</p:attrName>
                                        </p:attrNameLst>
                                      </p:cBhvr>
                                      <p:to>
                                        <p:strVal val="visible"/>
                                      </p:to>
                                    </p:set>
                                    <p:anim calcmode="lin" valueType="num">
                                      <p:cBhvr additive="base">
                                        <p:cTn id="34" dur="500"/>
                                        <p:tgtEl>
                                          <p:spTgt spid="86"/>
                                        </p:tgtEl>
                                        <p:attrNameLst>
                                          <p:attrName>ppt_y</p:attrName>
                                        </p:attrNameLst>
                                      </p:cBhvr>
                                      <p:tavLst>
                                        <p:tav tm="0">
                                          <p:val>
                                            <p:strVal val="#ppt_y+#ppt_h*1.125000"/>
                                          </p:val>
                                        </p:tav>
                                        <p:tav tm="100000">
                                          <p:val>
                                            <p:strVal val="#ppt_y"/>
                                          </p:val>
                                        </p:tav>
                                      </p:tavLst>
                                    </p:anim>
                                    <p:animEffect transition="in" filter="wipe(up)">
                                      <p:cBhvr>
                                        <p:cTn id="35" dur="500"/>
                                        <p:tgtEl>
                                          <p:spTgt spid="86"/>
                                        </p:tgtEl>
                                      </p:cBhvr>
                                    </p:animEffect>
                                  </p:childTnLst>
                                </p:cTn>
                              </p:par>
                              <p:par>
                                <p:cTn id="36" presetID="12" presetClass="entr" presetSubtype="4" fill="hold" grpId="0" nodeType="withEffect">
                                  <p:stCondLst>
                                    <p:cond delay="100"/>
                                  </p:stCondLst>
                                  <p:childTnLst>
                                    <p:set>
                                      <p:cBhvr>
                                        <p:cTn id="37" dur="1" fill="hold">
                                          <p:stCondLst>
                                            <p:cond delay="0"/>
                                          </p:stCondLst>
                                        </p:cTn>
                                        <p:tgtEl>
                                          <p:spTgt spid="87"/>
                                        </p:tgtEl>
                                        <p:attrNameLst>
                                          <p:attrName>style.visibility</p:attrName>
                                        </p:attrNameLst>
                                      </p:cBhvr>
                                      <p:to>
                                        <p:strVal val="visible"/>
                                      </p:to>
                                    </p:set>
                                    <p:anim calcmode="lin" valueType="num">
                                      <p:cBhvr additive="base">
                                        <p:cTn id="38" dur="500"/>
                                        <p:tgtEl>
                                          <p:spTgt spid="87"/>
                                        </p:tgtEl>
                                        <p:attrNameLst>
                                          <p:attrName>ppt_y</p:attrName>
                                        </p:attrNameLst>
                                      </p:cBhvr>
                                      <p:tavLst>
                                        <p:tav tm="0">
                                          <p:val>
                                            <p:strVal val="#ppt_y+#ppt_h*1.125000"/>
                                          </p:val>
                                        </p:tav>
                                        <p:tav tm="100000">
                                          <p:val>
                                            <p:strVal val="#ppt_y"/>
                                          </p:val>
                                        </p:tav>
                                      </p:tavLst>
                                    </p:anim>
                                    <p:animEffect transition="in" filter="wipe(up)">
                                      <p:cBhvr>
                                        <p:cTn id="39" dur="500"/>
                                        <p:tgtEl>
                                          <p:spTgt spid="87"/>
                                        </p:tgtEl>
                                      </p:cBhvr>
                                    </p:animEffect>
                                  </p:childTnLst>
                                </p:cTn>
                              </p:par>
                              <p:par>
                                <p:cTn id="40" presetID="12" presetClass="entr" presetSubtype="4" fill="hold" grpId="0" nodeType="withEffect">
                                  <p:stCondLst>
                                    <p:cond delay="200"/>
                                  </p:stCondLst>
                                  <p:childTnLst>
                                    <p:set>
                                      <p:cBhvr>
                                        <p:cTn id="41" dur="1" fill="hold">
                                          <p:stCondLst>
                                            <p:cond delay="0"/>
                                          </p:stCondLst>
                                        </p:cTn>
                                        <p:tgtEl>
                                          <p:spTgt spid="88"/>
                                        </p:tgtEl>
                                        <p:attrNameLst>
                                          <p:attrName>style.visibility</p:attrName>
                                        </p:attrNameLst>
                                      </p:cBhvr>
                                      <p:to>
                                        <p:strVal val="visible"/>
                                      </p:to>
                                    </p:set>
                                    <p:anim calcmode="lin" valueType="num">
                                      <p:cBhvr additive="base">
                                        <p:cTn id="42" dur="500"/>
                                        <p:tgtEl>
                                          <p:spTgt spid="88"/>
                                        </p:tgtEl>
                                        <p:attrNameLst>
                                          <p:attrName>ppt_y</p:attrName>
                                        </p:attrNameLst>
                                      </p:cBhvr>
                                      <p:tavLst>
                                        <p:tav tm="0">
                                          <p:val>
                                            <p:strVal val="#ppt_y+#ppt_h*1.125000"/>
                                          </p:val>
                                        </p:tav>
                                        <p:tav tm="100000">
                                          <p:val>
                                            <p:strVal val="#ppt_y"/>
                                          </p:val>
                                        </p:tav>
                                      </p:tavLst>
                                    </p:anim>
                                    <p:animEffect transition="in" filter="wipe(up)">
                                      <p:cBhvr>
                                        <p:cTn id="43" dur="500"/>
                                        <p:tgtEl>
                                          <p:spTgt spid="88"/>
                                        </p:tgtEl>
                                      </p:cBhvr>
                                    </p:animEffect>
                                  </p:childTnLst>
                                </p:cTn>
                              </p:par>
                            </p:childTnLst>
                          </p:cTn>
                        </p:par>
                        <p:par>
                          <p:cTn id="44" fill="hold">
                            <p:stCondLst>
                              <p:cond delay="2950"/>
                            </p:stCondLst>
                            <p:childTnLst>
                              <p:par>
                                <p:cTn id="45" presetID="53" presetClass="entr" presetSubtype="16"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500" fill="hold"/>
                                        <p:tgtEl>
                                          <p:spTgt spid="89"/>
                                        </p:tgtEl>
                                        <p:attrNameLst>
                                          <p:attrName>ppt_w</p:attrName>
                                        </p:attrNameLst>
                                      </p:cBhvr>
                                      <p:tavLst>
                                        <p:tav tm="0">
                                          <p:val>
                                            <p:fltVal val="0"/>
                                          </p:val>
                                        </p:tav>
                                        <p:tav tm="100000">
                                          <p:val>
                                            <p:strVal val="#ppt_w"/>
                                          </p:val>
                                        </p:tav>
                                      </p:tavLst>
                                    </p:anim>
                                    <p:anim calcmode="lin" valueType="num">
                                      <p:cBhvr>
                                        <p:cTn id="48" dur="500" fill="hold"/>
                                        <p:tgtEl>
                                          <p:spTgt spid="89"/>
                                        </p:tgtEl>
                                        <p:attrNameLst>
                                          <p:attrName>ppt_h</p:attrName>
                                        </p:attrNameLst>
                                      </p:cBhvr>
                                      <p:tavLst>
                                        <p:tav tm="0">
                                          <p:val>
                                            <p:fltVal val="0"/>
                                          </p:val>
                                        </p:tav>
                                        <p:tav tm="100000">
                                          <p:val>
                                            <p:strVal val="#ppt_h"/>
                                          </p:val>
                                        </p:tav>
                                      </p:tavLst>
                                    </p:anim>
                                    <p:animEffect transition="in" filter="fade">
                                      <p:cBhvr>
                                        <p:cTn id="49" dur="500"/>
                                        <p:tgtEl>
                                          <p:spTgt spid="89"/>
                                        </p:tgtEl>
                                      </p:cBhvr>
                                    </p:animEffect>
                                  </p:childTnLst>
                                </p:cTn>
                              </p:par>
                              <p:par>
                                <p:cTn id="50" presetID="53" presetClass="entr" presetSubtype="16" fill="hold" nodeType="withEffect">
                                  <p:stCondLst>
                                    <p:cond delay="200"/>
                                  </p:stCondLst>
                                  <p:childTnLst>
                                    <p:set>
                                      <p:cBhvr>
                                        <p:cTn id="51" dur="1" fill="hold">
                                          <p:stCondLst>
                                            <p:cond delay="0"/>
                                          </p:stCondLst>
                                        </p:cTn>
                                        <p:tgtEl>
                                          <p:spTgt spid="94"/>
                                        </p:tgtEl>
                                        <p:attrNameLst>
                                          <p:attrName>style.visibility</p:attrName>
                                        </p:attrNameLst>
                                      </p:cBhvr>
                                      <p:to>
                                        <p:strVal val="visible"/>
                                      </p:to>
                                    </p:set>
                                    <p:anim calcmode="lin" valueType="num">
                                      <p:cBhvr>
                                        <p:cTn id="52" dur="500" fill="hold"/>
                                        <p:tgtEl>
                                          <p:spTgt spid="94"/>
                                        </p:tgtEl>
                                        <p:attrNameLst>
                                          <p:attrName>ppt_w</p:attrName>
                                        </p:attrNameLst>
                                      </p:cBhvr>
                                      <p:tavLst>
                                        <p:tav tm="0">
                                          <p:val>
                                            <p:fltVal val="0"/>
                                          </p:val>
                                        </p:tav>
                                        <p:tav tm="100000">
                                          <p:val>
                                            <p:strVal val="#ppt_w"/>
                                          </p:val>
                                        </p:tav>
                                      </p:tavLst>
                                    </p:anim>
                                    <p:anim calcmode="lin" valueType="num">
                                      <p:cBhvr>
                                        <p:cTn id="53" dur="500" fill="hold"/>
                                        <p:tgtEl>
                                          <p:spTgt spid="94"/>
                                        </p:tgtEl>
                                        <p:attrNameLst>
                                          <p:attrName>ppt_h</p:attrName>
                                        </p:attrNameLst>
                                      </p:cBhvr>
                                      <p:tavLst>
                                        <p:tav tm="0">
                                          <p:val>
                                            <p:fltVal val="0"/>
                                          </p:val>
                                        </p:tav>
                                        <p:tav tm="100000">
                                          <p:val>
                                            <p:strVal val="#ppt_h"/>
                                          </p:val>
                                        </p:tav>
                                      </p:tavLst>
                                    </p:anim>
                                    <p:animEffect transition="in" filter="fade">
                                      <p:cBhvr>
                                        <p:cTn id="54" dur="500"/>
                                        <p:tgtEl>
                                          <p:spTgt spid="94"/>
                                        </p:tgtEl>
                                      </p:cBhvr>
                                    </p:animEffect>
                                  </p:childTnLst>
                                </p:cTn>
                              </p:par>
                              <p:par>
                                <p:cTn id="55" presetID="53" presetClass="entr" presetSubtype="16" fill="hold" nodeType="withEffect">
                                  <p:stCondLst>
                                    <p:cond delay="600"/>
                                  </p:stCondLst>
                                  <p:childTnLst>
                                    <p:set>
                                      <p:cBhvr>
                                        <p:cTn id="56" dur="1" fill="hold">
                                          <p:stCondLst>
                                            <p:cond delay="0"/>
                                          </p:stCondLst>
                                        </p:cTn>
                                        <p:tgtEl>
                                          <p:spTgt spid="80"/>
                                        </p:tgtEl>
                                        <p:attrNameLst>
                                          <p:attrName>style.visibility</p:attrName>
                                        </p:attrNameLst>
                                      </p:cBhvr>
                                      <p:to>
                                        <p:strVal val="visible"/>
                                      </p:to>
                                    </p:set>
                                    <p:anim calcmode="lin" valueType="num">
                                      <p:cBhvr>
                                        <p:cTn id="57" dur="500" fill="hold"/>
                                        <p:tgtEl>
                                          <p:spTgt spid="80"/>
                                        </p:tgtEl>
                                        <p:attrNameLst>
                                          <p:attrName>ppt_w</p:attrName>
                                        </p:attrNameLst>
                                      </p:cBhvr>
                                      <p:tavLst>
                                        <p:tav tm="0">
                                          <p:val>
                                            <p:fltVal val="0"/>
                                          </p:val>
                                        </p:tav>
                                        <p:tav tm="100000">
                                          <p:val>
                                            <p:strVal val="#ppt_w"/>
                                          </p:val>
                                        </p:tav>
                                      </p:tavLst>
                                    </p:anim>
                                    <p:anim calcmode="lin" valueType="num">
                                      <p:cBhvr>
                                        <p:cTn id="58" dur="500" fill="hold"/>
                                        <p:tgtEl>
                                          <p:spTgt spid="80"/>
                                        </p:tgtEl>
                                        <p:attrNameLst>
                                          <p:attrName>ppt_h</p:attrName>
                                        </p:attrNameLst>
                                      </p:cBhvr>
                                      <p:tavLst>
                                        <p:tav tm="0">
                                          <p:val>
                                            <p:fltVal val="0"/>
                                          </p:val>
                                        </p:tav>
                                        <p:tav tm="100000">
                                          <p:val>
                                            <p:strVal val="#ppt_h"/>
                                          </p:val>
                                        </p:tav>
                                      </p:tavLst>
                                    </p:anim>
                                    <p:animEffect transition="in" filter="fade">
                                      <p:cBhvr>
                                        <p:cTn id="5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86" grpId="0"/>
      <p:bldP spid="87" grpId="0"/>
      <p:bldP spid="8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42" name="TextBox 41"/>
          <p:cNvSpPr txBox="1"/>
          <p:nvPr/>
        </p:nvSpPr>
        <p:spPr>
          <a:xfrm>
            <a:off x="1108151" y="1077500"/>
            <a:ext cx="1951568" cy="461665"/>
          </a:xfrm>
          <a:prstGeom prst="homePlate">
            <a:avLst/>
          </a:prstGeom>
          <a:solidFill>
            <a:schemeClr val="accent2"/>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2</a:t>
            </a:r>
            <a:endParaRPr lang="zh-CN" altLang="en-US" sz="2400" b="1" dirty="0">
              <a:solidFill>
                <a:schemeClr val="bg1"/>
              </a:solidFill>
            </a:endParaRPr>
          </a:p>
        </p:txBody>
      </p:sp>
      <p:grpSp>
        <p:nvGrpSpPr>
          <p:cNvPr id="43" name="组合 42"/>
          <p:cNvGrpSpPr/>
          <p:nvPr/>
        </p:nvGrpSpPr>
        <p:grpSpPr>
          <a:xfrm>
            <a:off x="395536" y="836712"/>
            <a:ext cx="852038" cy="852038"/>
            <a:chOff x="547017" y="729528"/>
            <a:chExt cx="852038" cy="852038"/>
          </a:xfrm>
        </p:grpSpPr>
        <p:grpSp>
          <p:nvGrpSpPr>
            <p:cNvPr id="44" name="组合 43"/>
            <p:cNvGrpSpPr/>
            <p:nvPr/>
          </p:nvGrpSpPr>
          <p:grpSpPr>
            <a:xfrm>
              <a:off x="547017" y="729528"/>
              <a:ext cx="852038" cy="852038"/>
              <a:chOff x="2755075" y="3174904"/>
              <a:chExt cx="1773382" cy="1773382"/>
            </a:xfrm>
            <a:effectLst/>
          </p:grpSpPr>
          <p:sp>
            <p:nvSpPr>
              <p:cNvPr id="46" name="椭圆 4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47" name="椭圆 4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5" name="Freeform 53"/>
            <p:cNvSpPr>
              <a:spLocks noEditPoints="1"/>
            </p:cNvSpPr>
            <p:nvPr/>
          </p:nvSpPr>
          <p:spPr bwMode="auto">
            <a:xfrm>
              <a:off x="725720" y="903879"/>
              <a:ext cx="494632" cy="410666"/>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accent2"/>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64" name="组合 63"/>
          <p:cNvGrpSpPr/>
          <p:nvPr/>
        </p:nvGrpSpPr>
        <p:grpSpPr>
          <a:xfrm>
            <a:off x="6851937" y="1190786"/>
            <a:ext cx="1897325" cy="1898007"/>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椭圆 65"/>
            <p:cNvSpPr/>
            <p:nvPr/>
          </p:nvSpPr>
          <p:spPr>
            <a:xfrm>
              <a:off x="392113" y="760413"/>
              <a:ext cx="3825874" cy="38258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圆角矩形 66"/>
          <p:cNvSpPr/>
          <p:nvPr/>
        </p:nvSpPr>
        <p:spPr bwMode="auto">
          <a:xfrm>
            <a:off x="388200" y="4812840"/>
            <a:ext cx="4224317" cy="1824989"/>
          </a:xfrm>
          <a:prstGeom prst="roundRect">
            <a:avLst/>
          </a:prstGeom>
          <a:noFill/>
          <a:ln>
            <a:solidFill>
              <a:schemeClr val="tx1">
                <a:lumMod val="75000"/>
                <a:lumOff val="25000"/>
              </a:schemeClr>
            </a:solidFill>
          </a:ln>
        </p:spPr>
        <p:style>
          <a:lnRef idx="2">
            <a:schemeClr val="accent2"/>
          </a:lnRef>
          <a:fillRef idx="1">
            <a:schemeClr val="lt1"/>
          </a:fillRef>
          <a:effectRef idx="0">
            <a:schemeClr val="accent2"/>
          </a:effectRef>
          <a:fontRef idx="minor">
            <a:schemeClr val="dk1"/>
          </a:fontRef>
        </p:style>
        <p:txBody>
          <a:bodyPr lIns="121904" tIns="60953" rIns="121904" bIns="60953"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900" dirty="0">
              <a:solidFill>
                <a:schemeClr val="accent2"/>
              </a:solidFill>
              <a:latin typeface="微软雅黑" pitchFamily="34" charset="-122"/>
              <a:ea typeface="微软雅黑" pitchFamily="34" charset="-122"/>
            </a:endParaRPr>
          </a:p>
        </p:txBody>
      </p:sp>
      <p:sp>
        <p:nvSpPr>
          <p:cNvPr id="68" name="矩形 87"/>
          <p:cNvSpPr>
            <a:spLocks noChangeArrowheads="1"/>
          </p:cNvSpPr>
          <p:nvPr/>
        </p:nvSpPr>
        <p:spPr bwMode="auto">
          <a:xfrm>
            <a:off x="464245" y="5510072"/>
            <a:ext cx="4072236" cy="861760"/>
          </a:xfrm>
          <a:prstGeom prst="rect">
            <a:avLst/>
          </a:prstGeom>
          <a:noFill/>
          <a:ln w="9525">
            <a:noFill/>
            <a:miter lim="800000"/>
            <a:headEnd/>
            <a:tailEnd/>
          </a:ln>
        </p:spPr>
        <p:txBody>
          <a:bodyPr wrap="square" lIns="121904" tIns="60953" rIns="121904" bIns="60953">
            <a:spAutoFit/>
          </a:bodyPr>
          <a:lstStyle/>
          <a:p>
            <a:pPr fontAlgn="base">
              <a:lnSpc>
                <a:spcPct val="120000"/>
              </a:lnSpc>
              <a:spcBef>
                <a:spcPct val="0"/>
              </a:spcBef>
              <a:spcAft>
                <a:spcPct val="0"/>
              </a:spcAft>
            </a:pPr>
            <a:r>
              <a:rPr lang="zh-CN" altLang="en-US" sz="2000" dirty="0">
                <a:solidFill>
                  <a:srgbClr val="000000"/>
                </a:solidFill>
                <a:latin typeface="微软雅黑" pitchFamily="34" charset="-122"/>
              </a:rPr>
              <a:t>花儿致力于教学课件、教学设计、</a:t>
            </a:r>
            <a:r>
              <a:rPr lang="en-US" altLang="zh-CN" sz="2000" dirty="0">
                <a:solidFill>
                  <a:srgbClr val="000000"/>
                </a:solidFill>
                <a:latin typeface="微软雅黑" pitchFamily="34" charset="-122"/>
              </a:rPr>
              <a:t>PPT</a:t>
            </a:r>
            <a:r>
              <a:rPr lang="zh-CN" altLang="en-US" sz="2000" dirty="0">
                <a:solidFill>
                  <a:srgbClr val="000000"/>
                </a:solidFill>
                <a:latin typeface="微软雅黑" pitchFamily="34" charset="-122"/>
              </a:rPr>
              <a:t>及相册</a:t>
            </a:r>
            <a:r>
              <a:rPr lang="en-US" altLang="zh-CN" sz="2000" dirty="0">
                <a:solidFill>
                  <a:srgbClr val="000000"/>
                </a:solidFill>
                <a:latin typeface="微软雅黑" pitchFamily="34" charset="-122"/>
              </a:rPr>
              <a:t>PPT</a:t>
            </a:r>
            <a:r>
              <a:rPr lang="zh-CN" altLang="en-US" sz="2000" dirty="0">
                <a:solidFill>
                  <a:srgbClr val="000000"/>
                </a:solidFill>
                <a:latin typeface="微软雅黑" pitchFamily="34" charset="-122"/>
              </a:rPr>
              <a:t>的原创设计与美化。</a:t>
            </a:r>
          </a:p>
        </p:txBody>
      </p:sp>
      <p:sp>
        <p:nvSpPr>
          <p:cNvPr id="69" name="圆角矩形 68"/>
          <p:cNvSpPr/>
          <p:nvPr/>
        </p:nvSpPr>
        <p:spPr bwMode="auto">
          <a:xfrm>
            <a:off x="388200" y="1937743"/>
            <a:ext cx="4224317" cy="1822871"/>
          </a:xfrm>
          <a:prstGeom prst="roundRect">
            <a:avLst/>
          </a:prstGeom>
          <a:noFill/>
          <a:ln>
            <a:solidFill>
              <a:schemeClr val="tx1">
                <a:lumMod val="75000"/>
                <a:lumOff val="25000"/>
              </a:schemeClr>
            </a:solidFill>
          </a:ln>
        </p:spPr>
        <p:style>
          <a:lnRef idx="2">
            <a:schemeClr val="accent3"/>
          </a:lnRef>
          <a:fillRef idx="1">
            <a:schemeClr val="lt1"/>
          </a:fillRef>
          <a:effectRef idx="0">
            <a:schemeClr val="accent3"/>
          </a:effectRef>
          <a:fontRef idx="minor">
            <a:schemeClr val="dk1"/>
          </a:fontRef>
        </p:style>
        <p:txBody>
          <a:bodyPr lIns="121904" tIns="60953" rIns="121904" bIns="60953" anchor="ctr">
            <a:sp3d/>
          </a:bodyPr>
          <a:lstStyle/>
          <a:p>
            <a:pPr marL="0" lvl="2" algn="ctr" eaLnBrk="0" fontAlgn="ctr" hangingPunct="0">
              <a:buClr>
                <a:srgbClr val="FF0000"/>
              </a:buClr>
              <a:buSzPct val="70000"/>
              <a:buFont typeface="Wingdings" pitchFamily="2" charset="2"/>
              <a:buChar char="n"/>
              <a:tabLst>
                <a:tab pos="182007" algn="l"/>
              </a:tabLst>
              <a:defRPr/>
            </a:pPr>
            <a:endParaRPr lang="zh-CN" altLang="en-US" sz="1900" dirty="0">
              <a:solidFill>
                <a:schemeClr val="tx1"/>
              </a:solidFill>
              <a:latin typeface="微软雅黑" pitchFamily="34" charset="-122"/>
              <a:ea typeface="微软雅黑" pitchFamily="34" charset="-122"/>
            </a:endParaRPr>
          </a:p>
        </p:txBody>
      </p:sp>
      <p:sp>
        <p:nvSpPr>
          <p:cNvPr id="70" name="矩形 87"/>
          <p:cNvSpPr>
            <a:spLocks noChangeArrowheads="1"/>
          </p:cNvSpPr>
          <p:nvPr/>
        </p:nvSpPr>
        <p:spPr bwMode="auto">
          <a:xfrm>
            <a:off x="433870" y="2258323"/>
            <a:ext cx="4145395" cy="830470"/>
          </a:xfrm>
          <a:prstGeom prst="rect">
            <a:avLst/>
          </a:prstGeom>
          <a:noFill/>
          <a:ln w="9525">
            <a:noFill/>
            <a:miter lim="800000"/>
            <a:headEnd/>
            <a:tailEnd/>
          </a:ln>
        </p:spPr>
        <p:txBody>
          <a:bodyPr lIns="121904" tIns="60953" rIns="121904" bIns="60953">
            <a:spAutoFit/>
          </a:bodyPr>
          <a:lstStyle/>
          <a:p>
            <a:pPr fontAlgn="base">
              <a:lnSpc>
                <a:spcPct val="120000"/>
              </a:lnSpc>
              <a:spcBef>
                <a:spcPct val="0"/>
              </a:spcBef>
              <a:spcAft>
                <a:spcPct val="0"/>
              </a:spcAft>
            </a:pPr>
            <a:r>
              <a:rPr lang="zh-CN" altLang="en-US" sz="2000" dirty="0" smtClean="0">
                <a:solidFill>
                  <a:srgbClr val="000000"/>
                </a:solidFill>
                <a:latin typeface="微软雅黑" pitchFamily="34" charset="-122"/>
              </a:rPr>
              <a:t>花儿致力于</a:t>
            </a:r>
            <a:r>
              <a:rPr lang="zh-CN" altLang="en-US" sz="2000" dirty="0">
                <a:solidFill>
                  <a:srgbClr val="000000"/>
                </a:solidFill>
                <a:latin typeface="微软雅黑" pitchFamily="34" charset="-122"/>
              </a:rPr>
              <a:t>教学课件、教学设计、</a:t>
            </a:r>
            <a:r>
              <a:rPr lang="en-US" altLang="zh-CN" sz="2000" dirty="0">
                <a:solidFill>
                  <a:srgbClr val="000000"/>
                </a:solidFill>
                <a:latin typeface="微软雅黑" pitchFamily="34" charset="-122"/>
              </a:rPr>
              <a:t>PPT</a:t>
            </a:r>
            <a:r>
              <a:rPr lang="zh-CN" altLang="en-US" sz="2000" dirty="0">
                <a:solidFill>
                  <a:srgbClr val="000000"/>
                </a:solidFill>
                <a:latin typeface="微软雅黑" pitchFamily="34" charset="-122"/>
              </a:rPr>
              <a:t>及相册</a:t>
            </a:r>
            <a:r>
              <a:rPr lang="en-US" altLang="zh-CN" sz="2000" dirty="0">
                <a:solidFill>
                  <a:srgbClr val="000000"/>
                </a:solidFill>
                <a:latin typeface="微软雅黑" pitchFamily="34" charset="-122"/>
              </a:rPr>
              <a:t>PPT</a:t>
            </a:r>
            <a:r>
              <a:rPr lang="zh-CN" altLang="en-US" sz="2000" dirty="0">
                <a:solidFill>
                  <a:srgbClr val="000000"/>
                </a:solidFill>
                <a:latin typeface="微软雅黑" pitchFamily="34" charset="-122"/>
              </a:rPr>
              <a:t>的原创设计与美化。</a:t>
            </a:r>
          </a:p>
        </p:txBody>
      </p:sp>
      <p:sp>
        <p:nvSpPr>
          <p:cNvPr id="71" name="Half Frame 12"/>
          <p:cNvSpPr/>
          <p:nvPr/>
        </p:nvSpPr>
        <p:spPr>
          <a:xfrm rot="8097294">
            <a:off x="4602724" y="3842020"/>
            <a:ext cx="666873" cy="732578"/>
          </a:xfrm>
          <a:prstGeom prst="halfFrame">
            <a:avLst/>
          </a:prstGeom>
          <a:solidFill>
            <a:schemeClr val="tx1">
              <a:lumMod val="65000"/>
              <a:lumOff val="35000"/>
            </a:schemeClr>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72" name="组合 71"/>
          <p:cNvGrpSpPr/>
          <p:nvPr/>
        </p:nvGrpSpPr>
        <p:grpSpPr>
          <a:xfrm>
            <a:off x="1252183" y="3356177"/>
            <a:ext cx="2399954" cy="765591"/>
            <a:chOff x="814328" y="3219334"/>
            <a:chExt cx="1356392" cy="432536"/>
          </a:xfrm>
        </p:grpSpPr>
        <p:grpSp>
          <p:nvGrpSpPr>
            <p:cNvPr id="73" name="组合 72"/>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75" name="圆角矩形 7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6" name="圆角矩形 75"/>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4" name="TextBox 73"/>
            <p:cNvSpPr txBox="1"/>
            <p:nvPr/>
          </p:nvSpPr>
          <p:spPr>
            <a:xfrm>
              <a:off x="1110326" y="3331792"/>
              <a:ext cx="888427" cy="2086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400" dirty="0" smtClean="0">
                  <a:solidFill>
                    <a:schemeClr val="accent2"/>
                  </a:solidFill>
                  <a:cs typeface="宋体" pitchFamily="2" charset="-122"/>
                </a:rPr>
                <a:t>添加关键字</a:t>
              </a:r>
              <a:endParaRPr lang="zh-CN" altLang="zh-CN" sz="2400" dirty="0">
                <a:solidFill>
                  <a:schemeClr val="accent2"/>
                </a:solidFill>
                <a:cs typeface="宋体" pitchFamily="2" charset="-122"/>
              </a:endParaRPr>
            </a:p>
          </p:txBody>
        </p:sp>
      </p:grpSp>
      <p:grpSp>
        <p:nvGrpSpPr>
          <p:cNvPr id="77" name="组合 76"/>
          <p:cNvGrpSpPr/>
          <p:nvPr/>
        </p:nvGrpSpPr>
        <p:grpSpPr>
          <a:xfrm>
            <a:off x="1252183" y="4430041"/>
            <a:ext cx="2399954" cy="765591"/>
            <a:chOff x="814328" y="3219334"/>
            <a:chExt cx="1356392" cy="432536"/>
          </a:xfrm>
        </p:grpSpPr>
        <p:grpSp>
          <p:nvGrpSpPr>
            <p:cNvPr id="78" name="组合 7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0" name="圆角矩形 7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1" name="圆角矩形 8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9" name="TextBox 78"/>
            <p:cNvSpPr txBox="1"/>
            <p:nvPr/>
          </p:nvSpPr>
          <p:spPr>
            <a:xfrm>
              <a:off x="1075554" y="3349914"/>
              <a:ext cx="888427" cy="2086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2400" dirty="0" smtClean="0">
                  <a:solidFill>
                    <a:schemeClr val="accent3"/>
                  </a:solidFill>
                  <a:cs typeface="宋体" pitchFamily="2" charset="-122"/>
                </a:rPr>
                <a:t>添加关键字</a:t>
              </a:r>
              <a:endParaRPr lang="zh-CN" altLang="zh-CN" sz="2400" dirty="0">
                <a:solidFill>
                  <a:schemeClr val="accent3"/>
                </a:solidFill>
                <a:cs typeface="宋体" pitchFamily="2" charset="-122"/>
              </a:endParaRPr>
            </a:p>
          </p:txBody>
        </p:sp>
      </p:grpSp>
      <p:grpSp>
        <p:nvGrpSpPr>
          <p:cNvPr id="82" name="组合 81"/>
          <p:cNvGrpSpPr/>
          <p:nvPr/>
        </p:nvGrpSpPr>
        <p:grpSpPr>
          <a:xfrm>
            <a:off x="5643156" y="2891081"/>
            <a:ext cx="3213484" cy="3214641"/>
            <a:chOff x="304800" y="673100"/>
            <a:chExt cx="4000500" cy="4000500"/>
          </a:xfrm>
          <a:effectLst>
            <a:outerShdw blurRad="444500" dist="2540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4" name="椭圆 83"/>
            <p:cNvSpPr/>
            <p:nvPr/>
          </p:nvSpPr>
          <p:spPr>
            <a:xfrm>
              <a:off x="392113" y="760413"/>
              <a:ext cx="3825874" cy="3825874"/>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5" name="组合 84"/>
          <p:cNvGrpSpPr/>
          <p:nvPr/>
        </p:nvGrpSpPr>
        <p:grpSpPr>
          <a:xfrm>
            <a:off x="7438105" y="5473171"/>
            <a:ext cx="1022327" cy="1022695"/>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p:cNvGrpSpPr/>
          <p:nvPr/>
        </p:nvGrpSpPr>
        <p:grpSpPr>
          <a:xfrm>
            <a:off x="6465863" y="6305737"/>
            <a:ext cx="490411" cy="490588"/>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766493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 calcmode="lin" valueType="num">
                                      <p:cBhvr>
                                        <p:cTn id="13" dur="500" fill="hold"/>
                                        <p:tgtEl>
                                          <p:spTgt spid="77"/>
                                        </p:tgtEl>
                                        <p:attrNameLst>
                                          <p:attrName>ppt_w</p:attrName>
                                        </p:attrNameLst>
                                      </p:cBhvr>
                                      <p:tavLst>
                                        <p:tav tm="0">
                                          <p:val>
                                            <p:fltVal val="0"/>
                                          </p:val>
                                        </p:tav>
                                        <p:tav tm="100000">
                                          <p:val>
                                            <p:strVal val="#ppt_w"/>
                                          </p:val>
                                        </p:tav>
                                      </p:tavLst>
                                    </p:anim>
                                    <p:anim calcmode="lin" valueType="num">
                                      <p:cBhvr>
                                        <p:cTn id="14" dur="500" fill="hold"/>
                                        <p:tgtEl>
                                          <p:spTgt spid="77"/>
                                        </p:tgtEl>
                                        <p:attrNameLst>
                                          <p:attrName>ppt_h</p:attrName>
                                        </p:attrNameLst>
                                      </p:cBhvr>
                                      <p:tavLst>
                                        <p:tav tm="0">
                                          <p:val>
                                            <p:fltVal val="0"/>
                                          </p:val>
                                        </p:tav>
                                        <p:tav tm="100000">
                                          <p:val>
                                            <p:strVal val="#ppt_h"/>
                                          </p:val>
                                        </p:tav>
                                      </p:tavLst>
                                    </p:anim>
                                    <p:animEffect transition="in" filter="fade">
                                      <p:cBhvr>
                                        <p:cTn id="15" dur="500"/>
                                        <p:tgtEl>
                                          <p:spTgt spid="77"/>
                                        </p:tgtEl>
                                      </p:cBhvr>
                                    </p:animEffec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additive="base">
                                        <p:cTn id="19" dur="750"/>
                                        <p:tgtEl>
                                          <p:spTgt spid="69"/>
                                        </p:tgtEl>
                                        <p:attrNameLst>
                                          <p:attrName>ppt_y</p:attrName>
                                        </p:attrNameLst>
                                      </p:cBhvr>
                                      <p:tavLst>
                                        <p:tav tm="0">
                                          <p:val>
                                            <p:strVal val="#ppt_y+#ppt_h*1.125000"/>
                                          </p:val>
                                        </p:tav>
                                        <p:tav tm="100000">
                                          <p:val>
                                            <p:strVal val="#ppt_y"/>
                                          </p:val>
                                        </p:tav>
                                      </p:tavLst>
                                    </p:anim>
                                    <p:animEffect transition="in" filter="wipe(up)">
                                      <p:cBhvr>
                                        <p:cTn id="20" dur="750"/>
                                        <p:tgtEl>
                                          <p:spTgt spid="69"/>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750"/>
                                        <p:tgtEl>
                                          <p:spTgt spid="67"/>
                                        </p:tgtEl>
                                        <p:attrNameLst>
                                          <p:attrName>ppt_y</p:attrName>
                                        </p:attrNameLst>
                                      </p:cBhvr>
                                      <p:tavLst>
                                        <p:tav tm="0">
                                          <p:val>
                                            <p:strVal val="#ppt_y-#ppt_h*1.125000"/>
                                          </p:val>
                                        </p:tav>
                                        <p:tav tm="100000">
                                          <p:val>
                                            <p:strVal val="#ppt_y"/>
                                          </p:val>
                                        </p:tav>
                                      </p:tavLst>
                                    </p:anim>
                                    <p:animEffect transition="in" filter="wipe(down)">
                                      <p:cBhvr>
                                        <p:cTn id="24" dur="750"/>
                                        <p:tgtEl>
                                          <p:spTgt spid="67"/>
                                        </p:tgtEl>
                                      </p:cBhvr>
                                    </p:animEffect>
                                  </p:childTnLst>
                                </p:cTn>
                              </p:par>
                            </p:childTnLst>
                          </p:cTn>
                        </p:par>
                        <p:par>
                          <p:cTn id="25" fill="hold">
                            <p:stCondLst>
                              <p:cond delay="1750"/>
                            </p:stCondLst>
                            <p:childTnLst>
                              <p:par>
                                <p:cTn id="26" presetID="12" presetClass="entr" presetSubtype="4" fill="hold" grpId="0" nodeType="afterEffect">
                                  <p:stCondLst>
                                    <p:cond delay="0"/>
                                  </p:stCondLst>
                                  <p:iterate type="lt">
                                    <p:tmPct val="10000"/>
                                  </p:iterate>
                                  <p:childTnLst>
                                    <p:set>
                                      <p:cBhvr>
                                        <p:cTn id="27" dur="1" fill="hold">
                                          <p:stCondLst>
                                            <p:cond delay="0"/>
                                          </p:stCondLst>
                                        </p:cTn>
                                        <p:tgtEl>
                                          <p:spTgt spid="70"/>
                                        </p:tgtEl>
                                        <p:attrNameLst>
                                          <p:attrName>style.visibility</p:attrName>
                                        </p:attrNameLst>
                                      </p:cBhvr>
                                      <p:to>
                                        <p:strVal val="visible"/>
                                      </p:to>
                                    </p:set>
                                    <p:anim calcmode="lin" valueType="num">
                                      <p:cBhvr additive="base">
                                        <p:cTn id="28" dur="500"/>
                                        <p:tgtEl>
                                          <p:spTgt spid="70"/>
                                        </p:tgtEl>
                                        <p:attrNameLst>
                                          <p:attrName>ppt_y</p:attrName>
                                        </p:attrNameLst>
                                      </p:cBhvr>
                                      <p:tavLst>
                                        <p:tav tm="0">
                                          <p:val>
                                            <p:strVal val="#ppt_y+#ppt_h*1.125000"/>
                                          </p:val>
                                        </p:tav>
                                        <p:tav tm="100000">
                                          <p:val>
                                            <p:strVal val="#ppt_y"/>
                                          </p:val>
                                        </p:tav>
                                      </p:tavLst>
                                    </p:anim>
                                    <p:animEffect transition="in" filter="wipe(up)">
                                      <p:cBhvr>
                                        <p:cTn id="29" dur="500"/>
                                        <p:tgtEl>
                                          <p:spTgt spid="70"/>
                                        </p:tgtEl>
                                      </p:cBhvr>
                                    </p:animEffect>
                                  </p:childTnLst>
                                </p:cTn>
                              </p:par>
                              <p:par>
                                <p:cTn id="30" presetID="12" presetClass="entr" presetSubtype="4" fill="hold" grpId="0" nodeType="withEffect">
                                  <p:stCondLst>
                                    <p:cond delay="0"/>
                                  </p:stCondLst>
                                  <p:iterate type="lt">
                                    <p:tmPct val="10000"/>
                                  </p:iterate>
                                  <p:childTnLst>
                                    <p:set>
                                      <p:cBhvr>
                                        <p:cTn id="31" dur="1" fill="hold">
                                          <p:stCondLst>
                                            <p:cond delay="0"/>
                                          </p:stCondLst>
                                        </p:cTn>
                                        <p:tgtEl>
                                          <p:spTgt spid="68"/>
                                        </p:tgtEl>
                                        <p:attrNameLst>
                                          <p:attrName>style.visibility</p:attrName>
                                        </p:attrNameLst>
                                      </p:cBhvr>
                                      <p:to>
                                        <p:strVal val="visible"/>
                                      </p:to>
                                    </p:set>
                                    <p:anim calcmode="lin" valueType="num">
                                      <p:cBhvr additive="base">
                                        <p:cTn id="32" dur="500"/>
                                        <p:tgtEl>
                                          <p:spTgt spid="68"/>
                                        </p:tgtEl>
                                        <p:attrNameLst>
                                          <p:attrName>ppt_y</p:attrName>
                                        </p:attrNameLst>
                                      </p:cBhvr>
                                      <p:tavLst>
                                        <p:tav tm="0">
                                          <p:val>
                                            <p:strVal val="#ppt_y+#ppt_h*1.125000"/>
                                          </p:val>
                                        </p:tav>
                                        <p:tav tm="100000">
                                          <p:val>
                                            <p:strVal val="#ppt_y"/>
                                          </p:val>
                                        </p:tav>
                                      </p:tavLst>
                                    </p:anim>
                                    <p:animEffect transition="in" filter="wipe(up)">
                                      <p:cBhvr>
                                        <p:cTn id="33" dur="500"/>
                                        <p:tgtEl>
                                          <p:spTgt spid="68"/>
                                        </p:tgtEl>
                                      </p:cBhvr>
                                    </p:animEffect>
                                  </p:childTnLst>
                                </p:cTn>
                              </p:par>
                            </p:childTnLst>
                          </p:cTn>
                        </p:par>
                        <p:par>
                          <p:cTn id="34" fill="hold">
                            <p:stCondLst>
                              <p:cond delay="3850"/>
                            </p:stCondLst>
                            <p:childTnLst>
                              <p:par>
                                <p:cTn id="35" presetID="22" presetClass="entr" presetSubtype="8" fill="hold" nodeType="after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par>
                          <p:cTn id="38" fill="hold">
                            <p:stCondLst>
                              <p:cond delay="4350"/>
                            </p:stCondLst>
                            <p:childTnLst>
                              <p:par>
                                <p:cTn id="39" presetID="53" presetClass="entr" presetSubtype="528" fill="hold" nodeType="after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anim calcmode="lin" valueType="num">
                                      <p:cBhvr>
                                        <p:cTn id="44" dur="500" fill="hold"/>
                                        <p:tgtEl>
                                          <p:spTgt spid="82"/>
                                        </p:tgtEl>
                                        <p:attrNameLst>
                                          <p:attrName>ppt_x</p:attrName>
                                        </p:attrNameLst>
                                      </p:cBhvr>
                                      <p:tavLst>
                                        <p:tav tm="0">
                                          <p:val>
                                            <p:fltVal val="0.5"/>
                                          </p:val>
                                        </p:tav>
                                        <p:tav tm="100000">
                                          <p:val>
                                            <p:strVal val="#ppt_x"/>
                                          </p:val>
                                        </p:tav>
                                      </p:tavLst>
                                    </p:anim>
                                    <p:anim calcmode="lin" valueType="num">
                                      <p:cBhvr>
                                        <p:cTn id="45" dur="500" fill="hold"/>
                                        <p:tgtEl>
                                          <p:spTgt spid="82"/>
                                        </p:tgtEl>
                                        <p:attrNameLst>
                                          <p:attrName>ppt_y</p:attrName>
                                        </p:attrNameLst>
                                      </p:cBhvr>
                                      <p:tavLst>
                                        <p:tav tm="0">
                                          <p:val>
                                            <p:fltVal val="0.5"/>
                                          </p:val>
                                        </p:tav>
                                        <p:tav tm="100000">
                                          <p:val>
                                            <p:strVal val="#ppt_y"/>
                                          </p:val>
                                        </p:tav>
                                      </p:tavLst>
                                    </p:anim>
                                  </p:childTnLst>
                                </p:cTn>
                              </p:par>
                            </p:childTnLst>
                          </p:cTn>
                        </p:par>
                        <p:par>
                          <p:cTn id="46" fill="hold">
                            <p:stCondLst>
                              <p:cond delay="4850"/>
                            </p:stCondLst>
                            <p:childTnLst>
                              <p:par>
                                <p:cTn id="47" presetID="53" presetClass="entr" presetSubtype="528" fill="hold"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anim calcmode="lin" valueType="num">
                                      <p:cBhvr>
                                        <p:cTn id="52" dur="500" fill="hold"/>
                                        <p:tgtEl>
                                          <p:spTgt spid="85"/>
                                        </p:tgtEl>
                                        <p:attrNameLst>
                                          <p:attrName>ppt_x</p:attrName>
                                        </p:attrNameLst>
                                      </p:cBhvr>
                                      <p:tavLst>
                                        <p:tav tm="0">
                                          <p:val>
                                            <p:fltVal val="0.5"/>
                                          </p:val>
                                        </p:tav>
                                        <p:tav tm="100000">
                                          <p:val>
                                            <p:strVal val="#ppt_x"/>
                                          </p:val>
                                        </p:tav>
                                      </p:tavLst>
                                    </p:anim>
                                    <p:anim calcmode="lin" valueType="num">
                                      <p:cBhvr>
                                        <p:cTn id="53" dur="500" fill="hold"/>
                                        <p:tgtEl>
                                          <p:spTgt spid="85"/>
                                        </p:tgtEl>
                                        <p:attrNameLst>
                                          <p:attrName>ppt_y</p:attrName>
                                        </p:attrNameLst>
                                      </p:cBhvr>
                                      <p:tavLst>
                                        <p:tav tm="0">
                                          <p:val>
                                            <p:fltVal val="0.5"/>
                                          </p:val>
                                        </p:tav>
                                        <p:tav tm="100000">
                                          <p:val>
                                            <p:strVal val="#ppt_y"/>
                                          </p:val>
                                        </p:tav>
                                      </p:tavLst>
                                    </p:anim>
                                  </p:childTnLst>
                                </p:cTn>
                              </p:par>
                            </p:childTnLst>
                          </p:cTn>
                        </p:par>
                        <p:par>
                          <p:cTn id="54" fill="hold">
                            <p:stCondLst>
                              <p:cond delay="5350"/>
                            </p:stCondLst>
                            <p:childTnLst>
                              <p:par>
                                <p:cTn id="55" presetID="53" presetClass="entr" presetSubtype="528" fill="hold" nodeType="after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anim calcmode="lin" valueType="num">
                                      <p:cBhvr>
                                        <p:cTn id="60" dur="500" fill="hold"/>
                                        <p:tgtEl>
                                          <p:spTgt spid="64"/>
                                        </p:tgtEl>
                                        <p:attrNameLst>
                                          <p:attrName>ppt_x</p:attrName>
                                        </p:attrNameLst>
                                      </p:cBhvr>
                                      <p:tavLst>
                                        <p:tav tm="0">
                                          <p:val>
                                            <p:fltVal val="0.5"/>
                                          </p:val>
                                        </p:tav>
                                        <p:tav tm="100000">
                                          <p:val>
                                            <p:strVal val="#ppt_x"/>
                                          </p:val>
                                        </p:tav>
                                      </p:tavLst>
                                    </p:anim>
                                    <p:anim calcmode="lin" valueType="num">
                                      <p:cBhvr>
                                        <p:cTn id="61" dur="500" fill="hold"/>
                                        <p:tgtEl>
                                          <p:spTgt spid="64"/>
                                        </p:tgtEl>
                                        <p:attrNameLst>
                                          <p:attrName>ppt_y</p:attrName>
                                        </p:attrNameLst>
                                      </p:cBhvr>
                                      <p:tavLst>
                                        <p:tav tm="0">
                                          <p:val>
                                            <p:fltVal val="0.5"/>
                                          </p:val>
                                        </p:tav>
                                        <p:tav tm="100000">
                                          <p:val>
                                            <p:strVal val="#ppt_y"/>
                                          </p:val>
                                        </p:tav>
                                      </p:tavLst>
                                    </p:anim>
                                  </p:childTnLst>
                                </p:cTn>
                              </p:par>
                            </p:childTnLst>
                          </p:cTn>
                        </p:par>
                        <p:par>
                          <p:cTn id="62" fill="hold">
                            <p:stCondLst>
                              <p:cond delay="5850"/>
                            </p:stCondLst>
                            <p:childTnLst>
                              <p:par>
                                <p:cTn id="63" presetID="53" presetClass="entr" presetSubtype="528" fill="hold" nodeType="afterEffect">
                                  <p:stCondLst>
                                    <p:cond delay="0"/>
                                  </p:stCondLst>
                                  <p:childTnLst>
                                    <p:set>
                                      <p:cBhvr>
                                        <p:cTn id="64" dur="1" fill="hold">
                                          <p:stCondLst>
                                            <p:cond delay="0"/>
                                          </p:stCondLst>
                                        </p:cTn>
                                        <p:tgtEl>
                                          <p:spTgt spid="89"/>
                                        </p:tgtEl>
                                        <p:attrNameLst>
                                          <p:attrName>style.visibility</p:attrName>
                                        </p:attrNameLst>
                                      </p:cBhvr>
                                      <p:to>
                                        <p:strVal val="visible"/>
                                      </p:to>
                                    </p:set>
                                    <p:anim calcmode="lin" valueType="num">
                                      <p:cBhvr>
                                        <p:cTn id="65" dur="500" fill="hold"/>
                                        <p:tgtEl>
                                          <p:spTgt spid="89"/>
                                        </p:tgtEl>
                                        <p:attrNameLst>
                                          <p:attrName>ppt_w</p:attrName>
                                        </p:attrNameLst>
                                      </p:cBhvr>
                                      <p:tavLst>
                                        <p:tav tm="0">
                                          <p:val>
                                            <p:fltVal val="0"/>
                                          </p:val>
                                        </p:tav>
                                        <p:tav tm="100000">
                                          <p:val>
                                            <p:strVal val="#ppt_w"/>
                                          </p:val>
                                        </p:tav>
                                      </p:tavLst>
                                    </p:anim>
                                    <p:anim calcmode="lin" valueType="num">
                                      <p:cBhvr>
                                        <p:cTn id="66" dur="500" fill="hold"/>
                                        <p:tgtEl>
                                          <p:spTgt spid="89"/>
                                        </p:tgtEl>
                                        <p:attrNameLst>
                                          <p:attrName>ppt_h</p:attrName>
                                        </p:attrNameLst>
                                      </p:cBhvr>
                                      <p:tavLst>
                                        <p:tav tm="0">
                                          <p:val>
                                            <p:fltVal val="0"/>
                                          </p:val>
                                        </p:tav>
                                        <p:tav tm="100000">
                                          <p:val>
                                            <p:strVal val="#ppt_h"/>
                                          </p:val>
                                        </p:tav>
                                      </p:tavLst>
                                    </p:anim>
                                    <p:animEffect transition="in" filter="fade">
                                      <p:cBhvr>
                                        <p:cTn id="67" dur="500"/>
                                        <p:tgtEl>
                                          <p:spTgt spid="89"/>
                                        </p:tgtEl>
                                      </p:cBhvr>
                                    </p:animEffect>
                                    <p:anim calcmode="lin" valueType="num">
                                      <p:cBhvr>
                                        <p:cTn id="68" dur="500" fill="hold"/>
                                        <p:tgtEl>
                                          <p:spTgt spid="89"/>
                                        </p:tgtEl>
                                        <p:attrNameLst>
                                          <p:attrName>ppt_x</p:attrName>
                                        </p:attrNameLst>
                                      </p:cBhvr>
                                      <p:tavLst>
                                        <p:tav tm="0">
                                          <p:val>
                                            <p:fltVal val="0.5"/>
                                          </p:val>
                                        </p:tav>
                                        <p:tav tm="100000">
                                          <p:val>
                                            <p:strVal val="#ppt_x"/>
                                          </p:val>
                                        </p:tav>
                                      </p:tavLst>
                                    </p:anim>
                                    <p:anim calcmode="lin" valueType="num">
                                      <p:cBhvr>
                                        <p:cTn id="69" dur="500" fill="hold"/>
                                        <p:tgtEl>
                                          <p:spTgt spid="89"/>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8" grpId="0"/>
      <p:bldP spid="69" grpId="0" animBg="1"/>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42" name="TextBox 41"/>
          <p:cNvSpPr txBox="1"/>
          <p:nvPr/>
        </p:nvSpPr>
        <p:spPr>
          <a:xfrm>
            <a:off x="1108151" y="1077500"/>
            <a:ext cx="1951568" cy="461665"/>
          </a:xfrm>
          <a:prstGeom prst="homePlate">
            <a:avLst/>
          </a:prstGeom>
          <a:solidFill>
            <a:schemeClr val="accent2"/>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2</a:t>
            </a:r>
            <a:endParaRPr lang="zh-CN" altLang="en-US" sz="2400" b="1" dirty="0">
              <a:solidFill>
                <a:schemeClr val="bg1"/>
              </a:solidFill>
            </a:endParaRPr>
          </a:p>
        </p:txBody>
      </p:sp>
      <p:grpSp>
        <p:nvGrpSpPr>
          <p:cNvPr id="43" name="组合 42"/>
          <p:cNvGrpSpPr/>
          <p:nvPr/>
        </p:nvGrpSpPr>
        <p:grpSpPr>
          <a:xfrm>
            <a:off x="395536" y="836712"/>
            <a:ext cx="852038" cy="852038"/>
            <a:chOff x="547017" y="729528"/>
            <a:chExt cx="852038" cy="852038"/>
          </a:xfrm>
        </p:grpSpPr>
        <p:grpSp>
          <p:nvGrpSpPr>
            <p:cNvPr id="44" name="组合 43"/>
            <p:cNvGrpSpPr/>
            <p:nvPr/>
          </p:nvGrpSpPr>
          <p:grpSpPr>
            <a:xfrm>
              <a:off x="547017" y="729528"/>
              <a:ext cx="852038" cy="852038"/>
              <a:chOff x="2755075" y="3174904"/>
              <a:chExt cx="1773382" cy="1773382"/>
            </a:xfrm>
            <a:effectLst/>
          </p:grpSpPr>
          <p:sp>
            <p:nvSpPr>
              <p:cNvPr id="46" name="椭圆 4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47" name="椭圆 4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5" name="Freeform 53"/>
            <p:cNvSpPr>
              <a:spLocks noEditPoints="1"/>
            </p:cNvSpPr>
            <p:nvPr/>
          </p:nvSpPr>
          <p:spPr bwMode="auto">
            <a:xfrm>
              <a:off x="725720" y="903879"/>
              <a:ext cx="494632" cy="410666"/>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accent2"/>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
        <p:nvSpPr>
          <p:cNvPr id="35" name="矩形 34"/>
          <p:cNvSpPr/>
          <p:nvPr/>
        </p:nvSpPr>
        <p:spPr>
          <a:xfrm>
            <a:off x="251520" y="2358585"/>
            <a:ext cx="4305854" cy="35489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gradFill flip="none" rotWithShape="1">
              <a:gsLst>
                <a:gs pos="0">
                  <a:srgbClr val="FFFFFF">
                    <a:lumMod val="71000"/>
                  </a:srgbClr>
                </a:gs>
                <a:gs pos="100000">
                  <a:srgbClr val="FFFFFF"/>
                </a:gs>
              </a:gsLst>
              <a:lin ang="2700000" scaled="1"/>
              <a:tileRect/>
            </a:gradFill>
            <a:prstDash val="solid"/>
            <a:miter lim="800000"/>
          </a:ln>
          <a:effectLst>
            <a:innerShdw blurRad="101600" dist="50800" dir="135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幼圆"/>
              <a:cs typeface="+mn-cs"/>
            </a:endParaRPr>
          </a:p>
        </p:txBody>
      </p:sp>
      <p:grpSp>
        <p:nvGrpSpPr>
          <p:cNvPr id="36" name="组合 35"/>
          <p:cNvGrpSpPr/>
          <p:nvPr/>
        </p:nvGrpSpPr>
        <p:grpSpPr>
          <a:xfrm>
            <a:off x="4822508" y="1898102"/>
            <a:ext cx="791948" cy="791948"/>
            <a:chOff x="4589983" y="2663795"/>
            <a:chExt cx="877102" cy="877102"/>
          </a:xfrm>
        </p:grpSpPr>
        <p:grpSp>
          <p:nvGrpSpPr>
            <p:cNvPr id="37" name="组合 36"/>
            <p:cNvGrpSpPr/>
            <p:nvPr/>
          </p:nvGrpSpPr>
          <p:grpSpPr>
            <a:xfrm>
              <a:off x="4589983" y="2663795"/>
              <a:ext cx="877102" cy="877102"/>
              <a:chOff x="304800" y="673100"/>
              <a:chExt cx="4000500" cy="4000500"/>
            </a:xfrm>
            <a:effectLst>
              <a:outerShdw blurRad="444500" dist="254000" dir="8100000" algn="tr" rotWithShape="0">
                <a:prstClr val="black">
                  <a:alpha val="50000"/>
                </a:prstClr>
              </a:outerShdw>
            </a:effectLst>
          </p:grpSpPr>
          <p:sp>
            <p:nvSpPr>
              <p:cNvPr id="55" name="同心圆 54"/>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5F5F5F"/>
                  </a:solidFill>
                  <a:effectLst/>
                  <a:uLnTx/>
                  <a:uFillTx/>
                  <a:latin typeface="Calibri"/>
                  <a:ea typeface="幼圆"/>
                  <a:cs typeface="+mn-cs"/>
                </a:endParaRPr>
              </a:p>
            </p:txBody>
          </p:sp>
          <p:sp>
            <p:nvSpPr>
              <p:cNvPr id="56" name="椭圆 55"/>
              <p:cNvSpPr/>
              <p:nvPr/>
            </p:nvSpPr>
            <p:spPr>
              <a:xfrm>
                <a:off x="523939" y="892239"/>
                <a:ext cx="3562222" cy="3562222"/>
              </a:xfrm>
              <a:prstGeom prst="ellipse">
                <a:avLst/>
              </a:prstGeom>
              <a:gradFill>
                <a:gsLst>
                  <a:gs pos="0">
                    <a:srgbClr val="FFFFFF"/>
                  </a:gs>
                  <a:gs pos="51000">
                    <a:srgbClr val="FFFFFF">
                      <a:lumMod val="95000"/>
                    </a:srgbClr>
                  </a:gs>
                  <a:gs pos="100000">
                    <a:srgbClr val="FFFFFF">
                      <a:lumMod val="75000"/>
                    </a:srgbClr>
                  </a:gs>
                </a:gsLst>
                <a:lin ang="189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latin typeface="Calibri"/>
                  <a:ea typeface="幼圆"/>
                  <a:cs typeface="+mn-cs"/>
                </a:endParaRPr>
              </a:p>
            </p:txBody>
          </p:sp>
        </p:grpSp>
        <p:grpSp>
          <p:nvGrpSpPr>
            <p:cNvPr id="38" name="组合 37"/>
            <p:cNvGrpSpPr/>
            <p:nvPr/>
          </p:nvGrpSpPr>
          <p:grpSpPr>
            <a:xfrm>
              <a:off x="4690436" y="2865050"/>
              <a:ext cx="567894" cy="535099"/>
              <a:chOff x="4832350" y="1028700"/>
              <a:chExt cx="522288" cy="492126"/>
            </a:xfrm>
            <a:solidFill>
              <a:srgbClr val="0070C0"/>
            </a:solidFill>
          </p:grpSpPr>
          <p:sp>
            <p:nvSpPr>
              <p:cNvPr id="39" name="Freeform 15"/>
              <p:cNvSpPr>
                <a:spLocks/>
              </p:cNvSpPr>
              <p:nvPr/>
            </p:nvSpPr>
            <p:spPr bwMode="auto">
              <a:xfrm>
                <a:off x="4916488" y="1176338"/>
                <a:ext cx="306388" cy="266700"/>
              </a:xfrm>
              <a:custGeom>
                <a:avLst/>
                <a:gdLst>
                  <a:gd name="T0" fmla="*/ 14 w 81"/>
                  <a:gd name="T1" fmla="*/ 0 h 71"/>
                  <a:gd name="T2" fmla="*/ 7 w 81"/>
                  <a:gd name="T3" fmla="*/ 2 h 71"/>
                  <a:gd name="T4" fmla="*/ 28 w 81"/>
                  <a:gd name="T5" fmla="*/ 48 h 71"/>
                  <a:gd name="T6" fmla="*/ 68 w 81"/>
                  <a:gd name="T7" fmla="*/ 71 h 71"/>
                  <a:gd name="T8" fmla="*/ 74 w 81"/>
                  <a:gd name="T9" fmla="*/ 69 h 71"/>
                  <a:gd name="T10" fmla="*/ 56 w 81"/>
                  <a:gd name="T11" fmla="*/ 25 h 71"/>
                  <a:gd name="T12" fmla="*/ 53 w 81"/>
                  <a:gd name="T13" fmla="*/ 29 h 71"/>
                  <a:gd name="T14" fmla="*/ 56 w 81"/>
                  <a:gd name="T15" fmla="*/ 33 h 71"/>
                  <a:gd name="T16" fmla="*/ 57 w 81"/>
                  <a:gd name="T17" fmla="*/ 34 h 71"/>
                  <a:gd name="T18" fmla="*/ 57 w 81"/>
                  <a:gd name="T19" fmla="*/ 34 h 71"/>
                  <a:gd name="T20" fmla="*/ 65 w 81"/>
                  <a:gd name="T21" fmla="*/ 60 h 71"/>
                  <a:gd name="T22" fmla="*/ 60 w 81"/>
                  <a:gd name="T23" fmla="*/ 62 h 71"/>
                  <a:gd name="T24" fmla="*/ 32 w 81"/>
                  <a:gd name="T25" fmla="*/ 45 h 71"/>
                  <a:gd name="T26" fmla="*/ 16 w 81"/>
                  <a:gd name="T27" fmla="*/ 11 h 71"/>
                  <a:gd name="T28" fmla="*/ 21 w 81"/>
                  <a:gd name="T29" fmla="*/ 9 h 71"/>
                  <a:gd name="T30" fmla="*/ 43 w 81"/>
                  <a:gd name="T31" fmla="*/ 20 h 71"/>
                  <a:gd name="T32" fmla="*/ 43 w 81"/>
                  <a:gd name="T33" fmla="*/ 19 h 71"/>
                  <a:gd name="T34" fmla="*/ 43 w 81"/>
                  <a:gd name="T35" fmla="*/ 20 h 71"/>
                  <a:gd name="T36" fmla="*/ 48 w 81"/>
                  <a:gd name="T37" fmla="*/ 24 h 71"/>
                  <a:gd name="T38" fmla="*/ 51 w 81"/>
                  <a:gd name="T39" fmla="*/ 20 h 71"/>
                  <a:gd name="T40" fmla="*/ 14 w 81"/>
                  <a:gd name="T4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71">
                    <a:moveTo>
                      <a:pt x="14" y="0"/>
                    </a:moveTo>
                    <a:cubicBezTo>
                      <a:pt x="11" y="0"/>
                      <a:pt x="9" y="0"/>
                      <a:pt x="7" y="2"/>
                    </a:cubicBezTo>
                    <a:cubicBezTo>
                      <a:pt x="0" y="9"/>
                      <a:pt x="10" y="30"/>
                      <a:pt x="28" y="48"/>
                    </a:cubicBezTo>
                    <a:cubicBezTo>
                      <a:pt x="42" y="63"/>
                      <a:pt x="58" y="71"/>
                      <a:pt x="68" y="71"/>
                    </a:cubicBezTo>
                    <a:cubicBezTo>
                      <a:pt x="70" y="71"/>
                      <a:pt x="73" y="71"/>
                      <a:pt x="74" y="69"/>
                    </a:cubicBezTo>
                    <a:cubicBezTo>
                      <a:pt x="81" y="62"/>
                      <a:pt x="73" y="43"/>
                      <a:pt x="56" y="25"/>
                    </a:cubicBezTo>
                    <a:cubicBezTo>
                      <a:pt x="53" y="29"/>
                      <a:pt x="53" y="29"/>
                      <a:pt x="53" y="29"/>
                    </a:cubicBezTo>
                    <a:cubicBezTo>
                      <a:pt x="54" y="30"/>
                      <a:pt x="55" y="32"/>
                      <a:pt x="56" y="33"/>
                    </a:cubicBezTo>
                    <a:cubicBezTo>
                      <a:pt x="57" y="34"/>
                      <a:pt x="57" y="34"/>
                      <a:pt x="57" y="34"/>
                    </a:cubicBezTo>
                    <a:cubicBezTo>
                      <a:pt x="57" y="34"/>
                      <a:pt x="57" y="34"/>
                      <a:pt x="57" y="34"/>
                    </a:cubicBezTo>
                    <a:cubicBezTo>
                      <a:pt x="66" y="45"/>
                      <a:pt x="70" y="56"/>
                      <a:pt x="65" y="60"/>
                    </a:cubicBezTo>
                    <a:cubicBezTo>
                      <a:pt x="64" y="61"/>
                      <a:pt x="62" y="62"/>
                      <a:pt x="60" y="62"/>
                    </a:cubicBezTo>
                    <a:cubicBezTo>
                      <a:pt x="53" y="62"/>
                      <a:pt x="42" y="55"/>
                      <a:pt x="32" y="45"/>
                    </a:cubicBezTo>
                    <a:cubicBezTo>
                      <a:pt x="18" y="31"/>
                      <a:pt x="11" y="16"/>
                      <a:pt x="16" y="11"/>
                    </a:cubicBezTo>
                    <a:cubicBezTo>
                      <a:pt x="18" y="10"/>
                      <a:pt x="19" y="9"/>
                      <a:pt x="21" y="9"/>
                    </a:cubicBezTo>
                    <a:cubicBezTo>
                      <a:pt x="27" y="9"/>
                      <a:pt x="35" y="13"/>
                      <a:pt x="43" y="20"/>
                    </a:cubicBezTo>
                    <a:cubicBezTo>
                      <a:pt x="43" y="19"/>
                      <a:pt x="43" y="19"/>
                      <a:pt x="43" y="19"/>
                    </a:cubicBezTo>
                    <a:cubicBezTo>
                      <a:pt x="43" y="20"/>
                      <a:pt x="43" y="20"/>
                      <a:pt x="43" y="20"/>
                    </a:cubicBezTo>
                    <a:cubicBezTo>
                      <a:pt x="45" y="21"/>
                      <a:pt x="46" y="23"/>
                      <a:pt x="48" y="24"/>
                    </a:cubicBezTo>
                    <a:cubicBezTo>
                      <a:pt x="51" y="20"/>
                      <a:pt x="51" y="20"/>
                      <a:pt x="51" y="20"/>
                    </a:cubicBezTo>
                    <a:cubicBezTo>
                      <a:pt x="37" y="8"/>
                      <a:pt x="23" y="0"/>
                      <a:pt x="14" y="0"/>
                    </a:cubicBez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40" name="Freeform 16"/>
              <p:cNvSpPr>
                <a:spLocks/>
              </p:cNvSpPr>
              <p:nvPr/>
            </p:nvSpPr>
            <p:spPr bwMode="auto">
              <a:xfrm>
                <a:off x="4832350" y="1141413"/>
                <a:ext cx="404813" cy="379413"/>
              </a:xfrm>
              <a:custGeom>
                <a:avLst/>
                <a:gdLst>
                  <a:gd name="T0" fmla="*/ 12 w 107"/>
                  <a:gd name="T1" fmla="*/ 0 h 101"/>
                  <a:gd name="T2" fmla="*/ 10 w 107"/>
                  <a:gd name="T3" fmla="*/ 1 h 101"/>
                  <a:gd name="T4" fmla="*/ 40 w 107"/>
                  <a:gd name="T5" fmla="*/ 68 h 101"/>
                  <a:gd name="T6" fmla="*/ 96 w 107"/>
                  <a:gd name="T7" fmla="*/ 101 h 101"/>
                  <a:gd name="T8" fmla="*/ 106 w 107"/>
                  <a:gd name="T9" fmla="*/ 97 h 101"/>
                  <a:gd name="T10" fmla="*/ 107 w 107"/>
                  <a:gd name="T11" fmla="*/ 96 h 101"/>
                  <a:gd name="T12" fmla="*/ 99 w 107"/>
                  <a:gd name="T13" fmla="*/ 98 h 101"/>
                  <a:gd name="T14" fmla="*/ 43 w 107"/>
                  <a:gd name="T15" fmla="*/ 65 h 101"/>
                  <a:gd name="T16" fmla="*/ 12 w 107"/>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1">
                    <a:moveTo>
                      <a:pt x="12" y="0"/>
                    </a:moveTo>
                    <a:cubicBezTo>
                      <a:pt x="11" y="1"/>
                      <a:pt x="11" y="1"/>
                      <a:pt x="10" y="1"/>
                    </a:cubicBezTo>
                    <a:cubicBezTo>
                      <a:pt x="0" y="11"/>
                      <a:pt x="13" y="41"/>
                      <a:pt x="40" y="68"/>
                    </a:cubicBezTo>
                    <a:cubicBezTo>
                      <a:pt x="60" y="88"/>
                      <a:pt x="83" y="101"/>
                      <a:pt x="96" y="101"/>
                    </a:cubicBezTo>
                    <a:cubicBezTo>
                      <a:pt x="100" y="101"/>
                      <a:pt x="104" y="100"/>
                      <a:pt x="106" y="97"/>
                    </a:cubicBezTo>
                    <a:cubicBezTo>
                      <a:pt x="106" y="97"/>
                      <a:pt x="107" y="96"/>
                      <a:pt x="107" y="96"/>
                    </a:cubicBezTo>
                    <a:cubicBezTo>
                      <a:pt x="105" y="97"/>
                      <a:pt x="102" y="98"/>
                      <a:pt x="99" y="98"/>
                    </a:cubicBezTo>
                    <a:cubicBezTo>
                      <a:pt x="86" y="98"/>
                      <a:pt x="63" y="85"/>
                      <a:pt x="43" y="65"/>
                    </a:cubicBezTo>
                    <a:cubicBezTo>
                      <a:pt x="18" y="39"/>
                      <a:pt x="4" y="11"/>
                      <a:pt x="12" y="0"/>
                    </a:cubicBez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41" name="Freeform 17"/>
              <p:cNvSpPr>
                <a:spLocks/>
              </p:cNvSpPr>
              <p:nvPr/>
            </p:nvSpPr>
            <p:spPr bwMode="auto">
              <a:xfrm>
                <a:off x="4848225" y="1119188"/>
                <a:ext cx="438150" cy="384175"/>
              </a:xfrm>
              <a:custGeom>
                <a:avLst/>
                <a:gdLst>
                  <a:gd name="T0" fmla="*/ 20 w 116"/>
                  <a:gd name="T1" fmla="*/ 0 h 102"/>
                  <a:gd name="T2" fmla="*/ 10 w 116"/>
                  <a:gd name="T3" fmla="*/ 3 h 102"/>
                  <a:gd name="T4" fmla="*/ 40 w 116"/>
                  <a:gd name="T5" fmla="*/ 69 h 102"/>
                  <a:gd name="T6" fmla="*/ 97 w 116"/>
                  <a:gd name="T7" fmla="*/ 102 h 102"/>
                  <a:gd name="T8" fmla="*/ 106 w 116"/>
                  <a:gd name="T9" fmla="*/ 99 h 102"/>
                  <a:gd name="T10" fmla="*/ 79 w 116"/>
                  <a:gd name="T11" fmla="*/ 35 h 102"/>
                  <a:gd name="T12" fmla="*/ 75 w 116"/>
                  <a:gd name="T13" fmla="*/ 39 h 102"/>
                  <a:gd name="T14" fmla="*/ 97 w 116"/>
                  <a:gd name="T15" fmla="*/ 89 h 102"/>
                  <a:gd name="T16" fmla="*/ 89 w 116"/>
                  <a:gd name="T17" fmla="*/ 92 h 102"/>
                  <a:gd name="T18" fmla="*/ 44 w 116"/>
                  <a:gd name="T19" fmla="*/ 66 h 102"/>
                  <a:gd name="T20" fmla="*/ 20 w 116"/>
                  <a:gd name="T21" fmla="*/ 13 h 102"/>
                  <a:gd name="T22" fmla="*/ 28 w 116"/>
                  <a:gd name="T23" fmla="*/ 10 h 102"/>
                  <a:gd name="T24" fmla="*/ 70 w 116"/>
                  <a:gd name="T25" fmla="*/ 34 h 102"/>
                  <a:gd name="T26" fmla="*/ 74 w 116"/>
                  <a:gd name="T27" fmla="*/ 30 h 102"/>
                  <a:gd name="T28" fmla="*/ 20 w 116"/>
                  <a:gd name="T29"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6" h="102">
                    <a:moveTo>
                      <a:pt x="20" y="0"/>
                    </a:moveTo>
                    <a:cubicBezTo>
                      <a:pt x="16" y="0"/>
                      <a:pt x="13" y="1"/>
                      <a:pt x="10" y="3"/>
                    </a:cubicBezTo>
                    <a:cubicBezTo>
                      <a:pt x="0" y="13"/>
                      <a:pt x="14" y="43"/>
                      <a:pt x="40" y="69"/>
                    </a:cubicBezTo>
                    <a:cubicBezTo>
                      <a:pt x="61" y="90"/>
                      <a:pt x="83" y="102"/>
                      <a:pt x="97" y="102"/>
                    </a:cubicBezTo>
                    <a:cubicBezTo>
                      <a:pt x="101" y="102"/>
                      <a:pt x="104" y="101"/>
                      <a:pt x="106" y="99"/>
                    </a:cubicBezTo>
                    <a:cubicBezTo>
                      <a:pt x="116" y="89"/>
                      <a:pt x="104" y="61"/>
                      <a:pt x="79" y="35"/>
                    </a:cubicBezTo>
                    <a:cubicBezTo>
                      <a:pt x="75" y="39"/>
                      <a:pt x="75" y="39"/>
                      <a:pt x="75" y="39"/>
                    </a:cubicBezTo>
                    <a:cubicBezTo>
                      <a:pt x="95" y="59"/>
                      <a:pt x="104" y="82"/>
                      <a:pt x="97" y="89"/>
                    </a:cubicBezTo>
                    <a:cubicBezTo>
                      <a:pt x="95" y="91"/>
                      <a:pt x="92" y="92"/>
                      <a:pt x="89" y="92"/>
                    </a:cubicBezTo>
                    <a:cubicBezTo>
                      <a:pt x="78" y="92"/>
                      <a:pt x="60" y="82"/>
                      <a:pt x="44" y="66"/>
                    </a:cubicBezTo>
                    <a:cubicBezTo>
                      <a:pt x="23" y="44"/>
                      <a:pt x="12" y="21"/>
                      <a:pt x="20" y="13"/>
                    </a:cubicBezTo>
                    <a:cubicBezTo>
                      <a:pt x="22" y="11"/>
                      <a:pt x="24" y="10"/>
                      <a:pt x="28" y="10"/>
                    </a:cubicBezTo>
                    <a:cubicBezTo>
                      <a:pt x="38" y="10"/>
                      <a:pt x="55" y="19"/>
                      <a:pt x="70" y="34"/>
                    </a:cubicBezTo>
                    <a:cubicBezTo>
                      <a:pt x="74" y="30"/>
                      <a:pt x="74" y="30"/>
                      <a:pt x="74" y="30"/>
                    </a:cubicBezTo>
                    <a:cubicBezTo>
                      <a:pt x="54" y="11"/>
                      <a:pt x="33" y="0"/>
                      <a:pt x="20" y="0"/>
                    </a:cubicBez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48" name="Freeform 18"/>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49" name="Freeform 19"/>
              <p:cNvSpPr>
                <a:spLocks/>
              </p:cNvSpPr>
              <p:nvPr/>
            </p:nvSpPr>
            <p:spPr bwMode="auto">
              <a:xfrm>
                <a:off x="5260975" y="1028700"/>
                <a:ext cx="52388" cy="71438"/>
              </a:xfrm>
              <a:custGeom>
                <a:avLst/>
                <a:gdLst>
                  <a:gd name="T0" fmla="*/ 31 w 33"/>
                  <a:gd name="T1" fmla="*/ 0 h 45"/>
                  <a:gd name="T2" fmla="*/ 0 w 33"/>
                  <a:gd name="T3" fmla="*/ 29 h 45"/>
                  <a:gd name="T4" fmla="*/ 2 w 33"/>
                  <a:gd name="T5" fmla="*/ 45 h 45"/>
                  <a:gd name="T6" fmla="*/ 33 w 33"/>
                  <a:gd name="T7" fmla="*/ 14 h 45"/>
                  <a:gd name="T8" fmla="*/ 31 w 33"/>
                  <a:gd name="T9" fmla="*/ 0 h 45"/>
                </a:gdLst>
                <a:ahLst/>
                <a:cxnLst>
                  <a:cxn ang="0">
                    <a:pos x="T0" y="T1"/>
                  </a:cxn>
                  <a:cxn ang="0">
                    <a:pos x="T2" y="T3"/>
                  </a:cxn>
                  <a:cxn ang="0">
                    <a:pos x="T4" y="T5"/>
                  </a:cxn>
                  <a:cxn ang="0">
                    <a:pos x="T6" y="T7"/>
                  </a:cxn>
                  <a:cxn ang="0">
                    <a:pos x="T8" y="T9"/>
                  </a:cxn>
                </a:cxnLst>
                <a:rect l="0" t="0" r="r" b="b"/>
                <a:pathLst>
                  <a:path w="33" h="45">
                    <a:moveTo>
                      <a:pt x="31" y="0"/>
                    </a:moveTo>
                    <a:lnTo>
                      <a:pt x="0" y="29"/>
                    </a:lnTo>
                    <a:lnTo>
                      <a:pt x="2" y="45"/>
                    </a:lnTo>
                    <a:lnTo>
                      <a:pt x="33" y="14"/>
                    </a:lnTo>
                    <a:lnTo>
                      <a:pt x="31" y="0"/>
                    </a:ln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50" name="Freeform 20"/>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51" name="Freeform 21"/>
              <p:cNvSpPr>
                <a:spLocks/>
              </p:cNvSpPr>
              <p:nvPr/>
            </p:nvSpPr>
            <p:spPr bwMode="auto">
              <a:xfrm>
                <a:off x="5283200" y="1066800"/>
                <a:ext cx="71438" cy="52388"/>
              </a:xfrm>
              <a:custGeom>
                <a:avLst/>
                <a:gdLst>
                  <a:gd name="T0" fmla="*/ 31 w 45"/>
                  <a:gd name="T1" fmla="*/ 0 h 33"/>
                  <a:gd name="T2" fmla="*/ 0 w 45"/>
                  <a:gd name="T3" fmla="*/ 31 h 33"/>
                  <a:gd name="T4" fmla="*/ 14 w 45"/>
                  <a:gd name="T5" fmla="*/ 33 h 33"/>
                  <a:gd name="T6" fmla="*/ 45 w 45"/>
                  <a:gd name="T7" fmla="*/ 2 h 33"/>
                  <a:gd name="T8" fmla="*/ 31 w 45"/>
                  <a:gd name="T9" fmla="*/ 0 h 33"/>
                </a:gdLst>
                <a:ahLst/>
                <a:cxnLst>
                  <a:cxn ang="0">
                    <a:pos x="T0" y="T1"/>
                  </a:cxn>
                  <a:cxn ang="0">
                    <a:pos x="T2" y="T3"/>
                  </a:cxn>
                  <a:cxn ang="0">
                    <a:pos x="T4" y="T5"/>
                  </a:cxn>
                  <a:cxn ang="0">
                    <a:pos x="T6" y="T7"/>
                  </a:cxn>
                  <a:cxn ang="0">
                    <a:pos x="T8" y="T9"/>
                  </a:cxn>
                </a:cxnLst>
                <a:rect l="0" t="0" r="r" b="b"/>
                <a:pathLst>
                  <a:path w="45" h="33">
                    <a:moveTo>
                      <a:pt x="31" y="0"/>
                    </a:moveTo>
                    <a:lnTo>
                      <a:pt x="0" y="31"/>
                    </a:lnTo>
                    <a:lnTo>
                      <a:pt x="14" y="33"/>
                    </a:lnTo>
                    <a:lnTo>
                      <a:pt x="45" y="2"/>
                    </a:lnTo>
                    <a:lnTo>
                      <a:pt x="31" y="0"/>
                    </a:ln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52" name="Freeform 22"/>
              <p:cNvSpPr>
                <a:spLocks/>
              </p:cNvSpPr>
              <p:nvPr/>
            </p:nvSpPr>
            <p:spPr bwMode="auto">
              <a:xfrm>
                <a:off x="4987925" y="1235075"/>
                <a:ext cx="166688" cy="147638"/>
              </a:xfrm>
              <a:custGeom>
                <a:avLst/>
                <a:gdLst>
                  <a:gd name="T0" fmla="*/ 8 w 44"/>
                  <a:gd name="T1" fmla="*/ 0 h 39"/>
                  <a:gd name="T2" fmla="*/ 4 w 44"/>
                  <a:gd name="T3" fmla="*/ 1 h 39"/>
                  <a:gd name="T4" fmla="*/ 15 w 44"/>
                  <a:gd name="T5" fmla="*/ 26 h 39"/>
                  <a:gd name="T6" fmla="*/ 37 w 44"/>
                  <a:gd name="T7" fmla="*/ 39 h 39"/>
                  <a:gd name="T8" fmla="*/ 41 w 44"/>
                  <a:gd name="T9" fmla="*/ 37 h 39"/>
                  <a:gd name="T10" fmla="*/ 35 w 44"/>
                  <a:gd name="T11" fmla="*/ 19 h 39"/>
                  <a:gd name="T12" fmla="*/ 25 w 44"/>
                  <a:gd name="T13" fmla="*/ 22 h 39"/>
                  <a:gd name="T14" fmla="*/ 20 w 44"/>
                  <a:gd name="T15" fmla="*/ 17 h 39"/>
                  <a:gd name="T16" fmla="*/ 23 w 44"/>
                  <a:gd name="T17" fmla="*/ 7 h 39"/>
                  <a:gd name="T18" fmla="*/ 8 w 44"/>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9">
                    <a:moveTo>
                      <a:pt x="8" y="0"/>
                    </a:moveTo>
                    <a:cubicBezTo>
                      <a:pt x="6" y="0"/>
                      <a:pt x="5" y="0"/>
                      <a:pt x="4" y="1"/>
                    </a:cubicBezTo>
                    <a:cubicBezTo>
                      <a:pt x="0" y="5"/>
                      <a:pt x="5" y="16"/>
                      <a:pt x="15" y="26"/>
                    </a:cubicBezTo>
                    <a:cubicBezTo>
                      <a:pt x="23" y="34"/>
                      <a:pt x="32" y="39"/>
                      <a:pt x="37" y="39"/>
                    </a:cubicBezTo>
                    <a:cubicBezTo>
                      <a:pt x="38" y="39"/>
                      <a:pt x="40" y="38"/>
                      <a:pt x="41" y="37"/>
                    </a:cubicBezTo>
                    <a:cubicBezTo>
                      <a:pt x="44" y="34"/>
                      <a:pt x="41" y="27"/>
                      <a:pt x="35" y="19"/>
                    </a:cubicBezTo>
                    <a:cubicBezTo>
                      <a:pt x="25" y="22"/>
                      <a:pt x="25" y="22"/>
                      <a:pt x="25" y="22"/>
                    </a:cubicBezTo>
                    <a:cubicBezTo>
                      <a:pt x="20" y="17"/>
                      <a:pt x="20" y="17"/>
                      <a:pt x="20" y="17"/>
                    </a:cubicBezTo>
                    <a:cubicBezTo>
                      <a:pt x="23" y="7"/>
                      <a:pt x="23" y="7"/>
                      <a:pt x="23" y="7"/>
                    </a:cubicBezTo>
                    <a:cubicBezTo>
                      <a:pt x="17" y="2"/>
                      <a:pt x="11" y="0"/>
                      <a:pt x="8" y="0"/>
                    </a:cubicBez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53" name="Freeform 23"/>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54" name="Freeform 24"/>
              <p:cNvSpPr>
                <a:spLocks/>
              </p:cNvSpPr>
              <p:nvPr/>
            </p:nvSpPr>
            <p:spPr bwMode="auto">
              <a:xfrm>
                <a:off x="5067300" y="1055688"/>
                <a:ext cx="261938" cy="255588"/>
              </a:xfrm>
              <a:custGeom>
                <a:avLst/>
                <a:gdLst>
                  <a:gd name="T0" fmla="*/ 158 w 165"/>
                  <a:gd name="T1" fmla="*/ 0 h 161"/>
                  <a:gd name="T2" fmla="*/ 14 w 165"/>
                  <a:gd name="T3" fmla="*/ 140 h 161"/>
                  <a:gd name="T4" fmla="*/ 7 w 165"/>
                  <a:gd name="T5" fmla="*/ 128 h 161"/>
                  <a:gd name="T6" fmla="*/ 0 w 165"/>
                  <a:gd name="T7" fmla="*/ 151 h 161"/>
                  <a:gd name="T8" fmla="*/ 10 w 165"/>
                  <a:gd name="T9" fmla="*/ 161 h 161"/>
                  <a:gd name="T10" fmla="*/ 34 w 165"/>
                  <a:gd name="T11" fmla="*/ 154 h 161"/>
                  <a:gd name="T12" fmla="*/ 22 w 165"/>
                  <a:gd name="T13" fmla="*/ 147 h 161"/>
                  <a:gd name="T14" fmla="*/ 165 w 165"/>
                  <a:gd name="T15" fmla="*/ 7 h 161"/>
                  <a:gd name="T16" fmla="*/ 158 w 165"/>
                  <a:gd name="T17"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61">
                    <a:moveTo>
                      <a:pt x="158" y="0"/>
                    </a:moveTo>
                    <a:lnTo>
                      <a:pt x="14" y="140"/>
                    </a:lnTo>
                    <a:lnTo>
                      <a:pt x="7" y="128"/>
                    </a:lnTo>
                    <a:lnTo>
                      <a:pt x="0" y="151"/>
                    </a:lnTo>
                    <a:lnTo>
                      <a:pt x="10" y="161"/>
                    </a:lnTo>
                    <a:lnTo>
                      <a:pt x="34" y="154"/>
                    </a:lnTo>
                    <a:lnTo>
                      <a:pt x="22" y="147"/>
                    </a:lnTo>
                    <a:lnTo>
                      <a:pt x="165" y="7"/>
                    </a:lnTo>
                    <a:lnTo>
                      <a:pt x="158" y="0"/>
                    </a:lnTo>
                  </a:path>
                </a:pathLst>
              </a:custGeom>
              <a:solidFill>
                <a:srgbClr val="F73C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grpSp>
      </p:grpSp>
      <p:grpSp>
        <p:nvGrpSpPr>
          <p:cNvPr id="57" name="组合 56"/>
          <p:cNvGrpSpPr/>
          <p:nvPr/>
        </p:nvGrpSpPr>
        <p:grpSpPr>
          <a:xfrm>
            <a:off x="4822508" y="3547446"/>
            <a:ext cx="791948" cy="791948"/>
            <a:chOff x="4692046" y="3749516"/>
            <a:chExt cx="877102" cy="877102"/>
          </a:xfrm>
        </p:grpSpPr>
        <p:grpSp>
          <p:nvGrpSpPr>
            <p:cNvPr id="58" name="组合 57"/>
            <p:cNvGrpSpPr/>
            <p:nvPr/>
          </p:nvGrpSpPr>
          <p:grpSpPr>
            <a:xfrm>
              <a:off x="4692046" y="3749516"/>
              <a:ext cx="877102" cy="877102"/>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5F5F5F"/>
                  </a:solidFill>
                  <a:effectLst/>
                  <a:uLnTx/>
                  <a:uFillTx/>
                  <a:latin typeface="Calibri"/>
                  <a:ea typeface="幼圆"/>
                  <a:cs typeface="+mn-cs"/>
                </a:endParaRPr>
              </a:p>
            </p:txBody>
          </p:sp>
          <p:sp>
            <p:nvSpPr>
              <p:cNvPr id="79" name="椭圆 78"/>
              <p:cNvSpPr/>
              <p:nvPr/>
            </p:nvSpPr>
            <p:spPr>
              <a:xfrm>
                <a:off x="523939" y="892239"/>
                <a:ext cx="3562222" cy="3562222"/>
              </a:xfrm>
              <a:prstGeom prst="ellipse">
                <a:avLst/>
              </a:prstGeom>
              <a:gradFill>
                <a:gsLst>
                  <a:gs pos="0">
                    <a:srgbClr val="FFFFFF"/>
                  </a:gs>
                  <a:gs pos="51000">
                    <a:srgbClr val="FFFFFF">
                      <a:lumMod val="95000"/>
                    </a:srgbClr>
                  </a:gs>
                  <a:gs pos="100000">
                    <a:srgbClr val="FFFFFF">
                      <a:lumMod val="75000"/>
                    </a:srgbClr>
                  </a:gs>
                </a:gsLst>
                <a:lin ang="189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latin typeface="Calibri"/>
                  <a:ea typeface="幼圆"/>
                  <a:cs typeface="+mn-cs"/>
                </a:endParaRPr>
              </a:p>
            </p:txBody>
          </p:sp>
        </p:grpSp>
        <p:grpSp>
          <p:nvGrpSpPr>
            <p:cNvPr id="59" name="组合 58"/>
            <p:cNvGrpSpPr/>
            <p:nvPr/>
          </p:nvGrpSpPr>
          <p:grpSpPr>
            <a:xfrm>
              <a:off x="4853377" y="3997905"/>
              <a:ext cx="554441" cy="377594"/>
              <a:chOff x="4156075" y="2292350"/>
              <a:chExt cx="552450" cy="376238"/>
            </a:xfrm>
            <a:solidFill>
              <a:srgbClr val="0070C0"/>
            </a:solidFill>
          </p:grpSpPr>
          <p:sp>
            <p:nvSpPr>
              <p:cNvPr id="60" name="Freeform 27"/>
              <p:cNvSpPr>
                <a:spLocks/>
              </p:cNvSpPr>
              <p:nvPr/>
            </p:nvSpPr>
            <p:spPr bwMode="auto">
              <a:xfrm>
                <a:off x="4352925" y="2292350"/>
                <a:ext cx="158750" cy="161925"/>
              </a:xfrm>
              <a:custGeom>
                <a:avLst/>
                <a:gdLst>
                  <a:gd name="T0" fmla="*/ 21 w 42"/>
                  <a:gd name="T1" fmla="*/ 0 h 43"/>
                  <a:gd name="T2" fmla="*/ 0 w 42"/>
                  <a:gd name="T3" fmla="*/ 22 h 43"/>
                  <a:gd name="T4" fmla="*/ 21 w 42"/>
                  <a:gd name="T5" fmla="*/ 43 h 43"/>
                  <a:gd name="T6" fmla="*/ 21 w 42"/>
                  <a:gd name="T7" fmla="*/ 43 h 43"/>
                  <a:gd name="T8" fmla="*/ 42 w 42"/>
                  <a:gd name="T9" fmla="*/ 22 h 43"/>
                  <a:gd name="T10" fmla="*/ 21 w 42"/>
                  <a:gd name="T11" fmla="*/ 0 h 43"/>
                </a:gdLst>
                <a:ahLst/>
                <a:cxnLst>
                  <a:cxn ang="0">
                    <a:pos x="T0" y="T1"/>
                  </a:cxn>
                  <a:cxn ang="0">
                    <a:pos x="T2" y="T3"/>
                  </a:cxn>
                  <a:cxn ang="0">
                    <a:pos x="T4" y="T5"/>
                  </a:cxn>
                  <a:cxn ang="0">
                    <a:pos x="T6" y="T7"/>
                  </a:cxn>
                  <a:cxn ang="0">
                    <a:pos x="T8" y="T9"/>
                  </a:cxn>
                  <a:cxn ang="0">
                    <a:pos x="T10" y="T11"/>
                  </a:cxn>
                </a:cxnLst>
                <a:rect l="0" t="0" r="r" b="b"/>
                <a:pathLst>
                  <a:path w="42" h="43">
                    <a:moveTo>
                      <a:pt x="21" y="0"/>
                    </a:moveTo>
                    <a:cubicBezTo>
                      <a:pt x="9" y="0"/>
                      <a:pt x="0" y="10"/>
                      <a:pt x="0" y="22"/>
                    </a:cubicBezTo>
                    <a:cubicBezTo>
                      <a:pt x="0" y="33"/>
                      <a:pt x="9" y="43"/>
                      <a:pt x="21" y="43"/>
                    </a:cubicBezTo>
                    <a:cubicBezTo>
                      <a:pt x="21" y="43"/>
                      <a:pt x="21" y="43"/>
                      <a:pt x="21" y="43"/>
                    </a:cubicBezTo>
                    <a:cubicBezTo>
                      <a:pt x="33" y="43"/>
                      <a:pt x="42" y="33"/>
                      <a:pt x="42" y="22"/>
                    </a:cubicBezTo>
                    <a:cubicBezTo>
                      <a:pt x="42" y="10"/>
                      <a:pt x="33" y="0"/>
                      <a:pt x="21" y="0"/>
                    </a:cubicBez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1" name="Freeform 28"/>
              <p:cNvSpPr>
                <a:spLocks/>
              </p:cNvSpPr>
              <p:nvPr/>
            </p:nvSpPr>
            <p:spPr bwMode="auto">
              <a:xfrm>
                <a:off x="4284663" y="2462213"/>
                <a:ext cx="295275" cy="206375"/>
              </a:xfrm>
              <a:custGeom>
                <a:avLst/>
                <a:gdLst>
                  <a:gd name="T0" fmla="*/ 55 w 78"/>
                  <a:gd name="T1" fmla="*/ 0 h 55"/>
                  <a:gd name="T2" fmla="*/ 39 w 78"/>
                  <a:gd name="T3" fmla="*/ 45 h 55"/>
                  <a:gd name="T4" fmla="*/ 23 w 78"/>
                  <a:gd name="T5" fmla="*/ 0 h 55"/>
                  <a:gd name="T6" fmla="*/ 0 w 78"/>
                  <a:gd name="T7" fmla="*/ 33 h 55"/>
                  <a:gd name="T8" fmla="*/ 0 w 78"/>
                  <a:gd name="T9" fmla="*/ 34 h 55"/>
                  <a:gd name="T10" fmla="*/ 0 w 78"/>
                  <a:gd name="T11" fmla="*/ 35 h 55"/>
                  <a:gd name="T12" fmla="*/ 39 w 78"/>
                  <a:gd name="T13" fmla="*/ 55 h 55"/>
                  <a:gd name="T14" fmla="*/ 78 w 78"/>
                  <a:gd name="T15" fmla="*/ 35 h 55"/>
                  <a:gd name="T16" fmla="*/ 78 w 78"/>
                  <a:gd name="T17" fmla="*/ 34 h 55"/>
                  <a:gd name="T18" fmla="*/ 78 w 78"/>
                  <a:gd name="T19" fmla="*/ 33 h 55"/>
                  <a:gd name="T20" fmla="*/ 55 w 78"/>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55">
                    <a:moveTo>
                      <a:pt x="55" y="0"/>
                    </a:moveTo>
                    <a:cubicBezTo>
                      <a:pt x="39" y="45"/>
                      <a:pt x="39" y="45"/>
                      <a:pt x="39" y="45"/>
                    </a:cubicBezTo>
                    <a:cubicBezTo>
                      <a:pt x="23" y="0"/>
                      <a:pt x="23" y="0"/>
                      <a:pt x="23" y="0"/>
                    </a:cubicBezTo>
                    <a:cubicBezTo>
                      <a:pt x="10" y="6"/>
                      <a:pt x="1" y="19"/>
                      <a:pt x="0" y="33"/>
                    </a:cubicBezTo>
                    <a:cubicBezTo>
                      <a:pt x="0" y="34"/>
                      <a:pt x="0" y="34"/>
                      <a:pt x="0" y="34"/>
                    </a:cubicBezTo>
                    <a:cubicBezTo>
                      <a:pt x="0" y="35"/>
                      <a:pt x="0" y="35"/>
                      <a:pt x="0" y="35"/>
                    </a:cubicBezTo>
                    <a:cubicBezTo>
                      <a:pt x="1" y="44"/>
                      <a:pt x="18" y="55"/>
                      <a:pt x="39" y="55"/>
                    </a:cubicBezTo>
                    <a:cubicBezTo>
                      <a:pt x="60" y="55"/>
                      <a:pt x="77" y="44"/>
                      <a:pt x="78" y="35"/>
                    </a:cubicBezTo>
                    <a:cubicBezTo>
                      <a:pt x="78" y="34"/>
                      <a:pt x="78" y="34"/>
                      <a:pt x="78" y="34"/>
                    </a:cubicBezTo>
                    <a:cubicBezTo>
                      <a:pt x="78" y="33"/>
                      <a:pt x="78" y="33"/>
                      <a:pt x="78" y="33"/>
                    </a:cubicBezTo>
                    <a:cubicBezTo>
                      <a:pt x="77" y="19"/>
                      <a:pt x="68" y="6"/>
                      <a:pt x="55" y="0"/>
                    </a:cubicBez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2" name="Freeform 29"/>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3" name="Freeform 30"/>
              <p:cNvSpPr>
                <a:spLocks/>
              </p:cNvSpPr>
              <p:nvPr/>
            </p:nvSpPr>
            <p:spPr bwMode="auto">
              <a:xfrm>
                <a:off x="4416425" y="2457450"/>
                <a:ext cx="30163" cy="30163"/>
              </a:xfrm>
              <a:custGeom>
                <a:avLst/>
                <a:gdLst>
                  <a:gd name="T0" fmla="*/ 10 w 19"/>
                  <a:gd name="T1" fmla="*/ 0 h 19"/>
                  <a:gd name="T2" fmla="*/ 0 w 19"/>
                  <a:gd name="T3" fmla="*/ 10 h 19"/>
                  <a:gd name="T4" fmla="*/ 10 w 19"/>
                  <a:gd name="T5" fmla="*/ 19 h 19"/>
                  <a:gd name="T6" fmla="*/ 19 w 19"/>
                  <a:gd name="T7" fmla="*/ 10 h 19"/>
                  <a:gd name="T8" fmla="*/ 10 w 19"/>
                  <a:gd name="T9" fmla="*/ 0 h 19"/>
                </a:gdLst>
                <a:ahLst/>
                <a:cxnLst>
                  <a:cxn ang="0">
                    <a:pos x="T0" y="T1"/>
                  </a:cxn>
                  <a:cxn ang="0">
                    <a:pos x="T2" y="T3"/>
                  </a:cxn>
                  <a:cxn ang="0">
                    <a:pos x="T4" y="T5"/>
                  </a:cxn>
                  <a:cxn ang="0">
                    <a:pos x="T6" y="T7"/>
                  </a:cxn>
                  <a:cxn ang="0">
                    <a:pos x="T8" y="T9"/>
                  </a:cxn>
                </a:cxnLst>
                <a:rect l="0" t="0" r="r" b="b"/>
                <a:pathLst>
                  <a:path w="19" h="19">
                    <a:moveTo>
                      <a:pt x="10" y="0"/>
                    </a:moveTo>
                    <a:lnTo>
                      <a:pt x="0" y="10"/>
                    </a:lnTo>
                    <a:lnTo>
                      <a:pt x="10" y="19"/>
                    </a:lnTo>
                    <a:lnTo>
                      <a:pt x="19" y="10"/>
                    </a:lnTo>
                    <a:lnTo>
                      <a:pt x="10"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4" name="Freeform 31"/>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5" name="Freeform 32"/>
              <p:cNvSpPr>
                <a:spLocks/>
              </p:cNvSpPr>
              <p:nvPr/>
            </p:nvSpPr>
            <p:spPr bwMode="auto">
              <a:xfrm>
                <a:off x="4408488" y="2487613"/>
                <a:ext cx="46038" cy="109538"/>
              </a:xfrm>
              <a:custGeom>
                <a:avLst/>
                <a:gdLst>
                  <a:gd name="T0" fmla="*/ 15 w 29"/>
                  <a:gd name="T1" fmla="*/ 0 h 69"/>
                  <a:gd name="T2" fmla="*/ 7 w 29"/>
                  <a:gd name="T3" fmla="*/ 5 h 69"/>
                  <a:gd name="T4" fmla="*/ 0 w 29"/>
                  <a:gd name="T5" fmla="*/ 36 h 69"/>
                  <a:gd name="T6" fmla="*/ 15 w 29"/>
                  <a:gd name="T7" fmla="*/ 69 h 69"/>
                  <a:gd name="T8" fmla="*/ 29 w 29"/>
                  <a:gd name="T9" fmla="*/ 36 h 69"/>
                  <a:gd name="T10" fmla="*/ 22 w 29"/>
                  <a:gd name="T11" fmla="*/ 5 h 69"/>
                  <a:gd name="T12" fmla="*/ 15 w 29"/>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29" h="69">
                    <a:moveTo>
                      <a:pt x="15" y="0"/>
                    </a:moveTo>
                    <a:lnTo>
                      <a:pt x="7" y="5"/>
                    </a:lnTo>
                    <a:lnTo>
                      <a:pt x="0" y="36"/>
                    </a:lnTo>
                    <a:lnTo>
                      <a:pt x="15" y="69"/>
                    </a:lnTo>
                    <a:lnTo>
                      <a:pt x="29" y="36"/>
                    </a:lnTo>
                    <a:lnTo>
                      <a:pt x="22" y="5"/>
                    </a:lnTo>
                    <a:lnTo>
                      <a:pt x="15"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6" name="Oval 33"/>
              <p:cNvSpPr>
                <a:spLocks noChangeArrowheads="1"/>
              </p:cNvSpPr>
              <p:nvPr/>
            </p:nvSpPr>
            <p:spPr bwMode="auto">
              <a:xfrm>
                <a:off x="4205288" y="2333625"/>
                <a:ext cx="115888" cy="120650"/>
              </a:xfrm>
              <a:prstGeom prst="ellipse">
                <a:avLst/>
              </a:pr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7" name="Freeform 34"/>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8" name="Freeform 35"/>
              <p:cNvSpPr>
                <a:spLocks/>
              </p:cNvSpPr>
              <p:nvPr/>
            </p:nvSpPr>
            <p:spPr bwMode="auto">
              <a:xfrm>
                <a:off x="4254500" y="2454275"/>
                <a:ext cx="17463" cy="22225"/>
              </a:xfrm>
              <a:custGeom>
                <a:avLst/>
                <a:gdLst>
                  <a:gd name="T0" fmla="*/ 4 w 11"/>
                  <a:gd name="T1" fmla="*/ 0 h 14"/>
                  <a:gd name="T2" fmla="*/ 0 w 11"/>
                  <a:gd name="T3" fmla="*/ 7 h 14"/>
                  <a:gd name="T4" fmla="*/ 4 w 11"/>
                  <a:gd name="T5" fmla="*/ 14 h 14"/>
                  <a:gd name="T6" fmla="*/ 11 w 11"/>
                  <a:gd name="T7" fmla="*/ 7 h 14"/>
                  <a:gd name="T8" fmla="*/ 4 w 11"/>
                  <a:gd name="T9" fmla="*/ 0 h 14"/>
                </a:gdLst>
                <a:ahLst/>
                <a:cxnLst>
                  <a:cxn ang="0">
                    <a:pos x="T0" y="T1"/>
                  </a:cxn>
                  <a:cxn ang="0">
                    <a:pos x="T2" y="T3"/>
                  </a:cxn>
                  <a:cxn ang="0">
                    <a:pos x="T4" y="T5"/>
                  </a:cxn>
                  <a:cxn ang="0">
                    <a:pos x="T6" y="T7"/>
                  </a:cxn>
                  <a:cxn ang="0">
                    <a:pos x="T8" y="T9"/>
                  </a:cxn>
                </a:cxnLst>
                <a:rect l="0" t="0" r="r" b="b"/>
                <a:pathLst>
                  <a:path w="11" h="14">
                    <a:moveTo>
                      <a:pt x="4" y="0"/>
                    </a:moveTo>
                    <a:lnTo>
                      <a:pt x="0" y="7"/>
                    </a:lnTo>
                    <a:lnTo>
                      <a:pt x="4" y="14"/>
                    </a:lnTo>
                    <a:lnTo>
                      <a:pt x="11" y="7"/>
                    </a:lnTo>
                    <a:lnTo>
                      <a:pt x="4"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69" name="Freeform 36"/>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0" name="Freeform 37"/>
              <p:cNvSpPr>
                <a:spLocks/>
              </p:cNvSpPr>
              <p:nvPr/>
            </p:nvSpPr>
            <p:spPr bwMode="auto">
              <a:xfrm>
                <a:off x="4246563" y="2476500"/>
                <a:ext cx="33338" cy="79375"/>
              </a:xfrm>
              <a:custGeom>
                <a:avLst/>
                <a:gdLst>
                  <a:gd name="T0" fmla="*/ 9 w 21"/>
                  <a:gd name="T1" fmla="*/ 0 h 50"/>
                  <a:gd name="T2" fmla="*/ 9 w 21"/>
                  <a:gd name="T3" fmla="*/ 0 h 50"/>
                  <a:gd name="T4" fmla="*/ 5 w 21"/>
                  <a:gd name="T5" fmla="*/ 5 h 50"/>
                  <a:gd name="T6" fmla="*/ 0 w 21"/>
                  <a:gd name="T7" fmla="*/ 26 h 50"/>
                  <a:gd name="T8" fmla="*/ 9 w 21"/>
                  <a:gd name="T9" fmla="*/ 50 h 50"/>
                  <a:gd name="T10" fmla="*/ 21 w 21"/>
                  <a:gd name="T11" fmla="*/ 26 h 50"/>
                  <a:gd name="T12" fmla="*/ 14 w 21"/>
                  <a:gd name="T13" fmla="*/ 5 h 50"/>
                  <a:gd name="T14" fmla="*/ 9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9" y="0"/>
                    </a:moveTo>
                    <a:lnTo>
                      <a:pt x="9" y="0"/>
                    </a:lnTo>
                    <a:lnTo>
                      <a:pt x="5" y="5"/>
                    </a:lnTo>
                    <a:lnTo>
                      <a:pt x="0" y="26"/>
                    </a:lnTo>
                    <a:lnTo>
                      <a:pt x="9" y="50"/>
                    </a:lnTo>
                    <a:lnTo>
                      <a:pt x="21" y="26"/>
                    </a:lnTo>
                    <a:lnTo>
                      <a:pt x="14" y="5"/>
                    </a:lnTo>
                    <a:lnTo>
                      <a:pt x="9"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1" name="Oval 38"/>
              <p:cNvSpPr>
                <a:spLocks noChangeArrowheads="1"/>
              </p:cNvSpPr>
              <p:nvPr/>
            </p:nvSpPr>
            <p:spPr bwMode="auto">
              <a:xfrm>
                <a:off x="4541838" y="2333625"/>
                <a:ext cx="117475" cy="120650"/>
              </a:xfrm>
              <a:prstGeom prst="ellipse">
                <a:avLst/>
              </a:pr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2" name="Freeform 39"/>
              <p:cNvSpPr>
                <a:spLocks/>
              </p:cNvSpPr>
              <p:nvPr/>
            </p:nvSpPr>
            <p:spPr bwMode="auto">
              <a:xfrm>
                <a:off x="4530725" y="2457450"/>
                <a:ext cx="177800" cy="150813"/>
              </a:xfrm>
              <a:custGeom>
                <a:avLst/>
                <a:gdLst>
                  <a:gd name="T0" fmla="*/ 30 w 47"/>
                  <a:gd name="T1" fmla="*/ 0 h 40"/>
                  <a:gd name="T2" fmla="*/ 19 w 47"/>
                  <a:gd name="T3" fmla="*/ 33 h 40"/>
                  <a:gd name="T4" fmla="*/ 7 w 47"/>
                  <a:gd name="T5" fmla="*/ 0 h 40"/>
                  <a:gd name="T6" fmla="*/ 0 w 47"/>
                  <a:gd name="T7" fmla="*/ 5 h 40"/>
                  <a:gd name="T8" fmla="*/ 15 w 47"/>
                  <a:gd name="T9" fmla="*/ 34 h 40"/>
                  <a:gd name="T10" fmla="*/ 15 w 47"/>
                  <a:gd name="T11" fmla="*/ 35 h 40"/>
                  <a:gd name="T12" fmla="*/ 15 w 47"/>
                  <a:gd name="T13" fmla="*/ 36 h 40"/>
                  <a:gd name="T14" fmla="*/ 15 w 47"/>
                  <a:gd name="T15" fmla="*/ 36 h 40"/>
                  <a:gd name="T16" fmla="*/ 14 w 47"/>
                  <a:gd name="T17" fmla="*/ 40 h 40"/>
                  <a:gd name="T18" fmla="*/ 19 w 47"/>
                  <a:gd name="T19" fmla="*/ 40 h 40"/>
                  <a:gd name="T20" fmla="*/ 47 w 47"/>
                  <a:gd name="T21" fmla="*/ 25 h 40"/>
                  <a:gd name="T22" fmla="*/ 47 w 47"/>
                  <a:gd name="T23" fmla="*/ 25 h 40"/>
                  <a:gd name="T24" fmla="*/ 47 w 47"/>
                  <a:gd name="T25" fmla="*/ 25 h 40"/>
                  <a:gd name="T26" fmla="*/ 30 w 47"/>
                  <a:gd name="T2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0">
                    <a:moveTo>
                      <a:pt x="30" y="0"/>
                    </a:moveTo>
                    <a:cubicBezTo>
                      <a:pt x="19" y="33"/>
                      <a:pt x="19" y="33"/>
                      <a:pt x="19" y="33"/>
                    </a:cubicBezTo>
                    <a:cubicBezTo>
                      <a:pt x="7" y="0"/>
                      <a:pt x="7" y="0"/>
                      <a:pt x="7" y="0"/>
                    </a:cubicBezTo>
                    <a:cubicBezTo>
                      <a:pt x="4" y="1"/>
                      <a:pt x="2" y="3"/>
                      <a:pt x="0" y="5"/>
                    </a:cubicBezTo>
                    <a:cubicBezTo>
                      <a:pt x="8" y="12"/>
                      <a:pt x="14" y="23"/>
                      <a:pt x="15" y="34"/>
                    </a:cubicBezTo>
                    <a:cubicBezTo>
                      <a:pt x="15" y="35"/>
                      <a:pt x="15" y="35"/>
                      <a:pt x="15" y="35"/>
                    </a:cubicBezTo>
                    <a:cubicBezTo>
                      <a:pt x="15" y="36"/>
                      <a:pt x="15" y="36"/>
                      <a:pt x="15" y="36"/>
                    </a:cubicBezTo>
                    <a:cubicBezTo>
                      <a:pt x="15" y="36"/>
                      <a:pt x="15" y="36"/>
                      <a:pt x="15" y="36"/>
                    </a:cubicBezTo>
                    <a:cubicBezTo>
                      <a:pt x="15" y="37"/>
                      <a:pt x="14" y="38"/>
                      <a:pt x="14" y="40"/>
                    </a:cubicBezTo>
                    <a:cubicBezTo>
                      <a:pt x="15" y="40"/>
                      <a:pt x="17" y="40"/>
                      <a:pt x="19" y="40"/>
                    </a:cubicBezTo>
                    <a:cubicBezTo>
                      <a:pt x="34" y="40"/>
                      <a:pt x="46" y="32"/>
                      <a:pt x="47" y="25"/>
                    </a:cubicBezTo>
                    <a:cubicBezTo>
                      <a:pt x="47" y="25"/>
                      <a:pt x="47" y="25"/>
                      <a:pt x="47" y="25"/>
                    </a:cubicBezTo>
                    <a:cubicBezTo>
                      <a:pt x="47" y="25"/>
                      <a:pt x="47" y="25"/>
                      <a:pt x="47" y="25"/>
                    </a:cubicBezTo>
                    <a:cubicBezTo>
                      <a:pt x="46" y="14"/>
                      <a:pt x="40" y="5"/>
                      <a:pt x="30" y="0"/>
                    </a:cubicBez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3" name="Freeform 40"/>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4" name="Freeform 41"/>
              <p:cNvSpPr>
                <a:spLocks/>
              </p:cNvSpPr>
              <p:nvPr/>
            </p:nvSpPr>
            <p:spPr bwMode="auto">
              <a:xfrm>
                <a:off x="4591050" y="2454275"/>
                <a:ext cx="19050" cy="22225"/>
              </a:xfrm>
              <a:custGeom>
                <a:avLst/>
                <a:gdLst>
                  <a:gd name="T0" fmla="*/ 7 w 12"/>
                  <a:gd name="T1" fmla="*/ 0 h 14"/>
                  <a:gd name="T2" fmla="*/ 0 w 12"/>
                  <a:gd name="T3" fmla="*/ 7 h 14"/>
                  <a:gd name="T4" fmla="*/ 7 w 12"/>
                  <a:gd name="T5" fmla="*/ 14 h 14"/>
                  <a:gd name="T6" fmla="*/ 12 w 12"/>
                  <a:gd name="T7" fmla="*/ 7 h 14"/>
                  <a:gd name="T8" fmla="*/ 7 w 12"/>
                  <a:gd name="T9" fmla="*/ 0 h 14"/>
                </a:gdLst>
                <a:ahLst/>
                <a:cxnLst>
                  <a:cxn ang="0">
                    <a:pos x="T0" y="T1"/>
                  </a:cxn>
                  <a:cxn ang="0">
                    <a:pos x="T2" y="T3"/>
                  </a:cxn>
                  <a:cxn ang="0">
                    <a:pos x="T4" y="T5"/>
                  </a:cxn>
                  <a:cxn ang="0">
                    <a:pos x="T6" y="T7"/>
                  </a:cxn>
                  <a:cxn ang="0">
                    <a:pos x="T8" y="T9"/>
                  </a:cxn>
                </a:cxnLst>
                <a:rect l="0" t="0" r="r" b="b"/>
                <a:pathLst>
                  <a:path w="12" h="14">
                    <a:moveTo>
                      <a:pt x="7" y="0"/>
                    </a:moveTo>
                    <a:lnTo>
                      <a:pt x="0" y="7"/>
                    </a:lnTo>
                    <a:lnTo>
                      <a:pt x="7" y="14"/>
                    </a:lnTo>
                    <a:lnTo>
                      <a:pt x="12" y="7"/>
                    </a:lnTo>
                    <a:lnTo>
                      <a:pt x="7"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5" name="Freeform 42"/>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6" name="Freeform 43"/>
              <p:cNvSpPr>
                <a:spLocks/>
              </p:cNvSpPr>
              <p:nvPr/>
            </p:nvSpPr>
            <p:spPr bwMode="auto">
              <a:xfrm>
                <a:off x="4583113" y="2476500"/>
                <a:ext cx="33338" cy="79375"/>
              </a:xfrm>
              <a:custGeom>
                <a:avLst/>
                <a:gdLst>
                  <a:gd name="T0" fmla="*/ 12 w 21"/>
                  <a:gd name="T1" fmla="*/ 0 h 50"/>
                  <a:gd name="T2" fmla="*/ 12 w 21"/>
                  <a:gd name="T3" fmla="*/ 0 h 50"/>
                  <a:gd name="T4" fmla="*/ 7 w 21"/>
                  <a:gd name="T5" fmla="*/ 5 h 50"/>
                  <a:gd name="T6" fmla="*/ 0 w 21"/>
                  <a:gd name="T7" fmla="*/ 26 h 50"/>
                  <a:gd name="T8" fmla="*/ 12 w 21"/>
                  <a:gd name="T9" fmla="*/ 50 h 50"/>
                  <a:gd name="T10" fmla="*/ 21 w 21"/>
                  <a:gd name="T11" fmla="*/ 26 h 50"/>
                  <a:gd name="T12" fmla="*/ 17 w 21"/>
                  <a:gd name="T13" fmla="*/ 5 h 50"/>
                  <a:gd name="T14" fmla="*/ 12 w 2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0">
                    <a:moveTo>
                      <a:pt x="12" y="0"/>
                    </a:moveTo>
                    <a:lnTo>
                      <a:pt x="12" y="0"/>
                    </a:lnTo>
                    <a:lnTo>
                      <a:pt x="7" y="5"/>
                    </a:lnTo>
                    <a:lnTo>
                      <a:pt x="0" y="26"/>
                    </a:lnTo>
                    <a:lnTo>
                      <a:pt x="12" y="50"/>
                    </a:lnTo>
                    <a:lnTo>
                      <a:pt x="21" y="26"/>
                    </a:lnTo>
                    <a:lnTo>
                      <a:pt x="17" y="5"/>
                    </a:lnTo>
                    <a:lnTo>
                      <a:pt x="12" y="0"/>
                    </a:ln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77" name="Freeform 44"/>
              <p:cNvSpPr>
                <a:spLocks/>
              </p:cNvSpPr>
              <p:nvPr/>
            </p:nvSpPr>
            <p:spPr bwMode="auto">
              <a:xfrm>
                <a:off x="4156075" y="2457450"/>
                <a:ext cx="177800" cy="150813"/>
              </a:xfrm>
              <a:custGeom>
                <a:avLst/>
                <a:gdLst>
                  <a:gd name="T0" fmla="*/ 40 w 47"/>
                  <a:gd name="T1" fmla="*/ 0 h 40"/>
                  <a:gd name="T2" fmla="*/ 28 w 47"/>
                  <a:gd name="T3" fmla="*/ 33 h 40"/>
                  <a:gd name="T4" fmla="*/ 17 w 47"/>
                  <a:gd name="T5" fmla="*/ 0 h 40"/>
                  <a:gd name="T6" fmla="*/ 0 w 47"/>
                  <a:gd name="T7" fmla="*/ 25 h 40"/>
                  <a:gd name="T8" fmla="*/ 0 w 47"/>
                  <a:gd name="T9" fmla="*/ 25 h 40"/>
                  <a:gd name="T10" fmla="*/ 0 w 47"/>
                  <a:gd name="T11" fmla="*/ 25 h 40"/>
                  <a:gd name="T12" fmla="*/ 28 w 47"/>
                  <a:gd name="T13" fmla="*/ 40 h 40"/>
                  <a:gd name="T14" fmla="*/ 33 w 47"/>
                  <a:gd name="T15" fmla="*/ 40 h 40"/>
                  <a:gd name="T16" fmla="*/ 32 w 47"/>
                  <a:gd name="T17" fmla="*/ 36 h 40"/>
                  <a:gd name="T18" fmla="*/ 32 w 47"/>
                  <a:gd name="T19" fmla="*/ 36 h 40"/>
                  <a:gd name="T20" fmla="*/ 32 w 47"/>
                  <a:gd name="T21" fmla="*/ 35 h 40"/>
                  <a:gd name="T22" fmla="*/ 32 w 47"/>
                  <a:gd name="T23" fmla="*/ 34 h 40"/>
                  <a:gd name="T24" fmla="*/ 39 w 47"/>
                  <a:gd name="T25" fmla="*/ 13 h 40"/>
                  <a:gd name="T26" fmla="*/ 47 w 47"/>
                  <a:gd name="T27" fmla="*/ 5 h 40"/>
                  <a:gd name="T28" fmla="*/ 40 w 47"/>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40" y="0"/>
                    </a:moveTo>
                    <a:cubicBezTo>
                      <a:pt x="28" y="33"/>
                      <a:pt x="28" y="33"/>
                      <a:pt x="28" y="33"/>
                    </a:cubicBezTo>
                    <a:cubicBezTo>
                      <a:pt x="17" y="0"/>
                      <a:pt x="17" y="0"/>
                      <a:pt x="17" y="0"/>
                    </a:cubicBezTo>
                    <a:cubicBezTo>
                      <a:pt x="7" y="5"/>
                      <a:pt x="1" y="14"/>
                      <a:pt x="0" y="25"/>
                    </a:cubicBezTo>
                    <a:cubicBezTo>
                      <a:pt x="0" y="25"/>
                      <a:pt x="0" y="25"/>
                      <a:pt x="0" y="25"/>
                    </a:cubicBezTo>
                    <a:cubicBezTo>
                      <a:pt x="0" y="25"/>
                      <a:pt x="0" y="25"/>
                      <a:pt x="0" y="25"/>
                    </a:cubicBezTo>
                    <a:cubicBezTo>
                      <a:pt x="0" y="32"/>
                      <a:pt x="13" y="40"/>
                      <a:pt x="28" y="40"/>
                    </a:cubicBezTo>
                    <a:cubicBezTo>
                      <a:pt x="30" y="40"/>
                      <a:pt x="32" y="40"/>
                      <a:pt x="33" y="40"/>
                    </a:cubicBezTo>
                    <a:cubicBezTo>
                      <a:pt x="33" y="38"/>
                      <a:pt x="32" y="37"/>
                      <a:pt x="32" y="36"/>
                    </a:cubicBezTo>
                    <a:cubicBezTo>
                      <a:pt x="32" y="36"/>
                      <a:pt x="32" y="36"/>
                      <a:pt x="32" y="36"/>
                    </a:cubicBezTo>
                    <a:cubicBezTo>
                      <a:pt x="32" y="35"/>
                      <a:pt x="32" y="35"/>
                      <a:pt x="32" y="35"/>
                    </a:cubicBezTo>
                    <a:cubicBezTo>
                      <a:pt x="32" y="35"/>
                      <a:pt x="32" y="35"/>
                      <a:pt x="32" y="34"/>
                    </a:cubicBezTo>
                    <a:cubicBezTo>
                      <a:pt x="33" y="27"/>
                      <a:pt x="35" y="20"/>
                      <a:pt x="39" y="13"/>
                    </a:cubicBezTo>
                    <a:cubicBezTo>
                      <a:pt x="42" y="10"/>
                      <a:pt x="44" y="7"/>
                      <a:pt x="47" y="5"/>
                    </a:cubicBezTo>
                    <a:cubicBezTo>
                      <a:pt x="45" y="3"/>
                      <a:pt x="43" y="1"/>
                      <a:pt x="40" y="0"/>
                    </a:cubicBezTo>
                  </a:path>
                </a:pathLst>
              </a:custGeom>
              <a:solidFill>
                <a:srgbClr val="A4C3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grpSp>
      </p:grpSp>
      <p:grpSp>
        <p:nvGrpSpPr>
          <p:cNvPr id="80" name="组合 79"/>
          <p:cNvGrpSpPr/>
          <p:nvPr/>
        </p:nvGrpSpPr>
        <p:grpSpPr>
          <a:xfrm>
            <a:off x="4822508" y="5216169"/>
            <a:ext cx="791948" cy="791948"/>
            <a:chOff x="5276799" y="5817699"/>
            <a:chExt cx="877102" cy="877102"/>
          </a:xfrm>
        </p:grpSpPr>
        <p:grpSp>
          <p:nvGrpSpPr>
            <p:cNvPr id="81" name="组合 80"/>
            <p:cNvGrpSpPr/>
            <p:nvPr/>
          </p:nvGrpSpPr>
          <p:grpSpPr>
            <a:xfrm>
              <a:off x="5276799" y="5817699"/>
              <a:ext cx="877102" cy="877102"/>
              <a:chOff x="304800" y="673100"/>
              <a:chExt cx="4000500" cy="4000500"/>
            </a:xfrm>
            <a:effectLst>
              <a:outerShdw blurRad="444500" dist="254000" dir="8100000" algn="tr" rotWithShape="0">
                <a:prstClr val="black">
                  <a:alpha val="50000"/>
                </a:prstClr>
              </a:outerShdw>
            </a:effectLst>
          </p:grpSpPr>
          <p:sp>
            <p:nvSpPr>
              <p:cNvPr id="93" name="同心圆 92"/>
              <p:cNvSpPr/>
              <p:nvPr/>
            </p:nvSpPr>
            <p:spPr>
              <a:xfrm>
                <a:off x="304800" y="673100"/>
                <a:ext cx="4000500" cy="4000500"/>
              </a:xfrm>
              <a:prstGeom prst="donut">
                <a:avLst>
                  <a:gd name="adj" fmla="val 4879"/>
                </a:avLst>
              </a:prstGeom>
              <a:gradFill>
                <a:gsLst>
                  <a:gs pos="0">
                    <a:srgbClr val="FFFFFF"/>
                  </a:gs>
                  <a:gs pos="55000">
                    <a:srgbClr val="FFFFFF">
                      <a:lumMod val="95000"/>
                    </a:srgbClr>
                  </a:gs>
                  <a:gs pos="100000">
                    <a:srgbClr val="FFFFFF">
                      <a:lumMod val="65000"/>
                    </a:srgbClr>
                  </a:gs>
                </a:gsLst>
                <a:lin ang="81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5F5F5F"/>
                  </a:solidFill>
                  <a:effectLst/>
                  <a:uLnTx/>
                  <a:uFillTx/>
                  <a:latin typeface="Calibri"/>
                  <a:ea typeface="幼圆"/>
                  <a:cs typeface="+mn-cs"/>
                </a:endParaRPr>
              </a:p>
            </p:txBody>
          </p:sp>
          <p:sp>
            <p:nvSpPr>
              <p:cNvPr id="94" name="椭圆 93"/>
              <p:cNvSpPr/>
              <p:nvPr/>
            </p:nvSpPr>
            <p:spPr>
              <a:xfrm>
                <a:off x="523939" y="892239"/>
                <a:ext cx="3562222" cy="3562222"/>
              </a:xfrm>
              <a:prstGeom prst="ellipse">
                <a:avLst/>
              </a:prstGeom>
              <a:gradFill>
                <a:gsLst>
                  <a:gs pos="0">
                    <a:srgbClr val="FFFFFF"/>
                  </a:gs>
                  <a:gs pos="51000">
                    <a:srgbClr val="FFFFFF">
                      <a:lumMod val="95000"/>
                    </a:srgbClr>
                  </a:gs>
                  <a:gs pos="100000">
                    <a:srgbClr val="FFFFFF">
                      <a:lumMod val="75000"/>
                    </a:srgbClr>
                  </a:gs>
                </a:gsLst>
                <a:lin ang="18900000" scaled="0"/>
              </a:gradFill>
              <a:ln w="12700" cap="flat" cmpd="sng" algn="ctr">
                <a:noFill/>
                <a:prstDash val="solid"/>
                <a:miter lim="800000"/>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dirty="0" smtClean="0">
                  <a:ln>
                    <a:noFill/>
                  </a:ln>
                  <a:solidFill>
                    <a:srgbClr val="FFFFFF"/>
                  </a:solidFill>
                  <a:effectLst/>
                  <a:uLnTx/>
                  <a:uFillTx/>
                  <a:latin typeface="Calibri"/>
                  <a:ea typeface="幼圆"/>
                  <a:cs typeface="+mn-cs"/>
                </a:endParaRPr>
              </a:p>
            </p:txBody>
          </p:sp>
        </p:grpSp>
        <p:grpSp>
          <p:nvGrpSpPr>
            <p:cNvPr id="82" name="组合 81"/>
            <p:cNvGrpSpPr/>
            <p:nvPr/>
          </p:nvGrpSpPr>
          <p:grpSpPr>
            <a:xfrm>
              <a:off x="5491718" y="5999083"/>
              <a:ext cx="447265" cy="447265"/>
              <a:chOff x="4219575" y="4668838"/>
              <a:chExt cx="442913" cy="442913"/>
            </a:xfrm>
            <a:solidFill>
              <a:srgbClr val="0070C0"/>
            </a:solidFill>
          </p:grpSpPr>
          <p:sp>
            <p:nvSpPr>
              <p:cNvPr id="83" name="Freeform 5"/>
              <p:cNvSpPr>
                <a:spLocks/>
              </p:cNvSpPr>
              <p:nvPr/>
            </p:nvSpPr>
            <p:spPr bwMode="auto">
              <a:xfrm>
                <a:off x="4222750" y="4668838"/>
                <a:ext cx="368300" cy="255588"/>
              </a:xfrm>
              <a:custGeom>
                <a:avLst/>
                <a:gdLst>
                  <a:gd name="T0" fmla="*/ 95 w 97"/>
                  <a:gd name="T1" fmla="*/ 0 h 68"/>
                  <a:gd name="T2" fmla="*/ 68 w 97"/>
                  <a:gd name="T3" fmla="*/ 10 h 68"/>
                  <a:gd name="T4" fmla="*/ 79 w 97"/>
                  <a:gd name="T5" fmla="*/ 16 h 68"/>
                  <a:gd name="T6" fmla="*/ 33 w 97"/>
                  <a:gd name="T7" fmla="*/ 50 h 68"/>
                  <a:gd name="T8" fmla="*/ 5 w 97"/>
                  <a:gd name="T9" fmla="*/ 55 h 68"/>
                  <a:gd name="T10" fmla="*/ 0 w 97"/>
                  <a:gd name="T11" fmla="*/ 55 h 68"/>
                  <a:gd name="T12" fmla="*/ 0 w 97"/>
                  <a:gd name="T13" fmla="*/ 61 h 68"/>
                  <a:gd name="T14" fmla="*/ 0 w 97"/>
                  <a:gd name="T15" fmla="*/ 68 h 68"/>
                  <a:gd name="T16" fmla="*/ 5 w 97"/>
                  <a:gd name="T17" fmla="*/ 68 h 68"/>
                  <a:gd name="T18" fmla="*/ 36 w 97"/>
                  <a:gd name="T19" fmla="*/ 62 h 68"/>
                  <a:gd name="T20" fmla="*/ 68 w 97"/>
                  <a:gd name="T21" fmla="*/ 45 h 68"/>
                  <a:gd name="T22" fmla="*/ 90 w 97"/>
                  <a:gd name="T23" fmla="*/ 22 h 68"/>
                  <a:gd name="T24" fmla="*/ 97 w 97"/>
                  <a:gd name="T25" fmla="*/ 27 h 68"/>
                  <a:gd name="T26" fmla="*/ 95 w 97"/>
                  <a:gd name="T2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68">
                    <a:moveTo>
                      <a:pt x="95" y="0"/>
                    </a:moveTo>
                    <a:cubicBezTo>
                      <a:pt x="68" y="10"/>
                      <a:pt x="68" y="10"/>
                      <a:pt x="68" y="10"/>
                    </a:cubicBezTo>
                    <a:cubicBezTo>
                      <a:pt x="79" y="16"/>
                      <a:pt x="79" y="16"/>
                      <a:pt x="79" y="16"/>
                    </a:cubicBezTo>
                    <a:cubicBezTo>
                      <a:pt x="68" y="32"/>
                      <a:pt x="52" y="44"/>
                      <a:pt x="33" y="50"/>
                    </a:cubicBezTo>
                    <a:cubicBezTo>
                      <a:pt x="21" y="55"/>
                      <a:pt x="10" y="55"/>
                      <a:pt x="5" y="55"/>
                    </a:cubicBezTo>
                    <a:cubicBezTo>
                      <a:pt x="2" y="55"/>
                      <a:pt x="0" y="55"/>
                      <a:pt x="0" y="55"/>
                    </a:cubicBezTo>
                    <a:cubicBezTo>
                      <a:pt x="0" y="61"/>
                      <a:pt x="0" y="61"/>
                      <a:pt x="0" y="61"/>
                    </a:cubicBezTo>
                    <a:cubicBezTo>
                      <a:pt x="0" y="68"/>
                      <a:pt x="0" y="68"/>
                      <a:pt x="0" y="68"/>
                    </a:cubicBezTo>
                    <a:cubicBezTo>
                      <a:pt x="1" y="68"/>
                      <a:pt x="2" y="68"/>
                      <a:pt x="5" y="68"/>
                    </a:cubicBezTo>
                    <a:cubicBezTo>
                      <a:pt x="11" y="68"/>
                      <a:pt x="23" y="67"/>
                      <a:pt x="36" y="62"/>
                    </a:cubicBezTo>
                    <a:cubicBezTo>
                      <a:pt x="48" y="58"/>
                      <a:pt x="59" y="53"/>
                      <a:pt x="68" y="45"/>
                    </a:cubicBezTo>
                    <a:cubicBezTo>
                      <a:pt x="76" y="39"/>
                      <a:pt x="83" y="31"/>
                      <a:pt x="90" y="22"/>
                    </a:cubicBezTo>
                    <a:cubicBezTo>
                      <a:pt x="97" y="27"/>
                      <a:pt x="97" y="27"/>
                      <a:pt x="97" y="27"/>
                    </a:cubicBezTo>
                    <a:cubicBezTo>
                      <a:pt x="95" y="0"/>
                      <a:pt x="95" y="0"/>
                      <a:pt x="95" y="0"/>
                    </a:cubicBezTo>
                  </a:path>
                </a:pathLst>
              </a:custGeom>
              <a:solidFill>
                <a:srgbClr val="0CB6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4" name="Rectangle 6"/>
              <p:cNvSpPr>
                <a:spLocks noChangeArrowheads="1"/>
              </p:cNvSpPr>
              <p:nvPr/>
            </p:nvSpPr>
            <p:spPr bwMode="auto">
              <a:xfrm>
                <a:off x="4219575" y="4962525"/>
                <a:ext cx="87313" cy="93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5" name="Rectangle 7"/>
              <p:cNvSpPr>
                <a:spLocks noChangeArrowheads="1"/>
              </p:cNvSpPr>
              <p:nvPr/>
            </p:nvSpPr>
            <p:spPr bwMode="auto">
              <a:xfrm>
                <a:off x="4219575" y="4962525"/>
                <a:ext cx="87313" cy="93663"/>
              </a:xfrm>
              <a:prstGeom prst="rect">
                <a:avLst/>
              </a:prstGeom>
              <a:solidFill>
                <a:srgbClr val="0C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6" name="Rectangle 8"/>
              <p:cNvSpPr>
                <a:spLocks noChangeArrowheads="1"/>
              </p:cNvSpPr>
              <p:nvPr/>
            </p:nvSpPr>
            <p:spPr bwMode="auto">
              <a:xfrm>
                <a:off x="4321175" y="4932363"/>
                <a:ext cx="84138"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7" name="Rectangle 9"/>
              <p:cNvSpPr>
                <a:spLocks noChangeArrowheads="1"/>
              </p:cNvSpPr>
              <p:nvPr/>
            </p:nvSpPr>
            <p:spPr bwMode="auto">
              <a:xfrm>
                <a:off x="4321175" y="4932363"/>
                <a:ext cx="84138" cy="123825"/>
              </a:xfrm>
              <a:prstGeom prst="rect">
                <a:avLst/>
              </a:prstGeom>
              <a:solidFill>
                <a:srgbClr val="0C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8" name="Rectangle 10"/>
              <p:cNvSpPr>
                <a:spLocks noChangeArrowheads="1"/>
              </p:cNvSpPr>
              <p:nvPr/>
            </p:nvSpPr>
            <p:spPr bwMode="auto">
              <a:xfrm>
                <a:off x="4419600" y="4891088"/>
                <a:ext cx="87313" cy="165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89" name="Rectangle 11"/>
              <p:cNvSpPr>
                <a:spLocks noChangeArrowheads="1"/>
              </p:cNvSpPr>
              <p:nvPr/>
            </p:nvSpPr>
            <p:spPr bwMode="auto">
              <a:xfrm>
                <a:off x="4419600" y="4891088"/>
                <a:ext cx="87313" cy="165100"/>
              </a:xfrm>
              <a:prstGeom prst="rect">
                <a:avLst/>
              </a:prstGeom>
              <a:solidFill>
                <a:srgbClr val="0C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90" name="Rectangle 12"/>
              <p:cNvSpPr>
                <a:spLocks noChangeArrowheads="1"/>
              </p:cNvSpPr>
              <p:nvPr/>
            </p:nvSpPr>
            <p:spPr bwMode="auto">
              <a:xfrm>
                <a:off x="4522788" y="4826000"/>
                <a:ext cx="82550" cy="230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91" name="Rectangle 13"/>
              <p:cNvSpPr>
                <a:spLocks noChangeArrowheads="1"/>
              </p:cNvSpPr>
              <p:nvPr/>
            </p:nvSpPr>
            <p:spPr bwMode="auto">
              <a:xfrm>
                <a:off x="4522788" y="4826000"/>
                <a:ext cx="82550" cy="230188"/>
              </a:xfrm>
              <a:prstGeom prst="rect">
                <a:avLst/>
              </a:prstGeom>
              <a:solidFill>
                <a:srgbClr val="0CB69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sp>
            <p:nvSpPr>
              <p:cNvPr id="92" name="Freeform 14"/>
              <p:cNvSpPr>
                <a:spLocks/>
              </p:cNvSpPr>
              <p:nvPr/>
            </p:nvSpPr>
            <p:spPr bwMode="auto">
              <a:xfrm>
                <a:off x="4219575" y="4668838"/>
                <a:ext cx="442913" cy="442913"/>
              </a:xfrm>
              <a:custGeom>
                <a:avLst/>
                <a:gdLst>
                  <a:gd name="T0" fmla="*/ 112 w 117"/>
                  <a:gd name="T1" fmla="*/ 0 h 118"/>
                  <a:gd name="T2" fmla="*/ 112 w 117"/>
                  <a:gd name="T3" fmla="*/ 0 h 118"/>
                  <a:gd name="T4" fmla="*/ 112 w 117"/>
                  <a:gd name="T5" fmla="*/ 0 h 118"/>
                  <a:gd name="T6" fmla="*/ 109 w 117"/>
                  <a:gd name="T7" fmla="*/ 1 h 118"/>
                  <a:gd name="T8" fmla="*/ 107 w 117"/>
                  <a:gd name="T9" fmla="*/ 5 h 118"/>
                  <a:gd name="T10" fmla="*/ 111 w 117"/>
                  <a:gd name="T11" fmla="*/ 9 h 118"/>
                  <a:gd name="T12" fmla="*/ 111 w 117"/>
                  <a:gd name="T13" fmla="*/ 112 h 118"/>
                  <a:gd name="T14" fmla="*/ 10 w 117"/>
                  <a:gd name="T15" fmla="*/ 112 h 118"/>
                  <a:gd name="T16" fmla="*/ 5 w 117"/>
                  <a:gd name="T17" fmla="*/ 108 h 118"/>
                  <a:gd name="T18" fmla="*/ 0 w 117"/>
                  <a:gd name="T19" fmla="*/ 113 h 118"/>
                  <a:gd name="T20" fmla="*/ 0 w 117"/>
                  <a:gd name="T21" fmla="*/ 113 h 118"/>
                  <a:gd name="T22" fmla="*/ 5 w 117"/>
                  <a:gd name="T23" fmla="*/ 118 h 118"/>
                  <a:gd name="T24" fmla="*/ 10 w 117"/>
                  <a:gd name="T25" fmla="*/ 114 h 118"/>
                  <a:gd name="T26" fmla="*/ 113 w 117"/>
                  <a:gd name="T27" fmla="*/ 114 h 118"/>
                  <a:gd name="T28" fmla="*/ 113 w 117"/>
                  <a:gd name="T29" fmla="*/ 9 h 118"/>
                  <a:gd name="T30" fmla="*/ 117 w 117"/>
                  <a:gd name="T31" fmla="*/ 5 h 118"/>
                  <a:gd name="T32" fmla="*/ 112 w 117"/>
                  <a:gd name="T3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8">
                    <a:moveTo>
                      <a:pt x="112" y="0"/>
                    </a:moveTo>
                    <a:cubicBezTo>
                      <a:pt x="112" y="0"/>
                      <a:pt x="112" y="0"/>
                      <a:pt x="112" y="0"/>
                    </a:cubicBezTo>
                    <a:cubicBezTo>
                      <a:pt x="112" y="0"/>
                      <a:pt x="112" y="0"/>
                      <a:pt x="112" y="0"/>
                    </a:cubicBezTo>
                    <a:cubicBezTo>
                      <a:pt x="111" y="0"/>
                      <a:pt x="110" y="0"/>
                      <a:pt x="109" y="1"/>
                    </a:cubicBezTo>
                    <a:cubicBezTo>
                      <a:pt x="108" y="2"/>
                      <a:pt x="107" y="3"/>
                      <a:pt x="107" y="5"/>
                    </a:cubicBezTo>
                    <a:cubicBezTo>
                      <a:pt x="107" y="7"/>
                      <a:pt x="109" y="9"/>
                      <a:pt x="111" y="9"/>
                    </a:cubicBezTo>
                    <a:cubicBezTo>
                      <a:pt x="111" y="112"/>
                      <a:pt x="111" y="112"/>
                      <a:pt x="111" y="112"/>
                    </a:cubicBezTo>
                    <a:cubicBezTo>
                      <a:pt x="10" y="112"/>
                      <a:pt x="10" y="112"/>
                      <a:pt x="10" y="112"/>
                    </a:cubicBezTo>
                    <a:cubicBezTo>
                      <a:pt x="9" y="110"/>
                      <a:pt x="7" y="108"/>
                      <a:pt x="5" y="108"/>
                    </a:cubicBezTo>
                    <a:cubicBezTo>
                      <a:pt x="3" y="108"/>
                      <a:pt x="0" y="110"/>
                      <a:pt x="0" y="113"/>
                    </a:cubicBezTo>
                    <a:cubicBezTo>
                      <a:pt x="0" y="113"/>
                      <a:pt x="0" y="113"/>
                      <a:pt x="0" y="113"/>
                    </a:cubicBezTo>
                    <a:cubicBezTo>
                      <a:pt x="1" y="116"/>
                      <a:pt x="3" y="118"/>
                      <a:pt x="5" y="118"/>
                    </a:cubicBezTo>
                    <a:cubicBezTo>
                      <a:pt x="7" y="118"/>
                      <a:pt x="9" y="116"/>
                      <a:pt x="10" y="114"/>
                    </a:cubicBezTo>
                    <a:cubicBezTo>
                      <a:pt x="113" y="114"/>
                      <a:pt x="113" y="114"/>
                      <a:pt x="113" y="114"/>
                    </a:cubicBezTo>
                    <a:cubicBezTo>
                      <a:pt x="113" y="9"/>
                      <a:pt x="113" y="9"/>
                      <a:pt x="113" y="9"/>
                    </a:cubicBezTo>
                    <a:cubicBezTo>
                      <a:pt x="115" y="9"/>
                      <a:pt x="117" y="7"/>
                      <a:pt x="117" y="5"/>
                    </a:cubicBezTo>
                    <a:cubicBezTo>
                      <a:pt x="117" y="2"/>
                      <a:pt x="115" y="0"/>
                      <a:pt x="112" y="0"/>
                    </a:cubicBezTo>
                  </a:path>
                </a:pathLst>
              </a:custGeom>
              <a:solidFill>
                <a:srgbClr val="0CB6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solidFill>
                  <a:effectLst/>
                  <a:uLnTx/>
                  <a:uFillTx/>
                  <a:latin typeface="Calibri" pitchFamily="34" charset="0"/>
                  <a:ea typeface="宋体" charset="-122"/>
                </a:endParaRPr>
              </a:p>
            </p:txBody>
          </p:sp>
        </p:grpSp>
      </p:grpSp>
      <p:grpSp>
        <p:nvGrpSpPr>
          <p:cNvPr id="95" name="组合 94"/>
          <p:cNvGrpSpPr/>
          <p:nvPr/>
        </p:nvGrpSpPr>
        <p:grpSpPr>
          <a:xfrm>
            <a:off x="6102497" y="2112626"/>
            <a:ext cx="2765260" cy="853819"/>
            <a:chOff x="7127272" y="2681303"/>
            <a:chExt cx="4112228" cy="853819"/>
          </a:xfrm>
        </p:grpSpPr>
        <p:sp>
          <p:nvSpPr>
            <p:cNvPr id="96" name="矩形 95"/>
            <p:cNvSpPr/>
            <p:nvPr/>
          </p:nvSpPr>
          <p:spPr>
            <a:xfrm>
              <a:off x="7127272" y="2681303"/>
              <a:ext cx="4112228" cy="853819"/>
            </a:xfrm>
            <a:prstGeom prst="rect">
              <a:avLst/>
            </a:prstGeom>
            <a:solidFill>
              <a:srgbClr val="FFFFFF"/>
            </a:solidFill>
            <a:ln w="25400" cap="flat" cmpd="sng" algn="ctr">
              <a:gradFill flip="none" rotWithShape="1">
                <a:gsLst>
                  <a:gs pos="0">
                    <a:srgbClr val="FFFFFF">
                      <a:lumMod val="71000"/>
                    </a:srgbClr>
                  </a:gs>
                  <a:gs pos="100000">
                    <a:srgbClr val="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lumMod val="75000"/>
                  </a:srgbClr>
                </a:solidFill>
                <a:effectLst/>
                <a:uLnTx/>
                <a:uFillTx/>
                <a:latin typeface="Calibri"/>
                <a:ea typeface="幼圆"/>
                <a:cs typeface="+mn-cs"/>
              </a:endParaRPr>
            </a:p>
          </p:txBody>
        </p:sp>
        <p:sp>
          <p:nvSpPr>
            <p:cNvPr id="97" name="矩形 47"/>
            <p:cNvSpPr>
              <a:spLocks noChangeArrowheads="1"/>
            </p:cNvSpPr>
            <p:nvPr/>
          </p:nvSpPr>
          <p:spPr bwMode="auto">
            <a:xfrm>
              <a:off x="7152672" y="2795742"/>
              <a:ext cx="4086828" cy="64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fontAlgn="base">
                <a:lnSpc>
                  <a:spcPct val="130000"/>
                </a:lnSpc>
                <a:spcBef>
                  <a:spcPct val="0"/>
                </a:spcBef>
                <a:spcAft>
                  <a:spcPct val="0"/>
                </a:spcAft>
                <a:defRPr/>
              </a:pPr>
              <a:r>
                <a:rPr lang="zh-CN" altLang="en-US" sz="1500" kern="0" dirty="0" smtClean="0">
                  <a:solidFill>
                    <a:srgbClr val="5F5F5F">
                      <a:lumMod val="75000"/>
                    </a:srgbClr>
                  </a:solidFill>
                  <a:latin typeface="微软雅黑" pitchFamily="34" charset="-122"/>
                  <a:sym typeface="微软雅黑" pitchFamily="34" charset="-122"/>
                </a:rPr>
                <a:t>添加简单说明文本</a:t>
              </a:r>
              <a:r>
                <a:rPr lang="zh-CN" altLang="en-US" sz="1500" kern="0" dirty="0">
                  <a:solidFill>
                    <a:srgbClr val="5F5F5F">
                      <a:lumMod val="75000"/>
                    </a:srgbClr>
                  </a:solidFill>
                  <a:latin typeface="微软雅黑" pitchFamily="34" charset="-122"/>
                  <a:sym typeface="微软雅黑" pitchFamily="34" charset="-122"/>
                </a:rPr>
                <a:t>添加简单说明</a:t>
              </a:r>
              <a:r>
                <a:rPr lang="zh-CN" altLang="en-US" sz="1500" kern="0" dirty="0" smtClean="0">
                  <a:solidFill>
                    <a:srgbClr val="5F5F5F">
                      <a:lumMod val="75000"/>
                    </a:srgbClr>
                  </a:solidFill>
                  <a:latin typeface="微软雅黑" pitchFamily="34" charset="-122"/>
                  <a:sym typeface="微软雅黑" pitchFamily="34" charset="-122"/>
                </a:rPr>
                <a:t>文本添加</a:t>
              </a:r>
              <a:r>
                <a:rPr lang="zh-CN" altLang="en-US" sz="1500" kern="0" dirty="0">
                  <a:solidFill>
                    <a:srgbClr val="5F5F5F">
                      <a:lumMod val="75000"/>
                    </a:srgbClr>
                  </a:solidFill>
                  <a:latin typeface="微软雅黑" pitchFamily="34" charset="-122"/>
                  <a:sym typeface="微软雅黑" pitchFamily="34" charset="-122"/>
                </a:rPr>
                <a:t>简单</a:t>
              </a:r>
              <a:r>
                <a:rPr lang="zh-CN" altLang="en-US" sz="1500" kern="0" dirty="0" smtClean="0">
                  <a:solidFill>
                    <a:srgbClr val="5F5F5F">
                      <a:lumMod val="75000"/>
                    </a:srgbClr>
                  </a:solidFill>
                  <a:latin typeface="微软雅黑" pitchFamily="34" charset="-122"/>
                  <a:sym typeface="微软雅黑" pitchFamily="34" charset="-122"/>
                </a:rPr>
                <a:t>说明</a:t>
              </a:r>
              <a:endParaRPr kumimoji="0" lang="en-US" altLang="zh-CN" sz="1500" b="0" i="0" u="none" strike="noStrike" kern="0" cap="none" spc="0" normalizeH="0" baseline="0" noProof="0" dirty="0" smtClean="0">
                <a:ln>
                  <a:noFill/>
                </a:ln>
                <a:solidFill>
                  <a:srgbClr val="5F5F5F">
                    <a:lumMod val="75000"/>
                  </a:srgbClr>
                </a:solidFill>
                <a:effectLst/>
                <a:uLnTx/>
                <a:uFillTx/>
                <a:latin typeface="微软雅黑" pitchFamily="34" charset="-122"/>
                <a:sym typeface="微软雅黑" pitchFamily="34" charset="-122"/>
              </a:endParaRPr>
            </a:p>
          </p:txBody>
        </p:sp>
      </p:grpSp>
      <p:sp>
        <p:nvSpPr>
          <p:cNvPr id="98" name="矩形 3"/>
          <p:cNvSpPr>
            <a:spLocks noChangeArrowheads="1"/>
          </p:cNvSpPr>
          <p:nvPr/>
        </p:nvSpPr>
        <p:spPr bwMode="auto">
          <a:xfrm>
            <a:off x="6089797" y="1700808"/>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fontAlgn="base">
              <a:spcBef>
                <a:spcPct val="0"/>
              </a:spcBef>
              <a:spcAft>
                <a:spcPct val="0"/>
              </a:spcAft>
              <a:buFont typeface="Arial" charset="0"/>
              <a:buNone/>
            </a:pPr>
            <a:r>
              <a:rPr lang="zh-CN" altLang="en-US" sz="2000" b="1" dirty="0" smtClean="0">
                <a:solidFill>
                  <a:srgbClr val="F73C51"/>
                </a:solidFill>
                <a:latin typeface="Arial" panose="020B0604020202020204" pitchFamily="34" charset="0"/>
                <a:cs typeface="Arial" panose="020B0604020202020204" pitchFamily="34" charset="0"/>
              </a:rPr>
              <a:t>关键文本</a:t>
            </a:r>
            <a:endParaRPr lang="zh-CN" altLang="en-US" sz="2000" b="1" dirty="0">
              <a:solidFill>
                <a:srgbClr val="F73C51"/>
              </a:solidFill>
              <a:latin typeface="Arial" panose="020B0604020202020204" pitchFamily="34" charset="0"/>
              <a:cs typeface="Arial" panose="020B0604020202020204" pitchFamily="34" charset="0"/>
            </a:endParaRPr>
          </a:p>
        </p:txBody>
      </p:sp>
      <p:grpSp>
        <p:nvGrpSpPr>
          <p:cNvPr id="99" name="组合 98"/>
          <p:cNvGrpSpPr/>
          <p:nvPr/>
        </p:nvGrpSpPr>
        <p:grpSpPr>
          <a:xfrm>
            <a:off x="6102497" y="3736317"/>
            <a:ext cx="2765260" cy="853819"/>
            <a:chOff x="7127272" y="4062656"/>
            <a:chExt cx="4112228" cy="853819"/>
          </a:xfrm>
        </p:grpSpPr>
        <p:sp>
          <p:nvSpPr>
            <p:cNvPr id="100" name="矩形 99"/>
            <p:cNvSpPr/>
            <p:nvPr/>
          </p:nvSpPr>
          <p:spPr>
            <a:xfrm>
              <a:off x="7127272" y="4062656"/>
              <a:ext cx="4112228" cy="853819"/>
            </a:xfrm>
            <a:prstGeom prst="rect">
              <a:avLst/>
            </a:prstGeom>
            <a:solidFill>
              <a:srgbClr val="FFFFFF"/>
            </a:solidFill>
            <a:ln w="25400" cap="flat" cmpd="sng" algn="ctr">
              <a:gradFill flip="none" rotWithShape="1">
                <a:gsLst>
                  <a:gs pos="0">
                    <a:srgbClr val="FFFFFF">
                      <a:lumMod val="71000"/>
                    </a:srgbClr>
                  </a:gs>
                  <a:gs pos="100000">
                    <a:srgbClr val="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lumMod val="75000"/>
                  </a:srgbClr>
                </a:solidFill>
                <a:effectLst/>
                <a:uLnTx/>
                <a:uFillTx/>
                <a:latin typeface="Calibri"/>
                <a:ea typeface="幼圆"/>
                <a:cs typeface="+mn-cs"/>
              </a:endParaRPr>
            </a:p>
          </p:txBody>
        </p:sp>
        <p:sp>
          <p:nvSpPr>
            <p:cNvPr id="101" name="矩形 47"/>
            <p:cNvSpPr>
              <a:spLocks noChangeArrowheads="1"/>
            </p:cNvSpPr>
            <p:nvPr/>
          </p:nvSpPr>
          <p:spPr bwMode="auto">
            <a:xfrm>
              <a:off x="7229745" y="4169480"/>
              <a:ext cx="3700639" cy="64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lvl="0" algn="ctr" fontAlgn="base">
                <a:lnSpc>
                  <a:spcPct val="130000"/>
                </a:lnSpc>
                <a:spcBef>
                  <a:spcPct val="0"/>
                </a:spcBef>
                <a:spcAft>
                  <a:spcPct val="0"/>
                </a:spcAft>
                <a:defRPr/>
              </a:pPr>
              <a:r>
                <a:rPr lang="zh-CN" altLang="en-US" sz="1500" kern="0" dirty="0">
                  <a:solidFill>
                    <a:srgbClr val="5F5F5F">
                      <a:lumMod val="75000"/>
                    </a:srgbClr>
                  </a:solidFill>
                  <a:latin typeface="微软雅黑" pitchFamily="34" charset="-122"/>
                  <a:sym typeface="微软雅黑" pitchFamily="34" charset="-122"/>
                </a:rPr>
                <a:t>添加简单说明文本添加简单说明文本添加简单说明</a:t>
              </a:r>
              <a:endParaRPr lang="en-US" altLang="zh-CN" sz="1500" kern="0" dirty="0">
                <a:solidFill>
                  <a:srgbClr val="5F5F5F">
                    <a:lumMod val="75000"/>
                  </a:srgbClr>
                </a:solidFill>
                <a:latin typeface="微软雅黑" pitchFamily="34" charset="-122"/>
                <a:sym typeface="微软雅黑" pitchFamily="34" charset="-122"/>
              </a:endParaRPr>
            </a:p>
          </p:txBody>
        </p:sp>
      </p:grpSp>
      <p:sp>
        <p:nvSpPr>
          <p:cNvPr id="102" name="矩形 3"/>
          <p:cNvSpPr>
            <a:spLocks noChangeArrowheads="1"/>
          </p:cNvSpPr>
          <p:nvPr/>
        </p:nvSpPr>
        <p:spPr bwMode="auto">
          <a:xfrm>
            <a:off x="6089797" y="3284984"/>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fontAlgn="base">
              <a:spcBef>
                <a:spcPct val="0"/>
              </a:spcBef>
              <a:spcAft>
                <a:spcPct val="0"/>
              </a:spcAft>
              <a:buFont typeface="Arial" charset="0"/>
              <a:buNone/>
            </a:pPr>
            <a:r>
              <a:rPr lang="zh-CN" altLang="en-US" sz="2000" b="1" dirty="0">
                <a:solidFill>
                  <a:schemeClr val="accent3"/>
                </a:solidFill>
                <a:latin typeface="Arial" panose="020B0604020202020204" pitchFamily="34" charset="0"/>
                <a:cs typeface="Arial" panose="020B0604020202020204" pitchFamily="34" charset="0"/>
              </a:rPr>
              <a:t>关键文本</a:t>
            </a:r>
          </a:p>
        </p:txBody>
      </p:sp>
      <p:grpSp>
        <p:nvGrpSpPr>
          <p:cNvPr id="103" name="组合 102"/>
          <p:cNvGrpSpPr/>
          <p:nvPr/>
        </p:nvGrpSpPr>
        <p:grpSpPr>
          <a:xfrm>
            <a:off x="6102497" y="5379388"/>
            <a:ext cx="2765260" cy="853819"/>
            <a:chOff x="7127272" y="5444009"/>
            <a:chExt cx="4112228" cy="853819"/>
          </a:xfrm>
        </p:grpSpPr>
        <p:sp>
          <p:nvSpPr>
            <p:cNvPr id="104" name="矩形 103"/>
            <p:cNvSpPr/>
            <p:nvPr/>
          </p:nvSpPr>
          <p:spPr>
            <a:xfrm>
              <a:off x="7127272" y="5444009"/>
              <a:ext cx="4112228" cy="853819"/>
            </a:xfrm>
            <a:prstGeom prst="rect">
              <a:avLst/>
            </a:prstGeom>
            <a:solidFill>
              <a:srgbClr val="FFFFFF"/>
            </a:solidFill>
            <a:ln w="25400" cap="flat" cmpd="sng" algn="ctr">
              <a:gradFill flip="none" rotWithShape="1">
                <a:gsLst>
                  <a:gs pos="0">
                    <a:srgbClr val="FFFFFF">
                      <a:lumMod val="71000"/>
                    </a:srgbClr>
                  </a:gs>
                  <a:gs pos="100000">
                    <a:srgbClr val="FFFFFF"/>
                  </a:gs>
                </a:gsLst>
                <a:lin ang="2700000" scaled="1"/>
                <a:tileRect/>
              </a:gradFill>
              <a:prstDash val="solid"/>
              <a:miter lim="800000"/>
            </a:ln>
            <a:effectLst>
              <a:innerShdw blurRad="190500" dist="63500" dir="13800000">
                <a:prstClr val="black">
                  <a:alpha val="50000"/>
                </a:prstClr>
              </a:innerShdw>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5F5F5F">
                    <a:lumMod val="75000"/>
                  </a:srgbClr>
                </a:solidFill>
                <a:effectLst/>
                <a:uLnTx/>
                <a:uFillTx/>
                <a:latin typeface="Calibri"/>
                <a:ea typeface="幼圆"/>
                <a:cs typeface="+mn-cs"/>
              </a:endParaRPr>
            </a:p>
          </p:txBody>
        </p:sp>
        <p:sp>
          <p:nvSpPr>
            <p:cNvPr id="105" name="矩形 47"/>
            <p:cNvSpPr>
              <a:spLocks noChangeArrowheads="1"/>
            </p:cNvSpPr>
            <p:nvPr/>
          </p:nvSpPr>
          <p:spPr bwMode="auto">
            <a:xfrm>
              <a:off x="7229745" y="5568429"/>
              <a:ext cx="3713339" cy="640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lvl="0" algn="ctr" fontAlgn="base">
                <a:lnSpc>
                  <a:spcPct val="130000"/>
                </a:lnSpc>
                <a:spcBef>
                  <a:spcPct val="0"/>
                </a:spcBef>
                <a:spcAft>
                  <a:spcPct val="0"/>
                </a:spcAft>
                <a:defRPr/>
              </a:pPr>
              <a:r>
                <a:rPr lang="zh-CN" altLang="en-US" sz="1500" kern="0" dirty="0">
                  <a:solidFill>
                    <a:srgbClr val="5F5F5F">
                      <a:lumMod val="75000"/>
                    </a:srgbClr>
                  </a:solidFill>
                  <a:latin typeface="微软雅黑" pitchFamily="34" charset="-122"/>
                  <a:sym typeface="微软雅黑" pitchFamily="34" charset="-122"/>
                </a:rPr>
                <a:t>添加简单说明文本添加简单说明文本添加简单说明</a:t>
              </a:r>
              <a:endParaRPr lang="en-US" altLang="zh-CN" sz="1500" kern="0" dirty="0">
                <a:solidFill>
                  <a:srgbClr val="5F5F5F">
                    <a:lumMod val="75000"/>
                  </a:srgbClr>
                </a:solidFill>
                <a:latin typeface="微软雅黑" pitchFamily="34" charset="-122"/>
                <a:sym typeface="微软雅黑" pitchFamily="34" charset="-122"/>
              </a:endParaRPr>
            </a:p>
          </p:txBody>
        </p:sp>
      </p:grpSp>
      <p:sp>
        <p:nvSpPr>
          <p:cNvPr id="106" name="矩形 3"/>
          <p:cNvSpPr>
            <a:spLocks noChangeArrowheads="1"/>
          </p:cNvSpPr>
          <p:nvPr/>
        </p:nvSpPr>
        <p:spPr bwMode="auto">
          <a:xfrm>
            <a:off x="6089797" y="4926639"/>
            <a:ext cx="1164407"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fontAlgn="base">
              <a:spcBef>
                <a:spcPct val="0"/>
              </a:spcBef>
              <a:spcAft>
                <a:spcPct val="0"/>
              </a:spcAft>
              <a:buFont typeface="Arial" charset="0"/>
              <a:buNone/>
            </a:pPr>
            <a:r>
              <a:rPr lang="zh-CN" altLang="en-US" sz="2000" b="1" dirty="0" smtClean="0">
                <a:solidFill>
                  <a:srgbClr val="0CB692"/>
                </a:solidFill>
                <a:latin typeface="Arial" panose="020B0604020202020204" pitchFamily="34" charset="0"/>
                <a:cs typeface="Arial" panose="020B0604020202020204" pitchFamily="34" charset="0"/>
              </a:rPr>
              <a:t>关键文本</a:t>
            </a:r>
            <a:endParaRPr lang="zh-CN" altLang="en-US" sz="2000" b="1" dirty="0">
              <a:solidFill>
                <a:srgbClr val="0CB692"/>
              </a:solidFill>
              <a:latin typeface="Arial" panose="020B0604020202020204" pitchFamily="34" charset="0"/>
              <a:cs typeface="Arial" panose="020B0604020202020204" pitchFamily="34" charset="0"/>
            </a:endParaRPr>
          </a:p>
        </p:txBody>
      </p:sp>
      <p:cxnSp>
        <p:nvCxnSpPr>
          <p:cNvPr id="107" name="直接连接符 106"/>
          <p:cNvCxnSpPr/>
          <p:nvPr/>
        </p:nvCxnSpPr>
        <p:spPr>
          <a:xfrm>
            <a:off x="5807825" y="1789708"/>
            <a:ext cx="0" cy="1155654"/>
          </a:xfrm>
          <a:prstGeom prst="line">
            <a:avLst/>
          </a:prstGeom>
          <a:noFill/>
          <a:ln w="12700" cap="flat" cmpd="sng" algn="ctr">
            <a:solidFill>
              <a:srgbClr val="5F5F5F"/>
            </a:solidFill>
            <a:prstDash val="sysDash"/>
            <a:miter lim="800000"/>
          </a:ln>
          <a:effectLst/>
        </p:spPr>
      </p:cxnSp>
      <p:cxnSp>
        <p:nvCxnSpPr>
          <p:cNvPr id="108" name="直接连接符 107"/>
          <p:cNvCxnSpPr/>
          <p:nvPr/>
        </p:nvCxnSpPr>
        <p:spPr>
          <a:xfrm>
            <a:off x="5807825" y="3420464"/>
            <a:ext cx="0" cy="1155654"/>
          </a:xfrm>
          <a:prstGeom prst="line">
            <a:avLst/>
          </a:prstGeom>
          <a:noFill/>
          <a:ln w="12700" cap="flat" cmpd="sng" algn="ctr">
            <a:solidFill>
              <a:srgbClr val="5F5F5F"/>
            </a:solidFill>
            <a:prstDash val="sysDash"/>
            <a:miter lim="800000"/>
          </a:ln>
          <a:effectLst/>
        </p:spPr>
      </p:cxnSp>
      <p:cxnSp>
        <p:nvCxnSpPr>
          <p:cNvPr id="109" name="直接连接符 108"/>
          <p:cNvCxnSpPr/>
          <p:nvPr/>
        </p:nvCxnSpPr>
        <p:spPr>
          <a:xfrm>
            <a:off x="5820525" y="5080029"/>
            <a:ext cx="0" cy="1155654"/>
          </a:xfrm>
          <a:prstGeom prst="line">
            <a:avLst/>
          </a:prstGeom>
          <a:noFill/>
          <a:ln w="12700" cap="flat" cmpd="sng" algn="ctr">
            <a:solidFill>
              <a:srgbClr val="5F5F5F"/>
            </a:solidFill>
            <a:prstDash val="sysDash"/>
            <a:miter lim="800000"/>
          </a:ln>
          <a:effectLst/>
        </p:spPr>
      </p:cxnSp>
    </p:spTree>
    <p:extLst>
      <p:ext uri="{BB962C8B-B14F-4D97-AF65-F5344CB8AC3E}">
        <p14:creationId xmlns:p14="http://schemas.microsoft.com/office/powerpoint/2010/main" val="1587870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0-#ppt_w/2"/>
                                          </p:val>
                                        </p:tav>
                                        <p:tav tm="100000">
                                          <p:val>
                                            <p:strVal val="#ppt_x"/>
                                          </p:val>
                                        </p:tav>
                                      </p:tavLst>
                                    </p:anim>
                                    <p:anim calcmode="lin" valueType="num">
                                      <p:cBhvr additive="base">
                                        <p:cTn id="8" dur="10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100" fill="hold"/>
                                        <p:tgtEl>
                                          <p:spTgt spid="36"/>
                                        </p:tgtEl>
                                        <p:attrNameLst>
                                          <p:attrName>ppt_w</p:attrName>
                                        </p:attrNameLst>
                                      </p:cBhvr>
                                      <p:tavLst>
                                        <p:tav tm="0">
                                          <p:val>
                                            <p:fltVal val="0"/>
                                          </p:val>
                                        </p:tav>
                                        <p:tav tm="100000">
                                          <p:val>
                                            <p:strVal val="#ppt_w"/>
                                          </p:val>
                                        </p:tav>
                                      </p:tavLst>
                                    </p:anim>
                                    <p:anim calcmode="lin" valueType="num">
                                      <p:cBhvr>
                                        <p:cTn id="13" dur="100" fill="hold"/>
                                        <p:tgtEl>
                                          <p:spTgt spid="36"/>
                                        </p:tgtEl>
                                        <p:attrNameLst>
                                          <p:attrName>ppt_h</p:attrName>
                                        </p:attrNameLst>
                                      </p:cBhvr>
                                      <p:tavLst>
                                        <p:tav tm="0">
                                          <p:val>
                                            <p:fltVal val="0"/>
                                          </p:val>
                                        </p:tav>
                                        <p:tav tm="100000">
                                          <p:val>
                                            <p:strVal val="#ppt_h"/>
                                          </p:val>
                                        </p:tav>
                                      </p:tavLst>
                                    </p:anim>
                                    <p:animEffect transition="in" filter="fade">
                                      <p:cBhvr>
                                        <p:cTn id="14" dur="100"/>
                                        <p:tgtEl>
                                          <p:spTgt spid="36"/>
                                        </p:tgtEl>
                                      </p:cBhvr>
                                    </p:animEffect>
                                  </p:childTnLst>
                                </p:cTn>
                              </p:par>
                              <p:par>
                                <p:cTn id="15" presetID="6" presetClass="emph" presetSubtype="0" fill="hold" nodeType="withEffect">
                                  <p:stCondLst>
                                    <p:cond delay="100"/>
                                  </p:stCondLst>
                                  <p:childTnLst>
                                    <p:animScale>
                                      <p:cBhvr>
                                        <p:cTn id="16" dur="100" fill="hold"/>
                                        <p:tgtEl>
                                          <p:spTgt spid="36"/>
                                        </p:tgtEl>
                                      </p:cBhvr>
                                      <p:by x="110000" y="110000"/>
                                    </p:animScale>
                                  </p:childTnLst>
                                </p:cTn>
                              </p:par>
                              <p:par>
                                <p:cTn id="17" presetID="6" presetClass="emph" presetSubtype="0" fill="hold" nodeType="withEffect">
                                  <p:stCondLst>
                                    <p:cond delay="200"/>
                                  </p:stCondLst>
                                  <p:childTnLst>
                                    <p:animScale>
                                      <p:cBhvr>
                                        <p:cTn id="18" dur="200" fill="hold"/>
                                        <p:tgtEl>
                                          <p:spTgt spid="36"/>
                                        </p:tgtEl>
                                      </p:cBhvr>
                                      <p:by x="90000" y="90000"/>
                                    </p:animScale>
                                  </p:childTnLst>
                                </p:cTn>
                              </p:par>
                              <p:par>
                                <p:cTn id="19" presetID="6" presetClass="emph" presetSubtype="0" fill="hold" nodeType="withEffect">
                                  <p:stCondLst>
                                    <p:cond delay="400"/>
                                  </p:stCondLst>
                                  <p:childTnLst>
                                    <p:animScale>
                                      <p:cBhvr>
                                        <p:cTn id="20" dur="100" fill="hold"/>
                                        <p:tgtEl>
                                          <p:spTgt spid="36"/>
                                        </p:tgtEl>
                                      </p:cBhvr>
                                      <p:by x="105000" y="105000"/>
                                    </p:animScale>
                                  </p:childTnLst>
                                </p:cTn>
                              </p:par>
                              <p:par>
                                <p:cTn id="21" presetID="6" presetClass="emph" presetSubtype="0" fill="hold" nodeType="withEffect">
                                  <p:stCondLst>
                                    <p:cond delay="500"/>
                                  </p:stCondLst>
                                  <p:childTnLst>
                                    <p:animScale>
                                      <p:cBhvr>
                                        <p:cTn id="22" dur="200" fill="hold"/>
                                        <p:tgtEl>
                                          <p:spTgt spid="36"/>
                                        </p:tgtEl>
                                      </p:cBhvr>
                                      <p:by x="95000" y="95000"/>
                                    </p:animScale>
                                  </p:childTnLst>
                                </p:cTn>
                              </p:par>
                            </p:childTnLst>
                          </p:cTn>
                        </p:par>
                        <p:par>
                          <p:cTn id="23" fill="hold">
                            <p:stCondLst>
                              <p:cond delay="1700"/>
                            </p:stCondLst>
                            <p:childTnLst>
                              <p:par>
                                <p:cTn id="24" presetID="16" presetClass="entr" presetSubtype="42" fill="hold" nodeType="after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barn(outHorizontal)">
                                      <p:cBhvr>
                                        <p:cTn id="26" dur="500"/>
                                        <p:tgtEl>
                                          <p:spTgt spid="107"/>
                                        </p:tgtEl>
                                      </p:cBhvr>
                                    </p:animEffect>
                                  </p:childTnLst>
                                </p:cTn>
                              </p:par>
                            </p:childTnLst>
                          </p:cTn>
                        </p:par>
                        <p:par>
                          <p:cTn id="27" fill="hold">
                            <p:stCondLst>
                              <p:cond delay="2200"/>
                            </p:stCondLst>
                            <p:childTnLst>
                              <p:par>
                                <p:cTn id="28" presetID="2" presetClass="entr" presetSubtype="2" accel="50000" decel="50000" fill="hold" grpId="0" nodeType="afterEffect">
                                  <p:stCondLst>
                                    <p:cond delay="0"/>
                                  </p:stCondLst>
                                  <p:childTnLst>
                                    <p:set>
                                      <p:cBhvr>
                                        <p:cTn id="29" dur="1" fill="hold">
                                          <p:stCondLst>
                                            <p:cond delay="0"/>
                                          </p:stCondLst>
                                        </p:cTn>
                                        <p:tgtEl>
                                          <p:spTgt spid="98"/>
                                        </p:tgtEl>
                                        <p:attrNameLst>
                                          <p:attrName>style.visibility</p:attrName>
                                        </p:attrNameLst>
                                      </p:cBhvr>
                                      <p:to>
                                        <p:strVal val="visible"/>
                                      </p:to>
                                    </p:set>
                                    <p:anim calcmode="lin" valueType="num">
                                      <p:cBhvr additive="base">
                                        <p:cTn id="30" dur="750" fill="hold"/>
                                        <p:tgtEl>
                                          <p:spTgt spid="98"/>
                                        </p:tgtEl>
                                        <p:attrNameLst>
                                          <p:attrName>ppt_x</p:attrName>
                                        </p:attrNameLst>
                                      </p:cBhvr>
                                      <p:tavLst>
                                        <p:tav tm="0">
                                          <p:val>
                                            <p:strVal val="1+#ppt_w/2"/>
                                          </p:val>
                                        </p:tav>
                                        <p:tav tm="100000">
                                          <p:val>
                                            <p:strVal val="#ppt_x"/>
                                          </p:val>
                                        </p:tav>
                                      </p:tavLst>
                                    </p:anim>
                                    <p:anim calcmode="lin" valueType="num">
                                      <p:cBhvr additive="base">
                                        <p:cTn id="31" dur="750" fill="hold"/>
                                        <p:tgtEl>
                                          <p:spTgt spid="98"/>
                                        </p:tgtEl>
                                        <p:attrNameLst>
                                          <p:attrName>ppt_y</p:attrName>
                                        </p:attrNameLst>
                                      </p:cBhvr>
                                      <p:tavLst>
                                        <p:tav tm="0">
                                          <p:val>
                                            <p:strVal val="#ppt_y"/>
                                          </p:val>
                                        </p:tav>
                                        <p:tav tm="100000">
                                          <p:val>
                                            <p:strVal val="#ppt_y"/>
                                          </p:val>
                                        </p:tav>
                                      </p:tavLst>
                                    </p:anim>
                                  </p:childTnLst>
                                </p:cTn>
                              </p:par>
                              <p:par>
                                <p:cTn id="32" presetID="2" presetClass="entr" presetSubtype="2" decel="100000" fill="hold" nodeType="withEffect">
                                  <p:stCondLst>
                                    <p:cond delay="0"/>
                                  </p:stCondLst>
                                  <p:childTnLst>
                                    <p:set>
                                      <p:cBhvr>
                                        <p:cTn id="33" dur="1" fill="hold">
                                          <p:stCondLst>
                                            <p:cond delay="0"/>
                                          </p:stCondLst>
                                        </p:cTn>
                                        <p:tgtEl>
                                          <p:spTgt spid="95"/>
                                        </p:tgtEl>
                                        <p:attrNameLst>
                                          <p:attrName>style.visibility</p:attrName>
                                        </p:attrNameLst>
                                      </p:cBhvr>
                                      <p:to>
                                        <p:strVal val="visible"/>
                                      </p:to>
                                    </p:set>
                                    <p:anim calcmode="lin" valueType="num">
                                      <p:cBhvr additive="base">
                                        <p:cTn id="34" dur="750" fill="hold"/>
                                        <p:tgtEl>
                                          <p:spTgt spid="95"/>
                                        </p:tgtEl>
                                        <p:attrNameLst>
                                          <p:attrName>ppt_x</p:attrName>
                                        </p:attrNameLst>
                                      </p:cBhvr>
                                      <p:tavLst>
                                        <p:tav tm="0">
                                          <p:val>
                                            <p:strVal val="1+#ppt_w/2"/>
                                          </p:val>
                                        </p:tav>
                                        <p:tav tm="100000">
                                          <p:val>
                                            <p:strVal val="#ppt_x"/>
                                          </p:val>
                                        </p:tav>
                                      </p:tavLst>
                                    </p:anim>
                                    <p:anim calcmode="lin" valueType="num">
                                      <p:cBhvr additive="base">
                                        <p:cTn id="35" dur="750" fill="hold"/>
                                        <p:tgtEl>
                                          <p:spTgt spid="95"/>
                                        </p:tgtEl>
                                        <p:attrNameLst>
                                          <p:attrName>ppt_y</p:attrName>
                                        </p:attrNameLst>
                                      </p:cBhvr>
                                      <p:tavLst>
                                        <p:tav tm="0">
                                          <p:val>
                                            <p:strVal val="#ppt_y"/>
                                          </p:val>
                                        </p:tav>
                                        <p:tav tm="100000">
                                          <p:val>
                                            <p:strVal val="#ppt_y"/>
                                          </p:val>
                                        </p:tav>
                                      </p:tavLst>
                                    </p:anim>
                                  </p:childTnLst>
                                </p:cTn>
                              </p:par>
                            </p:childTnLst>
                          </p:cTn>
                        </p:par>
                        <p:par>
                          <p:cTn id="36" fill="hold">
                            <p:stCondLst>
                              <p:cond delay="2950"/>
                            </p:stCondLst>
                            <p:childTnLst>
                              <p:par>
                                <p:cTn id="37" presetID="53" presetClass="entr" presetSubtype="16"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100" fill="hold"/>
                                        <p:tgtEl>
                                          <p:spTgt spid="57"/>
                                        </p:tgtEl>
                                        <p:attrNameLst>
                                          <p:attrName>ppt_w</p:attrName>
                                        </p:attrNameLst>
                                      </p:cBhvr>
                                      <p:tavLst>
                                        <p:tav tm="0">
                                          <p:val>
                                            <p:fltVal val="0"/>
                                          </p:val>
                                        </p:tav>
                                        <p:tav tm="100000">
                                          <p:val>
                                            <p:strVal val="#ppt_w"/>
                                          </p:val>
                                        </p:tav>
                                      </p:tavLst>
                                    </p:anim>
                                    <p:anim calcmode="lin" valueType="num">
                                      <p:cBhvr>
                                        <p:cTn id="40" dur="100" fill="hold"/>
                                        <p:tgtEl>
                                          <p:spTgt spid="57"/>
                                        </p:tgtEl>
                                        <p:attrNameLst>
                                          <p:attrName>ppt_h</p:attrName>
                                        </p:attrNameLst>
                                      </p:cBhvr>
                                      <p:tavLst>
                                        <p:tav tm="0">
                                          <p:val>
                                            <p:fltVal val="0"/>
                                          </p:val>
                                        </p:tav>
                                        <p:tav tm="100000">
                                          <p:val>
                                            <p:strVal val="#ppt_h"/>
                                          </p:val>
                                        </p:tav>
                                      </p:tavLst>
                                    </p:anim>
                                    <p:animEffect transition="in" filter="fade">
                                      <p:cBhvr>
                                        <p:cTn id="41" dur="100"/>
                                        <p:tgtEl>
                                          <p:spTgt spid="57"/>
                                        </p:tgtEl>
                                      </p:cBhvr>
                                    </p:animEffect>
                                  </p:childTnLst>
                                </p:cTn>
                              </p:par>
                              <p:par>
                                <p:cTn id="42" presetID="6" presetClass="emph" presetSubtype="0" fill="hold" nodeType="withEffect">
                                  <p:stCondLst>
                                    <p:cond delay="100"/>
                                  </p:stCondLst>
                                  <p:childTnLst>
                                    <p:animScale>
                                      <p:cBhvr>
                                        <p:cTn id="43" dur="100" fill="hold"/>
                                        <p:tgtEl>
                                          <p:spTgt spid="57"/>
                                        </p:tgtEl>
                                      </p:cBhvr>
                                      <p:by x="110000" y="110000"/>
                                    </p:animScale>
                                  </p:childTnLst>
                                </p:cTn>
                              </p:par>
                              <p:par>
                                <p:cTn id="44" presetID="6" presetClass="emph" presetSubtype="0" fill="hold" nodeType="withEffect">
                                  <p:stCondLst>
                                    <p:cond delay="200"/>
                                  </p:stCondLst>
                                  <p:childTnLst>
                                    <p:animScale>
                                      <p:cBhvr>
                                        <p:cTn id="45" dur="200" fill="hold"/>
                                        <p:tgtEl>
                                          <p:spTgt spid="57"/>
                                        </p:tgtEl>
                                      </p:cBhvr>
                                      <p:by x="90000" y="90000"/>
                                    </p:animScale>
                                  </p:childTnLst>
                                </p:cTn>
                              </p:par>
                              <p:par>
                                <p:cTn id="46" presetID="6" presetClass="emph" presetSubtype="0" fill="hold" nodeType="withEffect">
                                  <p:stCondLst>
                                    <p:cond delay="400"/>
                                  </p:stCondLst>
                                  <p:childTnLst>
                                    <p:animScale>
                                      <p:cBhvr>
                                        <p:cTn id="47" dur="100" fill="hold"/>
                                        <p:tgtEl>
                                          <p:spTgt spid="57"/>
                                        </p:tgtEl>
                                      </p:cBhvr>
                                      <p:by x="105000" y="105000"/>
                                    </p:animScale>
                                  </p:childTnLst>
                                </p:cTn>
                              </p:par>
                              <p:par>
                                <p:cTn id="48" presetID="6" presetClass="emph" presetSubtype="0" fill="hold" nodeType="withEffect">
                                  <p:stCondLst>
                                    <p:cond delay="500"/>
                                  </p:stCondLst>
                                  <p:childTnLst>
                                    <p:animScale>
                                      <p:cBhvr>
                                        <p:cTn id="49" dur="200" fill="hold"/>
                                        <p:tgtEl>
                                          <p:spTgt spid="57"/>
                                        </p:tgtEl>
                                      </p:cBhvr>
                                      <p:by x="95000" y="95000"/>
                                    </p:animScale>
                                  </p:childTnLst>
                                </p:cTn>
                              </p:par>
                            </p:childTnLst>
                          </p:cTn>
                        </p:par>
                        <p:par>
                          <p:cTn id="50" fill="hold">
                            <p:stCondLst>
                              <p:cond delay="3650"/>
                            </p:stCondLst>
                            <p:childTnLst>
                              <p:par>
                                <p:cTn id="51" presetID="16" presetClass="entr" presetSubtype="42" fill="hold" nodeType="afterEffect">
                                  <p:stCondLst>
                                    <p:cond delay="0"/>
                                  </p:stCondLst>
                                  <p:childTnLst>
                                    <p:set>
                                      <p:cBhvr>
                                        <p:cTn id="52" dur="1" fill="hold">
                                          <p:stCondLst>
                                            <p:cond delay="0"/>
                                          </p:stCondLst>
                                        </p:cTn>
                                        <p:tgtEl>
                                          <p:spTgt spid="108"/>
                                        </p:tgtEl>
                                        <p:attrNameLst>
                                          <p:attrName>style.visibility</p:attrName>
                                        </p:attrNameLst>
                                      </p:cBhvr>
                                      <p:to>
                                        <p:strVal val="visible"/>
                                      </p:to>
                                    </p:set>
                                    <p:animEffect transition="in" filter="barn(outHorizontal)">
                                      <p:cBhvr>
                                        <p:cTn id="53" dur="500"/>
                                        <p:tgtEl>
                                          <p:spTgt spid="108"/>
                                        </p:tgtEl>
                                      </p:cBhvr>
                                    </p:animEffect>
                                  </p:childTnLst>
                                </p:cTn>
                              </p:par>
                            </p:childTnLst>
                          </p:cTn>
                        </p:par>
                        <p:par>
                          <p:cTn id="54" fill="hold">
                            <p:stCondLst>
                              <p:cond delay="4150"/>
                            </p:stCondLst>
                            <p:childTnLst>
                              <p:par>
                                <p:cTn id="55" presetID="2" presetClass="entr" presetSubtype="2" accel="50000" decel="50000"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 calcmode="lin" valueType="num">
                                      <p:cBhvr additive="base">
                                        <p:cTn id="57" dur="750" fill="hold"/>
                                        <p:tgtEl>
                                          <p:spTgt spid="102"/>
                                        </p:tgtEl>
                                        <p:attrNameLst>
                                          <p:attrName>ppt_x</p:attrName>
                                        </p:attrNameLst>
                                      </p:cBhvr>
                                      <p:tavLst>
                                        <p:tav tm="0">
                                          <p:val>
                                            <p:strVal val="1+#ppt_w/2"/>
                                          </p:val>
                                        </p:tav>
                                        <p:tav tm="100000">
                                          <p:val>
                                            <p:strVal val="#ppt_x"/>
                                          </p:val>
                                        </p:tav>
                                      </p:tavLst>
                                    </p:anim>
                                    <p:anim calcmode="lin" valueType="num">
                                      <p:cBhvr additive="base">
                                        <p:cTn id="58" dur="750" fill="hold"/>
                                        <p:tgtEl>
                                          <p:spTgt spid="102"/>
                                        </p:tgtEl>
                                        <p:attrNameLst>
                                          <p:attrName>ppt_y</p:attrName>
                                        </p:attrNameLst>
                                      </p:cBhvr>
                                      <p:tavLst>
                                        <p:tav tm="0">
                                          <p:val>
                                            <p:strVal val="#ppt_y"/>
                                          </p:val>
                                        </p:tav>
                                        <p:tav tm="100000">
                                          <p:val>
                                            <p:strVal val="#ppt_y"/>
                                          </p:val>
                                        </p:tav>
                                      </p:tavLst>
                                    </p:anim>
                                  </p:childTnLst>
                                </p:cTn>
                              </p:par>
                              <p:par>
                                <p:cTn id="59" presetID="2" presetClass="entr" presetSubtype="2" decel="100000" fill="hold" nodeType="with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750" fill="hold"/>
                                        <p:tgtEl>
                                          <p:spTgt spid="99"/>
                                        </p:tgtEl>
                                        <p:attrNameLst>
                                          <p:attrName>ppt_x</p:attrName>
                                        </p:attrNameLst>
                                      </p:cBhvr>
                                      <p:tavLst>
                                        <p:tav tm="0">
                                          <p:val>
                                            <p:strVal val="1+#ppt_w/2"/>
                                          </p:val>
                                        </p:tav>
                                        <p:tav tm="100000">
                                          <p:val>
                                            <p:strVal val="#ppt_x"/>
                                          </p:val>
                                        </p:tav>
                                      </p:tavLst>
                                    </p:anim>
                                    <p:anim calcmode="lin" valueType="num">
                                      <p:cBhvr additive="base">
                                        <p:cTn id="62" dur="750" fill="hold"/>
                                        <p:tgtEl>
                                          <p:spTgt spid="99"/>
                                        </p:tgtEl>
                                        <p:attrNameLst>
                                          <p:attrName>ppt_y</p:attrName>
                                        </p:attrNameLst>
                                      </p:cBhvr>
                                      <p:tavLst>
                                        <p:tav tm="0">
                                          <p:val>
                                            <p:strVal val="#ppt_y"/>
                                          </p:val>
                                        </p:tav>
                                        <p:tav tm="100000">
                                          <p:val>
                                            <p:strVal val="#ppt_y"/>
                                          </p:val>
                                        </p:tav>
                                      </p:tavLst>
                                    </p:anim>
                                  </p:childTnLst>
                                </p:cTn>
                              </p:par>
                            </p:childTnLst>
                          </p:cTn>
                        </p:par>
                        <p:par>
                          <p:cTn id="63" fill="hold">
                            <p:stCondLst>
                              <p:cond delay="4900"/>
                            </p:stCondLst>
                            <p:childTnLst>
                              <p:par>
                                <p:cTn id="64" presetID="53" presetClass="entr" presetSubtype="16" fill="hold" nodeType="afterEffect">
                                  <p:stCondLst>
                                    <p:cond delay="0"/>
                                  </p:stCondLst>
                                  <p:childTnLst>
                                    <p:set>
                                      <p:cBhvr>
                                        <p:cTn id="65" dur="1" fill="hold">
                                          <p:stCondLst>
                                            <p:cond delay="0"/>
                                          </p:stCondLst>
                                        </p:cTn>
                                        <p:tgtEl>
                                          <p:spTgt spid="80"/>
                                        </p:tgtEl>
                                        <p:attrNameLst>
                                          <p:attrName>style.visibility</p:attrName>
                                        </p:attrNameLst>
                                      </p:cBhvr>
                                      <p:to>
                                        <p:strVal val="visible"/>
                                      </p:to>
                                    </p:set>
                                    <p:anim calcmode="lin" valueType="num">
                                      <p:cBhvr>
                                        <p:cTn id="66" dur="100" fill="hold"/>
                                        <p:tgtEl>
                                          <p:spTgt spid="80"/>
                                        </p:tgtEl>
                                        <p:attrNameLst>
                                          <p:attrName>ppt_w</p:attrName>
                                        </p:attrNameLst>
                                      </p:cBhvr>
                                      <p:tavLst>
                                        <p:tav tm="0">
                                          <p:val>
                                            <p:fltVal val="0"/>
                                          </p:val>
                                        </p:tav>
                                        <p:tav tm="100000">
                                          <p:val>
                                            <p:strVal val="#ppt_w"/>
                                          </p:val>
                                        </p:tav>
                                      </p:tavLst>
                                    </p:anim>
                                    <p:anim calcmode="lin" valueType="num">
                                      <p:cBhvr>
                                        <p:cTn id="67" dur="100" fill="hold"/>
                                        <p:tgtEl>
                                          <p:spTgt spid="80"/>
                                        </p:tgtEl>
                                        <p:attrNameLst>
                                          <p:attrName>ppt_h</p:attrName>
                                        </p:attrNameLst>
                                      </p:cBhvr>
                                      <p:tavLst>
                                        <p:tav tm="0">
                                          <p:val>
                                            <p:fltVal val="0"/>
                                          </p:val>
                                        </p:tav>
                                        <p:tav tm="100000">
                                          <p:val>
                                            <p:strVal val="#ppt_h"/>
                                          </p:val>
                                        </p:tav>
                                      </p:tavLst>
                                    </p:anim>
                                    <p:animEffect transition="in" filter="fade">
                                      <p:cBhvr>
                                        <p:cTn id="68" dur="100"/>
                                        <p:tgtEl>
                                          <p:spTgt spid="80"/>
                                        </p:tgtEl>
                                      </p:cBhvr>
                                    </p:animEffect>
                                  </p:childTnLst>
                                </p:cTn>
                              </p:par>
                              <p:par>
                                <p:cTn id="69" presetID="6" presetClass="emph" presetSubtype="0" fill="hold" nodeType="withEffect">
                                  <p:stCondLst>
                                    <p:cond delay="100"/>
                                  </p:stCondLst>
                                  <p:childTnLst>
                                    <p:animScale>
                                      <p:cBhvr>
                                        <p:cTn id="70" dur="100" fill="hold"/>
                                        <p:tgtEl>
                                          <p:spTgt spid="80"/>
                                        </p:tgtEl>
                                      </p:cBhvr>
                                      <p:by x="110000" y="110000"/>
                                    </p:animScale>
                                  </p:childTnLst>
                                </p:cTn>
                              </p:par>
                              <p:par>
                                <p:cTn id="71" presetID="6" presetClass="emph" presetSubtype="0" fill="hold" nodeType="withEffect">
                                  <p:stCondLst>
                                    <p:cond delay="200"/>
                                  </p:stCondLst>
                                  <p:childTnLst>
                                    <p:animScale>
                                      <p:cBhvr>
                                        <p:cTn id="72" dur="200" fill="hold"/>
                                        <p:tgtEl>
                                          <p:spTgt spid="80"/>
                                        </p:tgtEl>
                                      </p:cBhvr>
                                      <p:by x="90000" y="90000"/>
                                    </p:animScale>
                                  </p:childTnLst>
                                </p:cTn>
                              </p:par>
                              <p:par>
                                <p:cTn id="73" presetID="6" presetClass="emph" presetSubtype="0" fill="hold" nodeType="withEffect">
                                  <p:stCondLst>
                                    <p:cond delay="400"/>
                                  </p:stCondLst>
                                  <p:childTnLst>
                                    <p:animScale>
                                      <p:cBhvr>
                                        <p:cTn id="74" dur="100" fill="hold"/>
                                        <p:tgtEl>
                                          <p:spTgt spid="80"/>
                                        </p:tgtEl>
                                      </p:cBhvr>
                                      <p:by x="105000" y="105000"/>
                                    </p:animScale>
                                  </p:childTnLst>
                                </p:cTn>
                              </p:par>
                              <p:par>
                                <p:cTn id="75" presetID="6" presetClass="emph" presetSubtype="0" fill="hold" nodeType="withEffect">
                                  <p:stCondLst>
                                    <p:cond delay="500"/>
                                  </p:stCondLst>
                                  <p:childTnLst>
                                    <p:animScale>
                                      <p:cBhvr>
                                        <p:cTn id="76" dur="200" fill="hold"/>
                                        <p:tgtEl>
                                          <p:spTgt spid="80"/>
                                        </p:tgtEl>
                                      </p:cBhvr>
                                      <p:by x="95000" y="95000"/>
                                    </p:animScale>
                                  </p:childTnLst>
                                </p:cTn>
                              </p:par>
                            </p:childTnLst>
                          </p:cTn>
                        </p:par>
                        <p:par>
                          <p:cTn id="77" fill="hold">
                            <p:stCondLst>
                              <p:cond delay="5600"/>
                            </p:stCondLst>
                            <p:childTnLst>
                              <p:par>
                                <p:cTn id="78" presetID="16" presetClass="entr" presetSubtype="42" fill="hold"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barn(outHorizontal)">
                                      <p:cBhvr>
                                        <p:cTn id="80" dur="500"/>
                                        <p:tgtEl>
                                          <p:spTgt spid="109"/>
                                        </p:tgtEl>
                                      </p:cBhvr>
                                    </p:animEffect>
                                  </p:childTnLst>
                                </p:cTn>
                              </p:par>
                            </p:childTnLst>
                          </p:cTn>
                        </p:par>
                        <p:par>
                          <p:cTn id="81" fill="hold">
                            <p:stCondLst>
                              <p:cond delay="6100"/>
                            </p:stCondLst>
                            <p:childTnLst>
                              <p:par>
                                <p:cTn id="82" presetID="2" presetClass="entr" presetSubtype="2" accel="50000" decel="50000"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 calcmode="lin" valueType="num">
                                      <p:cBhvr additive="base">
                                        <p:cTn id="84" dur="750" fill="hold"/>
                                        <p:tgtEl>
                                          <p:spTgt spid="106"/>
                                        </p:tgtEl>
                                        <p:attrNameLst>
                                          <p:attrName>ppt_x</p:attrName>
                                        </p:attrNameLst>
                                      </p:cBhvr>
                                      <p:tavLst>
                                        <p:tav tm="0">
                                          <p:val>
                                            <p:strVal val="1+#ppt_w/2"/>
                                          </p:val>
                                        </p:tav>
                                        <p:tav tm="100000">
                                          <p:val>
                                            <p:strVal val="#ppt_x"/>
                                          </p:val>
                                        </p:tav>
                                      </p:tavLst>
                                    </p:anim>
                                    <p:anim calcmode="lin" valueType="num">
                                      <p:cBhvr additive="base">
                                        <p:cTn id="85" dur="750" fill="hold"/>
                                        <p:tgtEl>
                                          <p:spTgt spid="106"/>
                                        </p:tgtEl>
                                        <p:attrNameLst>
                                          <p:attrName>ppt_y</p:attrName>
                                        </p:attrNameLst>
                                      </p:cBhvr>
                                      <p:tavLst>
                                        <p:tav tm="0">
                                          <p:val>
                                            <p:strVal val="#ppt_y"/>
                                          </p:val>
                                        </p:tav>
                                        <p:tav tm="100000">
                                          <p:val>
                                            <p:strVal val="#ppt_y"/>
                                          </p:val>
                                        </p:tav>
                                      </p:tavLst>
                                    </p:anim>
                                  </p:childTnLst>
                                </p:cTn>
                              </p:par>
                              <p:par>
                                <p:cTn id="86" presetID="2" presetClass="entr" presetSubtype="2" decel="100000" fill="hold" nodeType="withEffect">
                                  <p:stCondLst>
                                    <p:cond delay="0"/>
                                  </p:stCondLst>
                                  <p:childTnLst>
                                    <p:set>
                                      <p:cBhvr>
                                        <p:cTn id="87" dur="1" fill="hold">
                                          <p:stCondLst>
                                            <p:cond delay="0"/>
                                          </p:stCondLst>
                                        </p:cTn>
                                        <p:tgtEl>
                                          <p:spTgt spid="103"/>
                                        </p:tgtEl>
                                        <p:attrNameLst>
                                          <p:attrName>style.visibility</p:attrName>
                                        </p:attrNameLst>
                                      </p:cBhvr>
                                      <p:to>
                                        <p:strVal val="visible"/>
                                      </p:to>
                                    </p:set>
                                    <p:anim calcmode="lin" valueType="num">
                                      <p:cBhvr additive="base">
                                        <p:cTn id="88" dur="750" fill="hold"/>
                                        <p:tgtEl>
                                          <p:spTgt spid="103"/>
                                        </p:tgtEl>
                                        <p:attrNameLst>
                                          <p:attrName>ppt_x</p:attrName>
                                        </p:attrNameLst>
                                      </p:cBhvr>
                                      <p:tavLst>
                                        <p:tav tm="0">
                                          <p:val>
                                            <p:strVal val="1+#ppt_w/2"/>
                                          </p:val>
                                        </p:tav>
                                        <p:tav tm="100000">
                                          <p:val>
                                            <p:strVal val="#ppt_x"/>
                                          </p:val>
                                        </p:tav>
                                      </p:tavLst>
                                    </p:anim>
                                    <p:anim calcmode="lin" valueType="num">
                                      <p:cBhvr additive="base">
                                        <p:cTn id="89" dur="75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98" grpId="0"/>
      <p:bldP spid="102" grpId="0"/>
      <p:bldP spid="10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652120" y="591724"/>
            <a:ext cx="1440000" cy="576000"/>
            <a:chOff x="6595913" y="826036"/>
            <a:chExt cx="1440000" cy="576000"/>
          </a:xfrm>
        </p:grpSpPr>
        <p:sp>
          <p:nvSpPr>
            <p:cNvPr id="12" name="五边形 1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13" name="TextBox 1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42" name="TextBox 41"/>
          <p:cNvSpPr txBox="1"/>
          <p:nvPr/>
        </p:nvSpPr>
        <p:spPr>
          <a:xfrm>
            <a:off x="1108151" y="1077500"/>
            <a:ext cx="1951568" cy="461665"/>
          </a:xfrm>
          <a:prstGeom prst="homePlate">
            <a:avLst/>
          </a:prstGeom>
          <a:solidFill>
            <a:schemeClr val="accent2"/>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2</a:t>
            </a:r>
            <a:endParaRPr lang="zh-CN" altLang="en-US" sz="2400" b="1" dirty="0">
              <a:solidFill>
                <a:schemeClr val="bg1"/>
              </a:solidFill>
            </a:endParaRPr>
          </a:p>
        </p:txBody>
      </p:sp>
      <p:grpSp>
        <p:nvGrpSpPr>
          <p:cNvPr id="43" name="组合 42"/>
          <p:cNvGrpSpPr/>
          <p:nvPr/>
        </p:nvGrpSpPr>
        <p:grpSpPr>
          <a:xfrm>
            <a:off x="395536" y="836712"/>
            <a:ext cx="852038" cy="852038"/>
            <a:chOff x="547017" y="729528"/>
            <a:chExt cx="852038" cy="852038"/>
          </a:xfrm>
        </p:grpSpPr>
        <p:grpSp>
          <p:nvGrpSpPr>
            <p:cNvPr id="44" name="组合 43"/>
            <p:cNvGrpSpPr/>
            <p:nvPr/>
          </p:nvGrpSpPr>
          <p:grpSpPr>
            <a:xfrm>
              <a:off x="547017" y="729528"/>
              <a:ext cx="852038" cy="852038"/>
              <a:chOff x="2755075" y="3174904"/>
              <a:chExt cx="1773382" cy="1773382"/>
            </a:xfrm>
            <a:effectLst/>
          </p:grpSpPr>
          <p:sp>
            <p:nvSpPr>
              <p:cNvPr id="46" name="椭圆 45"/>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47" name="椭圆 46"/>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5" name="Freeform 53"/>
            <p:cNvSpPr>
              <a:spLocks noEditPoints="1"/>
            </p:cNvSpPr>
            <p:nvPr/>
          </p:nvSpPr>
          <p:spPr bwMode="auto">
            <a:xfrm>
              <a:off x="725720" y="903879"/>
              <a:ext cx="494632" cy="410666"/>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accent2"/>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
        <p:nvSpPr>
          <p:cNvPr id="110" name="Rectangle 12"/>
          <p:cNvSpPr/>
          <p:nvPr/>
        </p:nvSpPr>
        <p:spPr>
          <a:xfrm>
            <a:off x="5097679" y="3370614"/>
            <a:ext cx="3594823" cy="10665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111" name="Rectangle 12"/>
          <p:cNvSpPr/>
          <p:nvPr/>
        </p:nvSpPr>
        <p:spPr>
          <a:xfrm>
            <a:off x="5097679" y="4811107"/>
            <a:ext cx="3594823" cy="106659"/>
          </a:xfrm>
          <a:prstGeom prst="rect">
            <a:avLst/>
          </a:prstGeom>
          <a:pattFill prst="ltDnDiag">
            <a:fgClr>
              <a:schemeClr val="bg1">
                <a:lumMod val="65000"/>
              </a:schemeClr>
            </a:fgClr>
            <a:bgClr>
              <a:schemeClr val="bg1">
                <a:lumMod val="9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pic>
        <p:nvPicPr>
          <p:cNvPr id="112" name="Picture 2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5575" y="2268129"/>
            <a:ext cx="4220829" cy="3612478"/>
          </a:xfrm>
          <a:prstGeom prst="rect">
            <a:avLst/>
          </a:prstGeom>
          <a:noFill/>
          <a:extLst>
            <a:ext uri="{909E8E84-426E-40DD-AFC4-6F175D3DCCD1}">
              <a14:hiddenFill xmlns:a14="http://schemas.microsoft.com/office/drawing/2010/main">
                <a:solidFill>
                  <a:srgbClr val="FFFFFF"/>
                </a:solidFill>
              </a14:hiddenFill>
            </a:ext>
          </a:extLst>
        </p:spPr>
      </p:pic>
      <p:grpSp>
        <p:nvGrpSpPr>
          <p:cNvPr id="113" name="组合 112"/>
          <p:cNvGrpSpPr/>
          <p:nvPr/>
        </p:nvGrpSpPr>
        <p:grpSpPr>
          <a:xfrm>
            <a:off x="5137134" y="2218218"/>
            <a:ext cx="1012932" cy="1013299"/>
            <a:chOff x="304800" y="673100"/>
            <a:chExt cx="4000500" cy="4000500"/>
          </a:xfrm>
          <a:effectLst>
            <a:outerShdw blurRad="444500" dist="2540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5" name="椭圆 1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TextBox 14"/>
          <p:cNvSpPr>
            <a:spLocks noChangeArrowheads="1"/>
          </p:cNvSpPr>
          <p:nvPr/>
        </p:nvSpPr>
        <p:spPr bwMode="auto">
          <a:xfrm>
            <a:off x="5233131" y="2369543"/>
            <a:ext cx="836018" cy="69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en-US" altLang="zh-CN" sz="3700" b="1" dirty="0">
                <a:solidFill>
                  <a:schemeClr val="accent2"/>
                </a:solidFill>
                <a:latin typeface="微软雅黑" panose="020B0503020204020204" pitchFamily="34" charset="-122"/>
                <a:ea typeface="微软雅黑" panose="020B0503020204020204" pitchFamily="34" charset="-122"/>
                <a:sym typeface="方正兰亭粗黑_GBK" charset="-122"/>
              </a:rPr>
              <a:t>01</a:t>
            </a:r>
          </a:p>
        </p:txBody>
      </p:sp>
      <p:sp>
        <p:nvSpPr>
          <p:cNvPr id="117" name="TextBox 116"/>
          <p:cNvSpPr txBox="1"/>
          <p:nvPr/>
        </p:nvSpPr>
        <p:spPr>
          <a:xfrm>
            <a:off x="6470711" y="2254267"/>
            <a:ext cx="2410350" cy="389941"/>
          </a:xfrm>
          <a:prstGeom prst="rect">
            <a:avLst/>
          </a:prstGeom>
          <a:noFill/>
        </p:spPr>
        <p:txBody>
          <a:bodyPr wrap="square" lIns="0" tIns="60958" rIns="0" bIns="0" rtlCol="0">
            <a:spAutoFit/>
          </a:bodyPr>
          <a:lstStyle/>
          <a:p>
            <a:pPr>
              <a:tabLst>
                <a:tab pos="1367332" algn="l"/>
              </a:tabLst>
            </a:pPr>
            <a:r>
              <a:rPr lang="zh-CN" altLang="en-US" sz="2100" b="1" dirty="0">
                <a:solidFill>
                  <a:schemeClr val="accent2"/>
                </a:solidFill>
                <a:latin typeface="微软雅黑" panose="020B0503020204020204" pitchFamily="34" charset="-122"/>
                <a:ea typeface="微软雅黑" panose="020B0503020204020204" pitchFamily="34" charset="-122"/>
                <a:cs typeface="Calibri"/>
              </a:rPr>
              <a:t>填加标题</a:t>
            </a:r>
            <a:endParaRPr lang="en-US" sz="21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18" name="TextBox 117"/>
          <p:cNvSpPr txBox="1"/>
          <p:nvPr/>
        </p:nvSpPr>
        <p:spPr>
          <a:xfrm>
            <a:off x="6433451" y="2659964"/>
            <a:ext cx="2063618" cy="595172"/>
          </a:xfrm>
          <a:prstGeom prst="rect">
            <a:avLst/>
          </a:prstGeom>
          <a:noFill/>
        </p:spPr>
        <p:txBody>
          <a:bodyPr wrap="square" lIns="0" tIns="60958"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a:t>
            </a:r>
            <a:endParaRPr lang="en-US" sz="13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119" name="组合 118"/>
          <p:cNvGrpSpPr/>
          <p:nvPr/>
        </p:nvGrpSpPr>
        <p:grpSpPr>
          <a:xfrm>
            <a:off x="5137134" y="3617970"/>
            <a:ext cx="1012932" cy="1013299"/>
            <a:chOff x="304800" y="673100"/>
            <a:chExt cx="4000500" cy="4000500"/>
          </a:xfrm>
          <a:effectLst>
            <a:outerShdw blurRad="444500" dist="254000" dir="8100000" algn="tr" rotWithShape="0">
              <a:prstClr val="black">
                <a:alpha val="50000"/>
              </a:prstClr>
            </a:outerShdw>
          </a:effectLst>
        </p:grpSpPr>
        <p:sp>
          <p:nvSpPr>
            <p:cNvPr id="120" name="同心圆 1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椭圆 1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2" name="TextBox 14"/>
          <p:cNvSpPr>
            <a:spLocks noChangeArrowheads="1"/>
          </p:cNvSpPr>
          <p:nvPr/>
        </p:nvSpPr>
        <p:spPr bwMode="auto">
          <a:xfrm>
            <a:off x="5233131" y="3769295"/>
            <a:ext cx="836018" cy="69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en-US" altLang="zh-CN" sz="3700" b="1" dirty="0">
                <a:solidFill>
                  <a:schemeClr val="accent3"/>
                </a:solidFill>
                <a:latin typeface="微软雅黑" panose="020B0503020204020204" pitchFamily="34" charset="-122"/>
                <a:ea typeface="微软雅黑" panose="020B0503020204020204" pitchFamily="34" charset="-122"/>
                <a:sym typeface="方正兰亭粗黑_GBK" charset="-122"/>
              </a:rPr>
              <a:t>02</a:t>
            </a:r>
          </a:p>
        </p:txBody>
      </p:sp>
      <p:sp>
        <p:nvSpPr>
          <p:cNvPr id="123" name="TextBox 122"/>
          <p:cNvSpPr txBox="1"/>
          <p:nvPr/>
        </p:nvSpPr>
        <p:spPr>
          <a:xfrm>
            <a:off x="6470711" y="3654019"/>
            <a:ext cx="2410350" cy="389941"/>
          </a:xfrm>
          <a:prstGeom prst="rect">
            <a:avLst/>
          </a:prstGeom>
          <a:noFill/>
        </p:spPr>
        <p:txBody>
          <a:bodyPr wrap="square" lIns="0" tIns="60958" rIns="0" bIns="0" rtlCol="0">
            <a:spAutoFit/>
          </a:bodyPr>
          <a:lstStyle/>
          <a:p>
            <a:pPr>
              <a:tabLst>
                <a:tab pos="1367332" algn="l"/>
              </a:tabLst>
            </a:pPr>
            <a:r>
              <a:rPr lang="zh-CN" altLang="en-US" sz="2100" b="1" dirty="0">
                <a:solidFill>
                  <a:schemeClr val="accent3"/>
                </a:solidFill>
                <a:latin typeface="微软雅黑" panose="020B0503020204020204" pitchFamily="34" charset="-122"/>
                <a:ea typeface="微软雅黑" panose="020B0503020204020204" pitchFamily="34" charset="-122"/>
                <a:cs typeface="Calibri"/>
              </a:rPr>
              <a:t>填加标题</a:t>
            </a:r>
            <a:endParaRPr lang="en-US" sz="21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124" name="TextBox 123"/>
          <p:cNvSpPr txBox="1"/>
          <p:nvPr/>
        </p:nvSpPr>
        <p:spPr>
          <a:xfrm>
            <a:off x="6433451" y="4059716"/>
            <a:ext cx="2063618" cy="595172"/>
          </a:xfrm>
          <a:prstGeom prst="rect">
            <a:avLst/>
          </a:prstGeom>
          <a:noFill/>
        </p:spPr>
        <p:txBody>
          <a:bodyPr wrap="square" lIns="0" tIns="60958"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a:t>
            </a:r>
            <a:endParaRPr lang="en-US" sz="13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grpSp>
        <p:nvGrpSpPr>
          <p:cNvPr id="125" name="组合 124"/>
          <p:cNvGrpSpPr/>
          <p:nvPr/>
        </p:nvGrpSpPr>
        <p:grpSpPr>
          <a:xfrm>
            <a:off x="5137134" y="5000851"/>
            <a:ext cx="1012932" cy="1013299"/>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7" name="椭圆 12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8" name="TextBox 14"/>
          <p:cNvSpPr>
            <a:spLocks noChangeArrowheads="1"/>
          </p:cNvSpPr>
          <p:nvPr/>
        </p:nvSpPr>
        <p:spPr bwMode="auto">
          <a:xfrm>
            <a:off x="5233131" y="5152175"/>
            <a:ext cx="836018" cy="69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en-US" altLang="zh-CN" sz="3700" b="1" dirty="0">
                <a:solidFill>
                  <a:schemeClr val="accent5"/>
                </a:solidFill>
                <a:latin typeface="微软雅黑" panose="020B0503020204020204" pitchFamily="34" charset="-122"/>
                <a:ea typeface="微软雅黑" panose="020B0503020204020204" pitchFamily="34" charset="-122"/>
                <a:sym typeface="方正兰亭粗黑_GBK" charset="-122"/>
              </a:rPr>
              <a:t>03</a:t>
            </a:r>
          </a:p>
        </p:txBody>
      </p:sp>
      <p:sp>
        <p:nvSpPr>
          <p:cNvPr id="129" name="TextBox 128"/>
          <p:cNvSpPr txBox="1"/>
          <p:nvPr/>
        </p:nvSpPr>
        <p:spPr>
          <a:xfrm>
            <a:off x="6470711" y="5036899"/>
            <a:ext cx="2026358" cy="389941"/>
          </a:xfrm>
          <a:prstGeom prst="rect">
            <a:avLst/>
          </a:prstGeom>
          <a:noFill/>
        </p:spPr>
        <p:txBody>
          <a:bodyPr wrap="square" lIns="0" tIns="60958" rIns="0" bIns="0" rtlCol="0">
            <a:spAutoFit/>
          </a:bodyPr>
          <a:lstStyle/>
          <a:p>
            <a:pPr>
              <a:tabLst>
                <a:tab pos="1367332" algn="l"/>
              </a:tabLst>
            </a:pPr>
            <a:r>
              <a:rPr lang="zh-CN" altLang="en-US" sz="2100" b="1" dirty="0">
                <a:solidFill>
                  <a:schemeClr val="accent5"/>
                </a:solidFill>
                <a:latin typeface="微软雅黑" panose="020B0503020204020204" pitchFamily="34" charset="-122"/>
                <a:ea typeface="微软雅黑" panose="020B0503020204020204" pitchFamily="34" charset="-122"/>
                <a:cs typeface="Calibri"/>
              </a:rPr>
              <a:t>填加标题</a:t>
            </a:r>
            <a:endParaRPr lang="en-US" sz="2100" b="1" dirty="0">
              <a:solidFill>
                <a:schemeClr val="accent5"/>
              </a:solidFill>
              <a:latin typeface="微软雅黑" panose="020B0503020204020204" pitchFamily="34" charset="-122"/>
              <a:ea typeface="微软雅黑" panose="020B0503020204020204" pitchFamily="34" charset="-122"/>
              <a:cs typeface="Calibri"/>
            </a:endParaRPr>
          </a:p>
        </p:txBody>
      </p:sp>
      <p:sp>
        <p:nvSpPr>
          <p:cNvPr id="130" name="TextBox 129"/>
          <p:cNvSpPr txBox="1"/>
          <p:nvPr/>
        </p:nvSpPr>
        <p:spPr>
          <a:xfrm>
            <a:off x="6433451" y="5442596"/>
            <a:ext cx="2063618" cy="595172"/>
          </a:xfrm>
          <a:prstGeom prst="rect">
            <a:avLst/>
          </a:prstGeom>
          <a:noFill/>
        </p:spPr>
        <p:txBody>
          <a:bodyPr wrap="square" lIns="0" tIns="60958" rIns="0" bIns="0" rtlCol="0">
            <a:spAutoFit/>
          </a:bodyPr>
          <a:lstStyle/>
          <a:p>
            <a:pPr algn="ctr">
              <a:lnSpc>
                <a:spcPct val="130000"/>
              </a:lnSpc>
            </a:pPr>
            <a:r>
              <a:rPr lang="zh-CN" altLang="en-US" sz="1300" dirty="0">
                <a:solidFill>
                  <a:schemeClr val="tx1">
                    <a:lumMod val="50000"/>
                    <a:lumOff val="50000"/>
                  </a:schemeClr>
                </a:solidFill>
                <a:latin typeface="微软雅黑" pitchFamily="34" charset="-122"/>
                <a:ea typeface="微软雅黑" panose="020B0503020204020204" pitchFamily="34" charset="-122"/>
              </a:rPr>
              <a:t>单击此处文本单击添加文本单击此处文本单击添加文本</a:t>
            </a:r>
            <a:endParaRPr lang="en-US" sz="13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4" name="AutoShape 6" descr="http://img3.imgtn.bdimg.com/it/u=2997379087,600706670&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utoShape 8" descr="http://www.chinsen.net/zskj/images/1.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077097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14:bounceEnd="40000">
                                          <p:cBhvr additive="base">
                                            <p:cTn id="12" dur="500" fill="hold"/>
                                            <p:tgtEl>
                                              <p:spTgt spid="113"/>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randombar(horizontal)">
                                          <p:cBhvr>
                                            <p:cTn id="21" dur="500"/>
                                            <p:tgtEl>
                                              <p:spTgt spid="11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randombar(horizontal)">
                                          <p:cBhvr>
                                            <p:cTn id="24" dur="500"/>
                                            <p:tgtEl>
                                              <p:spTgt spid="11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Effect transition="in" filter="wipe(left)">
                                          <p:cBhvr>
                                            <p:cTn id="28" dur="500"/>
                                            <p:tgtEl>
                                              <p:spTgt spid="110"/>
                                            </p:tgtEl>
                                          </p:cBhvr>
                                        </p:animEffect>
                                      </p:childTnLst>
                                    </p:cTn>
                                  </p:par>
                                </p:childTnLst>
                              </p:cTn>
                            </p:par>
                            <p:par>
                              <p:cTn id="29" fill="hold">
                                <p:stCondLst>
                                  <p:cond delay="2500"/>
                                </p:stCondLst>
                                <p:childTnLst>
                                  <p:par>
                                    <p:cTn id="30" presetID="2" presetClass="entr" presetSubtype="2" fill="hold" nodeType="afterEffect" p14:presetBounceEnd="40000">
                                      <p:stCondLst>
                                        <p:cond delay="0"/>
                                      </p:stCondLst>
                                      <p:childTnLst>
                                        <p:set>
                                          <p:cBhvr>
                                            <p:cTn id="31" dur="1" fill="hold">
                                              <p:stCondLst>
                                                <p:cond delay="0"/>
                                              </p:stCondLst>
                                            </p:cTn>
                                            <p:tgtEl>
                                              <p:spTgt spid="119"/>
                                            </p:tgtEl>
                                            <p:attrNameLst>
                                              <p:attrName>style.visibility</p:attrName>
                                            </p:attrNameLst>
                                          </p:cBhvr>
                                          <p:to>
                                            <p:strVal val="visible"/>
                                          </p:to>
                                        </p:set>
                                        <p:anim calcmode="lin" valueType="num" p14:bounceEnd="40000">
                                          <p:cBhvr additive="base">
                                            <p:cTn id="32" dur="500" fill="hold"/>
                                            <p:tgtEl>
                                              <p:spTgt spid="119"/>
                                            </p:tgtEl>
                                            <p:attrNameLst>
                                              <p:attrName>ppt_x</p:attrName>
                                            </p:attrNameLst>
                                          </p:cBhvr>
                                          <p:tavLst>
                                            <p:tav tm="0">
                                              <p:val>
                                                <p:strVal val="1+#ppt_w/2"/>
                                              </p:val>
                                            </p:tav>
                                            <p:tav tm="100000">
                                              <p:val>
                                                <p:strVal val="#ppt_x"/>
                                              </p:val>
                                            </p:tav>
                                          </p:tavLst>
                                        </p:anim>
                                        <p:anim calcmode="lin" valueType="num" p14:bounceEnd="40000">
                                          <p:cBhvr additive="base">
                                            <p:cTn id="33" dur="500" fill="hold"/>
                                            <p:tgtEl>
                                              <p:spTgt spid="11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123"/>
                                            </p:tgtEl>
                                            <p:attrNameLst>
                                              <p:attrName>style.visibility</p:attrName>
                                            </p:attrNameLst>
                                          </p:cBhvr>
                                          <p:to>
                                            <p:strVal val="visible"/>
                                          </p:to>
                                        </p:set>
                                        <p:animEffect transition="in" filter="randombar(horizontal)">
                                          <p:cBhvr>
                                            <p:cTn id="41" dur="500"/>
                                            <p:tgtEl>
                                              <p:spTgt spid="1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randombar(horizontal)">
                                          <p:cBhvr>
                                            <p:cTn id="44" dur="500"/>
                                            <p:tgtEl>
                                              <p:spTgt spid="12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11"/>
                                            </p:tgtEl>
                                            <p:attrNameLst>
                                              <p:attrName>style.visibility</p:attrName>
                                            </p:attrNameLst>
                                          </p:cBhvr>
                                          <p:to>
                                            <p:strVal val="visible"/>
                                          </p:to>
                                        </p:set>
                                        <p:animEffect transition="in" filter="wipe(left)">
                                          <p:cBhvr>
                                            <p:cTn id="48" dur="500"/>
                                            <p:tgtEl>
                                              <p:spTgt spid="111"/>
                                            </p:tgtEl>
                                          </p:cBhvr>
                                        </p:animEffect>
                                      </p:childTnLst>
                                    </p:cTn>
                                  </p:par>
                                </p:childTnLst>
                              </p:cTn>
                            </p:par>
                            <p:par>
                              <p:cTn id="49" fill="hold">
                                <p:stCondLst>
                                  <p:cond delay="4500"/>
                                </p:stCondLst>
                                <p:childTnLst>
                                  <p:par>
                                    <p:cTn id="50" presetID="2" presetClass="entr" presetSubtype="2" fill="hold" nodeType="afterEffect" p14:presetBounceEnd="40000">
                                      <p:stCondLst>
                                        <p:cond delay="0"/>
                                      </p:stCondLst>
                                      <p:childTnLst>
                                        <p:set>
                                          <p:cBhvr>
                                            <p:cTn id="51" dur="1" fill="hold">
                                              <p:stCondLst>
                                                <p:cond delay="0"/>
                                              </p:stCondLst>
                                            </p:cTn>
                                            <p:tgtEl>
                                              <p:spTgt spid="125"/>
                                            </p:tgtEl>
                                            <p:attrNameLst>
                                              <p:attrName>style.visibility</p:attrName>
                                            </p:attrNameLst>
                                          </p:cBhvr>
                                          <p:to>
                                            <p:strVal val="visible"/>
                                          </p:to>
                                        </p:set>
                                        <p:anim calcmode="lin" valueType="num" p14:bounceEnd="40000">
                                          <p:cBhvr additive="base">
                                            <p:cTn id="52" dur="500" fill="hold"/>
                                            <p:tgtEl>
                                              <p:spTgt spid="125"/>
                                            </p:tgtEl>
                                            <p:attrNameLst>
                                              <p:attrName>ppt_x</p:attrName>
                                            </p:attrNameLst>
                                          </p:cBhvr>
                                          <p:tavLst>
                                            <p:tav tm="0">
                                              <p:val>
                                                <p:strVal val="1+#ppt_w/2"/>
                                              </p:val>
                                            </p:tav>
                                            <p:tav tm="100000">
                                              <p:val>
                                                <p:strVal val="#ppt_x"/>
                                              </p:val>
                                            </p:tav>
                                          </p:tavLst>
                                        </p:anim>
                                        <p:anim calcmode="lin" valueType="num" p14:bounceEnd="40000">
                                          <p:cBhvr additive="base">
                                            <p:cTn id="53" dur="500" fill="hold"/>
                                            <p:tgtEl>
                                              <p:spTgt spid="12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fade">
                                          <p:cBhvr>
                                            <p:cTn id="57" dur="500"/>
                                            <p:tgtEl>
                                              <p:spTgt spid="128"/>
                                            </p:tgtEl>
                                          </p:cBhvr>
                                        </p:animEffect>
                                      </p:childTnLst>
                                    </p:cTn>
                                  </p:par>
                                </p:childTnLst>
                              </p:cTn>
                            </p:par>
                            <p:par>
                              <p:cTn id="58" fill="hold">
                                <p:stCondLst>
                                  <p:cond delay="5500"/>
                                </p:stCondLst>
                                <p:childTnLst>
                                  <p:par>
                                    <p:cTn id="59" presetID="14" presetClass="entr" presetSubtype="10"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randombar(horizontal)">
                                          <p:cBhvr>
                                            <p:cTn id="61" dur="500"/>
                                            <p:tgtEl>
                                              <p:spTgt spid="12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30"/>
                                            </p:tgtEl>
                                            <p:attrNameLst>
                                              <p:attrName>style.visibility</p:attrName>
                                            </p:attrNameLst>
                                          </p:cBhvr>
                                          <p:to>
                                            <p:strVal val="visible"/>
                                          </p:to>
                                        </p:set>
                                        <p:animEffect transition="in" filter="randombar(horizontal)">
                                          <p:cBhvr>
                                            <p:cTn id="64"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6" grpId="0" bldLvl="0" autoUpdateAnimBg="0"/>
          <p:bldP spid="117" grpId="0"/>
          <p:bldP spid="118" grpId="0"/>
          <p:bldP spid="122" grpId="0" bldLvl="0" autoUpdateAnimBg="0"/>
          <p:bldP spid="123" grpId="0"/>
          <p:bldP spid="124" grpId="0"/>
          <p:bldP spid="128" grpId="0" bldLvl="0" autoUpdateAnimBg="0"/>
          <p:bldP spid="129" grpId="0"/>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 calcmode="lin" valueType="num">
                                          <p:cBhvr additive="base">
                                            <p:cTn id="7" dur="500" fill="hold"/>
                                            <p:tgtEl>
                                              <p:spTgt spid="112"/>
                                            </p:tgtEl>
                                            <p:attrNameLst>
                                              <p:attrName>ppt_x</p:attrName>
                                            </p:attrNameLst>
                                          </p:cBhvr>
                                          <p:tavLst>
                                            <p:tav tm="0">
                                              <p:val>
                                                <p:strVal val="0-#ppt_w/2"/>
                                              </p:val>
                                            </p:tav>
                                            <p:tav tm="100000">
                                              <p:val>
                                                <p:strVal val="#ppt_x"/>
                                              </p:val>
                                            </p:tav>
                                          </p:tavLst>
                                        </p:anim>
                                        <p:anim calcmode="lin" valueType="num">
                                          <p:cBhvr additive="base">
                                            <p:cTn id="8" dur="500" fill="hold"/>
                                            <p:tgtEl>
                                              <p:spTgt spid="1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3"/>
                                            </p:tgtEl>
                                            <p:attrNameLst>
                                              <p:attrName>style.visibility</p:attrName>
                                            </p:attrNameLst>
                                          </p:cBhvr>
                                          <p:to>
                                            <p:strVal val="visible"/>
                                          </p:to>
                                        </p:set>
                                        <p:anim calcmode="lin" valueType="num">
                                          <p:cBhvr additive="base">
                                            <p:cTn id="12" dur="500" fill="hold"/>
                                            <p:tgtEl>
                                              <p:spTgt spid="113"/>
                                            </p:tgtEl>
                                            <p:attrNameLst>
                                              <p:attrName>ppt_x</p:attrName>
                                            </p:attrNameLst>
                                          </p:cBhvr>
                                          <p:tavLst>
                                            <p:tav tm="0">
                                              <p:val>
                                                <p:strVal val="1+#ppt_w/2"/>
                                              </p:val>
                                            </p:tav>
                                            <p:tav tm="100000">
                                              <p:val>
                                                <p:strVal val="#ppt_x"/>
                                              </p:val>
                                            </p:tav>
                                          </p:tavLst>
                                        </p:anim>
                                        <p:anim calcmode="lin" valueType="num">
                                          <p:cBhvr additive="base">
                                            <p:cTn id="13" dur="500" fill="hold"/>
                                            <p:tgtEl>
                                              <p:spTgt spid="1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randombar(horizontal)">
                                          <p:cBhvr>
                                            <p:cTn id="21" dur="500"/>
                                            <p:tgtEl>
                                              <p:spTgt spid="117"/>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18"/>
                                            </p:tgtEl>
                                            <p:attrNameLst>
                                              <p:attrName>style.visibility</p:attrName>
                                            </p:attrNameLst>
                                          </p:cBhvr>
                                          <p:to>
                                            <p:strVal val="visible"/>
                                          </p:to>
                                        </p:set>
                                        <p:animEffect transition="in" filter="randombar(horizontal)">
                                          <p:cBhvr>
                                            <p:cTn id="24" dur="500"/>
                                            <p:tgtEl>
                                              <p:spTgt spid="118"/>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0"/>
                                            </p:tgtEl>
                                            <p:attrNameLst>
                                              <p:attrName>style.visibility</p:attrName>
                                            </p:attrNameLst>
                                          </p:cBhvr>
                                          <p:to>
                                            <p:strVal val="visible"/>
                                          </p:to>
                                        </p:set>
                                        <p:animEffect transition="in" filter="wipe(left)">
                                          <p:cBhvr>
                                            <p:cTn id="28" dur="500"/>
                                            <p:tgtEl>
                                              <p:spTgt spid="110"/>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19"/>
                                            </p:tgtEl>
                                            <p:attrNameLst>
                                              <p:attrName>style.visibility</p:attrName>
                                            </p:attrNameLst>
                                          </p:cBhvr>
                                          <p:to>
                                            <p:strVal val="visible"/>
                                          </p:to>
                                        </p:set>
                                        <p:anim calcmode="lin" valueType="num">
                                          <p:cBhvr additive="base">
                                            <p:cTn id="32" dur="500" fill="hold"/>
                                            <p:tgtEl>
                                              <p:spTgt spid="119"/>
                                            </p:tgtEl>
                                            <p:attrNameLst>
                                              <p:attrName>ppt_x</p:attrName>
                                            </p:attrNameLst>
                                          </p:cBhvr>
                                          <p:tavLst>
                                            <p:tav tm="0">
                                              <p:val>
                                                <p:strVal val="1+#ppt_w/2"/>
                                              </p:val>
                                            </p:tav>
                                            <p:tav tm="100000">
                                              <p:val>
                                                <p:strVal val="#ppt_x"/>
                                              </p:val>
                                            </p:tav>
                                          </p:tavLst>
                                        </p:anim>
                                        <p:anim calcmode="lin" valueType="num">
                                          <p:cBhvr additive="base">
                                            <p:cTn id="33" dur="500" fill="hold"/>
                                            <p:tgtEl>
                                              <p:spTgt spid="11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122"/>
                                            </p:tgtEl>
                                            <p:attrNameLst>
                                              <p:attrName>style.visibility</p:attrName>
                                            </p:attrNameLst>
                                          </p:cBhvr>
                                          <p:to>
                                            <p:strVal val="visible"/>
                                          </p:to>
                                        </p:set>
                                        <p:animEffect transition="in" filter="fade">
                                          <p:cBhvr>
                                            <p:cTn id="37" dur="500"/>
                                            <p:tgtEl>
                                              <p:spTgt spid="122"/>
                                            </p:tgtEl>
                                          </p:cBhvr>
                                        </p:animEffect>
                                      </p:childTnLst>
                                    </p:cTn>
                                  </p:par>
                                </p:childTnLst>
                              </p:cTn>
                            </p:par>
                            <p:par>
                              <p:cTn id="38" fill="hold">
                                <p:stCondLst>
                                  <p:cond delay="3500"/>
                                </p:stCondLst>
                                <p:childTnLst>
                                  <p:par>
                                    <p:cTn id="39" presetID="14" presetClass="entr" presetSubtype="10" fill="hold" grpId="0" nodeType="afterEffect">
                                      <p:stCondLst>
                                        <p:cond delay="0"/>
                                      </p:stCondLst>
                                      <p:childTnLst>
                                        <p:set>
                                          <p:cBhvr>
                                            <p:cTn id="40" dur="1" fill="hold">
                                              <p:stCondLst>
                                                <p:cond delay="0"/>
                                              </p:stCondLst>
                                            </p:cTn>
                                            <p:tgtEl>
                                              <p:spTgt spid="123"/>
                                            </p:tgtEl>
                                            <p:attrNameLst>
                                              <p:attrName>style.visibility</p:attrName>
                                            </p:attrNameLst>
                                          </p:cBhvr>
                                          <p:to>
                                            <p:strVal val="visible"/>
                                          </p:to>
                                        </p:set>
                                        <p:animEffect transition="in" filter="randombar(horizontal)">
                                          <p:cBhvr>
                                            <p:cTn id="41" dur="500"/>
                                            <p:tgtEl>
                                              <p:spTgt spid="123"/>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randombar(horizontal)">
                                          <p:cBhvr>
                                            <p:cTn id="44" dur="500"/>
                                            <p:tgtEl>
                                              <p:spTgt spid="124"/>
                                            </p:tgtEl>
                                          </p:cBhvr>
                                        </p:animEffect>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111"/>
                                            </p:tgtEl>
                                            <p:attrNameLst>
                                              <p:attrName>style.visibility</p:attrName>
                                            </p:attrNameLst>
                                          </p:cBhvr>
                                          <p:to>
                                            <p:strVal val="visible"/>
                                          </p:to>
                                        </p:set>
                                        <p:animEffect transition="in" filter="wipe(left)">
                                          <p:cBhvr>
                                            <p:cTn id="48" dur="500"/>
                                            <p:tgtEl>
                                              <p:spTgt spid="111"/>
                                            </p:tgtEl>
                                          </p:cBhvr>
                                        </p:animEffect>
                                      </p:childTnLst>
                                    </p:cTn>
                                  </p:par>
                                </p:childTnLst>
                              </p:cTn>
                            </p:par>
                            <p:par>
                              <p:cTn id="49" fill="hold">
                                <p:stCondLst>
                                  <p:cond delay="4500"/>
                                </p:stCondLst>
                                <p:childTnLst>
                                  <p:par>
                                    <p:cTn id="50" presetID="2" presetClass="entr" presetSubtype="2" fill="hold" nodeType="afterEffect">
                                      <p:stCondLst>
                                        <p:cond delay="0"/>
                                      </p:stCondLst>
                                      <p:childTnLst>
                                        <p:set>
                                          <p:cBhvr>
                                            <p:cTn id="51" dur="1" fill="hold">
                                              <p:stCondLst>
                                                <p:cond delay="0"/>
                                              </p:stCondLst>
                                            </p:cTn>
                                            <p:tgtEl>
                                              <p:spTgt spid="125"/>
                                            </p:tgtEl>
                                            <p:attrNameLst>
                                              <p:attrName>style.visibility</p:attrName>
                                            </p:attrNameLst>
                                          </p:cBhvr>
                                          <p:to>
                                            <p:strVal val="visible"/>
                                          </p:to>
                                        </p:set>
                                        <p:anim calcmode="lin" valueType="num">
                                          <p:cBhvr additive="base">
                                            <p:cTn id="52" dur="500" fill="hold"/>
                                            <p:tgtEl>
                                              <p:spTgt spid="125"/>
                                            </p:tgtEl>
                                            <p:attrNameLst>
                                              <p:attrName>ppt_x</p:attrName>
                                            </p:attrNameLst>
                                          </p:cBhvr>
                                          <p:tavLst>
                                            <p:tav tm="0">
                                              <p:val>
                                                <p:strVal val="1+#ppt_w/2"/>
                                              </p:val>
                                            </p:tav>
                                            <p:tav tm="100000">
                                              <p:val>
                                                <p:strVal val="#ppt_x"/>
                                              </p:val>
                                            </p:tav>
                                          </p:tavLst>
                                        </p:anim>
                                        <p:anim calcmode="lin" valueType="num">
                                          <p:cBhvr additive="base">
                                            <p:cTn id="53" dur="500" fill="hold"/>
                                            <p:tgtEl>
                                              <p:spTgt spid="125"/>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10" presetClass="entr" presetSubtype="0" fill="hold" grpId="0" nodeType="afterEffect">
                                      <p:stCondLst>
                                        <p:cond delay="0"/>
                                      </p:stCondLst>
                                      <p:childTnLst>
                                        <p:set>
                                          <p:cBhvr>
                                            <p:cTn id="56" dur="1" fill="hold">
                                              <p:stCondLst>
                                                <p:cond delay="0"/>
                                              </p:stCondLst>
                                            </p:cTn>
                                            <p:tgtEl>
                                              <p:spTgt spid="128"/>
                                            </p:tgtEl>
                                            <p:attrNameLst>
                                              <p:attrName>style.visibility</p:attrName>
                                            </p:attrNameLst>
                                          </p:cBhvr>
                                          <p:to>
                                            <p:strVal val="visible"/>
                                          </p:to>
                                        </p:set>
                                        <p:animEffect transition="in" filter="fade">
                                          <p:cBhvr>
                                            <p:cTn id="57" dur="500"/>
                                            <p:tgtEl>
                                              <p:spTgt spid="128"/>
                                            </p:tgtEl>
                                          </p:cBhvr>
                                        </p:animEffect>
                                      </p:childTnLst>
                                    </p:cTn>
                                  </p:par>
                                </p:childTnLst>
                              </p:cTn>
                            </p:par>
                            <p:par>
                              <p:cTn id="58" fill="hold">
                                <p:stCondLst>
                                  <p:cond delay="5500"/>
                                </p:stCondLst>
                                <p:childTnLst>
                                  <p:par>
                                    <p:cTn id="59" presetID="14" presetClass="entr" presetSubtype="10" fill="hold" grpId="0" nodeType="after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randombar(horizontal)">
                                          <p:cBhvr>
                                            <p:cTn id="61" dur="500"/>
                                            <p:tgtEl>
                                              <p:spTgt spid="129"/>
                                            </p:tgtEl>
                                          </p:cBhvr>
                                        </p:animEffect>
                                      </p:childTnLst>
                                    </p:cTn>
                                  </p:par>
                                  <p:par>
                                    <p:cTn id="62" presetID="14" presetClass="entr" presetSubtype="10" fill="hold" grpId="0" nodeType="withEffect">
                                      <p:stCondLst>
                                        <p:cond delay="0"/>
                                      </p:stCondLst>
                                      <p:childTnLst>
                                        <p:set>
                                          <p:cBhvr>
                                            <p:cTn id="63" dur="1" fill="hold">
                                              <p:stCondLst>
                                                <p:cond delay="0"/>
                                              </p:stCondLst>
                                            </p:cTn>
                                            <p:tgtEl>
                                              <p:spTgt spid="130"/>
                                            </p:tgtEl>
                                            <p:attrNameLst>
                                              <p:attrName>style.visibility</p:attrName>
                                            </p:attrNameLst>
                                          </p:cBhvr>
                                          <p:to>
                                            <p:strVal val="visible"/>
                                          </p:to>
                                        </p:set>
                                        <p:animEffect transition="in" filter="randombar(horizontal)">
                                          <p:cBhvr>
                                            <p:cTn id="64"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animBg="1"/>
          <p:bldP spid="111" grpId="0" animBg="1"/>
          <p:bldP spid="116" grpId="0" bldLvl="0" autoUpdateAnimBg="0"/>
          <p:bldP spid="117" grpId="0"/>
          <p:bldP spid="118" grpId="0"/>
          <p:bldP spid="122" grpId="0" bldLvl="0" autoUpdateAnimBg="0"/>
          <p:bldP spid="123" grpId="0"/>
          <p:bldP spid="124" grpId="0"/>
          <p:bldP spid="128" grpId="0" bldLvl="0" autoUpdateAnimBg="0"/>
          <p:bldP spid="129" grpId="0"/>
          <p:bldP spid="13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6"/>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3</a:t>
            </a:r>
            <a:endParaRPr lang="zh-CN" altLang="en-US" sz="2400" b="1" dirty="0">
              <a:solidFill>
                <a:schemeClr val="bg1"/>
              </a:solidFill>
            </a:endParaRPr>
          </a:p>
        </p:txBody>
      </p:sp>
      <p:grpSp>
        <p:nvGrpSpPr>
          <p:cNvPr id="11" name="组合 10"/>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34" name="Freeform 97"/>
            <p:cNvSpPr>
              <a:spLocks noEditPoints="1"/>
            </p:cNvSpPr>
            <p:nvPr/>
          </p:nvSpPr>
          <p:spPr bwMode="auto">
            <a:xfrm>
              <a:off x="499640" y="1031898"/>
              <a:ext cx="626952" cy="461665"/>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pic>
        <p:nvPicPr>
          <p:cNvPr id="53" name="图片 52"/>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3194107"/>
            <a:ext cx="9144000" cy="3105714"/>
          </a:xfrm>
          <a:prstGeom prst="rect">
            <a:avLst/>
          </a:prstGeom>
        </p:spPr>
      </p:pic>
      <p:grpSp>
        <p:nvGrpSpPr>
          <p:cNvPr id="54" name="组合 53"/>
          <p:cNvGrpSpPr/>
          <p:nvPr/>
        </p:nvGrpSpPr>
        <p:grpSpPr>
          <a:xfrm rot="1534880">
            <a:off x="420873" y="3716724"/>
            <a:ext cx="1023015" cy="1148109"/>
            <a:chOff x="419365" y="2513252"/>
            <a:chExt cx="1023015" cy="1148109"/>
          </a:xfrm>
        </p:grpSpPr>
        <p:sp>
          <p:nvSpPr>
            <p:cNvPr id="55"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5"/>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6" name="TextBox 55"/>
            <p:cNvSpPr txBox="1"/>
            <p:nvPr/>
          </p:nvSpPr>
          <p:spPr>
            <a:xfrm rot="20065120">
              <a:off x="419365" y="2818102"/>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403587" y="4463275"/>
            <a:ext cx="1016285" cy="1148109"/>
            <a:chOff x="2385656" y="3199375"/>
            <a:chExt cx="1016285" cy="1148109"/>
          </a:xfrm>
        </p:grpSpPr>
        <p:sp>
          <p:nvSpPr>
            <p:cNvPr id="58"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9" name="TextBox 58"/>
            <p:cNvSpPr txBox="1"/>
            <p:nvPr/>
          </p:nvSpPr>
          <p:spPr>
            <a:xfrm>
              <a:off x="2447834" y="3642553"/>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3084639" y="2494970"/>
            <a:ext cx="992271" cy="1148109"/>
            <a:chOff x="3132595" y="1372556"/>
            <a:chExt cx="992271" cy="1148109"/>
          </a:xfrm>
        </p:grpSpPr>
        <p:sp>
          <p:nvSpPr>
            <p:cNvPr id="6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62" name="TextBox 61"/>
            <p:cNvSpPr txBox="1"/>
            <p:nvPr/>
          </p:nvSpPr>
          <p:spPr>
            <a:xfrm>
              <a:off x="3135552" y="1671584"/>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4847978" y="3735213"/>
            <a:ext cx="1020166" cy="1148109"/>
            <a:chOff x="4856942" y="2489243"/>
            <a:chExt cx="1020166" cy="1148109"/>
          </a:xfrm>
        </p:grpSpPr>
        <p:sp>
          <p:nvSpPr>
            <p:cNvPr id="6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65" name="TextBox 64"/>
            <p:cNvSpPr txBox="1"/>
            <p:nvPr/>
          </p:nvSpPr>
          <p:spPr>
            <a:xfrm>
              <a:off x="4923001" y="2947465"/>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6202333" y="2007179"/>
            <a:ext cx="992271" cy="1148109"/>
            <a:chOff x="6300947" y="940508"/>
            <a:chExt cx="992271" cy="1148109"/>
          </a:xfrm>
        </p:grpSpPr>
        <p:sp>
          <p:nvSpPr>
            <p:cNvPr id="67"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68" name="TextBox 67"/>
            <p:cNvSpPr txBox="1"/>
            <p:nvPr/>
          </p:nvSpPr>
          <p:spPr>
            <a:xfrm>
              <a:off x="6326798" y="1227242"/>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7444398" y="3711361"/>
            <a:ext cx="992271" cy="1148109"/>
            <a:chOff x="7525082" y="2483320"/>
            <a:chExt cx="992271" cy="1148109"/>
          </a:xfrm>
        </p:grpSpPr>
        <p:sp>
          <p:nvSpPr>
            <p:cNvPr id="70"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5"/>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71" name="TextBox 70"/>
            <p:cNvSpPr txBox="1"/>
            <p:nvPr/>
          </p:nvSpPr>
          <p:spPr>
            <a:xfrm>
              <a:off x="7562500" y="2933985"/>
              <a:ext cx="954107" cy="400110"/>
            </a:xfrm>
            <a:prstGeom prst="rect">
              <a:avLst/>
            </a:prstGeom>
            <a:noFill/>
          </p:spPr>
          <p:txBody>
            <a:bodyPr wrap="non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关键字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72" name="椭圆 71"/>
          <p:cNvSpPr/>
          <p:nvPr/>
        </p:nvSpPr>
        <p:spPr>
          <a:xfrm>
            <a:off x="934015" y="519855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3" name="椭圆 72"/>
          <p:cNvSpPr/>
          <p:nvPr/>
        </p:nvSpPr>
        <p:spPr>
          <a:xfrm>
            <a:off x="2411616" y="422526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4" name="椭圆 73"/>
          <p:cNvSpPr/>
          <p:nvPr/>
        </p:nvSpPr>
        <p:spPr>
          <a:xfrm>
            <a:off x="3736956" y="371165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5" name="椭圆 74"/>
          <p:cNvSpPr/>
          <p:nvPr/>
        </p:nvSpPr>
        <p:spPr>
          <a:xfrm>
            <a:off x="5003898" y="341299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6" name="椭圆 75"/>
          <p:cNvSpPr/>
          <p:nvPr/>
        </p:nvSpPr>
        <p:spPr>
          <a:xfrm>
            <a:off x="6591147" y="330670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7" name="椭圆 76"/>
          <p:cNvSpPr/>
          <p:nvPr/>
        </p:nvSpPr>
        <p:spPr>
          <a:xfrm>
            <a:off x="7958462" y="3367346"/>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zh-CN" altLang="en-US"/>
          </a:p>
        </p:txBody>
      </p:sp>
      <p:sp>
        <p:nvSpPr>
          <p:cNvPr id="78" name="TextBox 77"/>
          <p:cNvSpPr txBox="1"/>
          <p:nvPr/>
        </p:nvSpPr>
        <p:spPr>
          <a:xfrm>
            <a:off x="993526" y="5478329"/>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
        <p:nvSpPr>
          <p:cNvPr id="79" name="TextBox 78"/>
          <p:cNvSpPr txBox="1"/>
          <p:nvPr/>
        </p:nvSpPr>
        <p:spPr>
          <a:xfrm>
            <a:off x="1641598" y="3320866"/>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
        <p:nvSpPr>
          <p:cNvPr id="80" name="TextBox 79"/>
          <p:cNvSpPr txBox="1"/>
          <p:nvPr/>
        </p:nvSpPr>
        <p:spPr>
          <a:xfrm>
            <a:off x="3262613" y="4085081"/>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
        <p:nvSpPr>
          <p:cNvPr id="81" name="TextBox 80"/>
          <p:cNvSpPr txBox="1"/>
          <p:nvPr/>
        </p:nvSpPr>
        <p:spPr>
          <a:xfrm>
            <a:off x="4356128" y="2528778"/>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
        <p:nvSpPr>
          <p:cNvPr id="82" name="TextBox 81"/>
          <p:cNvSpPr txBox="1"/>
          <p:nvPr/>
        </p:nvSpPr>
        <p:spPr>
          <a:xfrm>
            <a:off x="5958333" y="3639437"/>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
        <p:nvSpPr>
          <p:cNvPr id="83" name="TextBox 82"/>
          <p:cNvSpPr txBox="1"/>
          <p:nvPr/>
        </p:nvSpPr>
        <p:spPr>
          <a:xfrm>
            <a:off x="7474246" y="2417867"/>
            <a:ext cx="1274218" cy="830991"/>
          </a:xfrm>
          <a:prstGeom prst="rect">
            <a:avLst/>
          </a:prstGeom>
          <a:noFill/>
        </p:spPr>
        <p:txBody>
          <a:bodyPr wrap="square" lIns="91433" tIns="45717" rIns="91433" bIns="45717"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点击输入本栏的具体文字，请根据您的具体内容酌情修改。</a:t>
            </a:r>
            <a:endParaRPr lang="zh-CN" altLang="en-US" sz="1200" dirty="0">
              <a:solidFill>
                <a:schemeClr val="tx1">
                  <a:lumMod val="75000"/>
                  <a:lumOff val="25000"/>
                </a:schemeClr>
              </a:solidFill>
            </a:endParaRPr>
          </a:p>
        </p:txBody>
      </p:sp>
    </p:spTree>
    <p:extLst>
      <p:ext uri="{BB962C8B-B14F-4D97-AF65-F5344CB8AC3E}">
        <p14:creationId xmlns:p14="http://schemas.microsoft.com/office/powerpoint/2010/main" val="3520725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500"/>
                                        <p:tgtEl>
                                          <p:spTgt spid="72"/>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anim calcmode="lin" valueType="num">
                                      <p:cBhvr>
                                        <p:cTn id="16" dur="1000" fill="hold"/>
                                        <p:tgtEl>
                                          <p:spTgt spid="54"/>
                                        </p:tgtEl>
                                        <p:attrNameLst>
                                          <p:attrName>ppt_x</p:attrName>
                                        </p:attrNameLst>
                                      </p:cBhvr>
                                      <p:tavLst>
                                        <p:tav tm="0">
                                          <p:val>
                                            <p:strVal val="#ppt_x"/>
                                          </p:val>
                                        </p:tav>
                                        <p:tav tm="100000">
                                          <p:val>
                                            <p:strVal val="#ppt_x"/>
                                          </p:val>
                                        </p:tav>
                                      </p:tavLst>
                                    </p:anim>
                                    <p:anim calcmode="lin" valueType="num">
                                      <p:cBhvr>
                                        <p:cTn id="17" dur="1000" fill="hold"/>
                                        <p:tgtEl>
                                          <p:spTgt spid="5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wipe(left)">
                                      <p:cBhvr>
                                        <p:cTn id="21" dur="500"/>
                                        <p:tgtEl>
                                          <p:spTgt spid="78"/>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1000"/>
                                        <p:tgtEl>
                                          <p:spTgt spid="57"/>
                                        </p:tgtEl>
                                      </p:cBhvr>
                                    </p:animEffect>
                                    <p:anim calcmode="lin" valueType="num">
                                      <p:cBhvr>
                                        <p:cTn id="30" dur="1000" fill="hold"/>
                                        <p:tgtEl>
                                          <p:spTgt spid="57"/>
                                        </p:tgtEl>
                                        <p:attrNameLst>
                                          <p:attrName>ppt_x</p:attrName>
                                        </p:attrNameLst>
                                      </p:cBhvr>
                                      <p:tavLst>
                                        <p:tav tm="0">
                                          <p:val>
                                            <p:strVal val="#ppt_x"/>
                                          </p:val>
                                        </p:tav>
                                        <p:tav tm="100000">
                                          <p:val>
                                            <p:strVal val="#ppt_x"/>
                                          </p:val>
                                        </p:tav>
                                      </p:tavLst>
                                    </p:anim>
                                    <p:anim calcmode="lin" valueType="num">
                                      <p:cBhvr>
                                        <p:cTn id="31" dur="1000" fill="hold"/>
                                        <p:tgtEl>
                                          <p:spTgt spid="57"/>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79"/>
                                        </p:tgtEl>
                                        <p:attrNameLst>
                                          <p:attrName>style.visibility</p:attrName>
                                        </p:attrNameLst>
                                      </p:cBhvr>
                                      <p:to>
                                        <p:strVal val="visible"/>
                                      </p:to>
                                    </p:set>
                                    <p:animEffect transition="in" filter="wipe(left)">
                                      <p:cBhvr>
                                        <p:cTn id="35" dur="500"/>
                                        <p:tgtEl>
                                          <p:spTgt spid="79"/>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74"/>
                                        </p:tgtEl>
                                        <p:attrNameLst>
                                          <p:attrName>style.visibility</p:attrName>
                                        </p:attrNameLst>
                                      </p:cBhvr>
                                      <p:to>
                                        <p:strVal val="visible"/>
                                      </p:to>
                                    </p:set>
                                    <p:animEffect transition="in" filter="fade">
                                      <p:cBhvr>
                                        <p:cTn id="39" dur="500"/>
                                        <p:tgtEl>
                                          <p:spTgt spid="74"/>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80"/>
                                        </p:tgtEl>
                                        <p:attrNameLst>
                                          <p:attrName>style.visibility</p:attrName>
                                        </p:attrNameLst>
                                      </p:cBhvr>
                                      <p:to>
                                        <p:strVal val="visible"/>
                                      </p:to>
                                    </p:set>
                                    <p:animEffect transition="in" filter="wipe(left)">
                                      <p:cBhvr>
                                        <p:cTn id="49" dur="500"/>
                                        <p:tgtEl>
                                          <p:spTgt spid="80"/>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75"/>
                                        </p:tgtEl>
                                        <p:attrNameLst>
                                          <p:attrName>style.visibility</p:attrName>
                                        </p:attrNameLst>
                                      </p:cBhvr>
                                      <p:to>
                                        <p:strVal val="visible"/>
                                      </p:to>
                                    </p:set>
                                    <p:animEffect transition="in" filter="fade">
                                      <p:cBhvr>
                                        <p:cTn id="53" dur="500"/>
                                        <p:tgtEl>
                                          <p:spTgt spid="75"/>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1000"/>
                                        <p:tgtEl>
                                          <p:spTgt spid="63"/>
                                        </p:tgtEl>
                                      </p:cBhvr>
                                    </p:animEffect>
                                    <p:anim calcmode="lin" valueType="num">
                                      <p:cBhvr>
                                        <p:cTn id="58" dur="1000" fill="hold"/>
                                        <p:tgtEl>
                                          <p:spTgt spid="63"/>
                                        </p:tgtEl>
                                        <p:attrNameLst>
                                          <p:attrName>ppt_x</p:attrName>
                                        </p:attrNameLst>
                                      </p:cBhvr>
                                      <p:tavLst>
                                        <p:tav tm="0">
                                          <p:val>
                                            <p:strVal val="#ppt_x"/>
                                          </p:val>
                                        </p:tav>
                                        <p:tav tm="100000">
                                          <p:val>
                                            <p:strVal val="#ppt_x"/>
                                          </p:val>
                                        </p:tav>
                                      </p:tavLst>
                                    </p:anim>
                                    <p:anim calcmode="lin" valueType="num">
                                      <p:cBhvr>
                                        <p:cTn id="59" dur="1000" fill="hold"/>
                                        <p:tgtEl>
                                          <p:spTgt spid="63"/>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Effect transition="in" filter="wipe(left)">
                                      <p:cBhvr>
                                        <p:cTn id="63" dur="500"/>
                                        <p:tgtEl>
                                          <p:spTgt spid="81"/>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Effect transition="in" filter="fade">
                                      <p:cBhvr>
                                        <p:cTn id="67" dur="500"/>
                                        <p:tgtEl>
                                          <p:spTgt spid="76"/>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fade">
                                      <p:cBhvr>
                                        <p:cTn id="71" dur="1000"/>
                                        <p:tgtEl>
                                          <p:spTgt spid="66"/>
                                        </p:tgtEl>
                                      </p:cBhvr>
                                    </p:animEffect>
                                    <p:anim calcmode="lin" valueType="num">
                                      <p:cBhvr>
                                        <p:cTn id="72" dur="1000" fill="hold"/>
                                        <p:tgtEl>
                                          <p:spTgt spid="66"/>
                                        </p:tgtEl>
                                        <p:attrNameLst>
                                          <p:attrName>ppt_x</p:attrName>
                                        </p:attrNameLst>
                                      </p:cBhvr>
                                      <p:tavLst>
                                        <p:tav tm="0">
                                          <p:val>
                                            <p:strVal val="#ppt_x"/>
                                          </p:val>
                                        </p:tav>
                                        <p:tav tm="100000">
                                          <p:val>
                                            <p:strVal val="#ppt_x"/>
                                          </p:val>
                                        </p:tav>
                                      </p:tavLst>
                                    </p:anim>
                                    <p:anim calcmode="lin" valueType="num">
                                      <p:cBhvr>
                                        <p:cTn id="73" dur="1000" fill="hold"/>
                                        <p:tgtEl>
                                          <p:spTgt spid="66"/>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wipe(left)">
                                      <p:cBhvr>
                                        <p:cTn id="77" dur="500"/>
                                        <p:tgtEl>
                                          <p:spTgt spid="82"/>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77"/>
                                        </p:tgtEl>
                                        <p:attrNameLst>
                                          <p:attrName>style.visibility</p:attrName>
                                        </p:attrNameLst>
                                      </p:cBhvr>
                                      <p:to>
                                        <p:strVal val="visible"/>
                                      </p:to>
                                    </p:set>
                                    <p:animEffect transition="in" filter="fade">
                                      <p:cBhvr>
                                        <p:cTn id="81" dur="500"/>
                                        <p:tgtEl>
                                          <p:spTgt spid="77"/>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69"/>
                                        </p:tgtEl>
                                        <p:attrNameLst>
                                          <p:attrName>style.visibility</p:attrName>
                                        </p:attrNameLst>
                                      </p:cBhvr>
                                      <p:to>
                                        <p:strVal val="visible"/>
                                      </p:to>
                                    </p:set>
                                    <p:animEffect transition="in" filter="fade">
                                      <p:cBhvr>
                                        <p:cTn id="85" dur="1000"/>
                                        <p:tgtEl>
                                          <p:spTgt spid="69"/>
                                        </p:tgtEl>
                                      </p:cBhvr>
                                    </p:animEffect>
                                    <p:anim calcmode="lin" valueType="num">
                                      <p:cBhvr>
                                        <p:cTn id="86" dur="1000" fill="hold"/>
                                        <p:tgtEl>
                                          <p:spTgt spid="69"/>
                                        </p:tgtEl>
                                        <p:attrNameLst>
                                          <p:attrName>ppt_x</p:attrName>
                                        </p:attrNameLst>
                                      </p:cBhvr>
                                      <p:tavLst>
                                        <p:tav tm="0">
                                          <p:val>
                                            <p:strVal val="#ppt_x"/>
                                          </p:val>
                                        </p:tav>
                                        <p:tav tm="100000">
                                          <p:val>
                                            <p:strVal val="#ppt_x"/>
                                          </p:val>
                                        </p:tav>
                                      </p:tavLst>
                                    </p:anim>
                                    <p:anim calcmode="lin" valueType="num">
                                      <p:cBhvr>
                                        <p:cTn id="87" dur="1000" fill="hold"/>
                                        <p:tgtEl>
                                          <p:spTgt spid="69"/>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83"/>
                                        </p:tgtEl>
                                        <p:attrNameLst>
                                          <p:attrName>style.visibility</p:attrName>
                                        </p:attrNameLst>
                                      </p:cBhvr>
                                      <p:to>
                                        <p:strVal val="visible"/>
                                      </p:to>
                                    </p:set>
                                    <p:animEffect transition="in" filter="wipe(left)">
                                      <p:cBhvr>
                                        <p:cTn id="91"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animBg="1"/>
      <p:bldP spid="74" grpId="0" animBg="1"/>
      <p:bldP spid="75" grpId="0" animBg="1"/>
      <p:bldP spid="76" grpId="0" animBg="1"/>
      <p:bldP spid="77" grpId="0" animBg="1"/>
      <p:bldP spid="78" grpId="0"/>
      <p:bldP spid="79" grpId="0"/>
      <p:bldP spid="80" grpId="0"/>
      <p:bldP spid="81" grpId="0"/>
      <p:bldP spid="82" grpId="0"/>
      <p:bldP spid="8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6"/>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3</a:t>
            </a:r>
            <a:endParaRPr lang="zh-CN" altLang="en-US" sz="2400" b="1" dirty="0">
              <a:solidFill>
                <a:schemeClr val="bg1"/>
              </a:solidFill>
            </a:endParaRPr>
          </a:p>
        </p:txBody>
      </p:sp>
      <p:grpSp>
        <p:nvGrpSpPr>
          <p:cNvPr id="11" name="组合 10"/>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34" name="Freeform 97"/>
            <p:cNvSpPr>
              <a:spLocks noEditPoints="1"/>
            </p:cNvSpPr>
            <p:nvPr/>
          </p:nvSpPr>
          <p:spPr bwMode="auto">
            <a:xfrm>
              <a:off x="499640" y="1031898"/>
              <a:ext cx="626952" cy="461665"/>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
        <p:nvSpPr>
          <p:cNvPr id="12" name="圆角矩形 6"/>
          <p:cNvSpPr/>
          <p:nvPr/>
        </p:nvSpPr>
        <p:spPr>
          <a:xfrm flipH="1">
            <a:off x="6404977" y="3668767"/>
            <a:ext cx="864672" cy="251628"/>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Lst>
            <a:ahLst/>
            <a:cxnLst>
              <a:cxn ang="0">
                <a:pos x="connsiteX0" y="connsiteY0"/>
              </a:cxn>
              <a:cxn ang="0">
                <a:pos x="connsiteX1" y="connsiteY1"/>
              </a:cxn>
              <a:cxn ang="0">
                <a:pos x="connsiteX2" y="connsiteY2"/>
              </a:cxn>
              <a:cxn ang="0">
                <a:pos x="connsiteX3" y="connsiteY3"/>
              </a:cxn>
            </a:cxnLst>
            <a:rect l="l" t="t" r="r" b="b"/>
            <a:pathLst>
              <a:path w="841896" h="720809">
                <a:moveTo>
                  <a:pt x="0" y="0"/>
                </a:moveTo>
                <a:lnTo>
                  <a:pt x="445672" y="0"/>
                </a:lnTo>
                <a:cubicBezTo>
                  <a:pt x="507814" y="0"/>
                  <a:pt x="550309" y="33334"/>
                  <a:pt x="589714" y="112518"/>
                </a:cubicBezTo>
                <a:lnTo>
                  <a:pt x="841896" y="720809"/>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grpSp>
        <p:nvGrpSpPr>
          <p:cNvPr id="13" name="组合 12"/>
          <p:cNvGrpSpPr/>
          <p:nvPr/>
        </p:nvGrpSpPr>
        <p:grpSpPr>
          <a:xfrm>
            <a:off x="4795068" y="3352534"/>
            <a:ext cx="1872208" cy="1872208"/>
            <a:chOff x="6055586" y="3051728"/>
            <a:chExt cx="1872208" cy="1872208"/>
          </a:xfrm>
        </p:grpSpPr>
        <p:grpSp>
          <p:nvGrpSpPr>
            <p:cNvPr id="14" name="组合 13"/>
            <p:cNvGrpSpPr/>
            <p:nvPr/>
          </p:nvGrpSpPr>
          <p:grpSpPr>
            <a:xfrm>
              <a:off x="6055586" y="3051728"/>
              <a:ext cx="1872208" cy="1872208"/>
              <a:chOff x="6055586" y="3051728"/>
              <a:chExt cx="1872208" cy="1872208"/>
            </a:xfrm>
          </p:grpSpPr>
          <p:sp>
            <p:nvSpPr>
              <p:cNvPr id="16" name="任意多边形 15"/>
              <p:cNvSpPr/>
              <p:nvPr/>
            </p:nvSpPr>
            <p:spPr>
              <a:xfrm>
                <a:off x="6055586" y="3051728"/>
                <a:ext cx="1872208" cy="1872208"/>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17" name="椭圆 16"/>
              <p:cNvSpPr/>
              <p:nvPr/>
            </p:nvSpPr>
            <p:spPr>
              <a:xfrm>
                <a:off x="6371819" y="3367961"/>
                <a:ext cx="1239742" cy="123974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18" name="椭圆 17"/>
              <p:cNvSpPr/>
              <p:nvPr/>
            </p:nvSpPr>
            <p:spPr>
              <a:xfrm>
                <a:off x="6441134" y="3437277"/>
                <a:ext cx="1101112" cy="1101110"/>
              </a:xfrm>
              <a:prstGeom prst="ellipse">
                <a:avLst/>
              </a:prstGeom>
              <a:solidFill>
                <a:schemeClr val="accent3"/>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19" name="椭圆 18"/>
              <p:cNvSpPr/>
              <p:nvPr/>
            </p:nvSpPr>
            <p:spPr>
              <a:xfrm>
                <a:off x="6548994" y="3545136"/>
                <a:ext cx="885392" cy="885392"/>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5" name="TextBox 39"/>
            <p:cNvSpPr txBox="1"/>
            <p:nvPr/>
          </p:nvSpPr>
          <p:spPr>
            <a:xfrm flipH="1">
              <a:off x="6516028" y="3803166"/>
              <a:ext cx="918358" cy="3693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w="18415" cmpd="sng">
                    <a:noFill/>
                    <a:prstDash val="solid"/>
                  </a:ln>
                  <a:solidFill>
                    <a:schemeClr val="accent3"/>
                  </a:solidFill>
                  <a:effectLst>
                    <a:innerShdw blurRad="63500" dist="50800" dir="16200000">
                      <a:prstClr val="black">
                        <a:alpha val="50000"/>
                      </a:prstClr>
                    </a:innerShdw>
                  </a:effectLst>
                  <a:uLnTx/>
                  <a:uFillTx/>
                  <a:latin typeface="+mn-lt"/>
                  <a:ea typeface="+mn-ea"/>
                  <a:cs typeface="+mn-ea"/>
                  <a:sym typeface="+mn-lt"/>
                </a:rPr>
                <a:t>关键字</a:t>
              </a:r>
              <a:endParaRPr kumimoji="0" lang="zh-CN" altLang="en-US" sz="1800" b="1" i="0" u="none" strike="noStrike" kern="0" cap="none" spc="0" normalizeH="0" baseline="0" noProof="0" dirty="0">
                <a:ln w="18415" cmpd="sng">
                  <a:noFill/>
                  <a:prstDash val="solid"/>
                </a:ln>
                <a:solidFill>
                  <a:schemeClr val="accent3"/>
                </a:solidFill>
                <a:effectLst>
                  <a:innerShdw blurRad="63500" dist="50800" dir="16200000">
                    <a:prstClr val="black">
                      <a:alpha val="50000"/>
                    </a:prstClr>
                  </a:innerShdw>
                </a:effectLst>
                <a:uLnTx/>
                <a:uFillTx/>
                <a:latin typeface="+mn-lt"/>
                <a:ea typeface="+mn-ea"/>
                <a:cs typeface="+mn-ea"/>
                <a:sym typeface="+mn-lt"/>
              </a:endParaRPr>
            </a:p>
          </p:txBody>
        </p:sp>
      </p:grpSp>
      <p:grpSp>
        <p:nvGrpSpPr>
          <p:cNvPr id="20" name="组合 19"/>
          <p:cNvGrpSpPr/>
          <p:nvPr/>
        </p:nvGrpSpPr>
        <p:grpSpPr>
          <a:xfrm>
            <a:off x="3869189" y="2218222"/>
            <a:ext cx="1570935" cy="1570935"/>
            <a:chOff x="5129707" y="1917416"/>
            <a:chExt cx="1570935" cy="1570935"/>
          </a:xfrm>
        </p:grpSpPr>
        <p:grpSp>
          <p:nvGrpSpPr>
            <p:cNvPr id="25" name="组合 24"/>
            <p:cNvGrpSpPr/>
            <p:nvPr/>
          </p:nvGrpSpPr>
          <p:grpSpPr>
            <a:xfrm>
              <a:off x="5129707" y="1917416"/>
              <a:ext cx="1570935" cy="1570935"/>
              <a:chOff x="5129707" y="1917416"/>
              <a:chExt cx="1570935" cy="1570935"/>
            </a:xfrm>
          </p:grpSpPr>
          <p:sp>
            <p:nvSpPr>
              <p:cNvPr id="28" name="任意多边形 27"/>
              <p:cNvSpPr/>
              <p:nvPr/>
            </p:nvSpPr>
            <p:spPr>
              <a:xfrm>
                <a:off x="5129707" y="1917416"/>
                <a:ext cx="1570935" cy="1570935"/>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31" name="椭圆 30"/>
              <p:cNvSpPr/>
              <p:nvPr/>
            </p:nvSpPr>
            <p:spPr>
              <a:xfrm>
                <a:off x="5395053" y="2182762"/>
                <a:ext cx="1040244" cy="1040244"/>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32" name="椭圆 31"/>
              <p:cNvSpPr/>
              <p:nvPr/>
            </p:nvSpPr>
            <p:spPr>
              <a:xfrm>
                <a:off x="5453213" y="2240923"/>
                <a:ext cx="923923" cy="923921"/>
              </a:xfrm>
              <a:prstGeom prst="ellipse">
                <a:avLst/>
              </a:prstGeom>
              <a:solidFill>
                <a:schemeClr val="accent5"/>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sysClr val="window" lastClr="FFFFFF"/>
                  </a:solidFill>
                  <a:cs typeface="+mn-ea"/>
                  <a:sym typeface="+mn-lt"/>
                </a:endParaRPr>
              </a:p>
            </p:txBody>
          </p:sp>
          <p:sp>
            <p:nvSpPr>
              <p:cNvPr id="33" name="椭圆 32"/>
              <p:cNvSpPr/>
              <p:nvPr/>
            </p:nvSpPr>
            <p:spPr>
              <a:xfrm>
                <a:off x="5543716" y="2331425"/>
                <a:ext cx="742916" cy="742916"/>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27" name="TextBox 39"/>
            <p:cNvSpPr txBox="1"/>
            <p:nvPr/>
          </p:nvSpPr>
          <p:spPr>
            <a:xfrm flipH="1">
              <a:off x="5529886" y="2422715"/>
              <a:ext cx="770577"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w="18415" cmpd="sng">
                    <a:noFill/>
                    <a:prstDash val="solid"/>
                  </a:ln>
                  <a:solidFill>
                    <a:schemeClr val="accent5"/>
                  </a:solidFill>
                  <a:effectLst>
                    <a:innerShdw blurRad="63500" dist="50800" dir="16200000">
                      <a:prstClr val="black">
                        <a:alpha val="50000"/>
                      </a:prstClr>
                    </a:innerShdw>
                  </a:effectLst>
                  <a:uLnTx/>
                  <a:uFillTx/>
                  <a:latin typeface="+mn-lt"/>
                  <a:ea typeface="+mn-ea"/>
                  <a:cs typeface="+mn-ea"/>
                  <a:sym typeface="+mn-lt"/>
                </a:rPr>
                <a:t>关键字</a:t>
              </a:r>
              <a:endParaRPr kumimoji="0" lang="zh-CN" altLang="en-US" sz="1800" b="1" i="0" u="none" strike="noStrike" kern="0" cap="none" spc="0" normalizeH="0" baseline="0" noProof="0" dirty="0">
                <a:ln w="18415" cmpd="sng">
                  <a:noFill/>
                  <a:prstDash val="solid"/>
                </a:ln>
                <a:solidFill>
                  <a:schemeClr val="accent5"/>
                </a:solidFill>
                <a:effectLst>
                  <a:innerShdw blurRad="63500" dist="50800" dir="16200000">
                    <a:prstClr val="black">
                      <a:alpha val="50000"/>
                    </a:prstClr>
                  </a:innerShdw>
                </a:effectLst>
                <a:uLnTx/>
                <a:uFillTx/>
                <a:latin typeface="+mn-lt"/>
                <a:ea typeface="+mn-ea"/>
                <a:cs typeface="+mn-ea"/>
                <a:sym typeface="+mn-lt"/>
              </a:endParaRPr>
            </a:p>
          </p:txBody>
        </p:sp>
      </p:grpSp>
      <p:sp>
        <p:nvSpPr>
          <p:cNvPr id="35" name="圆角矩形 6"/>
          <p:cNvSpPr/>
          <p:nvPr/>
        </p:nvSpPr>
        <p:spPr>
          <a:xfrm>
            <a:off x="3126160" y="2251166"/>
            <a:ext cx="950214" cy="396583"/>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Lst>
            <a:ahLst/>
            <a:cxnLst>
              <a:cxn ang="0">
                <a:pos x="connsiteX0" y="connsiteY0"/>
              </a:cxn>
              <a:cxn ang="0">
                <a:pos x="connsiteX1" y="connsiteY1"/>
              </a:cxn>
              <a:cxn ang="0">
                <a:pos x="connsiteX2" y="connsiteY2"/>
              </a:cxn>
              <a:cxn ang="0">
                <a:pos x="connsiteX3" y="connsiteY3"/>
              </a:cxn>
            </a:cxnLst>
            <a:rect l="l" t="t" r="r" b="b"/>
            <a:pathLst>
              <a:path w="841896" h="720809">
                <a:moveTo>
                  <a:pt x="0" y="0"/>
                </a:moveTo>
                <a:lnTo>
                  <a:pt x="445672" y="0"/>
                </a:lnTo>
                <a:cubicBezTo>
                  <a:pt x="507814" y="0"/>
                  <a:pt x="550309" y="33334"/>
                  <a:pt x="589714" y="112518"/>
                </a:cubicBezTo>
                <a:lnTo>
                  <a:pt x="841896" y="720809"/>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sp>
        <p:nvSpPr>
          <p:cNvPr id="37" name="矩形 47"/>
          <p:cNvSpPr>
            <a:spLocks noChangeArrowheads="1"/>
          </p:cNvSpPr>
          <p:nvPr/>
        </p:nvSpPr>
        <p:spPr bwMode="auto">
          <a:xfrm>
            <a:off x="785077" y="2031028"/>
            <a:ext cx="2130625" cy="124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zh-CN" altLang="en-US" sz="1600" dirty="0">
                <a:solidFill>
                  <a:srgbClr val="1F497D">
                    <a:lumMod val="75000"/>
                  </a:srgbClr>
                </a:solidFill>
                <a:latin typeface="微软雅黑"/>
                <a:ea typeface="微软雅黑"/>
                <a:cs typeface="+mn-ea"/>
                <a:sym typeface="+mn-lt"/>
              </a:rPr>
              <a:t>花儿设计师致力于教学课件、教学设计、汇报</a:t>
            </a:r>
            <a:r>
              <a:rPr lang="en-US" altLang="zh-CN" sz="1600" dirty="0">
                <a:solidFill>
                  <a:srgbClr val="1F497D">
                    <a:lumMod val="75000"/>
                  </a:srgbClr>
                </a:solidFill>
                <a:latin typeface="微软雅黑"/>
                <a:ea typeface="微软雅黑"/>
                <a:cs typeface="+mn-ea"/>
                <a:sym typeface="+mn-lt"/>
              </a:rPr>
              <a:t>PPT</a:t>
            </a:r>
            <a:r>
              <a:rPr lang="zh-CN" altLang="en-US" sz="1600" dirty="0">
                <a:solidFill>
                  <a:srgbClr val="1F497D">
                    <a:lumMod val="75000"/>
                  </a:srgbClr>
                </a:solidFill>
                <a:latin typeface="微软雅黑"/>
                <a:ea typeface="微软雅黑"/>
                <a:cs typeface="+mn-ea"/>
                <a:sym typeface="+mn-lt"/>
              </a:rPr>
              <a:t>及相册</a:t>
            </a:r>
            <a:r>
              <a:rPr lang="en-US" altLang="zh-CN" sz="1600" dirty="0">
                <a:solidFill>
                  <a:srgbClr val="1F497D">
                    <a:lumMod val="75000"/>
                  </a:srgbClr>
                </a:solidFill>
                <a:latin typeface="微软雅黑"/>
                <a:ea typeface="微软雅黑"/>
                <a:cs typeface="+mn-ea"/>
                <a:sym typeface="+mn-lt"/>
              </a:rPr>
              <a:t>PPT</a:t>
            </a:r>
            <a:r>
              <a:rPr lang="zh-CN" altLang="en-US" sz="1600" dirty="0">
                <a:solidFill>
                  <a:srgbClr val="1F497D">
                    <a:lumMod val="75000"/>
                  </a:srgbClr>
                </a:solidFill>
                <a:latin typeface="微软雅黑"/>
                <a:ea typeface="微软雅黑"/>
                <a:cs typeface="+mn-ea"/>
                <a:sym typeface="+mn-lt"/>
              </a:rPr>
              <a:t>的原创设计与美化。</a:t>
            </a:r>
          </a:p>
        </p:txBody>
      </p:sp>
      <p:sp>
        <p:nvSpPr>
          <p:cNvPr id="38" name="圆角矩形 6"/>
          <p:cNvSpPr/>
          <p:nvPr/>
        </p:nvSpPr>
        <p:spPr>
          <a:xfrm>
            <a:off x="2222393" y="5071876"/>
            <a:ext cx="503012" cy="0"/>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589714"/>
              <a:gd name="connsiteY0" fmla="*/ 0 h 112517"/>
              <a:gd name="connsiteX1" fmla="*/ 445672 w 589714"/>
              <a:gd name="connsiteY1" fmla="*/ 0 h 112517"/>
              <a:gd name="connsiteX2" fmla="*/ 589714 w 589714"/>
              <a:gd name="connsiteY2" fmla="*/ 112518 h 112517"/>
              <a:gd name="connsiteX0" fmla="*/ 0 w 445672"/>
              <a:gd name="connsiteY0" fmla="*/ 0 h 0"/>
              <a:gd name="connsiteX1" fmla="*/ 445672 w 445672"/>
              <a:gd name="connsiteY1" fmla="*/ 0 h 0"/>
            </a:gdLst>
            <a:ahLst/>
            <a:cxnLst>
              <a:cxn ang="0">
                <a:pos x="connsiteX0" y="connsiteY0"/>
              </a:cxn>
              <a:cxn ang="0">
                <a:pos x="connsiteX1" y="connsiteY1"/>
              </a:cxn>
            </a:cxnLst>
            <a:rect l="l" t="t" r="r" b="b"/>
            <a:pathLst>
              <a:path w="445672">
                <a:moveTo>
                  <a:pt x="0" y="0"/>
                </a:moveTo>
                <a:lnTo>
                  <a:pt x="445672" y="0"/>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sp>
        <p:nvSpPr>
          <p:cNvPr id="40" name="矩形 47"/>
          <p:cNvSpPr>
            <a:spLocks noChangeArrowheads="1"/>
          </p:cNvSpPr>
          <p:nvPr/>
        </p:nvSpPr>
        <p:spPr bwMode="auto">
          <a:xfrm>
            <a:off x="265281" y="5162371"/>
            <a:ext cx="2208618" cy="127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lvl="0">
              <a:lnSpc>
                <a:spcPct val="120000"/>
              </a:lnSpc>
              <a:spcBef>
                <a:spcPct val="0"/>
              </a:spcBef>
              <a:buNone/>
            </a:pPr>
            <a:r>
              <a:rPr lang="zh-CN" altLang="en-US" sz="1600" dirty="0">
                <a:solidFill>
                  <a:srgbClr val="1F497D">
                    <a:lumMod val="75000"/>
                  </a:srgbClr>
                </a:solidFill>
                <a:latin typeface="微软雅黑"/>
                <a:ea typeface="微软雅黑"/>
                <a:cs typeface="+mn-ea"/>
                <a:sym typeface="+mn-lt"/>
              </a:rPr>
              <a:t>花儿设计师致力于教学课件、教学设计、汇报</a:t>
            </a:r>
            <a:r>
              <a:rPr lang="en-US" altLang="zh-CN" sz="1600" dirty="0">
                <a:solidFill>
                  <a:srgbClr val="1F497D">
                    <a:lumMod val="75000"/>
                  </a:srgbClr>
                </a:solidFill>
                <a:latin typeface="微软雅黑"/>
                <a:ea typeface="微软雅黑"/>
                <a:cs typeface="+mn-ea"/>
                <a:sym typeface="+mn-lt"/>
              </a:rPr>
              <a:t>PPT</a:t>
            </a:r>
            <a:r>
              <a:rPr lang="zh-CN" altLang="en-US" sz="1600" dirty="0">
                <a:solidFill>
                  <a:srgbClr val="1F497D">
                    <a:lumMod val="75000"/>
                  </a:srgbClr>
                </a:solidFill>
                <a:latin typeface="微软雅黑"/>
                <a:ea typeface="微软雅黑"/>
                <a:cs typeface="+mn-ea"/>
                <a:sym typeface="+mn-lt"/>
              </a:rPr>
              <a:t>及相册</a:t>
            </a:r>
            <a:r>
              <a:rPr lang="en-US" altLang="zh-CN" sz="1600" dirty="0">
                <a:solidFill>
                  <a:srgbClr val="1F497D">
                    <a:lumMod val="75000"/>
                  </a:srgbClr>
                </a:solidFill>
                <a:latin typeface="微软雅黑"/>
                <a:ea typeface="微软雅黑"/>
                <a:cs typeface="+mn-ea"/>
                <a:sym typeface="+mn-lt"/>
              </a:rPr>
              <a:t>PPT</a:t>
            </a:r>
            <a:r>
              <a:rPr lang="zh-CN" altLang="en-US" sz="1600" dirty="0">
                <a:solidFill>
                  <a:srgbClr val="1F497D">
                    <a:lumMod val="75000"/>
                  </a:srgbClr>
                </a:solidFill>
                <a:latin typeface="微软雅黑"/>
                <a:ea typeface="微软雅黑"/>
                <a:cs typeface="+mn-ea"/>
                <a:sym typeface="+mn-lt"/>
              </a:rPr>
              <a:t>的原创设计与美化。</a:t>
            </a:r>
          </a:p>
        </p:txBody>
      </p:sp>
      <p:grpSp>
        <p:nvGrpSpPr>
          <p:cNvPr id="41" name="组合 40"/>
          <p:cNvGrpSpPr/>
          <p:nvPr/>
        </p:nvGrpSpPr>
        <p:grpSpPr>
          <a:xfrm>
            <a:off x="2647906" y="4038640"/>
            <a:ext cx="2403521" cy="2403521"/>
            <a:chOff x="3908424" y="3737834"/>
            <a:chExt cx="2403521" cy="2403521"/>
          </a:xfrm>
        </p:grpSpPr>
        <p:grpSp>
          <p:nvGrpSpPr>
            <p:cNvPr id="42" name="组合 41"/>
            <p:cNvGrpSpPr/>
            <p:nvPr/>
          </p:nvGrpSpPr>
          <p:grpSpPr>
            <a:xfrm>
              <a:off x="3908424" y="3737834"/>
              <a:ext cx="2403521" cy="2403521"/>
              <a:chOff x="3908424" y="3737834"/>
              <a:chExt cx="2403521" cy="2403521"/>
            </a:xfrm>
          </p:grpSpPr>
          <p:sp>
            <p:nvSpPr>
              <p:cNvPr id="44" name="任意多边形 43"/>
              <p:cNvSpPr/>
              <p:nvPr/>
            </p:nvSpPr>
            <p:spPr>
              <a:xfrm>
                <a:off x="3908424" y="3737834"/>
                <a:ext cx="2403521" cy="2403521"/>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45" name="椭圆 44"/>
              <p:cNvSpPr/>
              <p:nvPr/>
            </p:nvSpPr>
            <p:spPr>
              <a:xfrm>
                <a:off x="4314401" y="4143811"/>
                <a:ext cx="1591568" cy="1591568"/>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46" name="椭圆 45"/>
              <p:cNvSpPr/>
              <p:nvPr/>
            </p:nvSpPr>
            <p:spPr>
              <a:xfrm>
                <a:off x="4403386" y="4232798"/>
                <a:ext cx="1413596" cy="1413593"/>
              </a:xfrm>
              <a:prstGeom prst="ellipse">
                <a:avLst/>
              </a:prstGeom>
              <a:solidFill>
                <a:schemeClr val="accent1"/>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47" name="椭圆 46"/>
              <p:cNvSpPr/>
              <p:nvPr/>
            </p:nvSpPr>
            <p:spPr>
              <a:xfrm>
                <a:off x="4541856" y="4371266"/>
                <a:ext cx="1136657" cy="1136657"/>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43" name="TextBox 39"/>
            <p:cNvSpPr txBox="1"/>
            <p:nvPr/>
          </p:nvSpPr>
          <p:spPr>
            <a:xfrm flipH="1">
              <a:off x="4508299" y="4708761"/>
              <a:ext cx="1178978" cy="46166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rPr>
                <a:t>关键字</a:t>
              </a:r>
              <a:endParaRPr kumimoji="0" lang="zh-CN" altLang="en-US" sz="2400" b="1" i="0" u="none" strike="noStrike" kern="0" cap="none" spc="0" normalizeH="0" baseline="0" noProof="0" dirty="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endParaRPr>
            </a:p>
          </p:txBody>
        </p:sp>
      </p:grpSp>
      <p:sp>
        <p:nvSpPr>
          <p:cNvPr id="49" name="矩形 47"/>
          <p:cNvSpPr>
            <a:spLocks noChangeArrowheads="1"/>
          </p:cNvSpPr>
          <p:nvPr/>
        </p:nvSpPr>
        <p:spPr bwMode="auto">
          <a:xfrm>
            <a:off x="6900550" y="3833726"/>
            <a:ext cx="2016225" cy="124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2">
                    <a:lumMod val="75000"/>
                  </a:schemeClr>
                </a:solidFill>
                <a:latin typeface="+mj-ea"/>
                <a:ea typeface="+mj-ea"/>
                <a:cs typeface="+mn-ea"/>
                <a:sym typeface="+mn-lt"/>
              </a:rPr>
              <a:t>花儿设计师致力于教学课件、教学设计、汇报</a:t>
            </a:r>
            <a:r>
              <a:rPr lang="en-US" altLang="zh-CN" sz="1600" dirty="0">
                <a:solidFill>
                  <a:schemeClr val="tx2">
                    <a:lumMod val="75000"/>
                  </a:schemeClr>
                </a:solidFill>
                <a:latin typeface="+mj-ea"/>
                <a:ea typeface="+mj-ea"/>
                <a:cs typeface="+mn-ea"/>
                <a:sym typeface="+mn-lt"/>
              </a:rPr>
              <a:t>PPT</a:t>
            </a:r>
            <a:r>
              <a:rPr lang="zh-CN" altLang="en-US" sz="1600" dirty="0">
                <a:solidFill>
                  <a:schemeClr val="tx2">
                    <a:lumMod val="75000"/>
                  </a:schemeClr>
                </a:solidFill>
                <a:latin typeface="+mj-ea"/>
                <a:ea typeface="+mj-ea"/>
                <a:cs typeface="+mn-ea"/>
                <a:sym typeface="+mn-lt"/>
              </a:rPr>
              <a:t>及相册</a:t>
            </a:r>
            <a:r>
              <a:rPr lang="en-US" altLang="zh-CN" sz="1600" dirty="0">
                <a:solidFill>
                  <a:schemeClr val="tx2">
                    <a:lumMod val="75000"/>
                  </a:schemeClr>
                </a:solidFill>
                <a:latin typeface="+mj-ea"/>
                <a:ea typeface="+mj-ea"/>
                <a:cs typeface="+mn-ea"/>
                <a:sym typeface="+mn-lt"/>
              </a:rPr>
              <a:t>PPT</a:t>
            </a:r>
            <a:r>
              <a:rPr lang="zh-CN" altLang="en-US" sz="1600" dirty="0">
                <a:solidFill>
                  <a:schemeClr val="tx2">
                    <a:lumMod val="75000"/>
                  </a:schemeClr>
                </a:solidFill>
                <a:latin typeface="+mj-ea"/>
                <a:ea typeface="+mj-ea"/>
                <a:cs typeface="+mn-ea"/>
                <a:sym typeface="+mn-lt"/>
              </a:rPr>
              <a:t>的原创设计与</a:t>
            </a:r>
            <a:r>
              <a:rPr lang="zh-CN" altLang="en-US" sz="1600" dirty="0" smtClean="0">
                <a:solidFill>
                  <a:schemeClr val="tx2">
                    <a:lumMod val="75000"/>
                  </a:schemeClr>
                </a:solidFill>
                <a:latin typeface="+mj-ea"/>
                <a:ea typeface="+mj-ea"/>
                <a:cs typeface="+mn-ea"/>
                <a:sym typeface="+mn-lt"/>
              </a:rPr>
              <a:t>美化</a:t>
            </a:r>
            <a:r>
              <a:rPr lang="zh-CN" altLang="en-US" sz="1600" dirty="0">
                <a:solidFill>
                  <a:schemeClr val="tx2">
                    <a:lumMod val="75000"/>
                  </a:schemeClr>
                </a:solidFill>
                <a:latin typeface="+mj-ea"/>
                <a:ea typeface="+mj-ea"/>
                <a:cs typeface="+mn-ea"/>
                <a:sym typeface="+mn-lt"/>
              </a:rPr>
              <a:t>。</a:t>
            </a:r>
          </a:p>
        </p:txBody>
      </p:sp>
    </p:spTree>
    <p:extLst>
      <p:ext uri="{BB962C8B-B14F-4D97-AF65-F5344CB8AC3E}">
        <p14:creationId xmlns:p14="http://schemas.microsoft.com/office/powerpoint/2010/main" val="981938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11"/>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000"/>
                            </p:stCondLst>
                            <p:childTnLst>
                              <p:par>
                                <p:cTn id="16" presetID="2" presetClass="entr" presetSubtype="1" decel="42000" fill="hold" nodeType="afterEffect">
                                  <p:stCondLst>
                                    <p:cond delay="0"/>
                                  </p:stCondLst>
                                  <p:childTnLst>
                                    <p:set>
                                      <p:cBhvr>
                                        <p:cTn id="17" dur="1" fill="hold">
                                          <p:stCondLst>
                                            <p:cond delay="0"/>
                                          </p:stCondLst>
                                        </p:cTn>
                                        <p:tgtEl>
                                          <p:spTgt spid="41"/>
                                        </p:tgtEl>
                                        <p:attrNameLst>
                                          <p:attrName>style.visibility</p:attrName>
                                        </p:attrNameLst>
                                      </p:cBhvr>
                                      <p:to>
                                        <p:strVal val="visible"/>
                                      </p:to>
                                    </p:set>
                                    <p:anim calcmode="lin" valueType="num">
                                      <p:cBhvr additive="base">
                                        <p:cTn id="18" dur="500" fill="hold"/>
                                        <p:tgtEl>
                                          <p:spTgt spid="41"/>
                                        </p:tgtEl>
                                        <p:attrNameLst>
                                          <p:attrName>ppt_x</p:attrName>
                                        </p:attrNameLst>
                                      </p:cBhvr>
                                      <p:tavLst>
                                        <p:tav tm="0">
                                          <p:val>
                                            <p:strVal val="#ppt_x"/>
                                          </p:val>
                                        </p:tav>
                                        <p:tav tm="100000">
                                          <p:val>
                                            <p:strVal val="#ppt_x"/>
                                          </p:val>
                                        </p:tav>
                                      </p:tavLst>
                                    </p:anim>
                                    <p:anim calcmode="lin" valueType="num">
                                      <p:cBhvr additive="base">
                                        <p:cTn id="19" dur="500" fill="hold"/>
                                        <p:tgtEl>
                                          <p:spTgt spid="41"/>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right)">
                                      <p:cBhvr>
                                        <p:cTn id="23" dur="250"/>
                                        <p:tgtEl>
                                          <p:spTgt spid="38"/>
                                        </p:tgtEl>
                                      </p:cBhvr>
                                    </p:animEffect>
                                  </p:childTnLst>
                                </p:cTn>
                              </p:par>
                              <p:par>
                                <p:cTn id="24" presetID="2" presetClass="entr" presetSubtype="8"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 calcmode="lin" valueType="num">
                                      <p:cBhvr additive="base">
                                        <p:cTn id="26" dur="350" fill="hold"/>
                                        <p:tgtEl>
                                          <p:spTgt spid="40"/>
                                        </p:tgtEl>
                                        <p:attrNameLst>
                                          <p:attrName>ppt_x</p:attrName>
                                        </p:attrNameLst>
                                      </p:cBhvr>
                                      <p:tavLst>
                                        <p:tav tm="0">
                                          <p:val>
                                            <p:strVal val="0-#ppt_w/2"/>
                                          </p:val>
                                        </p:tav>
                                        <p:tav tm="100000">
                                          <p:val>
                                            <p:strVal val="#ppt_x"/>
                                          </p:val>
                                        </p:tav>
                                      </p:tavLst>
                                    </p:anim>
                                    <p:anim calcmode="lin" valueType="num">
                                      <p:cBhvr additive="base">
                                        <p:cTn id="27" dur="350" fill="hold"/>
                                        <p:tgtEl>
                                          <p:spTgt spid="40"/>
                                        </p:tgtEl>
                                        <p:attrNameLst>
                                          <p:attrName>ppt_y</p:attrName>
                                        </p:attrNameLst>
                                      </p:cBhvr>
                                      <p:tavLst>
                                        <p:tav tm="0">
                                          <p:val>
                                            <p:strVal val="#ppt_y"/>
                                          </p:val>
                                        </p:tav>
                                        <p:tav tm="100000">
                                          <p:val>
                                            <p:strVal val="#ppt_y"/>
                                          </p:val>
                                        </p:tav>
                                      </p:tavLst>
                                    </p:anim>
                                  </p:childTnLst>
                                </p:cTn>
                              </p:par>
                            </p:childTnLst>
                          </p:cTn>
                        </p:par>
                        <p:par>
                          <p:cTn id="28" fill="hold">
                            <p:stCondLst>
                              <p:cond delay="1850"/>
                            </p:stCondLst>
                            <p:childTnLst>
                              <p:par>
                                <p:cTn id="29" presetID="2" presetClass="entr" presetSubtype="1" decel="4200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childTnLst>
                          </p:cTn>
                        </p:par>
                        <p:par>
                          <p:cTn id="33" fill="hold">
                            <p:stCondLst>
                              <p:cond delay="2350"/>
                            </p:stCondLst>
                            <p:childTnLst>
                              <p:par>
                                <p:cTn id="34" presetID="18" presetClass="entr" presetSubtype="3"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strips(upRight)">
                                      <p:cBhvr>
                                        <p:cTn id="36" dur="500"/>
                                        <p:tgtEl>
                                          <p:spTgt spid="12"/>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49"/>
                                        </p:tgtEl>
                                        <p:attrNameLst>
                                          <p:attrName>style.visibility</p:attrName>
                                        </p:attrNameLst>
                                      </p:cBhvr>
                                      <p:to>
                                        <p:strVal val="visible"/>
                                      </p:to>
                                    </p:set>
                                    <p:anim calcmode="lin" valueType="num">
                                      <p:cBhvr additive="base">
                                        <p:cTn id="39" dur="350" fill="hold"/>
                                        <p:tgtEl>
                                          <p:spTgt spid="49"/>
                                        </p:tgtEl>
                                        <p:attrNameLst>
                                          <p:attrName>ppt_x</p:attrName>
                                        </p:attrNameLst>
                                      </p:cBhvr>
                                      <p:tavLst>
                                        <p:tav tm="0">
                                          <p:val>
                                            <p:strVal val="1+#ppt_w/2"/>
                                          </p:val>
                                        </p:tav>
                                        <p:tav tm="100000">
                                          <p:val>
                                            <p:strVal val="#ppt_x"/>
                                          </p:val>
                                        </p:tav>
                                      </p:tavLst>
                                    </p:anim>
                                    <p:anim calcmode="lin" valueType="num">
                                      <p:cBhvr additive="base">
                                        <p:cTn id="40" dur="350" fill="hold"/>
                                        <p:tgtEl>
                                          <p:spTgt spid="49"/>
                                        </p:tgtEl>
                                        <p:attrNameLst>
                                          <p:attrName>ppt_y</p:attrName>
                                        </p:attrNameLst>
                                      </p:cBhvr>
                                      <p:tavLst>
                                        <p:tav tm="0">
                                          <p:val>
                                            <p:strVal val="#ppt_y"/>
                                          </p:val>
                                        </p:tav>
                                        <p:tav tm="100000">
                                          <p:val>
                                            <p:strVal val="#ppt_y"/>
                                          </p:val>
                                        </p:tav>
                                      </p:tavLst>
                                    </p:anim>
                                  </p:childTnLst>
                                </p:cTn>
                              </p:par>
                            </p:childTnLst>
                          </p:cTn>
                        </p:par>
                        <p:par>
                          <p:cTn id="41" fill="hold">
                            <p:stCondLst>
                              <p:cond delay="2850"/>
                            </p:stCondLst>
                            <p:childTnLst>
                              <p:par>
                                <p:cTn id="42" presetID="2" presetClass="entr" presetSubtype="1" decel="42000" fill="hold"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0-#ppt_h/2"/>
                                          </p:val>
                                        </p:tav>
                                        <p:tav tm="100000">
                                          <p:val>
                                            <p:strVal val="#ppt_y"/>
                                          </p:val>
                                        </p:tav>
                                      </p:tavLst>
                                    </p:anim>
                                  </p:childTnLst>
                                </p:cTn>
                              </p:par>
                            </p:childTnLst>
                          </p:cTn>
                        </p:par>
                        <p:par>
                          <p:cTn id="46" fill="hold">
                            <p:stCondLst>
                              <p:cond delay="3350"/>
                            </p:stCondLst>
                            <p:childTnLst>
                              <p:par>
                                <p:cTn id="47" presetID="18" presetClass="entr" presetSubtype="9"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strips(upLeft)">
                                      <p:cBhvr>
                                        <p:cTn id="49" dur="500"/>
                                        <p:tgtEl>
                                          <p:spTgt spid="35"/>
                                        </p:tgtEl>
                                      </p:cBhvr>
                                    </p:animEffect>
                                  </p:childTnLst>
                                </p:cTn>
                              </p:par>
                              <p:par>
                                <p:cTn id="50" presetID="2" presetClass="entr" presetSubtype="8"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350" fill="hold"/>
                                        <p:tgtEl>
                                          <p:spTgt spid="37"/>
                                        </p:tgtEl>
                                        <p:attrNameLst>
                                          <p:attrName>ppt_x</p:attrName>
                                        </p:attrNameLst>
                                      </p:cBhvr>
                                      <p:tavLst>
                                        <p:tav tm="0">
                                          <p:val>
                                            <p:strVal val="0-#ppt_w/2"/>
                                          </p:val>
                                        </p:tav>
                                        <p:tav tm="100000">
                                          <p:val>
                                            <p:strVal val="#ppt_x"/>
                                          </p:val>
                                        </p:tav>
                                      </p:tavLst>
                                    </p:anim>
                                    <p:anim calcmode="lin" valueType="num">
                                      <p:cBhvr additive="base">
                                        <p:cTn id="53" dur="350" fill="hold"/>
                                        <p:tgtEl>
                                          <p:spTgt spid="37"/>
                                        </p:tgtEl>
                                        <p:attrNameLst>
                                          <p:attrName>ppt_y</p:attrName>
                                        </p:attrNameLst>
                                      </p:cBhvr>
                                      <p:tavLst>
                                        <p:tav tm="0">
                                          <p:val>
                                            <p:strVal val="#ppt_y"/>
                                          </p:val>
                                        </p:tav>
                                        <p:tav tm="100000">
                                          <p:val>
                                            <p:strVal val="#ppt_y"/>
                                          </p:val>
                                        </p:tav>
                                      </p:tavLst>
                                    </p:anim>
                                  </p:childTnLst>
                                </p:cTn>
                              </p:par>
                            </p:childTnLst>
                          </p:cTn>
                        </p:par>
                        <p:par>
                          <p:cTn id="54" fill="hold">
                            <p:stCondLst>
                              <p:cond delay="3850"/>
                            </p:stCondLst>
                            <p:childTnLst>
                              <p:par>
                                <p:cTn id="55" presetID="8" presetClass="emph" presetSubtype="0" repeatCount="indefinite" fill="hold" nodeType="afterEffect">
                                  <p:stCondLst>
                                    <p:cond delay="0"/>
                                  </p:stCondLst>
                                  <p:childTnLst>
                                    <p:animRot by="21600000">
                                      <p:cBhvr>
                                        <p:cTn id="56" dur="500" fill="hold"/>
                                        <p:tgtEl>
                                          <p:spTgt spid="41"/>
                                        </p:tgtEl>
                                        <p:attrNameLst>
                                          <p:attrName>r</p:attrName>
                                        </p:attrNameLst>
                                      </p:cBhvr>
                                    </p:animRot>
                                  </p:childTnLst>
                                </p:cTn>
                              </p:par>
                              <p:par>
                                <p:cTn id="57" presetID="8" presetClass="emph" presetSubtype="0" repeatCount="indefinite" fill="hold" nodeType="withEffect">
                                  <p:stCondLst>
                                    <p:cond delay="0"/>
                                  </p:stCondLst>
                                  <p:childTnLst>
                                    <p:animRot by="21600000">
                                      <p:cBhvr>
                                        <p:cTn id="58" dur="500" fill="hold"/>
                                        <p:tgtEl>
                                          <p:spTgt spid="13"/>
                                        </p:tgtEl>
                                        <p:attrNameLst>
                                          <p:attrName>r</p:attrName>
                                        </p:attrNameLst>
                                      </p:cBhvr>
                                    </p:animRot>
                                  </p:childTnLst>
                                </p:cTn>
                              </p:par>
                              <p:par>
                                <p:cTn id="59" presetID="8" presetClass="emph" presetSubtype="0" repeatCount="indefinite" fill="hold" nodeType="withEffect">
                                  <p:stCondLst>
                                    <p:cond delay="0"/>
                                  </p:stCondLst>
                                  <p:childTnLst>
                                    <p:animRot by="21600000">
                                      <p:cBhvr>
                                        <p:cTn id="60" dur="5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2" grpId="0" animBg="1"/>
      <p:bldP spid="35" grpId="0" animBg="1"/>
      <p:bldP spid="37" grpId="0"/>
      <p:bldP spid="38" grpId="0" animBg="1"/>
      <p:bldP spid="40" grpId="0"/>
      <p:bldP spid="4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6"/>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3</a:t>
            </a:r>
            <a:endParaRPr lang="zh-CN" altLang="en-US" sz="2400" b="1" dirty="0">
              <a:solidFill>
                <a:schemeClr val="bg1"/>
              </a:solidFill>
            </a:endParaRPr>
          </a:p>
        </p:txBody>
      </p:sp>
      <p:grpSp>
        <p:nvGrpSpPr>
          <p:cNvPr id="11" name="组合 10"/>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34" name="Freeform 97"/>
            <p:cNvSpPr>
              <a:spLocks noEditPoints="1"/>
            </p:cNvSpPr>
            <p:nvPr/>
          </p:nvSpPr>
          <p:spPr bwMode="auto">
            <a:xfrm>
              <a:off x="499640" y="1031898"/>
              <a:ext cx="626952" cy="461665"/>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grpSp>
        <p:nvGrpSpPr>
          <p:cNvPr id="25" name="组合 24"/>
          <p:cNvGrpSpPr/>
          <p:nvPr/>
        </p:nvGrpSpPr>
        <p:grpSpPr>
          <a:xfrm>
            <a:off x="1001117" y="3292007"/>
            <a:ext cx="3448606" cy="3305345"/>
            <a:chOff x="1862492" y="2573561"/>
            <a:chExt cx="2869396" cy="3936452"/>
          </a:xfrm>
        </p:grpSpPr>
        <p:sp>
          <p:nvSpPr>
            <p:cNvPr id="27" name="MH_Other_1"/>
            <p:cNvSpPr/>
            <p:nvPr>
              <p:custDataLst>
                <p:tags r:id="rId9"/>
              </p:custDataLst>
            </p:nvPr>
          </p:nvSpPr>
          <p:spPr>
            <a:xfrm flipV="1">
              <a:off x="1862492" y="2573561"/>
              <a:ext cx="2869396" cy="3936452"/>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MH_Picture_4"/>
            <p:cNvSpPr/>
            <p:nvPr>
              <p:custDataLst>
                <p:tags r:id="rId10"/>
              </p:custDataLst>
            </p:nvPr>
          </p:nvSpPr>
          <p:spPr>
            <a:xfrm>
              <a:off x="2144947" y="2860499"/>
              <a:ext cx="2304485" cy="3362574"/>
            </a:xfrm>
            <a:custGeom>
              <a:avLst/>
              <a:gdLst>
                <a:gd name="connsiteX0" fmla="*/ 0 w 2447926"/>
                <a:gd name="connsiteY0" fmla="*/ 0 h 3571876"/>
                <a:gd name="connsiteX1" fmla="*/ 2178532 w 2447926"/>
                <a:gd name="connsiteY1" fmla="*/ 0 h 3571876"/>
                <a:gd name="connsiteX2" fmla="*/ 2447926 w 2447926"/>
                <a:gd name="connsiteY2" fmla="*/ 269394 h 3571876"/>
                <a:gd name="connsiteX3" fmla="*/ 2447926 w 2447926"/>
                <a:gd name="connsiteY3" fmla="*/ 3571876 h 3571876"/>
                <a:gd name="connsiteX4" fmla="*/ 269394 w 2447926"/>
                <a:gd name="connsiteY4" fmla="*/ 3571876 h 3571876"/>
                <a:gd name="connsiteX5" fmla="*/ 0 w 2447926"/>
                <a:gd name="connsiteY5" fmla="*/ 3302482 h 3571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7926" h="3571876">
                  <a:moveTo>
                    <a:pt x="0" y="0"/>
                  </a:moveTo>
                  <a:lnTo>
                    <a:pt x="2178532" y="0"/>
                  </a:lnTo>
                  <a:cubicBezTo>
                    <a:pt x="2327314" y="0"/>
                    <a:pt x="2447926" y="120612"/>
                    <a:pt x="2447926" y="269394"/>
                  </a:cubicBezTo>
                  <a:lnTo>
                    <a:pt x="2447926" y="3571876"/>
                  </a:lnTo>
                  <a:lnTo>
                    <a:pt x="269394" y="3571876"/>
                  </a:lnTo>
                  <a:cubicBezTo>
                    <a:pt x="120612" y="3571876"/>
                    <a:pt x="0" y="3451264"/>
                    <a:pt x="0" y="3302482"/>
                  </a:cubicBezTo>
                  <a:close/>
                </a:path>
              </a:pathLst>
            </a:custGeom>
            <a:blipFill dpi="0" rotWithShape="1">
              <a:blip r:embed="rId1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4816361" y="1688751"/>
            <a:ext cx="1701661" cy="2074558"/>
            <a:chOff x="5362909" y="1004360"/>
            <a:chExt cx="1357583" cy="1820385"/>
          </a:xfrm>
        </p:grpSpPr>
        <p:sp>
          <p:nvSpPr>
            <p:cNvPr id="32" name="MH_Other_2"/>
            <p:cNvSpPr/>
            <p:nvPr>
              <p:custDataLst>
                <p:tags r:id="rId7"/>
              </p:custDataLst>
            </p:nvPr>
          </p:nvSpPr>
          <p:spPr>
            <a:xfrm flipV="1">
              <a:off x="5362909" y="1004360"/>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MH_Picture_1"/>
            <p:cNvSpPr/>
            <p:nvPr>
              <p:custDataLst>
                <p:tags r:id="rId8"/>
              </p:custDataLst>
            </p:nvPr>
          </p:nvSpPr>
          <p:spPr>
            <a:xfrm>
              <a:off x="5488713" y="1153645"/>
              <a:ext cx="1109669" cy="1553709"/>
            </a:xfrm>
            <a:custGeom>
              <a:avLst/>
              <a:gdLst>
                <a:gd name="connsiteX0" fmla="*/ 0 w 1178740"/>
                <a:gd name="connsiteY0" fmla="*/ 0 h 1650419"/>
                <a:gd name="connsiteX1" fmla="*/ 1072830 w 1178740"/>
                <a:gd name="connsiteY1" fmla="*/ 0 h 1650419"/>
                <a:gd name="connsiteX2" fmla="*/ 1178740 w 1178740"/>
                <a:gd name="connsiteY2" fmla="*/ 105910 h 1650419"/>
                <a:gd name="connsiteX3" fmla="*/ 1178740 w 1178740"/>
                <a:gd name="connsiteY3" fmla="*/ 1650419 h 1650419"/>
                <a:gd name="connsiteX4" fmla="*/ 105910 w 1178740"/>
                <a:gd name="connsiteY4" fmla="*/ 1650419 h 1650419"/>
                <a:gd name="connsiteX5" fmla="*/ 0 w 1178740"/>
                <a:gd name="connsiteY5" fmla="*/ 1544509 h 165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740" h="1650419">
                  <a:moveTo>
                    <a:pt x="0" y="0"/>
                  </a:moveTo>
                  <a:lnTo>
                    <a:pt x="1072830" y="0"/>
                  </a:lnTo>
                  <a:cubicBezTo>
                    <a:pt x="1131322" y="0"/>
                    <a:pt x="1178740" y="47418"/>
                    <a:pt x="1178740" y="105910"/>
                  </a:cubicBezTo>
                  <a:lnTo>
                    <a:pt x="1178740" y="1650419"/>
                  </a:lnTo>
                  <a:lnTo>
                    <a:pt x="105910" y="1650419"/>
                  </a:lnTo>
                  <a:cubicBezTo>
                    <a:pt x="47418" y="1650419"/>
                    <a:pt x="0" y="1603001"/>
                    <a:pt x="0" y="1544509"/>
                  </a:cubicBezTo>
                  <a:close/>
                </a:path>
              </a:pathLst>
            </a:custGeom>
            <a:blipFill dpi="0" rotWithShape="1">
              <a:blip r:embed="rId1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6758771" y="1688751"/>
            <a:ext cx="1701661" cy="2074558"/>
            <a:chOff x="6974795" y="1004360"/>
            <a:chExt cx="1357583" cy="1820385"/>
          </a:xfrm>
        </p:grpSpPr>
        <p:sp>
          <p:nvSpPr>
            <p:cNvPr id="36" name="MH_Other_3"/>
            <p:cNvSpPr/>
            <p:nvPr>
              <p:custDataLst>
                <p:tags r:id="rId5"/>
              </p:custDataLst>
            </p:nvPr>
          </p:nvSpPr>
          <p:spPr>
            <a:xfrm flipV="1">
              <a:off x="6974795" y="1004360"/>
              <a:ext cx="1357583" cy="1820385"/>
            </a:xfrm>
            <a:prstGeom prst="round2DiagRect">
              <a:avLst>
                <a:gd name="adj1" fmla="val 17292"/>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MH_Picture_2"/>
            <p:cNvSpPr/>
            <p:nvPr>
              <p:custDataLst>
                <p:tags r:id="rId6"/>
              </p:custDataLst>
            </p:nvPr>
          </p:nvSpPr>
          <p:spPr>
            <a:xfrm>
              <a:off x="7100599" y="1153645"/>
              <a:ext cx="1109669" cy="1553709"/>
            </a:xfrm>
            <a:custGeom>
              <a:avLst/>
              <a:gdLst>
                <a:gd name="connsiteX0" fmla="*/ 0 w 1178740"/>
                <a:gd name="connsiteY0" fmla="*/ 0 h 1650419"/>
                <a:gd name="connsiteX1" fmla="*/ 1072830 w 1178740"/>
                <a:gd name="connsiteY1" fmla="*/ 0 h 1650419"/>
                <a:gd name="connsiteX2" fmla="*/ 1178740 w 1178740"/>
                <a:gd name="connsiteY2" fmla="*/ 105910 h 1650419"/>
                <a:gd name="connsiteX3" fmla="*/ 1178740 w 1178740"/>
                <a:gd name="connsiteY3" fmla="*/ 1650419 h 1650419"/>
                <a:gd name="connsiteX4" fmla="*/ 105910 w 1178740"/>
                <a:gd name="connsiteY4" fmla="*/ 1650419 h 1650419"/>
                <a:gd name="connsiteX5" fmla="*/ 0 w 1178740"/>
                <a:gd name="connsiteY5" fmla="*/ 1544509 h 165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8740" h="1650419">
                  <a:moveTo>
                    <a:pt x="0" y="0"/>
                  </a:moveTo>
                  <a:lnTo>
                    <a:pt x="1072830" y="0"/>
                  </a:lnTo>
                  <a:cubicBezTo>
                    <a:pt x="1131322" y="0"/>
                    <a:pt x="1178740" y="47418"/>
                    <a:pt x="1178740" y="105910"/>
                  </a:cubicBezTo>
                  <a:lnTo>
                    <a:pt x="1178740" y="1650419"/>
                  </a:lnTo>
                  <a:lnTo>
                    <a:pt x="105910" y="1650419"/>
                  </a:lnTo>
                  <a:cubicBezTo>
                    <a:pt x="47418" y="1650419"/>
                    <a:pt x="0" y="1603001"/>
                    <a:pt x="0" y="1544509"/>
                  </a:cubicBezTo>
                  <a:close/>
                </a:path>
              </a:pathLst>
            </a:custGeom>
            <a:blipFill dpi="0" rotWithShape="1">
              <a:blip r:embed="rId1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4830546" y="4289772"/>
            <a:ext cx="3629886" cy="2307580"/>
            <a:chOff x="5418838" y="4542623"/>
            <a:chExt cx="2869396" cy="2314945"/>
          </a:xfrm>
        </p:grpSpPr>
        <p:sp>
          <p:nvSpPr>
            <p:cNvPr id="39" name="MH_Other_4"/>
            <p:cNvSpPr/>
            <p:nvPr>
              <p:custDataLst>
                <p:tags r:id="rId3"/>
              </p:custDataLst>
            </p:nvPr>
          </p:nvSpPr>
          <p:spPr>
            <a:xfrm flipV="1">
              <a:off x="5418838" y="4542623"/>
              <a:ext cx="2869396" cy="2314945"/>
            </a:xfrm>
            <a:prstGeom prst="round2DiagRect">
              <a:avLst>
                <a:gd name="adj1" fmla="val 19616"/>
                <a:gd name="adj2" fmla="val 0"/>
              </a:avLst>
            </a:prstGeom>
            <a:solidFill>
              <a:srgbClr val="FFFFFF"/>
            </a:solidFill>
            <a:ln w="3175">
              <a:solidFill>
                <a:srgbClr val="DBDBDB"/>
              </a:solidFill>
            </a:ln>
            <a:effectLst>
              <a:outerShdw blurRad="76200" dist="254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MH_Picture_3"/>
            <p:cNvSpPr/>
            <p:nvPr>
              <p:custDataLst>
                <p:tags r:id="rId4"/>
              </p:custDataLst>
            </p:nvPr>
          </p:nvSpPr>
          <p:spPr>
            <a:xfrm>
              <a:off x="5649510" y="4776254"/>
              <a:ext cx="2401102" cy="1857925"/>
            </a:xfrm>
            <a:custGeom>
              <a:avLst/>
              <a:gdLst>
                <a:gd name="connsiteX0" fmla="*/ 0 w 2550557"/>
                <a:gd name="connsiteY0" fmla="*/ 0 h 1973571"/>
                <a:gd name="connsiteX1" fmla="*/ 2333366 w 2550557"/>
                <a:gd name="connsiteY1" fmla="*/ 0 h 1973571"/>
                <a:gd name="connsiteX2" fmla="*/ 2550557 w 2550557"/>
                <a:gd name="connsiteY2" fmla="*/ 217191 h 1973571"/>
                <a:gd name="connsiteX3" fmla="*/ 2550557 w 2550557"/>
                <a:gd name="connsiteY3" fmla="*/ 1973571 h 1973571"/>
                <a:gd name="connsiteX4" fmla="*/ 217191 w 2550557"/>
                <a:gd name="connsiteY4" fmla="*/ 1973571 h 1973571"/>
                <a:gd name="connsiteX5" fmla="*/ 0 w 2550557"/>
                <a:gd name="connsiteY5" fmla="*/ 1756380 h 1973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0557" h="1973571">
                  <a:moveTo>
                    <a:pt x="0" y="0"/>
                  </a:moveTo>
                  <a:lnTo>
                    <a:pt x="2333366" y="0"/>
                  </a:lnTo>
                  <a:cubicBezTo>
                    <a:pt x="2453317" y="0"/>
                    <a:pt x="2550557" y="97240"/>
                    <a:pt x="2550557" y="217191"/>
                  </a:cubicBezTo>
                  <a:lnTo>
                    <a:pt x="2550557" y="1973571"/>
                  </a:lnTo>
                  <a:lnTo>
                    <a:pt x="217191" y="1973571"/>
                  </a:lnTo>
                  <a:cubicBezTo>
                    <a:pt x="97240" y="1973571"/>
                    <a:pt x="0" y="1876331"/>
                    <a:pt x="0" y="1756380"/>
                  </a:cubicBezTo>
                  <a:close/>
                </a:path>
              </a:pathLst>
            </a:custGeom>
            <a:blipFill dpi="0" rotWithShape="1">
              <a:blip r:embed="rId1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MH_Text_1"/>
          <p:cNvSpPr/>
          <p:nvPr>
            <p:custDataLst>
              <p:tags r:id="rId1"/>
            </p:custDataLst>
          </p:nvPr>
        </p:nvSpPr>
        <p:spPr>
          <a:xfrm>
            <a:off x="1001117" y="1858880"/>
            <a:ext cx="3448606" cy="1368151"/>
          </a:xfrm>
          <a:prstGeom prst="rect">
            <a:avLst/>
          </a:prstGeom>
        </p:spPr>
        <p:txBody>
          <a:bodyPr wrap="square" rIns="180000">
            <a:noAutofit/>
          </a:bodyPr>
          <a:lstStyle/>
          <a:p>
            <a:pPr algn="just">
              <a:lnSpc>
                <a:spcPct val="110000"/>
              </a:lnSpc>
              <a:spcBef>
                <a:spcPts val="600"/>
              </a:spcBef>
            </a:pPr>
            <a:r>
              <a:rPr lang="zh-CN" altLang="en-US" sz="1300" kern="100" dirty="0">
                <a:latin typeface="Calibri" panose="020F0502020204030204" pitchFamily="34" charset="0"/>
                <a:ea typeface="微软雅黑" panose="020B0503020204020204" pitchFamily="34" charset="-122"/>
              </a:rPr>
              <a:t>图形中的图片（多因排版的需要，将图片填充在图形中）：选中图片→在窗口上方功能区位置单击→“绘图工具”</a:t>
            </a:r>
            <a:r>
              <a:rPr lang="en-US" altLang="zh-CN" sz="1300" kern="100" dirty="0">
                <a:latin typeface="Calibri" panose="020F0502020204030204" pitchFamily="34" charset="0"/>
                <a:ea typeface="微软雅黑" panose="020B0503020204020204" pitchFamily="34" charset="-122"/>
              </a:rPr>
              <a:t>/“</a:t>
            </a:r>
            <a:r>
              <a:rPr lang="zh-CN" altLang="en-US" sz="1300" kern="100" dirty="0">
                <a:latin typeface="Calibri" panose="020F0502020204030204" pitchFamily="34" charset="0"/>
                <a:ea typeface="微软雅黑" panose="020B0503020204020204" pitchFamily="34" charset="-122"/>
              </a:rPr>
              <a:t>格式”→单击“形状填充”展开下拉菜单→选择“图片”→字弹出的“插入图片”的对话框窗口中选择需要的图片即可。</a:t>
            </a:r>
          </a:p>
        </p:txBody>
      </p:sp>
      <p:sp>
        <p:nvSpPr>
          <p:cNvPr id="42" name="MH_SubTitle_1"/>
          <p:cNvSpPr txBox="1"/>
          <p:nvPr>
            <p:custDataLst>
              <p:tags r:id="rId2"/>
            </p:custDataLst>
          </p:nvPr>
        </p:nvSpPr>
        <p:spPr>
          <a:xfrm>
            <a:off x="4816360" y="3831479"/>
            <a:ext cx="3644071" cy="458293"/>
          </a:xfrm>
          <a:prstGeom prst="rect">
            <a:avLst/>
          </a:prstGeom>
          <a:noFill/>
        </p:spPr>
        <p:txBody>
          <a:bodyPr vert="horz" wrap="none" rIns="180000" rtlCol="0" anchor="ctr" anchorCtr="0">
            <a:noAutofit/>
          </a:bodyPr>
          <a:lstStyle/>
          <a:p>
            <a:r>
              <a:rPr lang="en-US" altLang="zh-CN" sz="2000" dirty="0" smtClean="0">
                <a:latin typeface="微软雅黑" panose="020B0503020204020204" pitchFamily="34" charset="-122"/>
                <a:ea typeface="微软雅黑" panose="020B0503020204020204" pitchFamily="34" charset="-122"/>
              </a:rPr>
              <a:t>PRE-CLASS    PREPARATION</a:t>
            </a:r>
            <a:endParaRPr lang="zh-CN" altLang="en-US"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06314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750" fill="hold"/>
                                        <p:tgtEl>
                                          <p:spTgt spid="25"/>
                                        </p:tgtEl>
                                        <p:attrNameLst>
                                          <p:attrName>ppt_x</p:attrName>
                                        </p:attrNameLst>
                                      </p:cBhvr>
                                      <p:tavLst>
                                        <p:tav tm="0">
                                          <p:val>
                                            <p:strVal val="1+#ppt_w/2"/>
                                          </p:val>
                                        </p:tav>
                                        <p:tav tm="100000">
                                          <p:val>
                                            <p:strVal val="#ppt_x"/>
                                          </p:val>
                                        </p:tav>
                                      </p:tavLst>
                                    </p:anim>
                                    <p:anim calcmode="lin" valueType="num">
                                      <p:cBhvr additive="base">
                                        <p:cTn id="8" dur="75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750" fill="hold"/>
                                        <p:tgtEl>
                                          <p:spTgt spid="38"/>
                                        </p:tgtEl>
                                        <p:attrNameLst>
                                          <p:attrName>ppt_x</p:attrName>
                                        </p:attrNameLst>
                                      </p:cBhvr>
                                      <p:tavLst>
                                        <p:tav tm="0">
                                          <p:val>
                                            <p:strVal val="0-#ppt_w/2"/>
                                          </p:val>
                                        </p:tav>
                                        <p:tav tm="100000">
                                          <p:val>
                                            <p:strVal val="#ppt_x"/>
                                          </p:val>
                                        </p:tav>
                                      </p:tavLst>
                                    </p:anim>
                                    <p:anim calcmode="lin" valueType="num">
                                      <p:cBhvr additive="base">
                                        <p:cTn id="12" dur="75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4" presetClass="entr" presetSubtype="10"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randombar(horizontal)">
                                      <p:cBhvr>
                                        <p:cTn id="16" dur="250"/>
                                        <p:tgtEl>
                                          <p:spTgt spid="41"/>
                                        </p:tgtEl>
                                      </p:cBhvr>
                                    </p:animEffec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750"/>
                                        <p:tgtEl>
                                          <p:spTgt spid="31"/>
                                        </p:tgtEl>
                                      </p:cBhvr>
                                    </p:animEffect>
                                    <p:anim calcmode="lin" valueType="num">
                                      <p:cBhvr>
                                        <p:cTn id="21" dur="750" fill="hold"/>
                                        <p:tgtEl>
                                          <p:spTgt spid="31"/>
                                        </p:tgtEl>
                                        <p:attrNameLst>
                                          <p:attrName>ppt_x</p:attrName>
                                        </p:attrNameLst>
                                      </p:cBhvr>
                                      <p:tavLst>
                                        <p:tav tm="0">
                                          <p:val>
                                            <p:strVal val="#ppt_x"/>
                                          </p:val>
                                        </p:tav>
                                        <p:tav tm="100000">
                                          <p:val>
                                            <p:strVal val="#ppt_x"/>
                                          </p:val>
                                        </p:tav>
                                      </p:tavLst>
                                    </p:anim>
                                    <p:anim calcmode="lin" valueType="num">
                                      <p:cBhvr>
                                        <p:cTn id="22" dur="750" fill="hold"/>
                                        <p:tgtEl>
                                          <p:spTgt spid="31"/>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750"/>
                                        <p:tgtEl>
                                          <p:spTgt spid="35"/>
                                        </p:tgtEl>
                                      </p:cBhvr>
                                    </p:animEffect>
                                    <p:anim calcmode="lin" valueType="num">
                                      <p:cBhvr>
                                        <p:cTn id="26" dur="750" fill="hold"/>
                                        <p:tgtEl>
                                          <p:spTgt spid="35"/>
                                        </p:tgtEl>
                                        <p:attrNameLst>
                                          <p:attrName>ppt_x</p:attrName>
                                        </p:attrNameLst>
                                      </p:cBhvr>
                                      <p:tavLst>
                                        <p:tav tm="0">
                                          <p:val>
                                            <p:strVal val="#ppt_x"/>
                                          </p:val>
                                        </p:tav>
                                        <p:tav tm="100000">
                                          <p:val>
                                            <p:strVal val="#ppt_x"/>
                                          </p:val>
                                        </p:tav>
                                      </p:tavLst>
                                    </p:anim>
                                    <p:anim calcmode="lin" valueType="num">
                                      <p:cBhvr>
                                        <p:cTn id="27" dur="750" fill="hold"/>
                                        <p:tgtEl>
                                          <p:spTgt spid="35"/>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6"/>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3</a:t>
            </a:r>
            <a:endParaRPr lang="zh-CN" altLang="en-US" sz="2400" b="1" dirty="0">
              <a:solidFill>
                <a:schemeClr val="bg1"/>
              </a:solidFill>
            </a:endParaRPr>
          </a:p>
        </p:txBody>
      </p:sp>
      <p:grpSp>
        <p:nvGrpSpPr>
          <p:cNvPr id="11" name="组合 10"/>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34" name="Freeform 97"/>
            <p:cNvSpPr>
              <a:spLocks noEditPoints="1"/>
            </p:cNvSpPr>
            <p:nvPr/>
          </p:nvSpPr>
          <p:spPr bwMode="auto">
            <a:xfrm>
              <a:off x="499640" y="1031898"/>
              <a:ext cx="626952" cy="461665"/>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accent6"/>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
        <p:nvSpPr>
          <p:cNvPr id="36" name="五角星 35"/>
          <p:cNvSpPr/>
          <p:nvPr/>
        </p:nvSpPr>
        <p:spPr>
          <a:xfrm>
            <a:off x="3100266" y="2724908"/>
            <a:ext cx="2886758" cy="2887802"/>
          </a:xfrm>
          <a:prstGeom prst="star5">
            <a:avLst/>
          </a:prstGeom>
          <a:noFill/>
          <a:ln w="76200">
            <a:solidFill>
              <a:srgbClr val="F2B80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grpSp>
        <p:nvGrpSpPr>
          <p:cNvPr id="37" name="组合 36"/>
          <p:cNvGrpSpPr/>
          <p:nvPr/>
        </p:nvGrpSpPr>
        <p:grpSpPr>
          <a:xfrm>
            <a:off x="3731282" y="3546364"/>
            <a:ext cx="1624727" cy="1625315"/>
            <a:chOff x="3962648" y="2819400"/>
            <a:chExt cx="1218704" cy="1218704"/>
          </a:xfrm>
        </p:grpSpPr>
        <p:grpSp>
          <p:nvGrpSpPr>
            <p:cNvPr id="38" name="组合 37"/>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392113" y="760413"/>
                <a:ext cx="3825873" cy="382587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TextBox 38"/>
            <p:cNvSpPr txBox="1"/>
            <p:nvPr/>
          </p:nvSpPr>
          <p:spPr>
            <a:xfrm>
              <a:off x="4068182" y="3171962"/>
              <a:ext cx="1061967" cy="530792"/>
            </a:xfrm>
            <a:prstGeom prst="rect">
              <a:avLst/>
            </a:prstGeom>
            <a:noFill/>
          </p:spPr>
          <p:txBody>
            <a:bodyPr wrap="none" rtlCol="0">
              <a:spAutoFit/>
            </a:bodyPr>
            <a:lstStyle/>
            <a:p>
              <a:pPr algn="ctr"/>
              <a:r>
                <a:rPr lang="zh-CN" altLang="en-US" sz="2000" b="1" spc="400" dirty="0" smtClean="0">
                  <a:solidFill>
                    <a:schemeClr val="accent6">
                      <a:lumMod val="50000"/>
                    </a:schemeClr>
                  </a:solidFill>
                  <a:latin typeface="+mj-ea"/>
                  <a:ea typeface="+mj-ea"/>
                </a:rPr>
                <a:t>添加</a:t>
              </a:r>
              <a:endParaRPr lang="en-US" altLang="zh-CN" sz="2000" b="1" spc="400" dirty="0" smtClean="0">
                <a:solidFill>
                  <a:schemeClr val="accent6">
                    <a:lumMod val="50000"/>
                  </a:schemeClr>
                </a:solidFill>
                <a:latin typeface="+mj-ea"/>
                <a:ea typeface="+mj-ea"/>
              </a:endParaRPr>
            </a:p>
            <a:p>
              <a:pPr algn="ctr"/>
              <a:r>
                <a:rPr lang="zh-CN" altLang="en-US" sz="2000" b="1" spc="400" dirty="0" smtClean="0">
                  <a:solidFill>
                    <a:schemeClr val="accent6">
                      <a:lumMod val="50000"/>
                    </a:schemeClr>
                  </a:solidFill>
                  <a:latin typeface="+mj-ea"/>
                  <a:ea typeface="+mj-ea"/>
                </a:rPr>
                <a:t>关键文本</a:t>
              </a:r>
              <a:endParaRPr lang="zh-CN" altLang="en-US" sz="2000" b="1" spc="400" dirty="0">
                <a:solidFill>
                  <a:schemeClr val="accent6">
                    <a:lumMod val="50000"/>
                  </a:schemeClr>
                </a:solidFill>
                <a:latin typeface="+mj-ea"/>
                <a:ea typeface="+mj-ea"/>
              </a:endParaRPr>
            </a:p>
          </p:txBody>
        </p:sp>
      </p:grpSp>
      <p:sp>
        <p:nvSpPr>
          <p:cNvPr id="42" name="椭圆 41"/>
          <p:cNvSpPr/>
          <p:nvPr/>
        </p:nvSpPr>
        <p:spPr>
          <a:xfrm>
            <a:off x="2430025" y="3365705"/>
            <a:ext cx="946729" cy="947071"/>
          </a:xfrm>
          <a:prstGeom prst="ellipse">
            <a:avLst/>
          </a:prstGeom>
          <a:ln/>
        </p:spPr>
        <p:style>
          <a:lnRef idx="0">
            <a:schemeClr val="accent2"/>
          </a:lnRef>
          <a:fillRef idx="3">
            <a:schemeClr val="accent2"/>
          </a:fillRef>
          <a:effectRef idx="3">
            <a:schemeClr val="accent2"/>
          </a:effectRef>
          <a:fontRef idx="minor">
            <a:schemeClr val="lt1"/>
          </a:fontRef>
        </p:style>
        <p:txBody>
          <a:bodyPr lIns="121917" tIns="60958" rIns="121917" bIns="60958" rtlCol="0" anchor="ctr"/>
          <a:lstStyle/>
          <a:p>
            <a:pPr algn="ctr"/>
            <a:endParaRPr lang="zh-CN" altLang="en-US"/>
          </a:p>
        </p:txBody>
      </p:sp>
      <p:sp>
        <p:nvSpPr>
          <p:cNvPr id="43" name="椭圆 42"/>
          <p:cNvSpPr/>
          <p:nvPr/>
        </p:nvSpPr>
        <p:spPr>
          <a:xfrm>
            <a:off x="4070282" y="2036130"/>
            <a:ext cx="946729" cy="947071"/>
          </a:xfrm>
          <a:prstGeom prst="ellipse">
            <a:avLst/>
          </a:prstGeom>
          <a:ln/>
        </p:spPr>
        <p:style>
          <a:lnRef idx="0">
            <a:schemeClr val="accent6"/>
          </a:lnRef>
          <a:fillRef idx="3">
            <a:schemeClr val="accent6"/>
          </a:fillRef>
          <a:effectRef idx="3">
            <a:schemeClr val="accent6"/>
          </a:effectRef>
          <a:fontRef idx="minor">
            <a:schemeClr val="lt1"/>
          </a:fontRef>
        </p:style>
        <p:txBody>
          <a:bodyPr lIns="121917" tIns="60958" rIns="121917" bIns="60958" rtlCol="0" anchor="ctr"/>
          <a:lstStyle/>
          <a:p>
            <a:pPr algn="ctr"/>
            <a:endParaRPr lang="zh-CN" altLang="en-US"/>
          </a:p>
        </p:txBody>
      </p:sp>
      <p:sp>
        <p:nvSpPr>
          <p:cNvPr id="44" name="椭圆 43"/>
          <p:cNvSpPr/>
          <p:nvPr/>
        </p:nvSpPr>
        <p:spPr>
          <a:xfrm>
            <a:off x="5729531" y="3365705"/>
            <a:ext cx="946729" cy="947071"/>
          </a:xfrm>
          <a:prstGeom prst="ellipse">
            <a:avLst/>
          </a:prstGeom>
          <a:ln/>
        </p:spPr>
        <p:style>
          <a:lnRef idx="0">
            <a:schemeClr val="accent3"/>
          </a:lnRef>
          <a:fillRef idx="3">
            <a:schemeClr val="accent3"/>
          </a:fillRef>
          <a:effectRef idx="3">
            <a:schemeClr val="accent3"/>
          </a:effectRef>
          <a:fontRef idx="minor">
            <a:schemeClr val="lt1"/>
          </a:fontRef>
        </p:style>
        <p:txBody>
          <a:bodyPr lIns="121917" tIns="60958" rIns="121917" bIns="60958" rtlCol="0" anchor="ctr"/>
          <a:lstStyle/>
          <a:p>
            <a:pPr algn="ctr"/>
            <a:endParaRPr lang="zh-CN" altLang="en-US"/>
          </a:p>
        </p:txBody>
      </p:sp>
      <p:sp>
        <p:nvSpPr>
          <p:cNvPr id="45" name="椭圆 44"/>
          <p:cNvSpPr/>
          <p:nvPr/>
        </p:nvSpPr>
        <p:spPr>
          <a:xfrm>
            <a:off x="5074158" y="5290241"/>
            <a:ext cx="946729" cy="947071"/>
          </a:xfrm>
          <a:prstGeom prst="ellipse">
            <a:avLst/>
          </a:prstGeom>
          <a:ln/>
        </p:spPr>
        <p:style>
          <a:lnRef idx="0">
            <a:schemeClr val="accent5"/>
          </a:lnRef>
          <a:fillRef idx="3">
            <a:schemeClr val="accent5"/>
          </a:fillRef>
          <a:effectRef idx="3">
            <a:schemeClr val="accent5"/>
          </a:effectRef>
          <a:fontRef idx="minor">
            <a:schemeClr val="lt1"/>
          </a:fontRef>
        </p:style>
        <p:txBody>
          <a:bodyPr lIns="121917" tIns="60958" rIns="121917" bIns="60958" rtlCol="0" anchor="ctr"/>
          <a:lstStyle/>
          <a:p>
            <a:pPr algn="ctr"/>
            <a:endParaRPr lang="zh-CN" altLang="en-US"/>
          </a:p>
        </p:txBody>
      </p:sp>
      <p:sp>
        <p:nvSpPr>
          <p:cNvPr id="46" name="椭圆 45"/>
          <p:cNvSpPr/>
          <p:nvPr/>
        </p:nvSpPr>
        <p:spPr>
          <a:xfrm>
            <a:off x="3083275" y="5273304"/>
            <a:ext cx="946729" cy="947071"/>
          </a:xfrm>
          <a:prstGeom prst="ellipse">
            <a:avLst/>
          </a:prstGeom>
          <a:ln/>
        </p:spPr>
        <p:style>
          <a:lnRef idx="0">
            <a:schemeClr val="accent4"/>
          </a:lnRef>
          <a:fillRef idx="3">
            <a:schemeClr val="accent4"/>
          </a:fillRef>
          <a:effectRef idx="3">
            <a:schemeClr val="accent4"/>
          </a:effectRef>
          <a:fontRef idx="minor">
            <a:schemeClr val="lt1"/>
          </a:fontRef>
        </p:style>
        <p:txBody>
          <a:bodyPr lIns="121917" tIns="60958" rIns="121917" bIns="60958" rtlCol="0" anchor="ctr"/>
          <a:lstStyle/>
          <a:p>
            <a:pPr algn="ctr"/>
            <a:endParaRPr lang="zh-CN" altLang="en-US"/>
          </a:p>
        </p:txBody>
      </p:sp>
      <p:sp>
        <p:nvSpPr>
          <p:cNvPr id="47" name="TextBox 46"/>
          <p:cNvSpPr txBox="1"/>
          <p:nvPr/>
        </p:nvSpPr>
        <p:spPr>
          <a:xfrm>
            <a:off x="1765161" y="2279390"/>
            <a:ext cx="2092875" cy="400105"/>
          </a:xfrm>
          <a:prstGeom prst="rect">
            <a:avLst/>
          </a:prstGeom>
          <a:noFill/>
        </p:spPr>
        <p:txBody>
          <a:bodyPr wrap="none" lIns="121917" tIns="60958" rIns="121917" bIns="60958" rtlCol="0">
            <a:spAutoFit/>
          </a:bodyPr>
          <a:lstStyle/>
          <a:p>
            <a:r>
              <a:rPr lang="zh-CN" altLang="en-US" b="1" dirty="0" smtClean="0">
                <a:latin typeface="+mj-ea"/>
                <a:ea typeface="+mj-ea"/>
              </a:rPr>
              <a:t>添加简单说明文本</a:t>
            </a:r>
            <a:endParaRPr lang="zh-CN" altLang="en-US" b="1" dirty="0">
              <a:latin typeface="+mj-ea"/>
              <a:ea typeface="+mj-ea"/>
            </a:endParaRPr>
          </a:p>
        </p:txBody>
      </p:sp>
      <p:sp>
        <p:nvSpPr>
          <p:cNvPr id="48" name="TextBox 47"/>
          <p:cNvSpPr txBox="1"/>
          <p:nvPr/>
        </p:nvSpPr>
        <p:spPr>
          <a:xfrm>
            <a:off x="6824175" y="3568243"/>
            <a:ext cx="2092875" cy="400105"/>
          </a:xfrm>
          <a:prstGeom prst="rect">
            <a:avLst/>
          </a:prstGeom>
          <a:noFill/>
        </p:spPr>
        <p:txBody>
          <a:bodyPr wrap="none" lIns="121917" tIns="60958" rIns="121917" bIns="60958" rtlCol="0">
            <a:spAutoFit/>
          </a:bodyPr>
          <a:lstStyle/>
          <a:p>
            <a:r>
              <a:rPr lang="zh-CN" altLang="en-US" b="1" dirty="0">
                <a:latin typeface="+mj-ea"/>
              </a:rPr>
              <a:t>添加简单说明文本</a:t>
            </a:r>
          </a:p>
        </p:txBody>
      </p:sp>
      <p:sp>
        <p:nvSpPr>
          <p:cNvPr id="49" name="TextBox 48"/>
          <p:cNvSpPr txBox="1"/>
          <p:nvPr/>
        </p:nvSpPr>
        <p:spPr>
          <a:xfrm>
            <a:off x="6176215" y="5466685"/>
            <a:ext cx="2092875" cy="400105"/>
          </a:xfrm>
          <a:prstGeom prst="rect">
            <a:avLst/>
          </a:prstGeom>
          <a:noFill/>
        </p:spPr>
        <p:txBody>
          <a:bodyPr wrap="none" lIns="121917" tIns="60958" rIns="121917" bIns="60958" rtlCol="0">
            <a:spAutoFit/>
          </a:bodyPr>
          <a:lstStyle/>
          <a:p>
            <a:r>
              <a:rPr lang="zh-CN" altLang="en-US" b="1" dirty="0">
                <a:latin typeface="+mj-ea"/>
              </a:rPr>
              <a:t>添加简单说明文本</a:t>
            </a:r>
          </a:p>
        </p:txBody>
      </p:sp>
      <p:sp>
        <p:nvSpPr>
          <p:cNvPr id="50" name="TextBox 49"/>
          <p:cNvSpPr txBox="1"/>
          <p:nvPr/>
        </p:nvSpPr>
        <p:spPr>
          <a:xfrm>
            <a:off x="251520" y="3698844"/>
            <a:ext cx="2092875" cy="400105"/>
          </a:xfrm>
          <a:prstGeom prst="rect">
            <a:avLst/>
          </a:prstGeom>
          <a:noFill/>
        </p:spPr>
        <p:txBody>
          <a:bodyPr wrap="none" lIns="121917" tIns="60958" rIns="121917" bIns="60958" rtlCol="0">
            <a:spAutoFit/>
          </a:bodyPr>
          <a:lstStyle/>
          <a:p>
            <a:pPr lvl="0"/>
            <a:r>
              <a:rPr lang="zh-CN" altLang="en-US" b="1" dirty="0">
                <a:solidFill>
                  <a:prstClr val="black"/>
                </a:solidFill>
                <a:latin typeface="微软雅黑"/>
              </a:rPr>
              <a:t>添加简单说明文本</a:t>
            </a:r>
          </a:p>
        </p:txBody>
      </p:sp>
      <p:sp>
        <p:nvSpPr>
          <p:cNvPr id="51" name="TextBox 50"/>
          <p:cNvSpPr txBox="1"/>
          <p:nvPr/>
        </p:nvSpPr>
        <p:spPr>
          <a:xfrm>
            <a:off x="816827" y="5568308"/>
            <a:ext cx="2092875" cy="400105"/>
          </a:xfrm>
          <a:prstGeom prst="rect">
            <a:avLst/>
          </a:prstGeom>
          <a:noFill/>
        </p:spPr>
        <p:txBody>
          <a:bodyPr wrap="none" lIns="121917" tIns="60958" rIns="121917" bIns="60958" rtlCol="0">
            <a:spAutoFit/>
          </a:bodyPr>
          <a:lstStyle/>
          <a:p>
            <a:r>
              <a:rPr lang="zh-CN" altLang="en-US" b="1" dirty="0">
                <a:latin typeface="+mj-ea"/>
              </a:rPr>
              <a:t>添加简单说明文本</a:t>
            </a:r>
          </a:p>
        </p:txBody>
      </p:sp>
      <p:sp>
        <p:nvSpPr>
          <p:cNvPr id="52" name="Freeform 5"/>
          <p:cNvSpPr>
            <a:spLocks/>
          </p:cNvSpPr>
          <p:nvPr/>
        </p:nvSpPr>
        <p:spPr bwMode="auto">
          <a:xfrm>
            <a:off x="4280137" y="2233979"/>
            <a:ext cx="479512" cy="490929"/>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gency FB" panose="020B0503020202020204" pitchFamily="34" charset="0"/>
            </a:endParaRPr>
          </a:p>
        </p:txBody>
      </p:sp>
      <p:grpSp>
        <p:nvGrpSpPr>
          <p:cNvPr id="53" name="组合 52"/>
          <p:cNvGrpSpPr/>
          <p:nvPr/>
        </p:nvGrpSpPr>
        <p:grpSpPr>
          <a:xfrm>
            <a:off x="2578358" y="3592863"/>
            <a:ext cx="650061" cy="504438"/>
            <a:chOff x="2623051" y="138333"/>
            <a:chExt cx="982613" cy="762495"/>
          </a:xfrm>
          <a:solidFill>
            <a:schemeClr val="bg1"/>
          </a:solidFill>
        </p:grpSpPr>
        <p:sp>
          <p:nvSpPr>
            <p:cNvPr id="54"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5"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6" name="Freeform 14"/>
            <p:cNvSpPr>
              <a:spLocks/>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7" name="Freeform 15"/>
            <p:cNvSpPr>
              <a:spLocks/>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pic>
        <p:nvPicPr>
          <p:cNvPr id="58" name="Picture 5" descr="C:\Users\User\Desktop\Espadka\Icons\businessman46.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5657" y="5365113"/>
            <a:ext cx="765345" cy="763451"/>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9" name="KSO_Shape"/>
          <p:cNvSpPr>
            <a:spLocks/>
          </p:cNvSpPr>
          <p:nvPr/>
        </p:nvSpPr>
        <p:spPr bwMode="auto">
          <a:xfrm>
            <a:off x="5950104" y="3626053"/>
            <a:ext cx="505582" cy="426373"/>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dirty="0">
              <a:latin typeface="Agency FB" panose="020B0503020202020204" pitchFamily="34" charset="0"/>
            </a:endParaRPr>
          </a:p>
        </p:txBody>
      </p:sp>
      <p:grpSp>
        <p:nvGrpSpPr>
          <p:cNvPr id="60" name="组合 59"/>
          <p:cNvGrpSpPr/>
          <p:nvPr/>
        </p:nvGrpSpPr>
        <p:grpSpPr>
          <a:xfrm>
            <a:off x="5260915" y="5527865"/>
            <a:ext cx="605963" cy="573326"/>
            <a:chOff x="4760915" y="138333"/>
            <a:chExt cx="801339" cy="758179"/>
          </a:xfrm>
          <a:solidFill>
            <a:schemeClr val="bg1"/>
          </a:solidFill>
        </p:grpSpPr>
        <p:sp>
          <p:nvSpPr>
            <p:cNvPr id="61" name="Freeform 6"/>
            <p:cNvSpPr>
              <a:spLocks/>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2" name="Freeform 7"/>
            <p:cNvSpPr>
              <a:spLocks/>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3" name="Freeform 8"/>
            <p:cNvSpPr>
              <a:spLocks/>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4" name="Freeform 9"/>
            <p:cNvSpPr>
              <a:spLocks/>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solidFill>
              <a:schemeClr val="bg1"/>
            </a:solidFill>
            <a:ln>
              <a:noFill/>
            </a:ln>
            <a:effectLst>
              <a:outerShdw blurRad="50800" dist="38100" dir="5400000" algn="t"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Tree>
    <p:extLst>
      <p:ext uri="{BB962C8B-B14F-4D97-AF65-F5344CB8AC3E}">
        <p14:creationId xmlns:p14="http://schemas.microsoft.com/office/powerpoint/2010/main" val="34874238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anim calcmode="lin" valueType="num">
                                      <p:cBhvr>
                                        <p:cTn id="10" dur="500" fill="hold"/>
                                        <p:tgtEl>
                                          <p:spTgt spid="37"/>
                                        </p:tgtEl>
                                        <p:attrNameLst>
                                          <p:attrName>ppt_x</p:attrName>
                                        </p:attrNameLst>
                                      </p:cBhvr>
                                      <p:tavLst>
                                        <p:tav tm="0">
                                          <p:val>
                                            <p:fltVal val="0.5"/>
                                          </p:val>
                                        </p:tav>
                                        <p:tav tm="100000">
                                          <p:val>
                                            <p:strVal val="#ppt_x"/>
                                          </p:val>
                                        </p:tav>
                                      </p:tavLst>
                                    </p:anim>
                                    <p:anim calcmode="lin" valueType="num">
                                      <p:cBhvr>
                                        <p:cTn id="11" dur="500" fill="hold"/>
                                        <p:tgtEl>
                                          <p:spTgt spid="37"/>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Effect transition="in" filter="fade">
                                      <p:cBhvr>
                                        <p:cTn id="17" dur="500"/>
                                        <p:tgtEl>
                                          <p:spTgt spid="36"/>
                                        </p:tgtEl>
                                      </p:cBhvr>
                                    </p:animEffect>
                                  </p:childTnLst>
                                </p:cTn>
                              </p:par>
                            </p:childTnLst>
                          </p:cTn>
                        </p:par>
                        <p:par>
                          <p:cTn id="18" fill="hold">
                            <p:stCondLst>
                              <p:cond delay="1000"/>
                            </p:stCondLst>
                            <p:childTnLst>
                              <p:par>
                                <p:cTn id="19" presetID="53" presetClass="entr" presetSubtype="16" fill="hold" grpId="0" nodeType="afterEffect">
                                  <p:stCondLst>
                                    <p:cond delay="300"/>
                                  </p:stCondLst>
                                  <p:childTnLst>
                                    <p:set>
                                      <p:cBhvr>
                                        <p:cTn id="20" dur="1" fill="hold">
                                          <p:stCondLst>
                                            <p:cond delay="0"/>
                                          </p:stCondLst>
                                        </p:cTn>
                                        <p:tgtEl>
                                          <p:spTgt spid="43"/>
                                        </p:tgtEl>
                                        <p:attrNameLst>
                                          <p:attrName>style.visibility</p:attrName>
                                        </p:attrNameLst>
                                      </p:cBhvr>
                                      <p:to>
                                        <p:strVal val="visible"/>
                                      </p:to>
                                    </p:set>
                                    <p:anim calcmode="lin" valueType="num">
                                      <p:cBhvr>
                                        <p:cTn id="21" dur="500" fill="hold"/>
                                        <p:tgtEl>
                                          <p:spTgt spid="43"/>
                                        </p:tgtEl>
                                        <p:attrNameLst>
                                          <p:attrName>ppt_w</p:attrName>
                                        </p:attrNameLst>
                                      </p:cBhvr>
                                      <p:tavLst>
                                        <p:tav tm="0">
                                          <p:val>
                                            <p:fltVal val="0"/>
                                          </p:val>
                                        </p:tav>
                                        <p:tav tm="100000">
                                          <p:val>
                                            <p:strVal val="#ppt_w"/>
                                          </p:val>
                                        </p:tav>
                                      </p:tavLst>
                                    </p:anim>
                                    <p:anim calcmode="lin" valueType="num">
                                      <p:cBhvr>
                                        <p:cTn id="22" dur="500" fill="hold"/>
                                        <p:tgtEl>
                                          <p:spTgt spid="43"/>
                                        </p:tgtEl>
                                        <p:attrNameLst>
                                          <p:attrName>ppt_h</p:attrName>
                                        </p:attrNameLst>
                                      </p:cBhvr>
                                      <p:tavLst>
                                        <p:tav tm="0">
                                          <p:val>
                                            <p:fltVal val="0"/>
                                          </p:val>
                                        </p:tav>
                                        <p:tav tm="100000">
                                          <p:val>
                                            <p:strVal val="#ppt_h"/>
                                          </p:val>
                                        </p:tav>
                                      </p:tavLst>
                                    </p:anim>
                                    <p:animEffect transition="in" filter="fade">
                                      <p:cBhvr>
                                        <p:cTn id="23" dur="500"/>
                                        <p:tgtEl>
                                          <p:spTgt spid="43"/>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par>
                                <p:cTn id="29" presetID="53" presetClass="entr" presetSubtype="16" fill="hold" grpId="0"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grpId="0" nodeType="withEffect">
                                  <p:stCondLst>
                                    <p:cond delay="300"/>
                                  </p:stCondLst>
                                  <p:childTnLst>
                                    <p:set>
                                      <p:cBhvr>
                                        <p:cTn id="40" dur="1" fill="hold">
                                          <p:stCondLst>
                                            <p:cond delay="0"/>
                                          </p:stCondLst>
                                        </p:cTn>
                                        <p:tgtEl>
                                          <p:spTgt spid="45"/>
                                        </p:tgtEl>
                                        <p:attrNameLst>
                                          <p:attrName>style.visibility</p:attrName>
                                        </p:attrNameLst>
                                      </p:cBhvr>
                                      <p:to>
                                        <p:strVal val="visible"/>
                                      </p:to>
                                    </p:set>
                                    <p:anim calcmode="lin" valueType="num">
                                      <p:cBhvr>
                                        <p:cTn id="41" dur="500" fill="hold"/>
                                        <p:tgtEl>
                                          <p:spTgt spid="45"/>
                                        </p:tgtEl>
                                        <p:attrNameLst>
                                          <p:attrName>ppt_w</p:attrName>
                                        </p:attrNameLst>
                                      </p:cBhvr>
                                      <p:tavLst>
                                        <p:tav tm="0">
                                          <p:val>
                                            <p:fltVal val="0"/>
                                          </p:val>
                                        </p:tav>
                                        <p:tav tm="100000">
                                          <p:val>
                                            <p:strVal val="#ppt_w"/>
                                          </p:val>
                                        </p:tav>
                                      </p:tavLst>
                                    </p:anim>
                                    <p:anim calcmode="lin" valueType="num">
                                      <p:cBhvr>
                                        <p:cTn id="42" dur="500" fill="hold"/>
                                        <p:tgtEl>
                                          <p:spTgt spid="45"/>
                                        </p:tgtEl>
                                        <p:attrNameLst>
                                          <p:attrName>ppt_h</p:attrName>
                                        </p:attrNameLst>
                                      </p:cBhvr>
                                      <p:tavLst>
                                        <p:tav tm="0">
                                          <p:val>
                                            <p:fltVal val="0"/>
                                          </p:val>
                                        </p:tav>
                                        <p:tav tm="100000">
                                          <p:val>
                                            <p:strVal val="#ppt_h"/>
                                          </p:val>
                                        </p:tav>
                                      </p:tavLst>
                                    </p:anim>
                                    <p:animEffect transition="in" filter="fade">
                                      <p:cBhvr>
                                        <p:cTn id="43" dur="500"/>
                                        <p:tgtEl>
                                          <p:spTgt spid="45"/>
                                        </p:tgtEl>
                                      </p:cBhvr>
                                    </p:animEffect>
                                  </p:childTnLst>
                                </p:cTn>
                              </p:par>
                              <p:par>
                                <p:cTn id="44" presetID="53" presetClass="entr" presetSubtype="16" fill="hold" nodeType="withEffect">
                                  <p:stCondLst>
                                    <p:cond delay="3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Effect transition="in" filter="fade">
                                      <p:cBhvr>
                                        <p:cTn id="48" dur="500"/>
                                        <p:tgtEl>
                                          <p:spTgt spid="58"/>
                                        </p:tgtEl>
                                      </p:cBhvr>
                                    </p:animEffect>
                                  </p:childTnLst>
                                </p:cTn>
                              </p:par>
                              <p:par>
                                <p:cTn id="49" presetID="53" presetClass="entr" presetSubtype="16" fill="hold" grpId="0" nodeType="withEffect">
                                  <p:stCondLst>
                                    <p:cond delay="300"/>
                                  </p:stCondLst>
                                  <p:childTnLst>
                                    <p:set>
                                      <p:cBhvr>
                                        <p:cTn id="50" dur="1" fill="hold">
                                          <p:stCondLst>
                                            <p:cond delay="0"/>
                                          </p:stCondLst>
                                        </p:cTn>
                                        <p:tgtEl>
                                          <p:spTgt spid="52"/>
                                        </p:tgtEl>
                                        <p:attrNameLst>
                                          <p:attrName>style.visibility</p:attrName>
                                        </p:attrNameLst>
                                      </p:cBhvr>
                                      <p:to>
                                        <p:strVal val="visible"/>
                                      </p:to>
                                    </p:set>
                                    <p:anim calcmode="lin" valueType="num">
                                      <p:cBhvr>
                                        <p:cTn id="51" dur="500" fill="hold"/>
                                        <p:tgtEl>
                                          <p:spTgt spid="52"/>
                                        </p:tgtEl>
                                        <p:attrNameLst>
                                          <p:attrName>ppt_w</p:attrName>
                                        </p:attrNameLst>
                                      </p:cBhvr>
                                      <p:tavLst>
                                        <p:tav tm="0">
                                          <p:val>
                                            <p:fltVal val="0"/>
                                          </p:val>
                                        </p:tav>
                                        <p:tav tm="100000">
                                          <p:val>
                                            <p:strVal val="#ppt_w"/>
                                          </p:val>
                                        </p:tav>
                                      </p:tavLst>
                                    </p:anim>
                                    <p:anim calcmode="lin" valueType="num">
                                      <p:cBhvr>
                                        <p:cTn id="52" dur="500" fill="hold"/>
                                        <p:tgtEl>
                                          <p:spTgt spid="52"/>
                                        </p:tgtEl>
                                        <p:attrNameLst>
                                          <p:attrName>ppt_h</p:attrName>
                                        </p:attrNameLst>
                                      </p:cBhvr>
                                      <p:tavLst>
                                        <p:tav tm="0">
                                          <p:val>
                                            <p:fltVal val="0"/>
                                          </p:val>
                                        </p:tav>
                                        <p:tav tm="100000">
                                          <p:val>
                                            <p:strVal val="#ppt_h"/>
                                          </p:val>
                                        </p:tav>
                                      </p:tavLst>
                                    </p:anim>
                                    <p:animEffect transition="in" filter="fade">
                                      <p:cBhvr>
                                        <p:cTn id="53" dur="500"/>
                                        <p:tgtEl>
                                          <p:spTgt spid="52"/>
                                        </p:tgtEl>
                                      </p:cBhvr>
                                    </p:animEffect>
                                  </p:childTnLst>
                                </p:cTn>
                              </p:par>
                              <p:par>
                                <p:cTn id="54" presetID="53" presetClass="entr" presetSubtype="16" fill="hold" nodeType="withEffect">
                                  <p:stCondLst>
                                    <p:cond delay="30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Effect transition="in" filter="fade">
                                      <p:cBhvr>
                                        <p:cTn id="58" dur="500"/>
                                        <p:tgtEl>
                                          <p:spTgt spid="53"/>
                                        </p:tgtEl>
                                      </p:cBhvr>
                                    </p:animEffect>
                                  </p:childTnLst>
                                </p:cTn>
                              </p:par>
                              <p:par>
                                <p:cTn id="59" presetID="53" presetClass="entr" presetSubtype="16" fill="hold" grpId="0" nodeType="withEffect">
                                  <p:stCondLst>
                                    <p:cond delay="300"/>
                                  </p:stCondLst>
                                  <p:childTnLst>
                                    <p:set>
                                      <p:cBhvr>
                                        <p:cTn id="60" dur="1" fill="hold">
                                          <p:stCondLst>
                                            <p:cond delay="0"/>
                                          </p:stCondLst>
                                        </p:cTn>
                                        <p:tgtEl>
                                          <p:spTgt spid="59"/>
                                        </p:tgtEl>
                                        <p:attrNameLst>
                                          <p:attrName>style.visibility</p:attrName>
                                        </p:attrNameLst>
                                      </p:cBhvr>
                                      <p:to>
                                        <p:strVal val="visible"/>
                                      </p:to>
                                    </p:set>
                                    <p:anim calcmode="lin" valueType="num">
                                      <p:cBhvr>
                                        <p:cTn id="61" dur="500" fill="hold"/>
                                        <p:tgtEl>
                                          <p:spTgt spid="59"/>
                                        </p:tgtEl>
                                        <p:attrNameLst>
                                          <p:attrName>ppt_w</p:attrName>
                                        </p:attrNameLst>
                                      </p:cBhvr>
                                      <p:tavLst>
                                        <p:tav tm="0">
                                          <p:val>
                                            <p:fltVal val="0"/>
                                          </p:val>
                                        </p:tav>
                                        <p:tav tm="100000">
                                          <p:val>
                                            <p:strVal val="#ppt_w"/>
                                          </p:val>
                                        </p:tav>
                                      </p:tavLst>
                                    </p:anim>
                                    <p:anim calcmode="lin" valueType="num">
                                      <p:cBhvr>
                                        <p:cTn id="62" dur="500" fill="hold"/>
                                        <p:tgtEl>
                                          <p:spTgt spid="59"/>
                                        </p:tgtEl>
                                        <p:attrNameLst>
                                          <p:attrName>ppt_h</p:attrName>
                                        </p:attrNameLst>
                                      </p:cBhvr>
                                      <p:tavLst>
                                        <p:tav tm="0">
                                          <p:val>
                                            <p:fltVal val="0"/>
                                          </p:val>
                                        </p:tav>
                                        <p:tav tm="100000">
                                          <p:val>
                                            <p:strVal val="#ppt_h"/>
                                          </p:val>
                                        </p:tav>
                                      </p:tavLst>
                                    </p:anim>
                                    <p:animEffect transition="in" filter="fade">
                                      <p:cBhvr>
                                        <p:cTn id="63" dur="500"/>
                                        <p:tgtEl>
                                          <p:spTgt spid="59"/>
                                        </p:tgtEl>
                                      </p:cBhvr>
                                    </p:animEffect>
                                  </p:childTnLst>
                                </p:cTn>
                              </p:par>
                              <p:par>
                                <p:cTn id="64" presetID="53" presetClass="entr" presetSubtype="16" fill="hold" nodeType="withEffect">
                                  <p:stCondLst>
                                    <p:cond delay="30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childTnLst>
                          </p:cTn>
                        </p:par>
                        <p:par>
                          <p:cTn id="69" fill="hold">
                            <p:stCondLst>
                              <p:cond delay="1800"/>
                            </p:stCondLst>
                            <p:childTnLst>
                              <p:par>
                                <p:cTn id="70" presetID="12" presetClass="entr" presetSubtype="2"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750"/>
                                        <p:tgtEl>
                                          <p:spTgt spid="47"/>
                                        </p:tgtEl>
                                        <p:attrNameLst>
                                          <p:attrName>ppt_x</p:attrName>
                                        </p:attrNameLst>
                                      </p:cBhvr>
                                      <p:tavLst>
                                        <p:tav tm="0">
                                          <p:val>
                                            <p:strVal val="#ppt_x+#ppt_w*1.125000"/>
                                          </p:val>
                                        </p:tav>
                                        <p:tav tm="100000">
                                          <p:val>
                                            <p:strVal val="#ppt_x"/>
                                          </p:val>
                                        </p:tav>
                                      </p:tavLst>
                                    </p:anim>
                                    <p:animEffect transition="in" filter="wipe(left)">
                                      <p:cBhvr>
                                        <p:cTn id="73" dur="750"/>
                                        <p:tgtEl>
                                          <p:spTgt spid="47"/>
                                        </p:tgtEl>
                                      </p:cBhvr>
                                    </p:animEffect>
                                  </p:childTnLst>
                                </p:cTn>
                              </p:par>
                              <p:par>
                                <p:cTn id="74" presetID="12" presetClass="entr" presetSubtype="2" fill="hold" grpId="0" nodeType="withEffect">
                                  <p:stCondLst>
                                    <p:cond delay="0"/>
                                  </p:stCondLst>
                                  <p:childTnLst>
                                    <p:set>
                                      <p:cBhvr>
                                        <p:cTn id="75" dur="1" fill="hold">
                                          <p:stCondLst>
                                            <p:cond delay="0"/>
                                          </p:stCondLst>
                                        </p:cTn>
                                        <p:tgtEl>
                                          <p:spTgt spid="50"/>
                                        </p:tgtEl>
                                        <p:attrNameLst>
                                          <p:attrName>style.visibility</p:attrName>
                                        </p:attrNameLst>
                                      </p:cBhvr>
                                      <p:to>
                                        <p:strVal val="visible"/>
                                      </p:to>
                                    </p:set>
                                    <p:anim calcmode="lin" valueType="num">
                                      <p:cBhvr additive="base">
                                        <p:cTn id="76" dur="750"/>
                                        <p:tgtEl>
                                          <p:spTgt spid="50"/>
                                        </p:tgtEl>
                                        <p:attrNameLst>
                                          <p:attrName>ppt_x</p:attrName>
                                        </p:attrNameLst>
                                      </p:cBhvr>
                                      <p:tavLst>
                                        <p:tav tm="0">
                                          <p:val>
                                            <p:strVal val="#ppt_x+#ppt_w*1.125000"/>
                                          </p:val>
                                        </p:tav>
                                        <p:tav tm="100000">
                                          <p:val>
                                            <p:strVal val="#ppt_x"/>
                                          </p:val>
                                        </p:tav>
                                      </p:tavLst>
                                    </p:anim>
                                    <p:animEffect transition="in" filter="wipe(left)">
                                      <p:cBhvr>
                                        <p:cTn id="77" dur="750"/>
                                        <p:tgtEl>
                                          <p:spTgt spid="50"/>
                                        </p:tgtEl>
                                      </p:cBhvr>
                                    </p:animEffect>
                                  </p:childTnLst>
                                </p:cTn>
                              </p:par>
                              <p:par>
                                <p:cTn id="78" presetID="12" presetClass="entr" presetSubtype="2"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750"/>
                                        <p:tgtEl>
                                          <p:spTgt spid="51"/>
                                        </p:tgtEl>
                                        <p:attrNameLst>
                                          <p:attrName>ppt_x</p:attrName>
                                        </p:attrNameLst>
                                      </p:cBhvr>
                                      <p:tavLst>
                                        <p:tav tm="0">
                                          <p:val>
                                            <p:strVal val="#ppt_x+#ppt_w*1.125000"/>
                                          </p:val>
                                        </p:tav>
                                        <p:tav tm="100000">
                                          <p:val>
                                            <p:strVal val="#ppt_x"/>
                                          </p:val>
                                        </p:tav>
                                      </p:tavLst>
                                    </p:anim>
                                    <p:animEffect transition="in" filter="wipe(left)">
                                      <p:cBhvr>
                                        <p:cTn id="81" dur="750"/>
                                        <p:tgtEl>
                                          <p:spTgt spid="51"/>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750"/>
                                        <p:tgtEl>
                                          <p:spTgt spid="48"/>
                                        </p:tgtEl>
                                        <p:attrNameLst>
                                          <p:attrName>ppt_x</p:attrName>
                                        </p:attrNameLst>
                                      </p:cBhvr>
                                      <p:tavLst>
                                        <p:tav tm="0">
                                          <p:val>
                                            <p:strVal val="#ppt_x-#ppt_w*1.125000"/>
                                          </p:val>
                                        </p:tav>
                                        <p:tav tm="100000">
                                          <p:val>
                                            <p:strVal val="#ppt_x"/>
                                          </p:val>
                                        </p:tav>
                                      </p:tavLst>
                                    </p:anim>
                                    <p:animEffect transition="in" filter="wipe(right)">
                                      <p:cBhvr>
                                        <p:cTn id="85" dur="750"/>
                                        <p:tgtEl>
                                          <p:spTgt spid="48"/>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49"/>
                                        </p:tgtEl>
                                        <p:attrNameLst>
                                          <p:attrName>style.visibility</p:attrName>
                                        </p:attrNameLst>
                                      </p:cBhvr>
                                      <p:to>
                                        <p:strVal val="visible"/>
                                      </p:to>
                                    </p:set>
                                    <p:anim calcmode="lin" valueType="num">
                                      <p:cBhvr additive="base">
                                        <p:cTn id="88" dur="750"/>
                                        <p:tgtEl>
                                          <p:spTgt spid="49"/>
                                        </p:tgtEl>
                                        <p:attrNameLst>
                                          <p:attrName>ppt_x</p:attrName>
                                        </p:attrNameLst>
                                      </p:cBhvr>
                                      <p:tavLst>
                                        <p:tav tm="0">
                                          <p:val>
                                            <p:strVal val="#ppt_x-#ppt_w*1.125000"/>
                                          </p:val>
                                        </p:tav>
                                        <p:tav tm="100000">
                                          <p:val>
                                            <p:strVal val="#ppt_x"/>
                                          </p:val>
                                        </p:tav>
                                      </p:tavLst>
                                    </p:anim>
                                    <p:animEffect transition="in" filter="wipe(right)">
                                      <p:cBhvr>
                                        <p:cTn id="8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2" grpId="0" animBg="1"/>
      <p:bldP spid="43" grpId="0" animBg="1"/>
      <p:bldP spid="44" grpId="0" animBg="1"/>
      <p:bldP spid="45" grpId="0" animBg="1"/>
      <p:bldP spid="46" grpId="0" animBg="1"/>
      <p:bldP spid="47" grpId="0"/>
      <p:bldP spid="48" grpId="0"/>
      <p:bldP spid="49" grpId="0"/>
      <p:bldP spid="50" grpId="0"/>
      <p:bldP spid="51" grpId="0"/>
      <p:bldP spid="52" grpId="0" animBg="1"/>
      <p:bldP spid="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5"/>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4</a:t>
            </a:r>
            <a:endParaRPr lang="zh-CN" altLang="en-US" sz="2400" b="1" dirty="0">
              <a:solidFill>
                <a:schemeClr val="bg1"/>
              </a:solidFill>
            </a:endParaRPr>
          </a:p>
        </p:txBody>
      </p:sp>
      <p:grpSp>
        <p:nvGrpSpPr>
          <p:cNvPr id="3" name="组合 2"/>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7" name="Freeform 39"/>
            <p:cNvSpPr>
              <a:spLocks noEditPoints="1"/>
            </p:cNvSpPr>
            <p:nvPr/>
          </p:nvSpPr>
          <p:spPr bwMode="auto">
            <a:xfrm>
              <a:off x="621987" y="1077500"/>
              <a:ext cx="399135" cy="451913"/>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accent5"/>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cxnSp>
        <p:nvCxnSpPr>
          <p:cNvPr id="54" name="直接连接符 53"/>
          <p:cNvCxnSpPr/>
          <p:nvPr/>
        </p:nvCxnSpPr>
        <p:spPr>
          <a:xfrm>
            <a:off x="4926914" y="1741143"/>
            <a:ext cx="0" cy="5102879"/>
          </a:xfrm>
          <a:prstGeom prst="line">
            <a:avLst/>
          </a:prstGeom>
          <a:noFill/>
          <a:ln w="28575" cap="flat" cmpd="sng" algn="ctr">
            <a:solidFill>
              <a:srgbClr val="3F404B"/>
            </a:solidFill>
            <a:prstDash val="sysDot"/>
            <a:miter lim="800000"/>
          </a:ln>
          <a:effectLst/>
        </p:spPr>
      </p:cxnSp>
      <p:grpSp>
        <p:nvGrpSpPr>
          <p:cNvPr id="55" name="组合 54"/>
          <p:cNvGrpSpPr/>
          <p:nvPr/>
        </p:nvGrpSpPr>
        <p:grpSpPr>
          <a:xfrm>
            <a:off x="1178568" y="2155163"/>
            <a:ext cx="4338475" cy="967058"/>
            <a:chOff x="5879462" y="287200"/>
            <a:chExt cx="3545784" cy="790365"/>
          </a:xfrm>
        </p:grpSpPr>
        <p:pic>
          <p:nvPicPr>
            <p:cNvPr id="56" name="图片 5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57" name="组合 56"/>
            <p:cNvGrpSpPr/>
            <p:nvPr/>
          </p:nvGrpSpPr>
          <p:grpSpPr>
            <a:xfrm flipH="1">
              <a:off x="5879462" y="287200"/>
              <a:ext cx="3545784" cy="558112"/>
              <a:chOff x="7995986" y="760883"/>
              <a:chExt cx="3436053" cy="540840"/>
            </a:xfrm>
          </p:grpSpPr>
          <p:sp>
            <p:nvSpPr>
              <p:cNvPr id="5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59"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60"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grpSp>
      </p:grpSp>
      <p:sp>
        <p:nvSpPr>
          <p:cNvPr id="61" name="文本框 36"/>
          <p:cNvSpPr txBox="1"/>
          <p:nvPr/>
        </p:nvSpPr>
        <p:spPr>
          <a:xfrm>
            <a:off x="4209590" y="2256819"/>
            <a:ext cx="128312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CB692"/>
                </a:solidFill>
                <a:effectLst/>
                <a:uLnTx/>
                <a:uFillTx/>
                <a:latin typeface="微软雅黑"/>
                <a:ea typeface="微软雅黑"/>
                <a:cs typeface="+mn-ea"/>
                <a:sym typeface="+mn-lt"/>
              </a:rPr>
              <a:t>01</a:t>
            </a:r>
            <a:endParaRPr kumimoji="0" lang="zh-CN" altLang="en-US" sz="1800" b="0" i="0" u="none" strike="noStrike" kern="0" cap="none" spc="0" normalizeH="0" baseline="0" noProof="0" dirty="0">
              <a:ln>
                <a:noFill/>
              </a:ln>
              <a:solidFill>
                <a:srgbClr val="0CB692"/>
              </a:solidFill>
              <a:effectLst/>
              <a:uLnTx/>
              <a:uFillTx/>
              <a:latin typeface="微软雅黑"/>
              <a:ea typeface="微软雅黑"/>
              <a:cs typeface="+mn-ea"/>
              <a:sym typeface="+mn-lt"/>
            </a:endParaRPr>
          </a:p>
        </p:txBody>
      </p:sp>
      <p:grpSp>
        <p:nvGrpSpPr>
          <p:cNvPr id="62" name="组合 61"/>
          <p:cNvGrpSpPr/>
          <p:nvPr/>
        </p:nvGrpSpPr>
        <p:grpSpPr>
          <a:xfrm>
            <a:off x="1183289" y="5040225"/>
            <a:ext cx="4338475" cy="967058"/>
            <a:chOff x="5879462" y="287200"/>
            <a:chExt cx="3545784" cy="790365"/>
          </a:xfrm>
        </p:grpSpPr>
        <p:pic>
          <p:nvPicPr>
            <p:cNvPr id="63" name="图片 6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64" name="组合 63"/>
            <p:cNvGrpSpPr/>
            <p:nvPr/>
          </p:nvGrpSpPr>
          <p:grpSpPr>
            <a:xfrm flipH="1">
              <a:off x="5879462" y="287200"/>
              <a:ext cx="3545784" cy="558112"/>
              <a:chOff x="7995986" y="760883"/>
              <a:chExt cx="3436053" cy="540840"/>
            </a:xfrm>
          </p:grpSpPr>
          <p:sp>
            <p:nvSpPr>
              <p:cNvPr id="65"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66"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67"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grpSp>
      </p:grpSp>
      <p:sp>
        <p:nvSpPr>
          <p:cNvPr id="68" name="文本框 43"/>
          <p:cNvSpPr txBox="1"/>
          <p:nvPr/>
        </p:nvSpPr>
        <p:spPr>
          <a:xfrm>
            <a:off x="4209590" y="5117104"/>
            <a:ext cx="128312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CB692"/>
                </a:solidFill>
                <a:effectLst/>
                <a:uLnTx/>
                <a:uFillTx/>
                <a:latin typeface="微软雅黑"/>
                <a:ea typeface="微软雅黑"/>
                <a:cs typeface="+mn-ea"/>
                <a:sym typeface="+mn-lt"/>
              </a:rPr>
              <a:t>03</a:t>
            </a:r>
            <a:endParaRPr kumimoji="0" lang="zh-CN" altLang="en-US" sz="1800" b="0" i="0" u="none" strike="noStrike" kern="0" cap="none" spc="0" normalizeH="0" baseline="0" noProof="0" dirty="0">
              <a:ln>
                <a:noFill/>
              </a:ln>
              <a:solidFill>
                <a:srgbClr val="0CB692"/>
              </a:solidFill>
              <a:effectLst/>
              <a:uLnTx/>
              <a:uFillTx/>
              <a:latin typeface="微软雅黑"/>
              <a:ea typeface="微软雅黑"/>
              <a:cs typeface="+mn-ea"/>
              <a:sym typeface="+mn-lt"/>
            </a:endParaRPr>
          </a:p>
        </p:txBody>
      </p:sp>
      <p:grpSp>
        <p:nvGrpSpPr>
          <p:cNvPr id="69" name="组合 68"/>
          <p:cNvGrpSpPr/>
          <p:nvPr/>
        </p:nvGrpSpPr>
        <p:grpSpPr>
          <a:xfrm flipH="1">
            <a:off x="4332958" y="3619817"/>
            <a:ext cx="4338475" cy="967058"/>
            <a:chOff x="5879462" y="287200"/>
            <a:chExt cx="3545784" cy="790365"/>
          </a:xfrm>
        </p:grpSpPr>
        <p:pic>
          <p:nvPicPr>
            <p:cNvPr id="70" name="图片 6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307485" y="296365"/>
              <a:ext cx="2680840" cy="781200"/>
            </a:xfrm>
            <a:prstGeom prst="rect">
              <a:avLst/>
            </a:prstGeom>
          </p:spPr>
        </p:pic>
        <p:grpSp>
          <p:nvGrpSpPr>
            <p:cNvPr id="71" name="组合 70"/>
            <p:cNvGrpSpPr/>
            <p:nvPr/>
          </p:nvGrpSpPr>
          <p:grpSpPr>
            <a:xfrm flipH="1">
              <a:off x="5879462" y="287200"/>
              <a:ext cx="3545784" cy="558112"/>
              <a:chOff x="7995986" y="760883"/>
              <a:chExt cx="3436053" cy="540840"/>
            </a:xfrm>
          </p:grpSpPr>
          <p:sp>
            <p:nvSpPr>
              <p:cNvPr id="72"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73"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sp>
            <p:nvSpPr>
              <p:cNvPr id="74"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rgbClr val="FFFFFF">
                  <a:lumMod val="8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cs typeface="+mn-ea"/>
                  <a:sym typeface="+mn-lt"/>
                </a:endParaRPr>
              </a:p>
            </p:txBody>
          </p:sp>
        </p:grpSp>
      </p:grpSp>
      <p:sp>
        <p:nvSpPr>
          <p:cNvPr id="75" name="文本框 50"/>
          <p:cNvSpPr txBox="1"/>
          <p:nvPr/>
        </p:nvSpPr>
        <p:spPr>
          <a:xfrm>
            <a:off x="4345136" y="3710933"/>
            <a:ext cx="1283129"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FFFFF">
                    <a:lumMod val="50000"/>
                  </a:srgbClr>
                </a:solidFill>
                <a:effectLst/>
                <a:uLnTx/>
                <a:uFillTx/>
                <a:latin typeface="微软雅黑"/>
                <a:ea typeface="微软雅黑"/>
                <a:cs typeface="+mn-ea"/>
                <a:sym typeface="+mn-lt"/>
              </a:rPr>
              <a:t>02</a:t>
            </a:r>
            <a:endParaRPr kumimoji="0" lang="zh-CN" altLang="en-US" sz="1800" b="0" i="0" u="none" strike="noStrike" kern="0" cap="none" spc="0" normalizeH="0" baseline="0" noProof="0" dirty="0">
              <a:ln>
                <a:noFill/>
              </a:ln>
              <a:solidFill>
                <a:srgbClr val="FFFFFF">
                  <a:lumMod val="50000"/>
                </a:srgbClr>
              </a:solidFill>
              <a:effectLst/>
              <a:uLnTx/>
              <a:uFillTx/>
              <a:latin typeface="微软雅黑"/>
              <a:ea typeface="微软雅黑"/>
              <a:cs typeface="+mn-ea"/>
              <a:sym typeface="+mn-lt"/>
            </a:endParaRPr>
          </a:p>
        </p:txBody>
      </p:sp>
      <p:sp>
        <p:nvSpPr>
          <p:cNvPr id="76" name="文本框 51"/>
          <p:cNvSpPr txBox="1"/>
          <p:nvPr/>
        </p:nvSpPr>
        <p:spPr>
          <a:xfrm>
            <a:off x="1550205" y="2166259"/>
            <a:ext cx="1979416"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800" b="1" kern="0" dirty="0" smtClean="0">
                <a:solidFill>
                  <a:srgbClr val="FFFFFF"/>
                </a:solidFill>
                <a:latin typeface="微软雅黑"/>
                <a:ea typeface="微软雅黑"/>
                <a:cs typeface="+mn-ea"/>
                <a:sym typeface="+mn-lt"/>
              </a:rPr>
              <a:t>关键文本</a:t>
            </a:r>
            <a:endParaRPr kumimoji="0" lang="zh-CN" altLang="en-US" sz="2800" b="1"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77" name="文本框 52"/>
          <p:cNvSpPr txBox="1"/>
          <p:nvPr/>
        </p:nvSpPr>
        <p:spPr>
          <a:xfrm>
            <a:off x="1574250" y="5065743"/>
            <a:ext cx="1920574"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800" b="1" kern="0" dirty="0">
                <a:solidFill>
                  <a:srgbClr val="FFFFFF"/>
                </a:solidFill>
                <a:latin typeface="微软雅黑"/>
                <a:ea typeface="微软雅黑"/>
                <a:cs typeface="+mn-ea"/>
                <a:sym typeface="+mn-lt"/>
              </a:rPr>
              <a:t>关键文本</a:t>
            </a:r>
            <a:endParaRPr kumimoji="0" lang="zh-CN" altLang="en-US" sz="2800" b="1" i="0" u="none" strike="noStrike" kern="0" cap="none" spc="0" normalizeH="0" baseline="0" noProof="0" dirty="0">
              <a:ln>
                <a:noFill/>
              </a:ln>
              <a:solidFill>
                <a:srgbClr val="FFFFFF"/>
              </a:solidFill>
              <a:effectLst/>
              <a:uLnTx/>
              <a:uFillTx/>
              <a:latin typeface="微软雅黑"/>
              <a:ea typeface="微软雅黑"/>
              <a:cs typeface="+mn-ea"/>
              <a:sym typeface="+mn-lt"/>
            </a:endParaRPr>
          </a:p>
        </p:txBody>
      </p:sp>
      <p:sp>
        <p:nvSpPr>
          <p:cNvPr id="78" name="文本框 53"/>
          <p:cNvSpPr txBox="1"/>
          <p:nvPr/>
        </p:nvSpPr>
        <p:spPr>
          <a:xfrm>
            <a:off x="5862406" y="3625583"/>
            <a:ext cx="1920574" cy="523220"/>
          </a:xfrm>
          <a:prstGeom prst="rect">
            <a:avLst/>
          </a:prstGeom>
          <a:noFill/>
        </p:spPr>
        <p:txBody>
          <a:bodyPr wrap="square" rtlCol="0">
            <a:spAutoFit/>
          </a:bodyPr>
          <a:lstStyle>
            <a:defPPr>
              <a:defRPr lang="zh-CN"/>
            </a:defPPr>
            <a:lvl1pPr algn="ctr">
              <a:defRPr sz="2800" b="1">
                <a:solidFill>
                  <a:schemeClr val="bg1"/>
                </a:solidFill>
                <a:latin typeface="+mj-ea"/>
                <a:ea typeface="+mj-ea"/>
                <a:cs typeface="+mn-ea"/>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a:ea typeface="微软雅黑"/>
                <a:sym typeface="+mn-lt"/>
              </a:rPr>
              <a:t>关键文本</a:t>
            </a:r>
            <a:endParaRPr kumimoji="0" lang="zh-CN" altLang="en-US" sz="2800" b="1" i="0" u="none" strike="noStrike" kern="0" cap="none" spc="0" normalizeH="0" baseline="0" noProof="0" dirty="0">
              <a:ln>
                <a:noFill/>
              </a:ln>
              <a:solidFill>
                <a:srgbClr val="FFFFFF"/>
              </a:solidFill>
              <a:effectLst/>
              <a:uLnTx/>
              <a:uFillTx/>
              <a:latin typeface="微软雅黑"/>
              <a:ea typeface="微软雅黑"/>
              <a:sym typeface="+mn-lt"/>
            </a:endParaRPr>
          </a:p>
        </p:txBody>
      </p:sp>
      <p:grpSp>
        <p:nvGrpSpPr>
          <p:cNvPr id="79" name="组合 78"/>
          <p:cNvGrpSpPr/>
          <p:nvPr/>
        </p:nvGrpSpPr>
        <p:grpSpPr>
          <a:xfrm>
            <a:off x="2242096" y="3558449"/>
            <a:ext cx="931362" cy="1577962"/>
            <a:chOff x="3605364" y="1960593"/>
            <a:chExt cx="1933273" cy="3275453"/>
          </a:xfrm>
          <a:effectLst/>
        </p:grpSpPr>
        <p:pic>
          <p:nvPicPr>
            <p:cNvPr id="80" name="图片 7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05364" y="1960593"/>
              <a:ext cx="1933273" cy="3275453"/>
            </a:xfrm>
            <a:prstGeom prst="rect">
              <a:avLst/>
            </a:prstGeom>
          </p:spPr>
        </p:pic>
        <p:sp>
          <p:nvSpPr>
            <p:cNvPr id="81" name="任意多边形 80"/>
            <p:cNvSpPr/>
            <p:nvPr/>
          </p:nvSpPr>
          <p:spPr>
            <a:xfrm>
              <a:off x="4583492" y="2297562"/>
              <a:ext cx="841496" cy="1920009"/>
            </a:xfrm>
            <a:custGeom>
              <a:avLst/>
              <a:gdLst>
                <a:gd name="connsiteX0" fmla="*/ 0 w 841495"/>
                <a:gd name="connsiteY0" fmla="*/ 0 h 1920008"/>
                <a:gd name="connsiteX1" fmla="*/ 841495 w 841495"/>
                <a:gd name="connsiteY1" fmla="*/ 0 h 1920008"/>
                <a:gd name="connsiteX2" fmla="*/ 841495 w 841495"/>
                <a:gd name="connsiteY2" fmla="*/ 1920008 h 1920008"/>
              </a:gdLst>
              <a:ahLst/>
              <a:cxnLst>
                <a:cxn ang="0">
                  <a:pos x="connsiteX0" y="connsiteY0"/>
                </a:cxn>
                <a:cxn ang="0">
                  <a:pos x="connsiteX1" y="connsiteY1"/>
                </a:cxn>
                <a:cxn ang="0">
                  <a:pos x="connsiteX2" y="connsiteY2"/>
                </a:cxn>
              </a:cxnLst>
              <a:rect l="l" t="t" r="r" b="b"/>
              <a:pathLst>
                <a:path w="841495" h="1920008">
                  <a:moveTo>
                    <a:pt x="0" y="0"/>
                  </a:moveTo>
                  <a:lnTo>
                    <a:pt x="841495" y="0"/>
                  </a:lnTo>
                  <a:lnTo>
                    <a:pt x="841495" y="1920008"/>
                  </a:lnTo>
                  <a:close/>
                </a:path>
              </a:pathLst>
            </a:custGeom>
            <a:gradFill flip="none" rotWithShape="1">
              <a:gsLst>
                <a:gs pos="0">
                  <a:srgbClr val="FFFFFF">
                    <a:alpha val="30000"/>
                  </a:srgbClr>
                </a:gs>
                <a:gs pos="62000">
                  <a:srgbClr val="FFFFFF">
                    <a:alpha val="0"/>
                  </a:srgbClr>
                </a:gs>
              </a:gsLst>
              <a:lin ang="2400000" scaled="0"/>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85" name="TextBox 106"/>
          <p:cNvSpPr txBox="1"/>
          <p:nvPr/>
        </p:nvSpPr>
        <p:spPr>
          <a:xfrm>
            <a:off x="1058315" y="2957766"/>
            <a:ext cx="3573016" cy="307777"/>
          </a:xfrm>
          <a:prstGeom prst="rect">
            <a:avLst/>
          </a:prstGeom>
          <a:noFill/>
        </p:spPr>
        <p:txBody>
          <a:bodyPr wrap="square" lIns="0" tIns="0" rIns="0" bIns="0" rtlCol="0">
            <a:spAutoFit/>
          </a:bodyPr>
          <a:lstStyle/>
          <a:p>
            <a:pPr algn="ctr">
              <a:lnSpc>
                <a:spcPct val="100000"/>
              </a:lnSpc>
            </a:pPr>
            <a:r>
              <a:rPr lang="zh-CN" altLang="en-US" sz="2000" dirty="0" smtClean="0">
                <a:latin typeface="微软雅黑" panose="020B0503020204020204" pitchFamily="34" charset="-122"/>
                <a:ea typeface="微软雅黑" panose="020B0503020204020204" pitchFamily="34" charset="-122"/>
              </a:rPr>
              <a:t>这里添加简单的说明文本</a:t>
            </a:r>
            <a:endParaRPr lang="en-US" altLang="zh-CN" sz="2000" dirty="0">
              <a:latin typeface="微软雅黑" panose="020B0503020204020204" pitchFamily="34" charset="-122"/>
              <a:ea typeface="微软雅黑" panose="020B0503020204020204" pitchFamily="34" charset="-122"/>
            </a:endParaRPr>
          </a:p>
        </p:txBody>
      </p:sp>
      <p:sp>
        <p:nvSpPr>
          <p:cNvPr id="86" name="TextBox 106"/>
          <p:cNvSpPr txBox="1"/>
          <p:nvPr/>
        </p:nvSpPr>
        <p:spPr>
          <a:xfrm>
            <a:off x="5731889" y="4507257"/>
            <a:ext cx="3261020" cy="276999"/>
          </a:xfrm>
          <a:prstGeom prst="rect">
            <a:avLst/>
          </a:prstGeom>
          <a:noFill/>
        </p:spPr>
        <p:txBody>
          <a:bodyPr wrap="square" lIns="0" tIns="0" rIns="0" bIns="0" rtlCol="0">
            <a:spAutoFit/>
          </a:bodyPr>
          <a:lstStyle/>
          <a:p>
            <a:pPr>
              <a:lnSpc>
                <a:spcPct val="100000"/>
              </a:lnSpc>
            </a:pPr>
            <a:r>
              <a:rPr lang="zh-CN" altLang="en-US" dirty="0" smtClean="0">
                <a:latin typeface="微软雅黑" panose="020B0503020204020204" pitchFamily="34" charset="-122"/>
                <a:ea typeface="微软雅黑" panose="020B0503020204020204" pitchFamily="34" charset="-122"/>
              </a:rPr>
              <a:t>这里添加简单的说明文本</a:t>
            </a:r>
            <a:endParaRPr lang="en-US" altLang="zh-CN" dirty="0">
              <a:latin typeface="微软雅黑" panose="020B0503020204020204" pitchFamily="34" charset="-122"/>
              <a:ea typeface="微软雅黑" panose="020B0503020204020204" pitchFamily="34" charset="-122"/>
            </a:endParaRPr>
          </a:p>
        </p:txBody>
      </p:sp>
      <p:sp>
        <p:nvSpPr>
          <p:cNvPr id="87" name="TextBox 106"/>
          <p:cNvSpPr txBox="1"/>
          <p:nvPr/>
        </p:nvSpPr>
        <p:spPr>
          <a:xfrm>
            <a:off x="1058315" y="5974322"/>
            <a:ext cx="3261020" cy="276999"/>
          </a:xfrm>
          <a:prstGeom prst="rect">
            <a:avLst/>
          </a:prstGeom>
          <a:noFill/>
        </p:spPr>
        <p:txBody>
          <a:bodyPr wrap="square" lIns="0" tIns="0" rIns="0" bIns="0" rtlCol="0">
            <a:spAutoFit/>
          </a:bodyPr>
          <a:lstStyle/>
          <a:p>
            <a:pPr algn="r">
              <a:lnSpc>
                <a:spcPct val="100000"/>
              </a:lnSpc>
            </a:pPr>
            <a:r>
              <a:rPr lang="zh-CN" altLang="en-US" dirty="0" smtClean="0">
                <a:latin typeface="微软雅黑" panose="020B0503020204020204" pitchFamily="34" charset="-122"/>
                <a:ea typeface="微软雅黑" panose="020B0503020204020204" pitchFamily="34" charset="-122"/>
              </a:rPr>
              <a:t>这里添加简单的说明文本</a:t>
            </a:r>
            <a:endParaRPr lang="en-US" altLang="zh-CN" dirty="0">
              <a:latin typeface="微软雅黑" panose="020B0503020204020204" pitchFamily="34" charset="-122"/>
              <a:ea typeface="微软雅黑" panose="020B0503020204020204" pitchFamily="34" charset="-122"/>
            </a:endParaRPr>
          </a:p>
        </p:txBody>
      </p:sp>
      <p:pic>
        <p:nvPicPr>
          <p:cNvPr id="88" name="图片 87"/>
          <p:cNvPicPr>
            <a:picLocks noChangeAspect="1"/>
          </p:cNvPicPr>
          <p:nvPr/>
        </p:nvPicPr>
        <p:blipFill rotWithShape="1">
          <a:blip r:embed="rId5">
            <a:extLst>
              <a:ext uri="{28A0092B-C50C-407E-A947-70E740481C1C}">
                <a14:useLocalDpi xmlns:a14="http://schemas.microsoft.com/office/drawing/2010/main" val="0"/>
              </a:ext>
            </a:extLst>
          </a:blip>
          <a:srcRect t="3187" b="11313"/>
          <a:stretch/>
        </p:blipFill>
        <p:spPr>
          <a:xfrm>
            <a:off x="5862406" y="5194694"/>
            <a:ext cx="2086772" cy="1559256"/>
          </a:xfrm>
          <a:prstGeom prst="rect">
            <a:avLst/>
          </a:prstGeom>
        </p:spPr>
      </p:pic>
      <p:grpSp>
        <p:nvGrpSpPr>
          <p:cNvPr id="4" name="组合 3"/>
          <p:cNvGrpSpPr/>
          <p:nvPr/>
        </p:nvGrpSpPr>
        <p:grpSpPr>
          <a:xfrm>
            <a:off x="5647097" y="1556792"/>
            <a:ext cx="3024336" cy="1769386"/>
            <a:chOff x="5647097" y="1556792"/>
            <a:chExt cx="3024336" cy="1769386"/>
          </a:xfrm>
        </p:grpSpPr>
        <p:grpSp>
          <p:nvGrpSpPr>
            <p:cNvPr id="82" name="组合 81"/>
            <p:cNvGrpSpPr/>
            <p:nvPr/>
          </p:nvGrpSpPr>
          <p:grpSpPr>
            <a:xfrm>
              <a:off x="5647097" y="1556792"/>
              <a:ext cx="3024336" cy="1769386"/>
              <a:chOff x="664749" y="2230735"/>
              <a:chExt cx="3963734" cy="2318981"/>
            </a:xfrm>
          </p:grpSpPr>
          <p:pic>
            <p:nvPicPr>
              <p:cNvPr id="83" name="图片 8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749" y="2230735"/>
                <a:ext cx="3963734" cy="2318981"/>
              </a:xfrm>
              <a:prstGeom prst="rect">
                <a:avLst/>
              </a:prstGeom>
            </p:spPr>
          </p:pic>
          <p:sp>
            <p:nvSpPr>
              <p:cNvPr id="84" name="矩形 13"/>
              <p:cNvSpPr/>
              <p:nvPr/>
            </p:nvSpPr>
            <p:spPr>
              <a:xfrm>
                <a:off x="3016509" y="2383135"/>
                <a:ext cx="1095910" cy="1824608"/>
              </a:xfrm>
              <a:custGeom>
                <a:avLst/>
                <a:gdLst/>
                <a:ahLst/>
                <a:cxnLst/>
                <a:rect l="l" t="t" r="r" b="b"/>
                <a:pathLst>
                  <a:path w="1095910" h="1824608">
                    <a:moveTo>
                      <a:pt x="0" y="0"/>
                    </a:moveTo>
                    <a:lnTo>
                      <a:pt x="1095910" y="0"/>
                    </a:lnTo>
                    <a:lnTo>
                      <a:pt x="1095910" y="1824608"/>
                    </a:lnTo>
                    <a:lnTo>
                      <a:pt x="1084499" y="1824608"/>
                    </a:lnTo>
                    <a:close/>
                  </a:path>
                </a:pathLst>
              </a:custGeom>
              <a:gradFill>
                <a:gsLst>
                  <a:gs pos="0">
                    <a:srgbClr val="FFFFFF">
                      <a:alpha val="37000"/>
                    </a:srgbClr>
                  </a:gs>
                  <a:gs pos="100000">
                    <a:srgbClr val="FFFFFF">
                      <a:alpha val="0"/>
                    </a:srgbClr>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2" name="矩形 1"/>
            <p:cNvSpPr/>
            <p:nvPr/>
          </p:nvSpPr>
          <p:spPr>
            <a:xfrm>
              <a:off x="6012160" y="1673073"/>
              <a:ext cx="2265515" cy="1392179"/>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22788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8" presetClass="emph" presetSubtype="0" fill="hold" nodeType="withEffect">
                                  <p:stCondLst>
                                    <p:cond delay="0"/>
                                  </p:stCondLst>
                                  <p:childTnLst>
                                    <p:animRot by="21600000">
                                      <p:cBhvr>
                                        <p:cTn id="10" dur="500" fill="hold"/>
                                        <p:tgtEl>
                                          <p:spTgt spid="3"/>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left)">
                                      <p:cBhvr>
                                        <p:cTn id="14" dur="500"/>
                                        <p:tgtEl>
                                          <p:spTgt spid="24"/>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up)">
                                      <p:cBhvr>
                                        <p:cTn id="18" dur="750"/>
                                        <p:tgtEl>
                                          <p:spTgt spid="54"/>
                                        </p:tgtEl>
                                      </p:cBhvr>
                                    </p:animEffect>
                                  </p:childTnLst>
                                </p:cTn>
                              </p:par>
                            </p:childTnLst>
                          </p:cTn>
                        </p:par>
                        <p:par>
                          <p:cTn id="19" fill="hold">
                            <p:stCondLst>
                              <p:cond delay="1750"/>
                            </p:stCondLst>
                            <p:childTnLst>
                              <p:par>
                                <p:cTn id="20" presetID="22" presetClass="entr" presetSubtype="2"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right)">
                                      <p:cBhvr>
                                        <p:cTn id="22" dur="500"/>
                                        <p:tgtEl>
                                          <p:spTgt spid="55"/>
                                        </p:tgtEl>
                                      </p:cBhvr>
                                    </p:animEffect>
                                  </p:childTnLst>
                                </p:cTn>
                              </p:par>
                            </p:childTnLst>
                          </p:cTn>
                        </p:par>
                        <p:par>
                          <p:cTn id="23" fill="hold">
                            <p:stCondLst>
                              <p:cond delay="2250"/>
                            </p:stCondLst>
                            <p:childTnLst>
                              <p:par>
                                <p:cTn id="24" presetID="9" presetClass="entr" presetSubtype="0" fill="hold" grpId="0" nodeType="after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dissolve">
                                      <p:cBhvr>
                                        <p:cTn id="26" dur="500"/>
                                        <p:tgtEl>
                                          <p:spTgt spid="61"/>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dissolve">
                                      <p:cBhvr>
                                        <p:cTn id="29" dur="500"/>
                                        <p:tgtEl>
                                          <p:spTgt spid="76"/>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69"/>
                                        </p:tgtEl>
                                        <p:attrNameLst>
                                          <p:attrName>style.visibility</p:attrName>
                                        </p:attrNameLst>
                                      </p:cBhvr>
                                      <p:to>
                                        <p:strVal val="visible"/>
                                      </p:to>
                                    </p:set>
                                    <p:animEffect transition="in" filter="wipe(left)">
                                      <p:cBhvr>
                                        <p:cTn id="33" dur="500"/>
                                        <p:tgtEl>
                                          <p:spTgt spid="69"/>
                                        </p:tgtEl>
                                      </p:cBhvr>
                                    </p:animEffect>
                                  </p:childTnLst>
                                </p:cTn>
                              </p:par>
                            </p:childTnLst>
                          </p:cTn>
                        </p:par>
                        <p:par>
                          <p:cTn id="34" fill="hold">
                            <p:stCondLst>
                              <p:cond delay="3250"/>
                            </p:stCondLst>
                            <p:childTnLst>
                              <p:par>
                                <p:cTn id="35" presetID="9"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dissolve">
                                      <p:cBhvr>
                                        <p:cTn id="37" dur="500"/>
                                        <p:tgtEl>
                                          <p:spTgt spid="75"/>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Effect transition="in" filter="dissolve">
                                      <p:cBhvr>
                                        <p:cTn id="40" dur="500"/>
                                        <p:tgtEl>
                                          <p:spTgt spid="78"/>
                                        </p:tgtEl>
                                      </p:cBhvr>
                                    </p:animEffect>
                                  </p:childTnLst>
                                </p:cTn>
                              </p:par>
                            </p:childTnLst>
                          </p:cTn>
                        </p:par>
                        <p:par>
                          <p:cTn id="41" fill="hold">
                            <p:stCondLst>
                              <p:cond delay="3750"/>
                            </p:stCondLst>
                            <p:childTnLst>
                              <p:par>
                                <p:cTn id="42" presetID="22" presetClass="entr" presetSubtype="2" fill="hold"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right)">
                                      <p:cBhvr>
                                        <p:cTn id="44" dur="500"/>
                                        <p:tgtEl>
                                          <p:spTgt spid="62"/>
                                        </p:tgtEl>
                                      </p:cBhvr>
                                    </p:animEffect>
                                  </p:childTnLst>
                                </p:cTn>
                              </p:par>
                            </p:childTnLst>
                          </p:cTn>
                        </p:par>
                        <p:par>
                          <p:cTn id="45" fill="hold">
                            <p:stCondLst>
                              <p:cond delay="4250"/>
                            </p:stCondLst>
                            <p:childTnLst>
                              <p:par>
                                <p:cTn id="46" presetID="9" presetClass="entr" presetSubtype="0" fill="hold" grpId="0"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dissolve">
                                      <p:cBhvr>
                                        <p:cTn id="48" dur="500"/>
                                        <p:tgtEl>
                                          <p:spTgt spid="68"/>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dissolve">
                                      <p:cBhvr>
                                        <p:cTn id="51" dur="500"/>
                                        <p:tgtEl>
                                          <p:spTgt spid="77"/>
                                        </p:tgtEl>
                                      </p:cBhvr>
                                    </p:animEffect>
                                  </p:childTnLst>
                                </p:cTn>
                              </p:par>
                            </p:childTnLst>
                          </p:cTn>
                        </p:par>
                        <p:par>
                          <p:cTn id="52" fill="hold">
                            <p:stCondLst>
                              <p:cond delay="4750"/>
                            </p:stCondLst>
                            <p:childTnLst>
                              <p:par>
                                <p:cTn id="53" presetID="10" presetClass="entr" presetSubtype="0" fill="hold" nodeType="after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500"/>
                                        <p:tgtEl>
                                          <p:spTgt spid="4"/>
                                        </p:tgtEl>
                                      </p:cBhvr>
                                    </p:animEffect>
                                  </p:childTnLst>
                                </p:cTn>
                              </p:par>
                            </p:childTnLst>
                          </p:cTn>
                        </p:par>
                        <p:par>
                          <p:cTn id="56" fill="hold">
                            <p:stCondLst>
                              <p:cond delay="5250"/>
                            </p:stCondLst>
                            <p:childTnLst>
                              <p:par>
                                <p:cTn id="57" presetID="10" presetClass="entr" presetSubtype="0" fill="hold"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fade">
                                      <p:cBhvr>
                                        <p:cTn id="59" dur="750"/>
                                        <p:tgtEl>
                                          <p:spTgt spid="79"/>
                                        </p:tgtEl>
                                      </p:cBhvr>
                                    </p:animEffect>
                                  </p:childTnLst>
                                </p:cTn>
                              </p:par>
                            </p:childTnLst>
                          </p:cTn>
                        </p:par>
                        <p:par>
                          <p:cTn id="60" fill="hold">
                            <p:stCondLst>
                              <p:cond delay="6000"/>
                            </p:stCondLst>
                            <p:childTnLst>
                              <p:par>
                                <p:cTn id="61" presetID="10" presetClass="entr" presetSubtype="0"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fade">
                                      <p:cBhvr>
                                        <p:cTn id="63" dur="750"/>
                                        <p:tgtEl>
                                          <p:spTgt spid="88"/>
                                        </p:tgtEl>
                                      </p:cBhvr>
                                    </p:animEffect>
                                  </p:childTnLst>
                                </p:cTn>
                              </p:par>
                            </p:childTnLst>
                          </p:cTn>
                        </p:par>
                        <p:par>
                          <p:cTn id="64" fill="hold">
                            <p:stCondLst>
                              <p:cond delay="6750"/>
                            </p:stCondLst>
                            <p:childTnLst>
                              <p:par>
                                <p:cTn id="65" presetID="16" presetClass="entr" presetSubtype="21" fill="hold" grpId="0" nodeType="after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barn(inVertical)">
                                      <p:cBhvr>
                                        <p:cTn id="67" dur="500"/>
                                        <p:tgtEl>
                                          <p:spTgt spid="85"/>
                                        </p:tgtEl>
                                      </p:cBhvr>
                                    </p:animEffect>
                                  </p:childTnLst>
                                </p:cTn>
                              </p:par>
                            </p:childTnLst>
                          </p:cTn>
                        </p:par>
                        <p:par>
                          <p:cTn id="68" fill="hold">
                            <p:stCondLst>
                              <p:cond delay="7250"/>
                            </p:stCondLst>
                            <p:childTnLst>
                              <p:par>
                                <p:cTn id="69" presetID="22" presetClass="entr" presetSubtype="8" fill="hold" grpId="0" nodeType="afterEffect">
                                  <p:stCondLst>
                                    <p:cond delay="0"/>
                                  </p:stCondLst>
                                  <p:childTnLst>
                                    <p:set>
                                      <p:cBhvr>
                                        <p:cTn id="70" dur="1" fill="hold">
                                          <p:stCondLst>
                                            <p:cond delay="0"/>
                                          </p:stCondLst>
                                        </p:cTn>
                                        <p:tgtEl>
                                          <p:spTgt spid="86"/>
                                        </p:tgtEl>
                                        <p:attrNameLst>
                                          <p:attrName>style.visibility</p:attrName>
                                        </p:attrNameLst>
                                      </p:cBhvr>
                                      <p:to>
                                        <p:strVal val="visible"/>
                                      </p:to>
                                    </p:set>
                                    <p:animEffect transition="in" filter="wipe(left)">
                                      <p:cBhvr>
                                        <p:cTn id="71" dur="500"/>
                                        <p:tgtEl>
                                          <p:spTgt spid="86"/>
                                        </p:tgtEl>
                                      </p:cBhvr>
                                    </p:animEffect>
                                  </p:childTnLst>
                                </p:cTn>
                              </p:par>
                            </p:childTnLst>
                          </p:cTn>
                        </p:par>
                        <p:par>
                          <p:cTn id="72" fill="hold">
                            <p:stCondLst>
                              <p:cond delay="7750"/>
                            </p:stCondLst>
                            <p:childTnLst>
                              <p:par>
                                <p:cTn id="73" presetID="22" presetClass="entr" presetSubtype="2" fill="hold" grpId="0"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wipe(right)">
                                      <p:cBhvr>
                                        <p:cTn id="7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1" grpId="0"/>
      <p:bldP spid="68" grpId="0"/>
      <p:bldP spid="75" grpId="0"/>
      <p:bldP spid="76" grpId="0"/>
      <p:bldP spid="77" grpId="0"/>
      <p:bldP spid="78" grpId="0"/>
      <p:bldP spid="85" grpId="0"/>
      <p:bldP spid="86" grpId="0"/>
      <p:bldP spid="8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1"/>
          <p:cNvSpPr txBox="1">
            <a:spLocks noChangeArrowheads="1"/>
          </p:cNvSpPr>
          <p:nvPr/>
        </p:nvSpPr>
        <p:spPr bwMode="auto">
          <a:xfrm>
            <a:off x="4154346" y="1412765"/>
            <a:ext cx="99257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zh-CN" altLang="en-US" sz="12000"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3" name="文本框 78"/>
          <p:cNvSpPr txBox="1">
            <a:spLocks noChangeArrowheads="1"/>
          </p:cNvSpPr>
          <p:nvPr/>
        </p:nvSpPr>
        <p:spPr bwMode="auto">
          <a:xfrm>
            <a:off x="3851920" y="3573016"/>
            <a:ext cx="3878262"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7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华康雅艺体W6(P)" pitchFamily="82" charset="-122"/>
                <a:ea typeface="华康雅艺体W6(P)" pitchFamily="82" charset="-122"/>
              </a:rPr>
              <a:t>教学分析</a:t>
            </a:r>
          </a:p>
        </p:txBody>
      </p:sp>
      <p:sp>
        <p:nvSpPr>
          <p:cNvPr id="4" name="文本框 46"/>
          <p:cNvSpPr txBox="1">
            <a:spLocks noChangeArrowheads="1"/>
          </p:cNvSpPr>
          <p:nvPr/>
        </p:nvSpPr>
        <p:spPr bwMode="auto">
          <a:xfrm>
            <a:off x="5005246" y="2314465"/>
            <a:ext cx="2125663"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a:solidFill>
                  <a:schemeClr val="bg1">
                    <a:lumMod val="65000"/>
                  </a:schemeClr>
                </a:solidFill>
              </a:rPr>
              <a:t>Part one</a:t>
            </a:r>
            <a:endParaRPr lang="zh-CN" altLang="en-US" sz="4400" dirty="0">
              <a:solidFill>
                <a:schemeClr val="bg1">
                  <a:lumMod val="65000"/>
                </a:schemeClr>
              </a:solidFill>
            </a:endParaRPr>
          </a:p>
        </p:txBody>
      </p:sp>
    </p:spTree>
    <p:extLst>
      <p:ext uri="{BB962C8B-B14F-4D97-AF65-F5344CB8AC3E}">
        <p14:creationId xmlns:p14="http://schemas.microsoft.com/office/powerpoint/2010/main" val="186179676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Shape 6926"/>
          <p:cNvSpPr/>
          <p:nvPr/>
        </p:nvSpPr>
        <p:spPr>
          <a:xfrm>
            <a:off x="2367287" y="2792458"/>
            <a:ext cx="1132695" cy="5281"/>
          </a:xfrm>
          <a:prstGeom prst="line">
            <a:avLst/>
          </a:prstGeom>
          <a:ln w="6350">
            <a:solidFill>
              <a:schemeClr val="bg1">
                <a:lumMod val="50000"/>
              </a:schemeClr>
            </a:solidFill>
            <a:prstDash val="dash"/>
            <a:miter lim="400000"/>
            <a:headEnd type="triangle"/>
          </a:ln>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6" name="Shape 6927"/>
          <p:cNvSpPr/>
          <p:nvPr/>
        </p:nvSpPr>
        <p:spPr>
          <a:xfrm>
            <a:off x="2367285" y="4818130"/>
            <a:ext cx="877016" cy="0"/>
          </a:xfrm>
          <a:prstGeom prst="line">
            <a:avLst/>
          </a:prstGeom>
          <a:ln w="6350">
            <a:solidFill>
              <a:schemeClr val="bg1">
                <a:lumMod val="50000"/>
              </a:schemeClr>
            </a:solidFill>
            <a:prstDash val="dash"/>
            <a:miter lim="400000"/>
            <a:headEnd type="triangle"/>
          </a:ln>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7" name="Shape 6928"/>
          <p:cNvSpPr/>
          <p:nvPr/>
        </p:nvSpPr>
        <p:spPr>
          <a:xfrm flipH="1">
            <a:off x="5661146" y="2792483"/>
            <a:ext cx="1040551" cy="1"/>
          </a:xfrm>
          <a:prstGeom prst="line">
            <a:avLst/>
          </a:prstGeom>
          <a:ln w="6350">
            <a:solidFill>
              <a:schemeClr val="bg1">
                <a:lumMod val="50000"/>
              </a:schemeClr>
            </a:solidFill>
            <a:prstDash val="dash"/>
            <a:miter lim="400000"/>
            <a:headEnd type="triangle"/>
          </a:ln>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8" name="Shape 6929"/>
          <p:cNvSpPr/>
          <p:nvPr/>
        </p:nvSpPr>
        <p:spPr>
          <a:xfrm flipH="1">
            <a:off x="5842265" y="4818135"/>
            <a:ext cx="859433" cy="1"/>
          </a:xfrm>
          <a:prstGeom prst="line">
            <a:avLst/>
          </a:prstGeom>
          <a:ln w="6350">
            <a:solidFill>
              <a:schemeClr val="bg1">
                <a:lumMod val="50000"/>
              </a:schemeClr>
            </a:solidFill>
            <a:prstDash val="dash"/>
            <a:miter lim="400000"/>
            <a:headEnd type="triangle"/>
          </a:ln>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5"/>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4</a:t>
            </a:r>
            <a:endParaRPr lang="zh-CN" altLang="en-US" sz="2400" b="1" dirty="0">
              <a:solidFill>
                <a:schemeClr val="bg1"/>
              </a:solidFill>
            </a:endParaRPr>
          </a:p>
        </p:txBody>
      </p:sp>
      <p:grpSp>
        <p:nvGrpSpPr>
          <p:cNvPr id="3" name="组合 2"/>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7" name="Freeform 39"/>
            <p:cNvSpPr>
              <a:spLocks noEditPoints="1"/>
            </p:cNvSpPr>
            <p:nvPr/>
          </p:nvSpPr>
          <p:spPr bwMode="auto">
            <a:xfrm>
              <a:off x="621987" y="1077500"/>
              <a:ext cx="399135" cy="451913"/>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accent5"/>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sp>
        <p:nvSpPr>
          <p:cNvPr id="31" name="Shape 6914"/>
          <p:cNvSpPr/>
          <p:nvPr/>
        </p:nvSpPr>
        <p:spPr>
          <a:xfrm>
            <a:off x="2896310" y="2429485"/>
            <a:ext cx="1722338" cy="1565863"/>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2" name="Shape 6915"/>
          <p:cNvSpPr/>
          <p:nvPr/>
        </p:nvSpPr>
        <p:spPr>
          <a:xfrm>
            <a:off x="4579189" y="2429483"/>
            <a:ext cx="1561802" cy="1737635"/>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3"/>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3" name="Shape 6916"/>
          <p:cNvSpPr/>
          <p:nvPr/>
        </p:nvSpPr>
        <p:spPr>
          <a:xfrm>
            <a:off x="2896311" y="3940458"/>
            <a:ext cx="1550601" cy="172394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4"/>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4" name="Shape 6917"/>
          <p:cNvSpPr/>
          <p:nvPr/>
        </p:nvSpPr>
        <p:spPr>
          <a:xfrm>
            <a:off x="4408458" y="4109218"/>
            <a:ext cx="1733538" cy="1554661"/>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2"/>
          </a:solidFill>
          <a:ln w="50800">
            <a:solidFill>
              <a:schemeClr val="bg1"/>
            </a:solidFill>
            <a:round/>
          </a:ln>
          <a:effectLst>
            <a:outerShdw blurRad="127000" dist="38100" dir="8100000" algn="tr" rotWithShape="0">
              <a:prstClr val="black">
                <a:alpha val="40000"/>
              </a:prstClr>
            </a:outerShdw>
          </a:effectLst>
        </p:spPr>
        <p:txBody>
          <a:bodyPr lIns="0" tIns="0" rIns="0" bIns="0"/>
          <a:lstStyle/>
          <a:p>
            <a:pPr defTabSz="576012">
              <a:defRPr sz="1200">
                <a:uFillTx/>
                <a:latin typeface="Helvetica"/>
                <a:ea typeface="Helvetica"/>
                <a:cs typeface="Helvetica"/>
                <a:sym typeface="Helvetica"/>
              </a:defRPr>
            </a:pPr>
            <a:endParaRPr>
              <a:latin typeface="微软雅黑" panose="020B0503020204020204" pitchFamily="34" charset="-122"/>
              <a:ea typeface="微软雅黑" panose="020B0503020204020204" pitchFamily="34" charset="-122"/>
            </a:endParaRPr>
          </a:p>
        </p:txBody>
      </p:sp>
      <p:sp>
        <p:nvSpPr>
          <p:cNvPr id="39" name="Freeform 41"/>
          <p:cNvSpPr>
            <a:spLocks noEditPoints="1"/>
          </p:cNvSpPr>
          <p:nvPr/>
        </p:nvSpPr>
        <p:spPr bwMode="auto">
          <a:xfrm>
            <a:off x="4096564" y="3618229"/>
            <a:ext cx="852264" cy="77555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5"/>
          </a:solidFill>
          <a:ln w="9525">
            <a:noFill/>
            <a:round/>
            <a:headEnd/>
            <a:tailEnd/>
          </a:ln>
        </p:spPr>
        <p:txBody>
          <a:bodyPr lIns="121908" tIns="60954" rIns="121908" bIns="60954"/>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40" name="Content Placeholder 2"/>
          <p:cNvSpPr txBox="1">
            <a:spLocks/>
          </p:cNvSpPr>
          <p:nvPr/>
        </p:nvSpPr>
        <p:spPr>
          <a:xfrm>
            <a:off x="2426" y="2386762"/>
            <a:ext cx="2337996" cy="144525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5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500" dirty="0">
              <a:solidFill>
                <a:schemeClr val="tx1">
                  <a:lumMod val="75000"/>
                  <a:lumOff val="25000"/>
                </a:schemeClr>
              </a:solidFill>
              <a:latin typeface="微软雅黑" pitchFamily="34" charset="-122"/>
              <a:ea typeface="微软雅黑" panose="020B0503020204020204" pitchFamily="34" charset="-122"/>
            </a:endParaRPr>
          </a:p>
        </p:txBody>
      </p:sp>
      <p:sp>
        <p:nvSpPr>
          <p:cNvPr id="41" name="Content Placeholder 2"/>
          <p:cNvSpPr txBox="1">
            <a:spLocks/>
          </p:cNvSpPr>
          <p:nvPr/>
        </p:nvSpPr>
        <p:spPr>
          <a:xfrm>
            <a:off x="-34458" y="4437052"/>
            <a:ext cx="2337996" cy="144525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b="1" dirty="0">
                <a:solidFill>
                  <a:schemeClr val="accent4"/>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b="1" dirty="0">
              <a:solidFill>
                <a:schemeClr val="accent4"/>
              </a:solidFill>
              <a:latin typeface="微软雅黑" panose="020B0503020204020204" pitchFamily="34" charset="-122"/>
              <a:ea typeface="微软雅黑" panose="020B0503020204020204" pitchFamily="34" charset="-122"/>
              <a:cs typeface="Arial" panose="020B0604020202020204" pitchFamily="34" charset="0"/>
            </a:endParaRPr>
          </a:p>
          <a:p>
            <a:pPr>
              <a:lnSpc>
                <a:spcPct val="120000"/>
              </a:lnSpc>
            </a:pPr>
            <a:r>
              <a:rPr lang="zh-CN" altLang="en-US" sz="15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500" dirty="0">
              <a:solidFill>
                <a:schemeClr val="tx1">
                  <a:lumMod val="75000"/>
                  <a:lumOff val="25000"/>
                </a:schemeClr>
              </a:solidFill>
              <a:latin typeface="微软雅黑" pitchFamily="34" charset="-122"/>
              <a:ea typeface="微软雅黑" panose="020B0503020204020204" pitchFamily="34" charset="-122"/>
            </a:endParaRPr>
          </a:p>
        </p:txBody>
      </p:sp>
      <p:sp>
        <p:nvSpPr>
          <p:cNvPr id="42" name="Content Placeholder 2"/>
          <p:cNvSpPr txBox="1">
            <a:spLocks/>
          </p:cNvSpPr>
          <p:nvPr/>
        </p:nvSpPr>
        <p:spPr>
          <a:xfrm>
            <a:off x="6786923" y="2399280"/>
            <a:ext cx="2337996" cy="144525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3"/>
                </a:solidFill>
                <a:latin typeface="微软雅黑" panose="020B0503020204020204" pitchFamily="34" charset="-122"/>
                <a:ea typeface="微软雅黑" panose="020B0503020204020204" pitchFamily="34" charset="-122"/>
                <a:cs typeface="Arial" panose="020B0604020202020204" pitchFamily="34" charset="0"/>
              </a:rPr>
              <a:t>填加标题</a:t>
            </a:r>
            <a:endParaRPr lang="id-ID" b="1" dirty="0">
              <a:solidFill>
                <a:schemeClr val="accent3"/>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5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500" dirty="0">
              <a:solidFill>
                <a:schemeClr val="tx1">
                  <a:lumMod val="75000"/>
                  <a:lumOff val="25000"/>
                </a:schemeClr>
              </a:solidFill>
              <a:latin typeface="微软雅黑" pitchFamily="34" charset="-122"/>
              <a:ea typeface="微软雅黑" panose="020B0503020204020204" pitchFamily="34" charset="-122"/>
            </a:endParaRPr>
          </a:p>
        </p:txBody>
      </p:sp>
      <p:sp>
        <p:nvSpPr>
          <p:cNvPr id="43" name="Content Placeholder 2"/>
          <p:cNvSpPr txBox="1">
            <a:spLocks/>
          </p:cNvSpPr>
          <p:nvPr/>
        </p:nvSpPr>
        <p:spPr>
          <a:xfrm>
            <a:off x="6786923" y="4433650"/>
            <a:ext cx="2337996" cy="1445254"/>
          </a:xfrm>
          <a:prstGeom prst="rect">
            <a:avLst/>
          </a:prstGeom>
        </p:spPr>
        <p:txBody>
          <a:bodyPr vert="horz" lIns="121908" tIns="60954" rIns="121908" bIns="60954"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b="1" dirty="0">
                <a:solidFill>
                  <a:schemeClr val="accent2"/>
                </a:solidFill>
                <a:latin typeface="微软雅黑" panose="020B0503020204020204" pitchFamily="34" charset="-122"/>
                <a:ea typeface="微软雅黑" panose="020B0503020204020204" pitchFamily="34" charset="-122"/>
                <a:cs typeface="Arial" panose="020B0604020202020204" pitchFamily="34" charset="0"/>
              </a:rPr>
              <a:t>填加标题</a:t>
            </a:r>
            <a:endParaRPr lang="en-US" altLang="zh-CN" b="1"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a:p>
            <a:pPr algn="l">
              <a:lnSpc>
                <a:spcPct val="120000"/>
              </a:lnSpc>
            </a:pPr>
            <a:r>
              <a:rPr lang="zh-CN" altLang="en-US" sz="1500" dirty="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5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67692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50"/>
                                        <p:tgtEl>
                                          <p:spTgt spid="39"/>
                                        </p:tgtEl>
                                      </p:cBhvr>
                                    </p:animEffect>
                                    <p:anim calcmode="lin" valueType="num">
                                      <p:cBhvr>
                                        <p:cTn id="8" dur="250" fill="hold"/>
                                        <p:tgtEl>
                                          <p:spTgt spid="39"/>
                                        </p:tgtEl>
                                        <p:attrNameLst>
                                          <p:attrName>ppt_w</p:attrName>
                                        </p:attrNameLst>
                                      </p:cBhvr>
                                      <p:tavLst>
                                        <p:tav tm="0" fmla="#ppt_w*sin(2.5*pi*$)">
                                          <p:val>
                                            <p:fltVal val="0"/>
                                          </p:val>
                                        </p:tav>
                                        <p:tav tm="100000">
                                          <p:val>
                                            <p:fltVal val="1"/>
                                          </p:val>
                                        </p:tav>
                                      </p:tavLst>
                                    </p:anim>
                                    <p:anim calcmode="lin" valueType="num">
                                      <p:cBhvr>
                                        <p:cTn id="9" dur="250" fill="hold"/>
                                        <p:tgtEl>
                                          <p:spTgt spid="39"/>
                                        </p:tgtEl>
                                        <p:attrNameLst>
                                          <p:attrName>ppt_h</p:attrName>
                                        </p:attrNameLst>
                                      </p:cBhvr>
                                      <p:tavLst>
                                        <p:tav tm="0">
                                          <p:val>
                                            <p:strVal val="#ppt_h"/>
                                          </p:val>
                                        </p:tav>
                                        <p:tav tm="100000">
                                          <p:val>
                                            <p:strVal val="#ppt_h"/>
                                          </p:val>
                                        </p:tav>
                                      </p:tavLst>
                                    </p:anim>
                                  </p:childTnLst>
                                </p:cTn>
                              </p:par>
                            </p:childTnLst>
                          </p:cTn>
                        </p:par>
                        <p:par>
                          <p:cTn id="10" fill="hold">
                            <p:stCondLst>
                              <p:cond delay="250"/>
                            </p:stCondLst>
                            <p:childTnLst>
                              <p:par>
                                <p:cTn id="11" presetID="22" presetClass="entr" presetSubtype="4"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400"/>
                                        <p:tgtEl>
                                          <p:spTgt spid="31"/>
                                        </p:tgtEl>
                                      </p:cBhvr>
                                    </p:animEffect>
                                  </p:childTnLst>
                                </p:cTn>
                              </p:par>
                            </p:childTnLst>
                          </p:cTn>
                        </p:par>
                        <p:par>
                          <p:cTn id="14" fill="hold">
                            <p:stCondLst>
                              <p:cond delay="650"/>
                            </p:stCondLst>
                            <p:childTnLst>
                              <p:par>
                                <p:cTn id="15" presetID="22" presetClass="entr" presetSubtype="1"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up)">
                                      <p:cBhvr>
                                        <p:cTn id="17" dur="400"/>
                                        <p:tgtEl>
                                          <p:spTgt spid="32"/>
                                        </p:tgtEl>
                                      </p:cBhvr>
                                    </p:animEffect>
                                  </p:childTnLst>
                                </p:cTn>
                              </p:par>
                            </p:childTnLst>
                          </p:cTn>
                        </p:par>
                        <p:par>
                          <p:cTn id="18" fill="hold">
                            <p:stCondLst>
                              <p:cond delay="1050"/>
                            </p:stCondLst>
                            <p:childTnLst>
                              <p:par>
                                <p:cTn id="19" presetID="22" presetClass="entr" presetSubtype="2"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right)">
                                      <p:cBhvr>
                                        <p:cTn id="21" dur="400"/>
                                        <p:tgtEl>
                                          <p:spTgt spid="34"/>
                                        </p:tgtEl>
                                      </p:cBhvr>
                                    </p:animEffect>
                                  </p:childTnLst>
                                </p:cTn>
                              </p:par>
                            </p:childTnLst>
                          </p:cTn>
                        </p:par>
                        <p:par>
                          <p:cTn id="22" fill="hold">
                            <p:stCondLst>
                              <p:cond delay="1450"/>
                            </p:stCondLst>
                            <p:childTnLst>
                              <p:par>
                                <p:cTn id="23" presetID="2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down)">
                                      <p:cBhvr>
                                        <p:cTn id="25" dur="400"/>
                                        <p:tgtEl>
                                          <p:spTgt spid="33"/>
                                        </p:tgtEl>
                                      </p:cBhvr>
                                    </p:animEffect>
                                  </p:childTnLst>
                                </p:cTn>
                              </p:par>
                            </p:childTnLst>
                          </p:cTn>
                        </p:par>
                        <p:par>
                          <p:cTn id="26" fill="hold">
                            <p:stCondLst>
                              <p:cond delay="1850"/>
                            </p:stCondLst>
                            <p:childTnLst>
                              <p:par>
                                <p:cTn id="27" presetID="22" presetClass="entr" presetSubtype="2"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wipe(right)">
                                      <p:cBhvr>
                                        <p:cTn id="29" dur="500"/>
                                        <p:tgtEl>
                                          <p:spTgt spid="3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right)">
                                      <p:cBhvr>
                                        <p:cTn id="35" dur="5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left)">
                                      <p:cBhvr>
                                        <p:cTn id="38" dur="500"/>
                                        <p:tgtEl>
                                          <p:spTgt spid="38"/>
                                        </p:tgtEl>
                                      </p:cBhvr>
                                    </p:animEffect>
                                  </p:childTnLst>
                                </p:cTn>
                              </p:par>
                            </p:childTnLst>
                          </p:cTn>
                        </p:par>
                        <p:par>
                          <p:cTn id="39" fill="hold">
                            <p:stCondLst>
                              <p:cond delay="2350"/>
                            </p:stCondLst>
                            <p:childTnLst>
                              <p:par>
                                <p:cTn id="40" presetID="22" presetClass="entr" presetSubtype="4"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down)">
                                      <p:cBhvr>
                                        <p:cTn id="42" dur="750"/>
                                        <p:tgtEl>
                                          <p:spTgt spid="4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down)">
                                      <p:cBhvr>
                                        <p:cTn id="45" dur="750"/>
                                        <p:tgtEl>
                                          <p:spTgt spid="4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wipe(down)">
                                      <p:cBhvr>
                                        <p:cTn id="48" dur="750"/>
                                        <p:tgtEl>
                                          <p:spTgt spid="4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down)">
                                      <p:cBhvr>
                                        <p:cTn id="51" dur="7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1" grpId="0" animBg="1"/>
      <p:bldP spid="32" grpId="0" animBg="1"/>
      <p:bldP spid="33" grpId="0" animBg="1"/>
      <p:bldP spid="34" grpId="0" animBg="1"/>
      <p:bldP spid="39" grpId="0" animBg="1"/>
      <p:bldP spid="40" grpId="0"/>
      <p:bldP spid="41" grpId="0"/>
      <p:bldP spid="42" grpId="0"/>
      <p:bldP spid="4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5"/>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4</a:t>
            </a:r>
            <a:endParaRPr lang="zh-CN" altLang="en-US" sz="2400" b="1" dirty="0">
              <a:solidFill>
                <a:schemeClr val="bg1"/>
              </a:solidFill>
            </a:endParaRPr>
          </a:p>
        </p:txBody>
      </p:sp>
      <p:grpSp>
        <p:nvGrpSpPr>
          <p:cNvPr id="3" name="组合 2"/>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7" name="Freeform 39"/>
            <p:cNvSpPr>
              <a:spLocks noEditPoints="1"/>
            </p:cNvSpPr>
            <p:nvPr/>
          </p:nvSpPr>
          <p:spPr bwMode="auto">
            <a:xfrm>
              <a:off x="621987" y="1077500"/>
              <a:ext cx="399135" cy="451913"/>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accent5"/>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pic>
        <p:nvPicPr>
          <p:cNvPr id="25" name="Picture 2" descr="C:\Users\User\Desktop\Espadka\Icons\businessman52.png"/>
          <p:cNvPicPr>
            <a:picLocks noChangeAspect="1" noChangeArrowheads="1"/>
          </p:cNvPicPr>
          <p:nvPr/>
        </p:nvPicPr>
        <p:blipFill>
          <a:blip r:embed="rId3">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a:off x="-108520" y="1817513"/>
            <a:ext cx="3710938" cy="3703097"/>
          </a:xfrm>
          <a:prstGeom prst="rect">
            <a:avLst/>
          </a:prstGeom>
          <a:noFill/>
          <a:effectLst>
            <a:innerShdw blurRad="1270000" dist="2540000">
              <a:srgbClr val="CC3333"/>
            </a:innerShdw>
          </a:effectLst>
          <a:extLst>
            <a:ext uri="{909E8E84-426E-40DD-AFC4-6F175D3DCCD1}">
              <a14:hiddenFill xmlns:a14="http://schemas.microsoft.com/office/drawing/2010/main">
                <a:solidFill>
                  <a:srgbClr val="FFFFFF"/>
                </a:solidFill>
              </a14:hiddenFill>
            </a:ext>
          </a:extLst>
        </p:spPr>
      </p:pic>
      <p:pic>
        <p:nvPicPr>
          <p:cNvPr id="27" name="Picture 4" descr="C:\Users\User\Desktop\Espadka\Icons\hierarchical.png"/>
          <p:cNvPicPr>
            <a:picLocks noChangeAspect="1" noChangeArrowheads="1"/>
          </p:cNvPicPr>
          <p:nvPr/>
        </p:nvPicPr>
        <p:blipFill>
          <a:blip r:embed="rId4" cstate="print">
            <a:duotone>
              <a:prstClr val="black"/>
              <a:schemeClr val="accent1">
                <a:tint val="45000"/>
                <a:satMod val="400000"/>
              </a:schemeClr>
            </a:duotone>
            <a:extLst>
              <a:ext uri="{BEBA8EAE-BF5A-486C-A8C5-ECC9F3942E4B}">
                <a14:imgProps xmlns:a14="http://schemas.microsoft.com/office/drawing/2010/main">
                  <a14:imgLayer r:embed="rId5">
                    <a14:imgEffect>
                      <a14:colorTemperature colorTemp="3750"/>
                    </a14:imgEffect>
                    <a14:imgEffect>
                      <a14:brightnessContrast bright="61000" contrast="59000"/>
                    </a14:imgEffect>
                  </a14:imgLayer>
                </a14:imgProps>
              </a:ext>
              <a:ext uri="{28A0092B-C50C-407E-A947-70E740481C1C}">
                <a14:useLocalDpi xmlns:a14="http://schemas.microsoft.com/office/drawing/2010/main" val="0"/>
              </a:ext>
            </a:extLst>
          </a:blip>
          <a:srcRect/>
          <a:stretch>
            <a:fillRect/>
          </a:stretch>
        </p:blipFill>
        <p:spPr bwMode="auto">
          <a:xfrm>
            <a:off x="5857513" y="2315707"/>
            <a:ext cx="2711848" cy="2605695"/>
          </a:xfrm>
          <a:prstGeom prst="rect">
            <a:avLst/>
          </a:prstGeom>
          <a:noFill/>
          <a:effectLst>
            <a:innerShdw blurRad="1270000" dist="2540000">
              <a:srgbClr val="FF9D33"/>
            </a:innerShdw>
          </a:effectLst>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149924" y="5169087"/>
            <a:ext cx="3356496" cy="708185"/>
          </a:xfrm>
          <a:prstGeom prst="rect">
            <a:avLst/>
          </a:prstGeom>
          <a:noFill/>
        </p:spPr>
        <p:txBody>
          <a:bodyPr wrap="square" lIns="91572" tIns="45786" rIns="91572" bIns="45786" rtlCol="0">
            <a:spAutoFit/>
          </a:bodyPr>
          <a:lstStyle/>
          <a:p>
            <a:pPr algn="ct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rPr>
              <a:t>关键文本</a:t>
            </a:r>
            <a:endParaRPr 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endParaRPr>
          </a:p>
        </p:txBody>
      </p:sp>
      <p:sp>
        <p:nvSpPr>
          <p:cNvPr id="44" name="TextBox 43"/>
          <p:cNvSpPr txBox="1"/>
          <p:nvPr/>
        </p:nvSpPr>
        <p:spPr>
          <a:xfrm>
            <a:off x="5278757" y="5119018"/>
            <a:ext cx="4020550" cy="708185"/>
          </a:xfrm>
          <a:prstGeom prst="rect">
            <a:avLst/>
          </a:prstGeom>
          <a:noFill/>
        </p:spPr>
        <p:txBody>
          <a:bodyPr wrap="square" lIns="91572" tIns="45786" rIns="91572" bIns="45786" rtlCol="0">
            <a:spAutoFit/>
          </a:bodyPr>
          <a:lstStyle/>
          <a:p>
            <a:pPr algn="ctr"/>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rPr>
              <a:t>添加关键文本</a:t>
            </a:r>
            <a:endParaRPr 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Open Sans Condensed" pitchFamily="34" charset="0"/>
            </a:endParaRPr>
          </a:p>
        </p:txBody>
      </p:sp>
      <p:sp>
        <p:nvSpPr>
          <p:cNvPr id="45" name="TextBox 44"/>
          <p:cNvSpPr txBox="1"/>
          <p:nvPr/>
        </p:nvSpPr>
        <p:spPr>
          <a:xfrm>
            <a:off x="3591122" y="2341034"/>
            <a:ext cx="1676256" cy="2832200"/>
          </a:xfrm>
          <a:prstGeom prst="rect">
            <a:avLst/>
          </a:prstGeom>
          <a:noFill/>
        </p:spPr>
        <p:txBody>
          <a:bodyPr wrap="square" lIns="0" tIns="0" rIns="0" bIns="0" rtlCol="0">
            <a:spAutoFit/>
          </a:bodyPr>
          <a:lstStyle/>
          <a:p>
            <a:pPr algn="ctr"/>
            <a:r>
              <a:rPr lang="en-US" altLang="zh-CN" sz="18400" b="1" dirty="0">
                <a:solidFill>
                  <a:schemeClr val="accent2"/>
                </a:solidFill>
                <a:latin typeface="微软雅黑" pitchFamily="34" charset="-122"/>
                <a:ea typeface="微软雅黑" pitchFamily="34" charset="-122"/>
              </a:rPr>
              <a:t>+</a:t>
            </a:r>
            <a:endParaRPr lang="zh-CN" altLang="en-US" sz="18400" b="1" dirty="0">
              <a:solidFill>
                <a:schemeClr val="accent2"/>
              </a:solidFill>
              <a:latin typeface="微软雅黑" pitchFamily="34" charset="-122"/>
              <a:ea typeface="微软雅黑" pitchFamily="34" charset="-122"/>
            </a:endParaRPr>
          </a:p>
        </p:txBody>
      </p:sp>
    </p:spTree>
    <p:extLst>
      <p:ext uri="{BB962C8B-B14F-4D97-AF65-F5344CB8AC3E}">
        <p14:creationId xmlns:p14="http://schemas.microsoft.com/office/powerpoint/2010/main" val="353492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500"/>
                                        <p:tgtEl>
                                          <p:spTgt spid="45"/>
                                        </p:tgtEl>
                                      </p:cBhvr>
                                    </p:animEffect>
                                    <p:anim calcmode="lin" valueType="num">
                                      <p:cBhvr>
                                        <p:cTn id="19" dur="500" fill="hold"/>
                                        <p:tgtEl>
                                          <p:spTgt spid="45"/>
                                        </p:tgtEl>
                                        <p:attrNameLst>
                                          <p:attrName>ppt_x</p:attrName>
                                        </p:attrNameLst>
                                      </p:cBhvr>
                                      <p:tavLst>
                                        <p:tav tm="0">
                                          <p:val>
                                            <p:strVal val="#ppt_x"/>
                                          </p:val>
                                        </p:tav>
                                        <p:tav tm="100000">
                                          <p:val>
                                            <p:strVal val="#ppt_x"/>
                                          </p:val>
                                        </p:tav>
                                      </p:tavLst>
                                    </p:anim>
                                    <p:anim calcmode="lin" valueType="num">
                                      <p:cBhvr>
                                        <p:cTn id="20" dur="500" fill="hold"/>
                                        <p:tgtEl>
                                          <p:spTgt spid="4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4" grpId="0"/>
      <p:bldP spid="4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课堂实施</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24" name="TextBox 23"/>
          <p:cNvSpPr txBox="1"/>
          <p:nvPr/>
        </p:nvSpPr>
        <p:spPr>
          <a:xfrm>
            <a:off x="1108151" y="1077500"/>
            <a:ext cx="1951568" cy="461665"/>
          </a:xfrm>
          <a:prstGeom prst="homePlate">
            <a:avLst/>
          </a:prstGeom>
          <a:solidFill>
            <a:schemeClr val="accent5"/>
          </a:solidFill>
        </p:spPr>
        <p:txBody>
          <a:bodyPr wrap="square" rtlCol="0">
            <a:spAutoFit/>
          </a:bodyPr>
          <a:lstStyle/>
          <a:p>
            <a:pPr algn="ctr"/>
            <a:r>
              <a:rPr lang="zh-CN" altLang="en-US" sz="2400" b="1" dirty="0" smtClean="0">
                <a:solidFill>
                  <a:schemeClr val="bg1"/>
                </a:solidFill>
              </a:rPr>
              <a:t>课堂实施</a:t>
            </a:r>
            <a:r>
              <a:rPr lang="en-US" altLang="zh-CN" sz="2400" b="1" dirty="0" smtClean="0">
                <a:solidFill>
                  <a:schemeClr val="bg1"/>
                </a:solidFill>
              </a:rPr>
              <a:t>4</a:t>
            </a:r>
            <a:endParaRPr lang="zh-CN" altLang="en-US" sz="2400" b="1" dirty="0">
              <a:solidFill>
                <a:schemeClr val="bg1"/>
              </a:solidFill>
            </a:endParaRPr>
          </a:p>
        </p:txBody>
      </p:sp>
      <p:grpSp>
        <p:nvGrpSpPr>
          <p:cNvPr id="3" name="组合 2"/>
          <p:cNvGrpSpPr/>
          <p:nvPr/>
        </p:nvGrpSpPr>
        <p:grpSpPr>
          <a:xfrm>
            <a:off x="395536" y="836712"/>
            <a:ext cx="852038" cy="852038"/>
            <a:chOff x="395536" y="836712"/>
            <a:chExt cx="852038" cy="852038"/>
          </a:xfrm>
        </p:grpSpPr>
        <p:grpSp>
          <p:nvGrpSpPr>
            <p:cNvPr id="26" name="组合 25"/>
            <p:cNvGrpSpPr/>
            <p:nvPr/>
          </p:nvGrpSpPr>
          <p:grpSpPr>
            <a:xfrm>
              <a:off x="395536" y="836712"/>
              <a:ext cx="852038" cy="852038"/>
              <a:chOff x="2755075" y="3174904"/>
              <a:chExt cx="1773382" cy="1773382"/>
            </a:xfrm>
            <a:effectLst/>
          </p:grpSpPr>
          <p:sp>
            <p:nvSpPr>
              <p:cNvPr id="29" name="椭圆 28"/>
              <p:cNvSpPr/>
              <p:nvPr/>
            </p:nvSpPr>
            <p:spPr>
              <a:xfrm>
                <a:off x="2755075" y="3174904"/>
                <a:ext cx="1773382" cy="1773382"/>
              </a:xfrm>
              <a:prstGeom prst="ellipse">
                <a:avLst/>
              </a:prstGeom>
              <a:gradFill flip="none" rotWithShape="1">
                <a:gsLst>
                  <a:gs pos="100000">
                    <a:srgbClr val="FFFFFF">
                      <a:lumMod val="75000"/>
                    </a:srgbClr>
                  </a:gs>
                  <a:gs pos="0">
                    <a:srgbClr val="FFFFFF"/>
                  </a:gs>
                </a:gsLst>
                <a:lin ang="2700000" scaled="1"/>
                <a:tileRect/>
              </a:gradFill>
              <a:ln w="317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sp>
            <p:nvSpPr>
              <p:cNvPr id="30" name="椭圆 29"/>
              <p:cNvSpPr/>
              <p:nvPr/>
            </p:nvSpPr>
            <p:spPr>
              <a:xfrm>
                <a:off x="2755075" y="3174904"/>
                <a:ext cx="1773382" cy="1773382"/>
              </a:xfrm>
              <a:prstGeom prst="ellipse">
                <a:avLst/>
              </a:prstGeom>
              <a:gradFill flip="none" rotWithShape="1">
                <a:gsLst>
                  <a:gs pos="0">
                    <a:srgbClr val="DEDEDE"/>
                  </a:gs>
                  <a:gs pos="100000">
                    <a:srgbClr val="FFFFFF"/>
                  </a:gs>
                </a:gsLst>
                <a:lin ang="2700000" scaled="1"/>
                <a:tileRect/>
              </a:gradFill>
              <a:ln w="31750" cap="flat" cmpd="sng" algn="ctr">
                <a:noFill/>
                <a:prstDash val="solid"/>
                <a:miter lim="800000"/>
              </a:ln>
              <a:effectLst>
                <a:innerShdw blurRad="444500" dist="63500" dir="13500000">
                  <a:prstClr val="black">
                    <a:alpha val="4000"/>
                  </a:prstClr>
                </a:innerShdw>
                <a:softEdge rad="381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幼圆"/>
                  <a:cs typeface="+mn-cs"/>
                </a:endParaRPr>
              </a:p>
            </p:txBody>
          </p:sp>
        </p:grpSp>
        <p:sp>
          <p:nvSpPr>
            <p:cNvPr id="47" name="Freeform 39"/>
            <p:cNvSpPr>
              <a:spLocks noEditPoints="1"/>
            </p:cNvSpPr>
            <p:nvPr/>
          </p:nvSpPr>
          <p:spPr bwMode="auto">
            <a:xfrm>
              <a:off x="621987" y="1077500"/>
              <a:ext cx="399135" cy="451913"/>
            </a:xfrm>
            <a:custGeom>
              <a:avLst/>
              <a:gdLst>
                <a:gd name="T0" fmla="*/ 8 w 77"/>
                <a:gd name="T1" fmla="*/ 0 h 106"/>
                <a:gd name="T2" fmla="*/ 64 w 77"/>
                <a:gd name="T3" fmla="*/ 0 h 106"/>
                <a:gd name="T4" fmla="*/ 73 w 77"/>
                <a:gd name="T5" fmla="*/ 9 h 106"/>
                <a:gd name="T6" fmla="*/ 73 w 77"/>
                <a:gd name="T7" fmla="*/ 62 h 106"/>
                <a:gd name="T8" fmla="*/ 63 w 77"/>
                <a:gd name="T9" fmla="*/ 60 h 106"/>
                <a:gd name="T10" fmla="*/ 63 w 77"/>
                <a:gd name="T11" fmla="*/ 56 h 106"/>
                <a:gd name="T12" fmla="*/ 63 w 77"/>
                <a:gd name="T13" fmla="*/ 11 h 106"/>
                <a:gd name="T14" fmla="*/ 9 w 77"/>
                <a:gd name="T15" fmla="*/ 11 h 106"/>
                <a:gd name="T16" fmla="*/ 9 w 77"/>
                <a:gd name="T17" fmla="*/ 87 h 106"/>
                <a:gd name="T18" fmla="*/ 36 w 77"/>
                <a:gd name="T19" fmla="*/ 87 h 106"/>
                <a:gd name="T20" fmla="*/ 40 w 77"/>
                <a:gd name="T21" fmla="*/ 96 h 106"/>
                <a:gd name="T22" fmla="*/ 8 w 77"/>
                <a:gd name="T23" fmla="*/ 96 h 106"/>
                <a:gd name="T24" fmla="*/ 0 w 77"/>
                <a:gd name="T25" fmla="*/ 88 h 106"/>
                <a:gd name="T26" fmla="*/ 0 w 77"/>
                <a:gd name="T27" fmla="*/ 9 h 106"/>
                <a:gd name="T28" fmla="*/ 8 w 77"/>
                <a:gd name="T29" fmla="*/ 0 h 106"/>
                <a:gd name="T30" fmla="*/ 16 w 77"/>
                <a:gd name="T31" fmla="*/ 47 h 106"/>
                <a:gd name="T32" fmla="*/ 16 w 77"/>
                <a:gd name="T33" fmla="*/ 54 h 106"/>
                <a:gd name="T34" fmla="*/ 36 w 77"/>
                <a:gd name="T35" fmla="*/ 54 h 106"/>
                <a:gd name="T36" fmla="*/ 36 w 77"/>
                <a:gd name="T37" fmla="*/ 47 h 106"/>
                <a:gd name="T38" fmla="*/ 16 w 77"/>
                <a:gd name="T39" fmla="*/ 47 h 106"/>
                <a:gd name="T40" fmla="*/ 16 w 77"/>
                <a:gd name="T41" fmla="*/ 34 h 106"/>
                <a:gd name="T42" fmla="*/ 16 w 77"/>
                <a:gd name="T43" fmla="*/ 41 h 106"/>
                <a:gd name="T44" fmla="*/ 36 w 77"/>
                <a:gd name="T45" fmla="*/ 41 h 106"/>
                <a:gd name="T46" fmla="*/ 36 w 77"/>
                <a:gd name="T47" fmla="*/ 34 h 106"/>
                <a:gd name="T48" fmla="*/ 16 w 77"/>
                <a:gd name="T49" fmla="*/ 34 h 106"/>
                <a:gd name="T50" fmla="*/ 16 w 77"/>
                <a:gd name="T51" fmla="*/ 21 h 106"/>
                <a:gd name="T52" fmla="*/ 16 w 77"/>
                <a:gd name="T53" fmla="*/ 28 h 106"/>
                <a:gd name="T54" fmla="*/ 55 w 77"/>
                <a:gd name="T55" fmla="*/ 28 h 106"/>
                <a:gd name="T56" fmla="*/ 55 w 77"/>
                <a:gd name="T57" fmla="*/ 21 h 106"/>
                <a:gd name="T58" fmla="*/ 16 w 77"/>
                <a:gd name="T59" fmla="*/ 21 h 106"/>
                <a:gd name="T60" fmla="*/ 47 w 77"/>
                <a:gd name="T61" fmla="*/ 42 h 106"/>
                <a:gd name="T62" fmla="*/ 45 w 77"/>
                <a:gd name="T63" fmla="*/ 70 h 106"/>
                <a:gd name="T64" fmla="*/ 43 w 77"/>
                <a:gd name="T65" fmla="*/ 69 h 106"/>
                <a:gd name="T66" fmla="*/ 39 w 77"/>
                <a:gd name="T67" fmla="*/ 71 h 106"/>
                <a:gd name="T68" fmla="*/ 38 w 77"/>
                <a:gd name="T69" fmla="*/ 74 h 106"/>
                <a:gd name="T70" fmla="*/ 48 w 77"/>
                <a:gd name="T71" fmla="*/ 98 h 106"/>
                <a:gd name="T72" fmla="*/ 48 w 77"/>
                <a:gd name="T73" fmla="*/ 106 h 106"/>
                <a:gd name="T74" fmla="*/ 71 w 77"/>
                <a:gd name="T75" fmla="*/ 106 h 106"/>
                <a:gd name="T76" fmla="*/ 71 w 77"/>
                <a:gd name="T77" fmla="*/ 97 h 106"/>
                <a:gd name="T78" fmla="*/ 77 w 77"/>
                <a:gd name="T79" fmla="*/ 73 h 106"/>
                <a:gd name="T80" fmla="*/ 76 w 77"/>
                <a:gd name="T81" fmla="*/ 69 h 106"/>
                <a:gd name="T82" fmla="*/ 71 w 77"/>
                <a:gd name="T83" fmla="*/ 68 h 106"/>
                <a:gd name="T84" fmla="*/ 69 w 77"/>
                <a:gd name="T85" fmla="*/ 70 h 106"/>
                <a:gd name="T86" fmla="*/ 68 w 77"/>
                <a:gd name="T87" fmla="*/ 68 h 106"/>
                <a:gd name="T88" fmla="*/ 64 w 77"/>
                <a:gd name="T89" fmla="*/ 67 h 106"/>
                <a:gd name="T90" fmla="*/ 62 w 77"/>
                <a:gd name="T91" fmla="*/ 68 h 106"/>
                <a:gd name="T92" fmla="*/ 61 w 77"/>
                <a:gd name="T93" fmla="*/ 66 h 106"/>
                <a:gd name="T94" fmla="*/ 57 w 77"/>
                <a:gd name="T95" fmla="*/ 66 h 106"/>
                <a:gd name="T96" fmla="*/ 55 w 77"/>
                <a:gd name="T97" fmla="*/ 41 h 106"/>
                <a:gd name="T98" fmla="*/ 47 w 77"/>
                <a:gd name="T99" fmla="*/ 42 h 106"/>
                <a:gd name="T100" fmla="*/ 25 w 77"/>
                <a:gd name="T101" fmla="*/ 4 h 106"/>
                <a:gd name="T102" fmla="*/ 25 w 77"/>
                <a:gd name="T103" fmla="*/ 7 h 106"/>
                <a:gd name="T104" fmla="*/ 47 w 77"/>
                <a:gd name="T105" fmla="*/ 7 h 106"/>
                <a:gd name="T106" fmla="*/ 47 w 77"/>
                <a:gd name="T107" fmla="*/ 4 h 106"/>
                <a:gd name="T108" fmla="*/ 25 w 77"/>
                <a:gd name="T109" fmla="*/ 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7" h="106">
                  <a:moveTo>
                    <a:pt x="8" y="0"/>
                  </a:moveTo>
                  <a:cubicBezTo>
                    <a:pt x="64" y="0"/>
                    <a:pt x="64" y="0"/>
                    <a:pt x="64" y="0"/>
                  </a:cubicBezTo>
                  <a:cubicBezTo>
                    <a:pt x="69" y="0"/>
                    <a:pt x="73" y="4"/>
                    <a:pt x="73" y="9"/>
                  </a:cubicBezTo>
                  <a:cubicBezTo>
                    <a:pt x="73" y="62"/>
                    <a:pt x="73" y="62"/>
                    <a:pt x="73" y="62"/>
                  </a:cubicBezTo>
                  <a:cubicBezTo>
                    <a:pt x="63" y="60"/>
                    <a:pt x="63" y="60"/>
                    <a:pt x="63" y="60"/>
                  </a:cubicBezTo>
                  <a:cubicBezTo>
                    <a:pt x="63" y="56"/>
                    <a:pt x="63" y="56"/>
                    <a:pt x="63" y="56"/>
                  </a:cubicBezTo>
                  <a:cubicBezTo>
                    <a:pt x="63" y="11"/>
                    <a:pt x="63" y="11"/>
                    <a:pt x="63" y="11"/>
                  </a:cubicBezTo>
                  <a:cubicBezTo>
                    <a:pt x="9" y="11"/>
                    <a:pt x="9" y="11"/>
                    <a:pt x="9" y="11"/>
                  </a:cubicBezTo>
                  <a:cubicBezTo>
                    <a:pt x="9" y="87"/>
                    <a:pt x="9" y="87"/>
                    <a:pt x="9" y="87"/>
                  </a:cubicBezTo>
                  <a:cubicBezTo>
                    <a:pt x="36" y="87"/>
                    <a:pt x="36" y="87"/>
                    <a:pt x="36" y="87"/>
                  </a:cubicBezTo>
                  <a:cubicBezTo>
                    <a:pt x="40" y="96"/>
                    <a:pt x="40" y="96"/>
                    <a:pt x="40" y="96"/>
                  </a:cubicBezTo>
                  <a:cubicBezTo>
                    <a:pt x="8" y="96"/>
                    <a:pt x="8" y="96"/>
                    <a:pt x="8" y="96"/>
                  </a:cubicBezTo>
                  <a:cubicBezTo>
                    <a:pt x="4" y="96"/>
                    <a:pt x="0" y="93"/>
                    <a:pt x="0" y="88"/>
                  </a:cubicBezTo>
                  <a:cubicBezTo>
                    <a:pt x="0" y="9"/>
                    <a:pt x="0" y="9"/>
                    <a:pt x="0" y="9"/>
                  </a:cubicBezTo>
                  <a:cubicBezTo>
                    <a:pt x="0" y="4"/>
                    <a:pt x="4" y="0"/>
                    <a:pt x="8" y="0"/>
                  </a:cubicBezTo>
                  <a:close/>
                  <a:moveTo>
                    <a:pt x="16" y="47"/>
                  </a:moveTo>
                  <a:cubicBezTo>
                    <a:pt x="16" y="54"/>
                    <a:pt x="16" y="54"/>
                    <a:pt x="16" y="54"/>
                  </a:cubicBezTo>
                  <a:cubicBezTo>
                    <a:pt x="36" y="54"/>
                    <a:pt x="36" y="54"/>
                    <a:pt x="36" y="54"/>
                  </a:cubicBezTo>
                  <a:cubicBezTo>
                    <a:pt x="36" y="47"/>
                    <a:pt x="36" y="47"/>
                    <a:pt x="36" y="47"/>
                  </a:cubicBezTo>
                  <a:cubicBezTo>
                    <a:pt x="16" y="47"/>
                    <a:pt x="16" y="47"/>
                    <a:pt x="16" y="47"/>
                  </a:cubicBezTo>
                  <a:close/>
                  <a:moveTo>
                    <a:pt x="16" y="34"/>
                  </a:moveTo>
                  <a:cubicBezTo>
                    <a:pt x="16" y="41"/>
                    <a:pt x="16" y="41"/>
                    <a:pt x="16" y="41"/>
                  </a:cubicBezTo>
                  <a:cubicBezTo>
                    <a:pt x="36" y="41"/>
                    <a:pt x="36" y="41"/>
                    <a:pt x="36" y="41"/>
                  </a:cubicBezTo>
                  <a:cubicBezTo>
                    <a:pt x="36" y="34"/>
                    <a:pt x="36" y="34"/>
                    <a:pt x="36" y="34"/>
                  </a:cubicBezTo>
                  <a:cubicBezTo>
                    <a:pt x="16" y="34"/>
                    <a:pt x="16" y="34"/>
                    <a:pt x="16" y="34"/>
                  </a:cubicBezTo>
                  <a:close/>
                  <a:moveTo>
                    <a:pt x="16" y="21"/>
                  </a:moveTo>
                  <a:cubicBezTo>
                    <a:pt x="16" y="28"/>
                    <a:pt x="16" y="28"/>
                    <a:pt x="16" y="28"/>
                  </a:cubicBezTo>
                  <a:cubicBezTo>
                    <a:pt x="55" y="28"/>
                    <a:pt x="55" y="28"/>
                    <a:pt x="55" y="28"/>
                  </a:cubicBezTo>
                  <a:cubicBezTo>
                    <a:pt x="55" y="21"/>
                    <a:pt x="55" y="21"/>
                    <a:pt x="55" y="21"/>
                  </a:cubicBezTo>
                  <a:cubicBezTo>
                    <a:pt x="16" y="21"/>
                    <a:pt x="16" y="21"/>
                    <a:pt x="16" y="21"/>
                  </a:cubicBezTo>
                  <a:close/>
                  <a:moveTo>
                    <a:pt x="47" y="42"/>
                  </a:moveTo>
                  <a:cubicBezTo>
                    <a:pt x="45" y="70"/>
                    <a:pt x="45" y="70"/>
                    <a:pt x="45" y="70"/>
                  </a:cubicBezTo>
                  <a:cubicBezTo>
                    <a:pt x="43" y="69"/>
                    <a:pt x="43" y="69"/>
                    <a:pt x="43" y="69"/>
                  </a:cubicBezTo>
                  <a:cubicBezTo>
                    <a:pt x="39" y="71"/>
                    <a:pt x="39" y="71"/>
                    <a:pt x="39" y="71"/>
                  </a:cubicBezTo>
                  <a:cubicBezTo>
                    <a:pt x="38" y="74"/>
                    <a:pt x="38" y="74"/>
                    <a:pt x="38" y="74"/>
                  </a:cubicBezTo>
                  <a:cubicBezTo>
                    <a:pt x="48" y="98"/>
                    <a:pt x="48" y="98"/>
                    <a:pt x="48" y="98"/>
                  </a:cubicBezTo>
                  <a:cubicBezTo>
                    <a:pt x="48" y="106"/>
                    <a:pt x="48" y="106"/>
                    <a:pt x="48" y="106"/>
                  </a:cubicBezTo>
                  <a:cubicBezTo>
                    <a:pt x="71" y="106"/>
                    <a:pt x="71" y="106"/>
                    <a:pt x="71" y="106"/>
                  </a:cubicBezTo>
                  <a:cubicBezTo>
                    <a:pt x="71" y="97"/>
                    <a:pt x="71" y="97"/>
                    <a:pt x="71" y="97"/>
                  </a:cubicBezTo>
                  <a:cubicBezTo>
                    <a:pt x="77" y="73"/>
                    <a:pt x="77" y="73"/>
                    <a:pt x="77" y="73"/>
                  </a:cubicBezTo>
                  <a:cubicBezTo>
                    <a:pt x="76" y="69"/>
                    <a:pt x="76" y="69"/>
                    <a:pt x="76" y="69"/>
                  </a:cubicBezTo>
                  <a:cubicBezTo>
                    <a:pt x="71" y="68"/>
                    <a:pt x="71" y="68"/>
                    <a:pt x="71" y="68"/>
                  </a:cubicBezTo>
                  <a:cubicBezTo>
                    <a:pt x="69" y="70"/>
                    <a:pt x="69" y="70"/>
                    <a:pt x="69" y="70"/>
                  </a:cubicBezTo>
                  <a:cubicBezTo>
                    <a:pt x="68" y="68"/>
                    <a:pt x="68" y="68"/>
                    <a:pt x="68" y="68"/>
                  </a:cubicBezTo>
                  <a:cubicBezTo>
                    <a:pt x="64" y="67"/>
                    <a:pt x="64" y="67"/>
                    <a:pt x="64" y="67"/>
                  </a:cubicBezTo>
                  <a:cubicBezTo>
                    <a:pt x="62" y="68"/>
                    <a:pt x="62" y="68"/>
                    <a:pt x="62" y="68"/>
                  </a:cubicBezTo>
                  <a:cubicBezTo>
                    <a:pt x="61" y="66"/>
                    <a:pt x="61" y="66"/>
                    <a:pt x="61" y="66"/>
                  </a:cubicBezTo>
                  <a:cubicBezTo>
                    <a:pt x="57" y="66"/>
                    <a:pt x="57" y="66"/>
                    <a:pt x="57" y="66"/>
                  </a:cubicBezTo>
                  <a:cubicBezTo>
                    <a:pt x="55" y="41"/>
                    <a:pt x="55" y="41"/>
                    <a:pt x="55" y="41"/>
                  </a:cubicBezTo>
                  <a:cubicBezTo>
                    <a:pt x="47" y="42"/>
                    <a:pt x="47" y="42"/>
                    <a:pt x="47" y="42"/>
                  </a:cubicBezTo>
                  <a:close/>
                  <a:moveTo>
                    <a:pt x="25" y="4"/>
                  </a:moveTo>
                  <a:cubicBezTo>
                    <a:pt x="25" y="7"/>
                    <a:pt x="25" y="7"/>
                    <a:pt x="25" y="7"/>
                  </a:cubicBezTo>
                  <a:cubicBezTo>
                    <a:pt x="47" y="7"/>
                    <a:pt x="47" y="7"/>
                    <a:pt x="47" y="7"/>
                  </a:cubicBezTo>
                  <a:cubicBezTo>
                    <a:pt x="47" y="4"/>
                    <a:pt x="47" y="4"/>
                    <a:pt x="47" y="4"/>
                  </a:cubicBezTo>
                  <a:lnTo>
                    <a:pt x="25" y="4"/>
                  </a:lnTo>
                  <a:close/>
                </a:path>
              </a:pathLst>
            </a:custGeom>
            <a:solidFill>
              <a:schemeClr val="accent5"/>
            </a:solidFill>
            <a:ln>
              <a:noFill/>
            </a:ln>
          </p:spPr>
          <p:txBody>
            <a:bodyPr lIns="91436" tIns="45718" rIns="91436" bIns="45718"/>
            <a:lstStyle/>
            <a:p>
              <a:pPr defTabSz="685766" fontAlgn="base">
                <a:spcBef>
                  <a:spcPct val="0"/>
                </a:spcBef>
                <a:spcAft>
                  <a:spcPct val="0"/>
                </a:spcAft>
              </a:pPr>
              <a:endParaRPr lang="zh-CN" altLang="en-US">
                <a:solidFill>
                  <a:srgbClr val="000000"/>
                </a:solidFill>
                <a:latin typeface="Arial" panose="020B0604020202020204" pitchFamily="34" charset="0"/>
              </a:endParaRPr>
            </a:p>
          </p:txBody>
        </p:sp>
      </p:grpSp>
      <p:cxnSp>
        <p:nvCxnSpPr>
          <p:cNvPr id="11" name="直接连接符 10"/>
          <p:cNvCxnSpPr/>
          <p:nvPr/>
        </p:nvCxnSpPr>
        <p:spPr>
          <a:xfrm flipH="1">
            <a:off x="2255614" y="5689827"/>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96707" y="5689827"/>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425742" y="4518858"/>
            <a:ext cx="234193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2598035" y="4861826"/>
            <a:ext cx="2341939"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253864" y="4861826"/>
            <a:ext cx="2341093"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52681" y="4992453"/>
            <a:ext cx="1313962" cy="133515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17" name="TextBox 16"/>
          <p:cNvSpPr txBox="1"/>
          <p:nvPr/>
        </p:nvSpPr>
        <p:spPr>
          <a:xfrm>
            <a:off x="712886" y="5234170"/>
            <a:ext cx="1187771" cy="807935"/>
          </a:xfrm>
          <a:prstGeom prst="rect">
            <a:avLst/>
          </a:prstGeom>
          <a:noFill/>
        </p:spPr>
        <p:txBody>
          <a:bodyPr wrap="square" lIns="149683" tIns="74841" rIns="149683"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334844" y="4188816"/>
            <a:ext cx="2495952" cy="3566454"/>
            <a:chOff x="3993415" y="3271064"/>
            <a:chExt cx="1872208" cy="2674221"/>
          </a:xfrm>
        </p:grpSpPr>
        <p:sp>
          <p:nvSpPr>
            <p:cNvPr id="19" name="椭圆 18"/>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Rectangle 11"/>
          <p:cNvSpPr>
            <a:spLocks noChangeArrowheads="1"/>
          </p:cNvSpPr>
          <p:nvPr/>
        </p:nvSpPr>
        <p:spPr bwMode="gray">
          <a:xfrm>
            <a:off x="3607474" y="4990730"/>
            <a:ext cx="1951357" cy="953689"/>
          </a:xfrm>
          <a:prstGeom prst="rect">
            <a:avLst/>
          </a:prstGeom>
          <a:noFill/>
          <a:ln>
            <a:noFill/>
          </a:ln>
          <a:extLst/>
        </p:spPr>
        <p:txBody>
          <a:bodyPr wrap="square" lIns="121908" tIns="60954" rIns="121908" bIns="60954">
            <a:spAutoFit/>
          </a:bodyPr>
          <a:lstStyle/>
          <a:p>
            <a:pPr algn="ctr"/>
            <a:r>
              <a:rPr lang="zh-CN" altLang="en-US" sz="2700" b="1" dirty="0">
                <a:solidFill>
                  <a:schemeClr val="bg1"/>
                </a:solidFill>
                <a:latin typeface="微软雅黑" pitchFamily="34" charset="-122"/>
                <a:ea typeface="微软雅黑" pitchFamily="34" charset="-122"/>
              </a:rPr>
              <a:t>点击添加</a:t>
            </a:r>
            <a:endParaRPr lang="en-US" altLang="zh-CN" sz="2700" b="1" dirty="0">
              <a:solidFill>
                <a:schemeClr val="bg1"/>
              </a:solidFill>
              <a:latin typeface="微软雅黑" pitchFamily="34" charset="-122"/>
              <a:ea typeface="微软雅黑" pitchFamily="34" charset="-122"/>
            </a:endParaRPr>
          </a:p>
          <a:p>
            <a:pPr algn="ctr"/>
            <a:r>
              <a:rPr lang="zh-CN" altLang="en-US" sz="2700" b="1" dirty="0">
                <a:solidFill>
                  <a:schemeClr val="bg1"/>
                </a:solidFill>
                <a:latin typeface="微软雅黑" pitchFamily="34" charset="-122"/>
                <a:ea typeface="微软雅黑" pitchFamily="34" charset="-122"/>
              </a:rPr>
              <a:t>标题内容</a:t>
            </a:r>
          </a:p>
        </p:txBody>
      </p:sp>
      <p:sp>
        <p:nvSpPr>
          <p:cNvPr id="27" name="椭圆 26"/>
          <p:cNvSpPr/>
          <p:nvPr/>
        </p:nvSpPr>
        <p:spPr>
          <a:xfrm>
            <a:off x="1642674" y="2702518"/>
            <a:ext cx="1313962" cy="133515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28" name="椭圆 27"/>
          <p:cNvSpPr/>
          <p:nvPr/>
        </p:nvSpPr>
        <p:spPr>
          <a:xfrm>
            <a:off x="3946631" y="1832677"/>
            <a:ext cx="1313962" cy="133515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31" name="椭圆 30"/>
          <p:cNvSpPr/>
          <p:nvPr/>
        </p:nvSpPr>
        <p:spPr>
          <a:xfrm>
            <a:off x="6154588" y="2775017"/>
            <a:ext cx="1313962" cy="133515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32" name="椭圆 31"/>
          <p:cNvSpPr/>
          <p:nvPr/>
        </p:nvSpPr>
        <p:spPr>
          <a:xfrm>
            <a:off x="7101441" y="4992453"/>
            <a:ext cx="1313962" cy="1335152"/>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9683" tIns="74841" rIns="149683" bIns="74841" rtlCol="0" anchor="ctr"/>
          <a:lstStyle/>
          <a:p>
            <a:pPr algn="ctr"/>
            <a:endParaRPr lang="zh-CN" altLang="en-US"/>
          </a:p>
        </p:txBody>
      </p:sp>
      <p:sp>
        <p:nvSpPr>
          <p:cNvPr id="33" name="TextBox 32"/>
          <p:cNvSpPr txBox="1"/>
          <p:nvPr/>
        </p:nvSpPr>
        <p:spPr>
          <a:xfrm>
            <a:off x="1708660" y="2957176"/>
            <a:ext cx="1187771" cy="807935"/>
          </a:xfrm>
          <a:prstGeom prst="rect">
            <a:avLst/>
          </a:prstGeom>
          <a:noFill/>
        </p:spPr>
        <p:txBody>
          <a:bodyPr wrap="square" lIns="149683" tIns="74841" rIns="149683"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34" name="TextBox 33"/>
          <p:cNvSpPr txBox="1"/>
          <p:nvPr/>
        </p:nvSpPr>
        <p:spPr>
          <a:xfrm>
            <a:off x="4012616" y="2093480"/>
            <a:ext cx="1187771" cy="807935"/>
          </a:xfrm>
          <a:prstGeom prst="rect">
            <a:avLst/>
          </a:prstGeom>
          <a:noFill/>
        </p:spPr>
        <p:txBody>
          <a:bodyPr wrap="square" lIns="149683" tIns="74841" rIns="149683"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35" name="TextBox 34"/>
          <p:cNvSpPr txBox="1"/>
          <p:nvPr/>
        </p:nvSpPr>
        <p:spPr>
          <a:xfrm>
            <a:off x="6220574" y="3014138"/>
            <a:ext cx="1187771" cy="807935"/>
          </a:xfrm>
          <a:prstGeom prst="rect">
            <a:avLst/>
          </a:prstGeom>
          <a:noFill/>
        </p:spPr>
        <p:txBody>
          <a:bodyPr wrap="square" lIns="149683" tIns="74841" rIns="149683"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
        <p:nvSpPr>
          <p:cNvPr id="36" name="TextBox 35"/>
          <p:cNvSpPr txBox="1"/>
          <p:nvPr/>
        </p:nvSpPr>
        <p:spPr>
          <a:xfrm>
            <a:off x="7180556" y="5235269"/>
            <a:ext cx="1187771" cy="807935"/>
          </a:xfrm>
          <a:prstGeom prst="rect">
            <a:avLst/>
          </a:prstGeom>
          <a:noFill/>
        </p:spPr>
        <p:txBody>
          <a:bodyPr wrap="square" lIns="149683" tIns="74841" rIns="149683" bIns="74841"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添加</a:t>
            </a:r>
            <a:endParaRPr lang="en-US" altLang="zh-CN" sz="2100" b="1" dirty="0">
              <a:solidFill>
                <a:schemeClr val="bg1"/>
              </a:solidFill>
              <a:latin typeface="微软雅黑" panose="020B0503020204020204" pitchFamily="34" charset="-122"/>
              <a:ea typeface="微软雅黑" panose="020B0503020204020204" pitchFamily="34" charset="-122"/>
            </a:endParaRPr>
          </a:p>
          <a:p>
            <a:pPr algn="ctr"/>
            <a:r>
              <a:rPr lang="zh-CN" altLang="en-US" sz="2100" b="1" dirty="0">
                <a:solidFill>
                  <a:schemeClr val="bg1"/>
                </a:solidFill>
                <a:latin typeface="微软雅黑" panose="020B0503020204020204" pitchFamily="34" charset="-122"/>
                <a:ea typeface="微软雅黑" panose="020B0503020204020204" pitchFamily="34" charset="-122"/>
              </a:rPr>
              <a:t>关键字</a:t>
            </a:r>
          </a:p>
        </p:txBody>
      </p:sp>
    </p:spTree>
    <p:extLst>
      <p:ext uri="{BB962C8B-B14F-4D97-AF65-F5344CB8AC3E}">
        <p14:creationId xmlns:p14="http://schemas.microsoft.com/office/powerpoint/2010/main" val="2848864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par>
                                <p:cTn id="34" presetID="53" presetClass="entr" presetSubtype="16"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300" fill="hold"/>
                                        <p:tgtEl>
                                          <p:spTgt spid="16"/>
                                        </p:tgtEl>
                                        <p:attrNameLst>
                                          <p:attrName>ppt_w</p:attrName>
                                        </p:attrNameLst>
                                      </p:cBhvr>
                                      <p:tavLst>
                                        <p:tav tm="0">
                                          <p:val>
                                            <p:fltVal val="0"/>
                                          </p:val>
                                        </p:tav>
                                        <p:tav tm="100000">
                                          <p:val>
                                            <p:strVal val="#ppt_w"/>
                                          </p:val>
                                        </p:tav>
                                      </p:tavLst>
                                    </p:anim>
                                    <p:anim calcmode="lin" valueType="num">
                                      <p:cBhvr>
                                        <p:cTn id="43" dur="300" fill="hold"/>
                                        <p:tgtEl>
                                          <p:spTgt spid="16"/>
                                        </p:tgtEl>
                                        <p:attrNameLst>
                                          <p:attrName>ppt_h</p:attrName>
                                        </p:attrNameLst>
                                      </p:cBhvr>
                                      <p:tavLst>
                                        <p:tav tm="0">
                                          <p:val>
                                            <p:fltVal val="0"/>
                                          </p:val>
                                        </p:tav>
                                        <p:tav tm="100000">
                                          <p:val>
                                            <p:strVal val="#ppt_h"/>
                                          </p:val>
                                        </p:tav>
                                      </p:tavLst>
                                    </p:anim>
                                    <p:animEffect transition="in" filter="fade">
                                      <p:cBhvr>
                                        <p:cTn id="44" dur="3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300" fill="hold"/>
                                        <p:tgtEl>
                                          <p:spTgt spid="27"/>
                                        </p:tgtEl>
                                        <p:attrNameLst>
                                          <p:attrName>ppt_w</p:attrName>
                                        </p:attrNameLst>
                                      </p:cBhvr>
                                      <p:tavLst>
                                        <p:tav tm="0">
                                          <p:val>
                                            <p:fltVal val="0"/>
                                          </p:val>
                                        </p:tav>
                                        <p:tav tm="100000">
                                          <p:val>
                                            <p:strVal val="#ppt_w"/>
                                          </p:val>
                                        </p:tav>
                                      </p:tavLst>
                                    </p:anim>
                                    <p:anim calcmode="lin" valueType="num">
                                      <p:cBhvr>
                                        <p:cTn id="54" dur="300" fill="hold"/>
                                        <p:tgtEl>
                                          <p:spTgt spid="27"/>
                                        </p:tgtEl>
                                        <p:attrNameLst>
                                          <p:attrName>ppt_h</p:attrName>
                                        </p:attrNameLst>
                                      </p:cBhvr>
                                      <p:tavLst>
                                        <p:tav tm="0">
                                          <p:val>
                                            <p:fltVal val="0"/>
                                          </p:val>
                                        </p:tav>
                                        <p:tav tm="100000">
                                          <p:val>
                                            <p:strVal val="#ppt_h"/>
                                          </p:val>
                                        </p:tav>
                                      </p:tavLst>
                                    </p:anim>
                                    <p:animEffect transition="in" filter="fade">
                                      <p:cBhvr>
                                        <p:cTn id="55" dur="300"/>
                                        <p:tgtEl>
                                          <p:spTgt spid="2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 calcmode="lin" valueType="num">
                                      <p:cBhvr>
                                        <p:cTn id="58" dur="500" fill="hold"/>
                                        <p:tgtEl>
                                          <p:spTgt spid="33"/>
                                        </p:tgtEl>
                                        <p:attrNameLst>
                                          <p:attrName>ppt_w</p:attrName>
                                        </p:attrNameLst>
                                      </p:cBhvr>
                                      <p:tavLst>
                                        <p:tav tm="0">
                                          <p:val>
                                            <p:fltVal val="0"/>
                                          </p:val>
                                        </p:tav>
                                        <p:tav tm="100000">
                                          <p:val>
                                            <p:strVal val="#ppt_w"/>
                                          </p:val>
                                        </p:tav>
                                      </p:tavLst>
                                    </p:anim>
                                    <p:anim calcmode="lin" valueType="num">
                                      <p:cBhvr>
                                        <p:cTn id="59" dur="500" fill="hold"/>
                                        <p:tgtEl>
                                          <p:spTgt spid="33"/>
                                        </p:tgtEl>
                                        <p:attrNameLst>
                                          <p:attrName>ppt_h</p:attrName>
                                        </p:attrNameLst>
                                      </p:cBhvr>
                                      <p:tavLst>
                                        <p:tav tm="0">
                                          <p:val>
                                            <p:fltVal val="0"/>
                                          </p:val>
                                        </p:tav>
                                        <p:tav tm="100000">
                                          <p:val>
                                            <p:strVal val="#ppt_h"/>
                                          </p:val>
                                        </p:tav>
                                      </p:tavLst>
                                    </p:anim>
                                    <p:animEffect transition="in" filter="fade">
                                      <p:cBhvr>
                                        <p:cTn id="60" dur="500"/>
                                        <p:tgtEl>
                                          <p:spTgt spid="33"/>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300" fill="hold"/>
                                        <p:tgtEl>
                                          <p:spTgt spid="28"/>
                                        </p:tgtEl>
                                        <p:attrNameLst>
                                          <p:attrName>ppt_w</p:attrName>
                                        </p:attrNameLst>
                                      </p:cBhvr>
                                      <p:tavLst>
                                        <p:tav tm="0">
                                          <p:val>
                                            <p:fltVal val="0"/>
                                          </p:val>
                                        </p:tav>
                                        <p:tav tm="100000">
                                          <p:val>
                                            <p:strVal val="#ppt_w"/>
                                          </p:val>
                                        </p:tav>
                                      </p:tavLst>
                                    </p:anim>
                                    <p:anim calcmode="lin" valueType="num">
                                      <p:cBhvr>
                                        <p:cTn id="65" dur="300" fill="hold"/>
                                        <p:tgtEl>
                                          <p:spTgt spid="28"/>
                                        </p:tgtEl>
                                        <p:attrNameLst>
                                          <p:attrName>ppt_h</p:attrName>
                                        </p:attrNameLst>
                                      </p:cBhvr>
                                      <p:tavLst>
                                        <p:tav tm="0">
                                          <p:val>
                                            <p:fltVal val="0"/>
                                          </p:val>
                                        </p:tav>
                                        <p:tav tm="100000">
                                          <p:val>
                                            <p:strVal val="#ppt_h"/>
                                          </p:val>
                                        </p:tav>
                                      </p:tavLst>
                                    </p:anim>
                                    <p:animEffect transition="in" filter="fade">
                                      <p:cBhvr>
                                        <p:cTn id="66" dur="3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 calcmode="lin" valueType="num">
                                      <p:cBhvr>
                                        <p:cTn id="69" dur="500" fill="hold"/>
                                        <p:tgtEl>
                                          <p:spTgt spid="34"/>
                                        </p:tgtEl>
                                        <p:attrNameLst>
                                          <p:attrName>ppt_w</p:attrName>
                                        </p:attrNameLst>
                                      </p:cBhvr>
                                      <p:tavLst>
                                        <p:tav tm="0">
                                          <p:val>
                                            <p:fltVal val="0"/>
                                          </p:val>
                                        </p:tav>
                                        <p:tav tm="100000">
                                          <p:val>
                                            <p:strVal val="#ppt_w"/>
                                          </p:val>
                                        </p:tav>
                                      </p:tavLst>
                                    </p:anim>
                                    <p:anim calcmode="lin" valueType="num">
                                      <p:cBhvr>
                                        <p:cTn id="70" dur="500" fill="hold"/>
                                        <p:tgtEl>
                                          <p:spTgt spid="34"/>
                                        </p:tgtEl>
                                        <p:attrNameLst>
                                          <p:attrName>ppt_h</p:attrName>
                                        </p:attrNameLst>
                                      </p:cBhvr>
                                      <p:tavLst>
                                        <p:tav tm="0">
                                          <p:val>
                                            <p:fltVal val="0"/>
                                          </p:val>
                                        </p:tav>
                                        <p:tav tm="100000">
                                          <p:val>
                                            <p:strVal val="#ppt_h"/>
                                          </p:val>
                                        </p:tav>
                                      </p:tavLst>
                                    </p:anim>
                                    <p:animEffect transition="in" filter="fade">
                                      <p:cBhvr>
                                        <p:cTn id="71" dur="500"/>
                                        <p:tgtEl>
                                          <p:spTgt spid="34"/>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 calcmode="lin" valueType="num">
                                      <p:cBhvr>
                                        <p:cTn id="75" dur="300" fill="hold"/>
                                        <p:tgtEl>
                                          <p:spTgt spid="31"/>
                                        </p:tgtEl>
                                        <p:attrNameLst>
                                          <p:attrName>ppt_w</p:attrName>
                                        </p:attrNameLst>
                                      </p:cBhvr>
                                      <p:tavLst>
                                        <p:tav tm="0">
                                          <p:val>
                                            <p:fltVal val="0"/>
                                          </p:val>
                                        </p:tav>
                                        <p:tav tm="100000">
                                          <p:val>
                                            <p:strVal val="#ppt_w"/>
                                          </p:val>
                                        </p:tav>
                                      </p:tavLst>
                                    </p:anim>
                                    <p:anim calcmode="lin" valueType="num">
                                      <p:cBhvr>
                                        <p:cTn id="76" dur="300" fill="hold"/>
                                        <p:tgtEl>
                                          <p:spTgt spid="31"/>
                                        </p:tgtEl>
                                        <p:attrNameLst>
                                          <p:attrName>ppt_h</p:attrName>
                                        </p:attrNameLst>
                                      </p:cBhvr>
                                      <p:tavLst>
                                        <p:tav tm="0">
                                          <p:val>
                                            <p:fltVal val="0"/>
                                          </p:val>
                                        </p:tav>
                                        <p:tav tm="100000">
                                          <p:val>
                                            <p:strVal val="#ppt_h"/>
                                          </p:val>
                                        </p:tav>
                                      </p:tavLst>
                                    </p:anim>
                                    <p:animEffect transition="in" filter="fade">
                                      <p:cBhvr>
                                        <p:cTn id="77" dur="300"/>
                                        <p:tgtEl>
                                          <p:spTgt spid="31"/>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500" fill="hold"/>
                                        <p:tgtEl>
                                          <p:spTgt spid="35"/>
                                        </p:tgtEl>
                                        <p:attrNameLst>
                                          <p:attrName>ppt_w</p:attrName>
                                        </p:attrNameLst>
                                      </p:cBhvr>
                                      <p:tavLst>
                                        <p:tav tm="0">
                                          <p:val>
                                            <p:fltVal val="0"/>
                                          </p:val>
                                        </p:tav>
                                        <p:tav tm="100000">
                                          <p:val>
                                            <p:strVal val="#ppt_w"/>
                                          </p:val>
                                        </p:tav>
                                      </p:tavLst>
                                    </p:anim>
                                    <p:anim calcmode="lin" valueType="num">
                                      <p:cBhvr>
                                        <p:cTn id="81" dur="500" fill="hold"/>
                                        <p:tgtEl>
                                          <p:spTgt spid="35"/>
                                        </p:tgtEl>
                                        <p:attrNameLst>
                                          <p:attrName>ppt_h</p:attrName>
                                        </p:attrNameLst>
                                      </p:cBhvr>
                                      <p:tavLst>
                                        <p:tav tm="0">
                                          <p:val>
                                            <p:fltVal val="0"/>
                                          </p:val>
                                        </p:tav>
                                        <p:tav tm="100000">
                                          <p:val>
                                            <p:strVal val="#ppt_h"/>
                                          </p:val>
                                        </p:tav>
                                      </p:tavLst>
                                    </p:anim>
                                    <p:animEffect transition="in" filter="fade">
                                      <p:cBhvr>
                                        <p:cTn id="82" dur="500"/>
                                        <p:tgtEl>
                                          <p:spTgt spid="35"/>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32"/>
                                        </p:tgtEl>
                                        <p:attrNameLst>
                                          <p:attrName>style.visibility</p:attrName>
                                        </p:attrNameLst>
                                      </p:cBhvr>
                                      <p:to>
                                        <p:strVal val="visible"/>
                                      </p:to>
                                    </p:set>
                                    <p:anim calcmode="lin" valueType="num">
                                      <p:cBhvr>
                                        <p:cTn id="86" dur="300" fill="hold"/>
                                        <p:tgtEl>
                                          <p:spTgt spid="32"/>
                                        </p:tgtEl>
                                        <p:attrNameLst>
                                          <p:attrName>ppt_w</p:attrName>
                                        </p:attrNameLst>
                                      </p:cBhvr>
                                      <p:tavLst>
                                        <p:tav tm="0">
                                          <p:val>
                                            <p:fltVal val="0"/>
                                          </p:val>
                                        </p:tav>
                                        <p:tav tm="100000">
                                          <p:val>
                                            <p:strVal val="#ppt_w"/>
                                          </p:val>
                                        </p:tav>
                                      </p:tavLst>
                                    </p:anim>
                                    <p:anim calcmode="lin" valueType="num">
                                      <p:cBhvr>
                                        <p:cTn id="87" dur="300" fill="hold"/>
                                        <p:tgtEl>
                                          <p:spTgt spid="32"/>
                                        </p:tgtEl>
                                        <p:attrNameLst>
                                          <p:attrName>ppt_h</p:attrName>
                                        </p:attrNameLst>
                                      </p:cBhvr>
                                      <p:tavLst>
                                        <p:tav tm="0">
                                          <p:val>
                                            <p:fltVal val="0"/>
                                          </p:val>
                                        </p:tav>
                                        <p:tav tm="100000">
                                          <p:val>
                                            <p:strVal val="#ppt_h"/>
                                          </p:val>
                                        </p:tav>
                                      </p:tavLst>
                                    </p:anim>
                                    <p:animEffect transition="in" filter="fade">
                                      <p:cBhvr>
                                        <p:cTn id="88" dur="300"/>
                                        <p:tgtEl>
                                          <p:spTgt spid="32"/>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 calcmode="lin" valueType="num">
                                      <p:cBhvr>
                                        <p:cTn id="91" dur="500" fill="hold"/>
                                        <p:tgtEl>
                                          <p:spTgt spid="36"/>
                                        </p:tgtEl>
                                        <p:attrNameLst>
                                          <p:attrName>ppt_w</p:attrName>
                                        </p:attrNameLst>
                                      </p:cBhvr>
                                      <p:tavLst>
                                        <p:tav tm="0">
                                          <p:val>
                                            <p:fltVal val="0"/>
                                          </p:val>
                                        </p:tav>
                                        <p:tav tm="100000">
                                          <p:val>
                                            <p:strVal val="#ppt_w"/>
                                          </p:val>
                                        </p:tav>
                                      </p:tavLst>
                                    </p:anim>
                                    <p:anim calcmode="lin" valueType="num">
                                      <p:cBhvr>
                                        <p:cTn id="92" dur="500" fill="hold"/>
                                        <p:tgtEl>
                                          <p:spTgt spid="36"/>
                                        </p:tgtEl>
                                        <p:attrNameLst>
                                          <p:attrName>ppt_h</p:attrName>
                                        </p:attrNameLst>
                                      </p:cBhvr>
                                      <p:tavLst>
                                        <p:tav tm="0">
                                          <p:val>
                                            <p:fltVal val="0"/>
                                          </p:val>
                                        </p:tav>
                                        <p:tav tm="100000">
                                          <p:val>
                                            <p:strVal val="#ppt_h"/>
                                          </p:val>
                                        </p:tav>
                                      </p:tavLst>
                                    </p:anim>
                                    <p:animEffect transition="in" filter="fade">
                                      <p:cBhvr>
                                        <p:cTn id="9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5" grpId="0"/>
      <p:bldP spid="27" grpId="0" animBg="1"/>
      <p:bldP spid="28" grpId="0" animBg="1"/>
      <p:bldP spid="31" grpId="0" animBg="1"/>
      <p:bldP spid="32" grpId="0" animBg="1"/>
      <p:bldP spid="33" grpId="0"/>
      <p:bldP spid="34" grpId="0"/>
      <p:bldP spid="35" grpId="0"/>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dirty="0" smtClean="0">
                  <a:solidFill>
                    <a:sysClr val="windowText" lastClr="000000"/>
                  </a:solidFill>
                </a:rPr>
                <a:t>课后提升</a:t>
              </a:r>
              <a:endParaRPr kumimoji="0" lang="zh-CN" altLang="en-US" sz="2000" b="1" i="0" u="none" strike="noStrike" kern="0" cap="none" spc="0" normalizeH="0" baseline="0" noProof="0" dirty="0">
                <a:ln>
                  <a:noFill/>
                </a:ln>
                <a:solidFill>
                  <a:sysClr val="windowText" lastClr="000000"/>
                </a:solidFill>
                <a:effectLst/>
                <a:uLnTx/>
                <a:uFillTx/>
              </a:endParaRPr>
            </a:p>
          </p:txBody>
        </p:sp>
      </p:grpSp>
      <p:grpSp>
        <p:nvGrpSpPr>
          <p:cNvPr id="5" name="组合 4"/>
          <p:cNvGrpSpPr/>
          <p:nvPr/>
        </p:nvGrpSpPr>
        <p:grpSpPr>
          <a:xfrm>
            <a:off x="251520" y="5229099"/>
            <a:ext cx="597494" cy="597494"/>
            <a:chOff x="1622288" y="2631136"/>
            <a:chExt cx="597494" cy="597494"/>
          </a:xfrm>
        </p:grpSpPr>
        <p:sp>
          <p:nvSpPr>
            <p:cNvPr id="6" name="泪滴形 5"/>
            <p:cNvSpPr/>
            <p:nvPr/>
          </p:nvSpPr>
          <p:spPr>
            <a:xfrm rot="5400000">
              <a:off x="1622288" y="2631136"/>
              <a:ext cx="597494" cy="597494"/>
            </a:xfrm>
            <a:prstGeom prst="teardrop">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Freeform 23"/>
            <p:cNvSpPr>
              <a:spLocks/>
            </p:cNvSpPr>
            <p:nvPr/>
          </p:nvSpPr>
          <p:spPr bwMode="auto">
            <a:xfrm>
              <a:off x="1710720" y="2753807"/>
              <a:ext cx="301477" cy="228279"/>
            </a:xfrm>
            <a:custGeom>
              <a:avLst/>
              <a:gdLst>
                <a:gd name="T0" fmla="*/ 15 w 100"/>
                <a:gd name="T1" fmla="*/ 75 h 75"/>
                <a:gd name="T2" fmla="*/ 51 w 100"/>
                <a:gd name="T3" fmla="*/ 17 h 75"/>
                <a:gd name="T4" fmla="*/ 51 w 100"/>
                <a:gd name="T5" fmla="*/ 0 h 75"/>
                <a:gd name="T6" fmla="*/ 100 w 100"/>
                <a:gd name="T7" fmla="*/ 28 h 75"/>
                <a:gd name="T8" fmla="*/ 51 w 100"/>
                <a:gd name="T9" fmla="*/ 61 h 75"/>
                <a:gd name="T10" fmla="*/ 51 w 100"/>
                <a:gd name="T11" fmla="*/ 45 h 75"/>
                <a:gd name="T12" fmla="*/ 51 w 100"/>
                <a:gd name="T13" fmla="*/ 40 h 75"/>
                <a:gd name="T14" fmla="*/ 15 w 100"/>
                <a:gd name="T15" fmla="*/ 7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15" y="75"/>
                  </a:moveTo>
                  <a:cubicBezTo>
                    <a:pt x="15" y="75"/>
                    <a:pt x="0" y="31"/>
                    <a:pt x="51" y="17"/>
                  </a:cubicBezTo>
                  <a:cubicBezTo>
                    <a:pt x="51" y="0"/>
                    <a:pt x="51" y="0"/>
                    <a:pt x="51" y="0"/>
                  </a:cubicBezTo>
                  <a:cubicBezTo>
                    <a:pt x="100" y="28"/>
                    <a:pt x="100" y="28"/>
                    <a:pt x="100" y="28"/>
                  </a:cubicBezTo>
                  <a:cubicBezTo>
                    <a:pt x="51" y="61"/>
                    <a:pt x="51" y="61"/>
                    <a:pt x="51" y="61"/>
                  </a:cubicBezTo>
                  <a:cubicBezTo>
                    <a:pt x="51" y="45"/>
                    <a:pt x="51" y="45"/>
                    <a:pt x="51" y="45"/>
                  </a:cubicBezTo>
                  <a:cubicBezTo>
                    <a:pt x="51" y="40"/>
                    <a:pt x="51" y="40"/>
                    <a:pt x="51" y="40"/>
                  </a:cubicBezTo>
                  <a:cubicBezTo>
                    <a:pt x="51" y="40"/>
                    <a:pt x="24" y="42"/>
                    <a:pt x="15" y="7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8" name="Freeform 27"/>
            <p:cNvSpPr>
              <a:spLocks/>
            </p:cNvSpPr>
            <p:nvPr/>
          </p:nvSpPr>
          <p:spPr bwMode="auto">
            <a:xfrm>
              <a:off x="1858552" y="2906471"/>
              <a:ext cx="301478" cy="229520"/>
            </a:xfrm>
            <a:custGeom>
              <a:avLst/>
              <a:gdLst>
                <a:gd name="T0" fmla="*/ 84 w 100"/>
                <a:gd name="T1" fmla="*/ 0 h 75"/>
                <a:gd name="T2" fmla="*/ 49 w 100"/>
                <a:gd name="T3" fmla="*/ 59 h 75"/>
                <a:gd name="T4" fmla="*/ 49 w 100"/>
                <a:gd name="T5" fmla="*/ 75 h 75"/>
                <a:gd name="T6" fmla="*/ 0 w 100"/>
                <a:gd name="T7" fmla="*/ 48 h 75"/>
                <a:gd name="T8" fmla="*/ 49 w 100"/>
                <a:gd name="T9" fmla="*/ 14 h 75"/>
                <a:gd name="T10" fmla="*/ 49 w 100"/>
                <a:gd name="T11" fmla="*/ 30 h 75"/>
                <a:gd name="T12" fmla="*/ 49 w 100"/>
                <a:gd name="T13" fmla="*/ 35 h 75"/>
                <a:gd name="T14" fmla="*/ 84 w 100"/>
                <a:gd name="T15" fmla="*/ 0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75">
                  <a:moveTo>
                    <a:pt x="84" y="0"/>
                  </a:moveTo>
                  <a:cubicBezTo>
                    <a:pt x="84" y="0"/>
                    <a:pt x="100" y="44"/>
                    <a:pt x="49" y="59"/>
                  </a:cubicBezTo>
                  <a:cubicBezTo>
                    <a:pt x="49" y="75"/>
                    <a:pt x="49" y="75"/>
                    <a:pt x="49" y="75"/>
                  </a:cubicBezTo>
                  <a:cubicBezTo>
                    <a:pt x="0" y="48"/>
                    <a:pt x="0" y="48"/>
                    <a:pt x="0" y="48"/>
                  </a:cubicBezTo>
                  <a:cubicBezTo>
                    <a:pt x="49" y="14"/>
                    <a:pt x="49" y="14"/>
                    <a:pt x="49" y="14"/>
                  </a:cubicBezTo>
                  <a:cubicBezTo>
                    <a:pt x="49" y="30"/>
                    <a:pt x="49" y="30"/>
                    <a:pt x="49" y="30"/>
                  </a:cubicBezTo>
                  <a:cubicBezTo>
                    <a:pt x="49" y="35"/>
                    <a:pt x="49" y="35"/>
                    <a:pt x="49" y="35"/>
                  </a:cubicBezTo>
                  <a:cubicBezTo>
                    <a:pt x="49" y="35"/>
                    <a:pt x="76" y="33"/>
                    <a:pt x="84"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9" name="组合 8"/>
          <p:cNvGrpSpPr/>
          <p:nvPr/>
        </p:nvGrpSpPr>
        <p:grpSpPr>
          <a:xfrm>
            <a:off x="3194483" y="5229099"/>
            <a:ext cx="597494" cy="597494"/>
            <a:chOff x="1622288" y="1296650"/>
            <a:chExt cx="597494" cy="597494"/>
          </a:xfrm>
        </p:grpSpPr>
        <p:sp>
          <p:nvSpPr>
            <p:cNvPr id="10" name="泪滴形 9"/>
            <p:cNvSpPr/>
            <p:nvPr/>
          </p:nvSpPr>
          <p:spPr>
            <a:xfrm rot="5400000">
              <a:off x="1622288" y="1296650"/>
              <a:ext cx="597494" cy="597494"/>
            </a:xfrm>
            <a:prstGeom prst="teardrop">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Freeform 13"/>
            <p:cNvSpPr>
              <a:spLocks noEditPoints="1"/>
            </p:cNvSpPr>
            <p:nvPr/>
          </p:nvSpPr>
          <p:spPr bwMode="auto">
            <a:xfrm>
              <a:off x="1894044" y="1513319"/>
              <a:ext cx="263670" cy="264390"/>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14"/>
            <p:cNvSpPr>
              <a:spLocks noEditPoints="1"/>
            </p:cNvSpPr>
            <p:nvPr/>
          </p:nvSpPr>
          <p:spPr bwMode="auto">
            <a:xfrm>
              <a:off x="1722435" y="1466772"/>
              <a:ext cx="184065" cy="180971"/>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13" name="组合 12"/>
          <p:cNvGrpSpPr/>
          <p:nvPr/>
        </p:nvGrpSpPr>
        <p:grpSpPr>
          <a:xfrm>
            <a:off x="6147277" y="5229099"/>
            <a:ext cx="597494" cy="597494"/>
            <a:chOff x="1622288" y="3942436"/>
            <a:chExt cx="597494" cy="597494"/>
          </a:xfrm>
        </p:grpSpPr>
        <p:sp>
          <p:nvSpPr>
            <p:cNvPr id="14" name="泪滴形 13"/>
            <p:cNvSpPr/>
            <p:nvPr/>
          </p:nvSpPr>
          <p:spPr>
            <a:xfrm rot="5400000">
              <a:off x="1622288" y="3942436"/>
              <a:ext cx="597494" cy="597494"/>
            </a:xfrm>
            <a:prstGeom prst="teardrop">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Freeform 31"/>
            <p:cNvSpPr>
              <a:spLocks/>
            </p:cNvSpPr>
            <p:nvPr/>
          </p:nvSpPr>
          <p:spPr bwMode="auto">
            <a:xfrm>
              <a:off x="1755558" y="4126343"/>
              <a:ext cx="339017" cy="258298"/>
            </a:xfrm>
            <a:custGeom>
              <a:avLst/>
              <a:gdLst>
                <a:gd name="T0" fmla="*/ 95 w 95"/>
                <a:gd name="T1" fmla="*/ 17 h 71"/>
                <a:gd name="T2" fmla="*/ 78 w 95"/>
                <a:gd name="T3" fmla="*/ 0 h 71"/>
                <a:gd name="T4" fmla="*/ 59 w 95"/>
                <a:gd name="T5" fmla="*/ 0 h 71"/>
                <a:gd name="T6" fmla="*/ 59 w 95"/>
                <a:gd name="T7" fmla="*/ 12 h 71"/>
                <a:gd name="T8" fmla="*/ 78 w 95"/>
                <a:gd name="T9" fmla="*/ 12 h 71"/>
                <a:gd name="T10" fmla="*/ 83 w 95"/>
                <a:gd name="T11" fmla="*/ 17 h 71"/>
                <a:gd name="T12" fmla="*/ 83 w 95"/>
                <a:gd name="T13" fmla="*/ 54 h 71"/>
                <a:gd name="T14" fmla="*/ 78 w 95"/>
                <a:gd name="T15" fmla="*/ 59 h 71"/>
                <a:gd name="T16" fmla="*/ 17 w 95"/>
                <a:gd name="T17" fmla="*/ 59 h 71"/>
                <a:gd name="T18" fmla="*/ 12 w 95"/>
                <a:gd name="T19" fmla="*/ 54 h 71"/>
                <a:gd name="T20" fmla="*/ 12 w 95"/>
                <a:gd name="T21" fmla="*/ 17 h 71"/>
                <a:gd name="T22" fmla="*/ 17 w 95"/>
                <a:gd name="T23" fmla="*/ 12 h 71"/>
                <a:gd name="T24" fmla="*/ 37 w 95"/>
                <a:gd name="T25" fmla="*/ 12 h 71"/>
                <a:gd name="T26" fmla="*/ 37 w 95"/>
                <a:gd name="T27" fmla="*/ 0 h 71"/>
                <a:gd name="T28" fmla="*/ 17 w 95"/>
                <a:gd name="T29" fmla="*/ 0 h 71"/>
                <a:gd name="T30" fmla="*/ 0 w 95"/>
                <a:gd name="T31" fmla="*/ 17 h 71"/>
                <a:gd name="T32" fmla="*/ 0 w 95"/>
                <a:gd name="T33" fmla="*/ 54 h 71"/>
                <a:gd name="T34" fmla="*/ 17 w 95"/>
                <a:gd name="T35" fmla="*/ 71 h 71"/>
                <a:gd name="T36" fmla="*/ 78 w 95"/>
                <a:gd name="T37" fmla="*/ 71 h 71"/>
                <a:gd name="T38" fmla="*/ 95 w 95"/>
                <a:gd name="T39" fmla="*/ 54 h 71"/>
                <a:gd name="T40" fmla="*/ 95 w 95"/>
                <a:gd name="T41" fmla="*/ 1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71">
                  <a:moveTo>
                    <a:pt x="95" y="17"/>
                  </a:moveTo>
                  <a:cubicBezTo>
                    <a:pt x="95" y="8"/>
                    <a:pt x="87" y="0"/>
                    <a:pt x="78" y="0"/>
                  </a:cubicBezTo>
                  <a:cubicBezTo>
                    <a:pt x="59" y="0"/>
                    <a:pt x="59" y="0"/>
                    <a:pt x="59" y="0"/>
                  </a:cubicBezTo>
                  <a:cubicBezTo>
                    <a:pt x="59" y="12"/>
                    <a:pt x="59" y="12"/>
                    <a:pt x="59" y="12"/>
                  </a:cubicBezTo>
                  <a:cubicBezTo>
                    <a:pt x="78" y="12"/>
                    <a:pt x="78" y="12"/>
                    <a:pt x="78" y="12"/>
                  </a:cubicBezTo>
                  <a:cubicBezTo>
                    <a:pt x="81" y="12"/>
                    <a:pt x="83" y="15"/>
                    <a:pt x="83" y="17"/>
                  </a:cubicBezTo>
                  <a:cubicBezTo>
                    <a:pt x="83" y="54"/>
                    <a:pt x="83" y="54"/>
                    <a:pt x="83" y="54"/>
                  </a:cubicBezTo>
                  <a:cubicBezTo>
                    <a:pt x="83" y="57"/>
                    <a:pt x="81" y="59"/>
                    <a:pt x="78" y="59"/>
                  </a:cubicBezTo>
                  <a:cubicBezTo>
                    <a:pt x="17" y="59"/>
                    <a:pt x="17" y="59"/>
                    <a:pt x="17" y="59"/>
                  </a:cubicBezTo>
                  <a:cubicBezTo>
                    <a:pt x="15" y="59"/>
                    <a:pt x="12" y="57"/>
                    <a:pt x="12" y="54"/>
                  </a:cubicBezTo>
                  <a:cubicBezTo>
                    <a:pt x="12" y="17"/>
                    <a:pt x="12" y="17"/>
                    <a:pt x="12" y="17"/>
                  </a:cubicBezTo>
                  <a:cubicBezTo>
                    <a:pt x="12" y="15"/>
                    <a:pt x="15" y="12"/>
                    <a:pt x="17" y="12"/>
                  </a:cubicBezTo>
                  <a:cubicBezTo>
                    <a:pt x="37" y="12"/>
                    <a:pt x="37" y="12"/>
                    <a:pt x="37" y="12"/>
                  </a:cubicBezTo>
                  <a:cubicBezTo>
                    <a:pt x="37" y="0"/>
                    <a:pt x="37" y="0"/>
                    <a:pt x="37" y="0"/>
                  </a:cubicBezTo>
                  <a:cubicBezTo>
                    <a:pt x="17" y="0"/>
                    <a:pt x="17" y="0"/>
                    <a:pt x="17" y="0"/>
                  </a:cubicBezTo>
                  <a:cubicBezTo>
                    <a:pt x="8" y="0"/>
                    <a:pt x="0" y="8"/>
                    <a:pt x="0" y="17"/>
                  </a:cubicBezTo>
                  <a:cubicBezTo>
                    <a:pt x="0" y="54"/>
                    <a:pt x="0" y="54"/>
                    <a:pt x="0" y="54"/>
                  </a:cubicBezTo>
                  <a:cubicBezTo>
                    <a:pt x="0" y="64"/>
                    <a:pt x="8" y="71"/>
                    <a:pt x="17" y="71"/>
                  </a:cubicBezTo>
                  <a:cubicBezTo>
                    <a:pt x="78" y="71"/>
                    <a:pt x="78" y="71"/>
                    <a:pt x="78" y="71"/>
                  </a:cubicBezTo>
                  <a:cubicBezTo>
                    <a:pt x="87" y="71"/>
                    <a:pt x="95" y="64"/>
                    <a:pt x="95" y="54"/>
                  </a:cubicBezTo>
                  <a:lnTo>
                    <a:pt x="95" y="1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6" name="Freeform 35"/>
            <p:cNvSpPr>
              <a:spLocks/>
            </p:cNvSpPr>
            <p:nvPr/>
          </p:nvSpPr>
          <p:spPr bwMode="auto">
            <a:xfrm>
              <a:off x="1843152" y="4112558"/>
              <a:ext cx="163942" cy="275766"/>
            </a:xfrm>
            <a:custGeom>
              <a:avLst/>
              <a:gdLst>
                <a:gd name="T0" fmla="*/ 41 w 45"/>
                <a:gd name="T1" fmla="*/ 43 h 78"/>
                <a:gd name="T2" fmla="*/ 32 w 45"/>
                <a:gd name="T3" fmla="*/ 43 h 78"/>
                <a:gd name="T4" fmla="*/ 32 w 45"/>
                <a:gd name="T5" fmla="*/ 38 h 78"/>
                <a:gd name="T6" fmla="*/ 32 w 45"/>
                <a:gd name="T7" fmla="*/ 25 h 78"/>
                <a:gd name="T8" fmla="*/ 32 w 45"/>
                <a:gd name="T9" fmla="*/ 4 h 78"/>
                <a:gd name="T10" fmla="*/ 28 w 45"/>
                <a:gd name="T11" fmla="*/ 0 h 78"/>
                <a:gd name="T12" fmla="*/ 17 w 45"/>
                <a:gd name="T13" fmla="*/ 0 h 78"/>
                <a:gd name="T14" fmla="*/ 14 w 45"/>
                <a:gd name="T15" fmla="*/ 4 h 78"/>
                <a:gd name="T16" fmla="*/ 14 w 45"/>
                <a:gd name="T17" fmla="*/ 25 h 78"/>
                <a:gd name="T18" fmla="*/ 14 w 45"/>
                <a:gd name="T19" fmla="*/ 38 h 78"/>
                <a:gd name="T20" fmla="*/ 14 w 45"/>
                <a:gd name="T21" fmla="*/ 43 h 78"/>
                <a:gd name="T22" fmla="*/ 5 w 45"/>
                <a:gd name="T23" fmla="*/ 43 h 78"/>
                <a:gd name="T24" fmla="*/ 1 w 45"/>
                <a:gd name="T25" fmla="*/ 46 h 78"/>
                <a:gd name="T26" fmla="*/ 9 w 45"/>
                <a:gd name="T27" fmla="*/ 57 h 78"/>
                <a:gd name="T28" fmla="*/ 13 w 45"/>
                <a:gd name="T29" fmla="*/ 65 h 78"/>
                <a:gd name="T30" fmla="*/ 20 w 45"/>
                <a:gd name="T31" fmla="*/ 76 h 78"/>
                <a:gd name="T32" fmla="*/ 25 w 45"/>
                <a:gd name="T33" fmla="*/ 76 h 78"/>
                <a:gd name="T34" fmla="*/ 32 w 45"/>
                <a:gd name="T35" fmla="*/ 64 h 78"/>
                <a:gd name="T36" fmla="*/ 37 w 45"/>
                <a:gd name="T37" fmla="*/ 57 h 78"/>
                <a:gd name="T38" fmla="*/ 44 w 45"/>
                <a:gd name="T39" fmla="*/ 46 h 78"/>
                <a:gd name="T40" fmla="*/ 41 w 45"/>
                <a:gd name="T41" fmla="*/ 4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 h="78">
                  <a:moveTo>
                    <a:pt x="41" y="43"/>
                  </a:moveTo>
                  <a:cubicBezTo>
                    <a:pt x="32" y="43"/>
                    <a:pt x="32" y="43"/>
                    <a:pt x="32" y="43"/>
                  </a:cubicBezTo>
                  <a:cubicBezTo>
                    <a:pt x="32" y="38"/>
                    <a:pt x="32" y="38"/>
                    <a:pt x="32" y="38"/>
                  </a:cubicBezTo>
                  <a:cubicBezTo>
                    <a:pt x="32" y="25"/>
                    <a:pt x="32" y="25"/>
                    <a:pt x="32" y="25"/>
                  </a:cubicBezTo>
                  <a:cubicBezTo>
                    <a:pt x="32" y="4"/>
                    <a:pt x="32" y="4"/>
                    <a:pt x="32" y="4"/>
                  </a:cubicBezTo>
                  <a:cubicBezTo>
                    <a:pt x="32" y="2"/>
                    <a:pt x="30" y="0"/>
                    <a:pt x="28" y="0"/>
                  </a:cubicBezTo>
                  <a:cubicBezTo>
                    <a:pt x="17" y="0"/>
                    <a:pt x="17" y="0"/>
                    <a:pt x="17" y="0"/>
                  </a:cubicBezTo>
                  <a:cubicBezTo>
                    <a:pt x="15" y="1"/>
                    <a:pt x="14" y="2"/>
                    <a:pt x="14" y="4"/>
                  </a:cubicBezTo>
                  <a:cubicBezTo>
                    <a:pt x="14" y="25"/>
                    <a:pt x="14" y="25"/>
                    <a:pt x="14" y="25"/>
                  </a:cubicBezTo>
                  <a:cubicBezTo>
                    <a:pt x="14" y="38"/>
                    <a:pt x="14" y="38"/>
                    <a:pt x="14" y="38"/>
                  </a:cubicBezTo>
                  <a:cubicBezTo>
                    <a:pt x="14" y="43"/>
                    <a:pt x="14" y="43"/>
                    <a:pt x="14" y="43"/>
                  </a:cubicBezTo>
                  <a:cubicBezTo>
                    <a:pt x="5" y="43"/>
                    <a:pt x="5" y="43"/>
                    <a:pt x="5" y="43"/>
                  </a:cubicBezTo>
                  <a:cubicBezTo>
                    <a:pt x="2" y="43"/>
                    <a:pt x="0" y="44"/>
                    <a:pt x="1" y="46"/>
                  </a:cubicBezTo>
                  <a:cubicBezTo>
                    <a:pt x="9" y="57"/>
                    <a:pt x="9" y="57"/>
                    <a:pt x="9" y="57"/>
                  </a:cubicBezTo>
                  <a:cubicBezTo>
                    <a:pt x="10" y="59"/>
                    <a:pt x="12" y="63"/>
                    <a:pt x="13" y="65"/>
                  </a:cubicBezTo>
                  <a:cubicBezTo>
                    <a:pt x="20" y="76"/>
                    <a:pt x="20" y="76"/>
                    <a:pt x="20" y="76"/>
                  </a:cubicBezTo>
                  <a:cubicBezTo>
                    <a:pt x="22" y="78"/>
                    <a:pt x="24" y="78"/>
                    <a:pt x="25" y="76"/>
                  </a:cubicBezTo>
                  <a:cubicBezTo>
                    <a:pt x="32" y="64"/>
                    <a:pt x="32" y="64"/>
                    <a:pt x="32" y="64"/>
                  </a:cubicBezTo>
                  <a:cubicBezTo>
                    <a:pt x="33" y="63"/>
                    <a:pt x="36" y="59"/>
                    <a:pt x="37" y="57"/>
                  </a:cubicBezTo>
                  <a:cubicBezTo>
                    <a:pt x="44" y="46"/>
                    <a:pt x="44" y="46"/>
                    <a:pt x="44" y="46"/>
                  </a:cubicBezTo>
                  <a:cubicBezTo>
                    <a:pt x="45" y="44"/>
                    <a:pt x="44" y="43"/>
                    <a:pt x="41" y="4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17" name="组合 16"/>
          <p:cNvGrpSpPr/>
          <p:nvPr/>
        </p:nvGrpSpPr>
        <p:grpSpPr>
          <a:xfrm>
            <a:off x="347061" y="1740047"/>
            <a:ext cx="2603872" cy="3214160"/>
            <a:chOff x="1790707" y="1556140"/>
            <a:chExt cx="2603872" cy="3214160"/>
          </a:xfrm>
        </p:grpSpPr>
        <p:sp>
          <p:nvSpPr>
            <p:cNvPr id="18" name="任意多边形 17"/>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矩形 18"/>
            <p:cNvSpPr/>
            <p:nvPr/>
          </p:nvSpPr>
          <p:spPr>
            <a:xfrm>
              <a:off x="1944403" y="1967771"/>
              <a:ext cx="2296480" cy="267868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0" name="组合 19"/>
          <p:cNvGrpSpPr/>
          <p:nvPr/>
        </p:nvGrpSpPr>
        <p:grpSpPr>
          <a:xfrm>
            <a:off x="3292244" y="1740047"/>
            <a:ext cx="2603872" cy="3214160"/>
            <a:chOff x="1790707" y="1556140"/>
            <a:chExt cx="2603872" cy="3214160"/>
          </a:xfrm>
        </p:grpSpPr>
        <p:sp>
          <p:nvSpPr>
            <p:cNvPr id="24" name="任意多边形 23"/>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矩形 24"/>
            <p:cNvSpPr/>
            <p:nvPr/>
          </p:nvSpPr>
          <p:spPr>
            <a:xfrm>
              <a:off x="1944403" y="1967771"/>
              <a:ext cx="2296480" cy="267868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6" name="组合 25"/>
          <p:cNvGrpSpPr/>
          <p:nvPr/>
        </p:nvGrpSpPr>
        <p:grpSpPr>
          <a:xfrm>
            <a:off x="6256998" y="1740047"/>
            <a:ext cx="2603872" cy="3214160"/>
            <a:chOff x="1790707" y="1556140"/>
            <a:chExt cx="2603872" cy="3214160"/>
          </a:xfrm>
        </p:grpSpPr>
        <p:sp>
          <p:nvSpPr>
            <p:cNvPr id="27" name="任意多边形 26"/>
            <p:cNvSpPr/>
            <p:nvPr/>
          </p:nvSpPr>
          <p:spPr>
            <a:xfrm>
              <a:off x="1790707" y="1556140"/>
              <a:ext cx="2603872" cy="3214160"/>
            </a:xfrm>
            <a:custGeom>
              <a:avLst/>
              <a:gdLst>
                <a:gd name="connsiteX0" fmla="*/ 1008594 w 2603872"/>
                <a:gd name="connsiteY0" fmla="*/ 145742 h 3214160"/>
                <a:gd name="connsiteX1" fmla="*/ 946457 w 2603872"/>
                <a:gd name="connsiteY1" fmla="*/ 207879 h 3214160"/>
                <a:gd name="connsiteX2" fmla="*/ 1008594 w 2603872"/>
                <a:gd name="connsiteY2" fmla="*/ 270016 h 3214160"/>
                <a:gd name="connsiteX3" fmla="*/ 1595278 w 2603872"/>
                <a:gd name="connsiteY3" fmla="*/ 270016 h 3214160"/>
                <a:gd name="connsiteX4" fmla="*/ 1657415 w 2603872"/>
                <a:gd name="connsiteY4" fmla="*/ 207879 h 3214160"/>
                <a:gd name="connsiteX5" fmla="*/ 1595278 w 2603872"/>
                <a:gd name="connsiteY5" fmla="*/ 145742 h 3214160"/>
                <a:gd name="connsiteX6" fmla="*/ 0 w 2603872"/>
                <a:gd name="connsiteY6" fmla="*/ 0 h 3214160"/>
                <a:gd name="connsiteX7" fmla="*/ 2603872 w 2603872"/>
                <a:gd name="connsiteY7" fmla="*/ 0 h 3214160"/>
                <a:gd name="connsiteX8" fmla="*/ 2603872 w 2603872"/>
                <a:gd name="connsiteY8" fmla="*/ 3214160 h 3214160"/>
                <a:gd name="connsiteX9" fmla="*/ 0 w 2603872"/>
                <a:gd name="connsiteY9" fmla="*/ 3214160 h 321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03872" h="3214160">
                  <a:moveTo>
                    <a:pt x="1008594" y="145742"/>
                  </a:moveTo>
                  <a:cubicBezTo>
                    <a:pt x="974277" y="145742"/>
                    <a:pt x="946457" y="173562"/>
                    <a:pt x="946457" y="207879"/>
                  </a:cubicBezTo>
                  <a:cubicBezTo>
                    <a:pt x="946457" y="242196"/>
                    <a:pt x="974277" y="270016"/>
                    <a:pt x="1008594" y="270016"/>
                  </a:cubicBezTo>
                  <a:lnTo>
                    <a:pt x="1595278" y="270016"/>
                  </a:lnTo>
                  <a:cubicBezTo>
                    <a:pt x="1629595" y="270016"/>
                    <a:pt x="1657415" y="242196"/>
                    <a:pt x="1657415" y="207879"/>
                  </a:cubicBezTo>
                  <a:cubicBezTo>
                    <a:pt x="1657415" y="173562"/>
                    <a:pt x="1629595" y="145742"/>
                    <a:pt x="1595278" y="145742"/>
                  </a:cubicBezTo>
                  <a:close/>
                  <a:moveTo>
                    <a:pt x="0" y="0"/>
                  </a:moveTo>
                  <a:lnTo>
                    <a:pt x="2603872" y="0"/>
                  </a:lnTo>
                  <a:lnTo>
                    <a:pt x="2603872" y="3214160"/>
                  </a:lnTo>
                  <a:lnTo>
                    <a:pt x="0" y="3214160"/>
                  </a:lnTo>
                  <a:close/>
                </a:path>
              </a:pathLst>
            </a:custGeom>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8" name="矩形 27"/>
            <p:cNvSpPr/>
            <p:nvPr/>
          </p:nvSpPr>
          <p:spPr>
            <a:xfrm>
              <a:off x="1944403" y="1967771"/>
              <a:ext cx="2296480" cy="267868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9" name="矩形 28"/>
          <p:cNvSpPr/>
          <p:nvPr/>
        </p:nvSpPr>
        <p:spPr>
          <a:xfrm>
            <a:off x="927304" y="5159668"/>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0" name="矩形 47"/>
          <p:cNvSpPr>
            <a:spLocks noChangeArrowheads="1"/>
          </p:cNvSpPr>
          <p:nvPr/>
        </p:nvSpPr>
        <p:spPr bwMode="auto">
          <a:xfrm>
            <a:off x="927304" y="5575262"/>
            <a:ext cx="2148494" cy="90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smtClean="0">
                <a:solidFill>
                  <a:schemeClr val="tx1">
                    <a:lumMod val="75000"/>
                    <a:lumOff val="25000"/>
                  </a:schemeClr>
                </a:solidFill>
                <a:sym typeface="微软雅黑" pitchFamily="34" charset="-122"/>
              </a:rPr>
              <a:t>花儿致力于</a:t>
            </a:r>
            <a:r>
              <a:rPr lang="zh-CN" altLang="en-US" sz="1400" dirty="0">
                <a:solidFill>
                  <a:schemeClr val="tx1">
                    <a:lumMod val="75000"/>
                    <a:lumOff val="25000"/>
                  </a:schemeClr>
                </a:solidFill>
                <a:sym typeface="微软雅黑" pitchFamily="34" charset="-122"/>
              </a:rPr>
              <a:t>教学课件、教学设计、汇报</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及相册</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的原创设计与</a:t>
            </a:r>
            <a:r>
              <a:rPr lang="zh-CN" altLang="en-US" sz="1400" dirty="0" smtClean="0">
                <a:solidFill>
                  <a:schemeClr val="tx1">
                    <a:lumMod val="75000"/>
                    <a:lumOff val="25000"/>
                  </a:schemeClr>
                </a:solidFill>
                <a:sym typeface="微软雅黑" pitchFamily="34" charset="-122"/>
              </a:rPr>
              <a:t>美化。</a:t>
            </a:r>
            <a:endParaRPr lang="zh-CN" altLang="en-US" sz="1400" dirty="0">
              <a:solidFill>
                <a:schemeClr val="tx1">
                  <a:lumMod val="75000"/>
                  <a:lumOff val="25000"/>
                </a:schemeClr>
              </a:solidFill>
              <a:sym typeface="微软雅黑" pitchFamily="34" charset="-122"/>
            </a:endParaRPr>
          </a:p>
        </p:txBody>
      </p:sp>
      <p:sp>
        <p:nvSpPr>
          <p:cNvPr id="31" name="矩形 30"/>
          <p:cNvSpPr/>
          <p:nvPr/>
        </p:nvSpPr>
        <p:spPr>
          <a:xfrm>
            <a:off x="3876944" y="5159668"/>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2" name="矩形 47"/>
          <p:cNvSpPr>
            <a:spLocks noChangeArrowheads="1"/>
          </p:cNvSpPr>
          <p:nvPr/>
        </p:nvSpPr>
        <p:spPr bwMode="auto">
          <a:xfrm>
            <a:off x="3876944" y="5575262"/>
            <a:ext cx="2151182"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花儿致力于教学课件、教学设计、汇报</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及相册</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的原创设计与美化。</a:t>
            </a:r>
          </a:p>
        </p:txBody>
      </p:sp>
      <p:sp>
        <p:nvSpPr>
          <p:cNvPr id="33" name="矩形 32"/>
          <p:cNvSpPr/>
          <p:nvPr/>
        </p:nvSpPr>
        <p:spPr>
          <a:xfrm>
            <a:off x="6851364" y="5159668"/>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34" name="矩形 47"/>
          <p:cNvSpPr>
            <a:spLocks noChangeArrowheads="1"/>
          </p:cNvSpPr>
          <p:nvPr/>
        </p:nvSpPr>
        <p:spPr bwMode="auto">
          <a:xfrm>
            <a:off x="6851364" y="5575262"/>
            <a:ext cx="2310384"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75000"/>
                    <a:lumOff val="25000"/>
                  </a:schemeClr>
                </a:solidFill>
                <a:sym typeface="微软雅黑" pitchFamily="34" charset="-122"/>
              </a:rPr>
              <a:t>花儿致力于教学课件、教学设计、汇报</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及相册</a:t>
            </a:r>
            <a:r>
              <a:rPr lang="en-US" altLang="zh-CN" sz="1400" dirty="0">
                <a:solidFill>
                  <a:schemeClr val="tx1">
                    <a:lumMod val="75000"/>
                    <a:lumOff val="25000"/>
                  </a:schemeClr>
                </a:solidFill>
                <a:sym typeface="微软雅黑" pitchFamily="34" charset="-122"/>
              </a:rPr>
              <a:t>PPT</a:t>
            </a:r>
            <a:r>
              <a:rPr lang="zh-CN" altLang="en-US" sz="1400" dirty="0">
                <a:solidFill>
                  <a:schemeClr val="tx1">
                    <a:lumMod val="75000"/>
                    <a:lumOff val="25000"/>
                  </a:schemeClr>
                </a:solidFill>
                <a:sym typeface="微软雅黑" pitchFamily="34" charset="-122"/>
              </a:rPr>
              <a:t>的原创设计与美化。</a:t>
            </a:r>
          </a:p>
        </p:txBody>
      </p:sp>
    </p:spTree>
    <p:extLst>
      <p:ext uri="{BB962C8B-B14F-4D97-AF65-F5344CB8AC3E}">
        <p14:creationId xmlns:p14="http://schemas.microsoft.com/office/powerpoint/2010/main" val="38216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0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20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childTnLst>
                                </p:cTn>
                              </p:par>
                            </p:childTnLst>
                          </p:cTn>
                        </p:par>
                        <p:par>
                          <p:cTn id="22" fill="hold">
                            <p:stCondLst>
                              <p:cond delay="1200"/>
                            </p:stCondLst>
                            <p:childTnLst>
                              <p:par>
                                <p:cTn id="23" presetID="49" presetClass="entr" presetSubtype="0" decel="10000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600" fill="hold"/>
                                        <p:tgtEl>
                                          <p:spTgt spid="5"/>
                                        </p:tgtEl>
                                        <p:attrNameLst>
                                          <p:attrName>ppt_w</p:attrName>
                                        </p:attrNameLst>
                                      </p:cBhvr>
                                      <p:tavLst>
                                        <p:tav tm="0">
                                          <p:val>
                                            <p:fltVal val="0"/>
                                          </p:val>
                                        </p:tav>
                                        <p:tav tm="100000">
                                          <p:val>
                                            <p:strVal val="#ppt_w"/>
                                          </p:val>
                                        </p:tav>
                                      </p:tavLst>
                                    </p:anim>
                                    <p:anim calcmode="lin" valueType="num">
                                      <p:cBhvr>
                                        <p:cTn id="26" dur="600" fill="hold"/>
                                        <p:tgtEl>
                                          <p:spTgt spid="5"/>
                                        </p:tgtEl>
                                        <p:attrNameLst>
                                          <p:attrName>ppt_h</p:attrName>
                                        </p:attrNameLst>
                                      </p:cBhvr>
                                      <p:tavLst>
                                        <p:tav tm="0">
                                          <p:val>
                                            <p:fltVal val="0"/>
                                          </p:val>
                                        </p:tav>
                                        <p:tav tm="100000">
                                          <p:val>
                                            <p:strVal val="#ppt_h"/>
                                          </p:val>
                                        </p:tav>
                                      </p:tavLst>
                                    </p:anim>
                                    <p:anim calcmode="lin" valueType="num">
                                      <p:cBhvr>
                                        <p:cTn id="27" dur="600" fill="hold"/>
                                        <p:tgtEl>
                                          <p:spTgt spid="5"/>
                                        </p:tgtEl>
                                        <p:attrNameLst>
                                          <p:attrName>style.rotation</p:attrName>
                                        </p:attrNameLst>
                                      </p:cBhvr>
                                      <p:tavLst>
                                        <p:tav tm="0">
                                          <p:val>
                                            <p:fltVal val="360"/>
                                          </p:val>
                                        </p:tav>
                                        <p:tav tm="100000">
                                          <p:val>
                                            <p:fltVal val="0"/>
                                          </p:val>
                                        </p:tav>
                                      </p:tavLst>
                                    </p:anim>
                                    <p:animEffect transition="in" filter="fade">
                                      <p:cBhvr>
                                        <p:cTn id="28" dur="600"/>
                                        <p:tgtEl>
                                          <p:spTgt spid="5"/>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600" fill="hold"/>
                                        <p:tgtEl>
                                          <p:spTgt spid="9"/>
                                        </p:tgtEl>
                                        <p:attrNameLst>
                                          <p:attrName>ppt_w</p:attrName>
                                        </p:attrNameLst>
                                      </p:cBhvr>
                                      <p:tavLst>
                                        <p:tav tm="0">
                                          <p:val>
                                            <p:fltVal val="0"/>
                                          </p:val>
                                        </p:tav>
                                        <p:tav tm="100000">
                                          <p:val>
                                            <p:strVal val="#ppt_w"/>
                                          </p:val>
                                        </p:tav>
                                      </p:tavLst>
                                    </p:anim>
                                    <p:anim calcmode="lin" valueType="num">
                                      <p:cBhvr>
                                        <p:cTn id="32" dur="600" fill="hold"/>
                                        <p:tgtEl>
                                          <p:spTgt spid="9"/>
                                        </p:tgtEl>
                                        <p:attrNameLst>
                                          <p:attrName>ppt_h</p:attrName>
                                        </p:attrNameLst>
                                      </p:cBhvr>
                                      <p:tavLst>
                                        <p:tav tm="0">
                                          <p:val>
                                            <p:fltVal val="0"/>
                                          </p:val>
                                        </p:tav>
                                        <p:tav tm="100000">
                                          <p:val>
                                            <p:strVal val="#ppt_h"/>
                                          </p:val>
                                        </p:tav>
                                      </p:tavLst>
                                    </p:anim>
                                    <p:anim calcmode="lin" valueType="num">
                                      <p:cBhvr>
                                        <p:cTn id="33" dur="600" fill="hold"/>
                                        <p:tgtEl>
                                          <p:spTgt spid="9"/>
                                        </p:tgtEl>
                                        <p:attrNameLst>
                                          <p:attrName>style.rotation</p:attrName>
                                        </p:attrNameLst>
                                      </p:cBhvr>
                                      <p:tavLst>
                                        <p:tav tm="0">
                                          <p:val>
                                            <p:fltVal val="360"/>
                                          </p:val>
                                        </p:tav>
                                        <p:tav tm="100000">
                                          <p:val>
                                            <p:fltVal val="0"/>
                                          </p:val>
                                        </p:tav>
                                      </p:tavLst>
                                    </p:anim>
                                    <p:animEffect transition="in" filter="fade">
                                      <p:cBhvr>
                                        <p:cTn id="34" dur="600"/>
                                        <p:tgtEl>
                                          <p:spTgt spid="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600" fill="hold"/>
                                        <p:tgtEl>
                                          <p:spTgt spid="13"/>
                                        </p:tgtEl>
                                        <p:attrNameLst>
                                          <p:attrName>ppt_w</p:attrName>
                                        </p:attrNameLst>
                                      </p:cBhvr>
                                      <p:tavLst>
                                        <p:tav tm="0">
                                          <p:val>
                                            <p:fltVal val="0"/>
                                          </p:val>
                                        </p:tav>
                                        <p:tav tm="100000">
                                          <p:val>
                                            <p:strVal val="#ppt_w"/>
                                          </p:val>
                                        </p:tav>
                                      </p:tavLst>
                                    </p:anim>
                                    <p:anim calcmode="lin" valueType="num">
                                      <p:cBhvr>
                                        <p:cTn id="38" dur="600" fill="hold"/>
                                        <p:tgtEl>
                                          <p:spTgt spid="13"/>
                                        </p:tgtEl>
                                        <p:attrNameLst>
                                          <p:attrName>ppt_h</p:attrName>
                                        </p:attrNameLst>
                                      </p:cBhvr>
                                      <p:tavLst>
                                        <p:tav tm="0">
                                          <p:val>
                                            <p:fltVal val="0"/>
                                          </p:val>
                                        </p:tav>
                                        <p:tav tm="100000">
                                          <p:val>
                                            <p:strVal val="#ppt_h"/>
                                          </p:val>
                                        </p:tav>
                                      </p:tavLst>
                                    </p:anim>
                                    <p:anim calcmode="lin" valueType="num">
                                      <p:cBhvr>
                                        <p:cTn id="39" dur="600" fill="hold"/>
                                        <p:tgtEl>
                                          <p:spTgt spid="13"/>
                                        </p:tgtEl>
                                        <p:attrNameLst>
                                          <p:attrName>style.rotation</p:attrName>
                                        </p:attrNameLst>
                                      </p:cBhvr>
                                      <p:tavLst>
                                        <p:tav tm="0">
                                          <p:val>
                                            <p:fltVal val="360"/>
                                          </p:val>
                                        </p:tav>
                                        <p:tav tm="100000">
                                          <p:val>
                                            <p:fltVal val="0"/>
                                          </p:val>
                                        </p:tav>
                                      </p:tavLst>
                                    </p:anim>
                                    <p:animEffect transition="in" filter="fade">
                                      <p:cBhvr>
                                        <p:cTn id="40" dur="600"/>
                                        <p:tgtEl>
                                          <p:spTgt spid="13"/>
                                        </p:tgtEl>
                                      </p:cBhvr>
                                    </p:animEffect>
                                  </p:childTnLst>
                                </p:cTn>
                              </p:par>
                            </p:childTnLst>
                          </p:cTn>
                        </p:par>
                        <p:par>
                          <p:cTn id="41" fill="hold">
                            <p:stCondLst>
                              <p:cond delay="1800"/>
                            </p:stCondLst>
                            <p:childTnLst>
                              <p:par>
                                <p:cTn id="42" presetID="14" presetClass="entr" presetSubtype="1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randombar(horizontal)">
                                      <p:cBhvr>
                                        <p:cTn id="44" dur="750"/>
                                        <p:tgtEl>
                                          <p:spTgt spid="2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randombar(horizontal)">
                                      <p:cBhvr>
                                        <p:cTn id="47" dur="750"/>
                                        <p:tgtEl>
                                          <p:spTgt spid="3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randombar(horizontal)">
                                      <p:cBhvr>
                                        <p:cTn id="50" dur="750"/>
                                        <p:tgtEl>
                                          <p:spTgt spid="3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randombar(horizontal)">
                                      <p:cBhvr>
                                        <p:cTn id="53" dur="750"/>
                                        <p:tgtEl>
                                          <p:spTgt spid="3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randombar(horizontal)">
                                      <p:cBhvr>
                                        <p:cTn id="56" dur="750"/>
                                        <p:tgtEl>
                                          <p:spTgt spid="3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randombar(horizontal)">
                                      <p:cBhvr>
                                        <p:cTn id="59" dur="7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dirty="0" smtClean="0">
                  <a:solidFill>
                    <a:sysClr val="windowText" lastClr="000000"/>
                  </a:solidFill>
                </a:rPr>
                <a:t>课后提升</a:t>
              </a:r>
              <a:endParaRPr kumimoji="0" lang="zh-CN" altLang="en-US" sz="2000" b="1" i="0" u="none" strike="noStrike" kern="0" cap="none" spc="0" normalizeH="0" baseline="0" noProof="0" dirty="0">
                <a:ln>
                  <a:noFill/>
                </a:ln>
                <a:solidFill>
                  <a:sysClr val="windowText" lastClr="000000"/>
                </a:solidFill>
                <a:effectLst/>
                <a:uLnTx/>
                <a:uFillTx/>
              </a:endParaRPr>
            </a:p>
          </p:txBody>
        </p:sp>
      </p:grpSp>
      <p:sp>
        <p:nvSpPr>
          <p:cNvPr id="32" name="矩形 31"/>
          <p:cNvSpPr/>
          <p:nvPr/>
        </p:nvSpPr>
        <p:spPr>
          <a:xfrm>
            <a:off x="4340662" y="1661738"/>
            <a:ext cx="2284248" cy="430879"/>
          </a:xfrm>
          <a:prstGeom prst="rect">
            <a:avLst/>
          </a:prstGeom>
        </p:spPr>
        <p:txBody>
          <a:bodyPr wrap="square" lIns="91431" tIns="45716" rIns="91431" bIns="45716">
            <a:spAutoFit/>
          </a:bodyPr>
          <a:lstStyle/>
          <a:p>
            <a:r>
              <a:rPr lang="zh-CN" altLang="en-US" sz="2200" b="1" dirty="0" smtClean="0">
                <a:solidFill>
                  <a:schemeClr val="tx2">
                    <a:lumMod val="75000"/>
                  </a:schemeClr>
                </a:solidFill>
                <a:latin typeface="+mj-ea"/>
                <a:ea typeface="+mj-ea"/>
                <a:cs typeface="+mn-ea"/>
                <a:sym typeface="+mn-lt"/>
              </a:rPr>
              <a:t>关键文本</a:t>
            </a:r>
            <a:endParaRPr lang="en-US" altLang="zh-CN" sz="2200" b="1" dirty="0">
              <a:solidFill>
                <a:schemeClr val="tx2">
                  <a:lumMod val="75000"/>
                </a:schemeClr>
              </a:solidFill>
              <a:latin typeface="+mj-ea"/>
              <a:ea typeface="+mj-ea"/>
              <a:cs typeface="+mn-ea"/>
              <a:sym typeface="+mn-lt"/>
            </a:endParaRPr>
          </a:p>
        </p:txBody>
      </p:sp>
      <p:sp>
        <p:nvSpPr>
          <p:cNvPr id="33" name="矩形 47"/>
          <p:cNvSpPr>
            <a:spLocks noChangeArrowheads="1"/>
          </p:cNvSpPr>
          <p:nvPr/>
        </p:nvSpPr>
        <p:spPr bwMode="auto">
          <a:xfrm>
            <a:off x="4340662" y="2052225"/>
            <a:ext cx="33529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2">
                    <a:lumMod val="75000"/>
                  </a:schemeClr>
                </a:solidFill>
                <a:latin typeface="+mj-ea"/>
                <a:ea typeface="+mj-ea"/>
                <a:cs typeface="+mn-ea"/>
                <a:sym typeface="+mn-lt"/>
              </a:rPr>
              <a:t>在此录入图表</a:t>
            </a:r>
            <a:r>
              <a:rPr lang="zh-CN" altLang="en-US" sz="1400" dirty="0" smtClean="0">
                <a:solidFill>
                  <a:schemeClr val="tx2">
                    <a:lumMod val="75000"/>
                  </a:schemeClr>
                </a:solidFill>
                <a:latin typeface="+mj-ea"/>
                <a:ea typeface="+mj-ea"/>
                <a:cs typeface="+mn-ea"/>
                <a:sym typeface="+mn-lt"/>
              </a:rPr>
              <a:t>的综合描述</a:t>
            </a:r>
            <a:r>
              <a:rPr lang="zh-CN" altLang="en-US" sz="1400" dirty="0">
                <a:solidFill>
                  <a:schemeClr val="tx2">
                    <a:lumMod val="75000"/>
                  </a:schemeClr>
                </a:solidFill>
                <a:latin typeface="+mj-ea"/>
                <a:ea typeface="+mj-ea"/>
                <a:cs typeface="+mn-ea"/>
                <a:sym typeface="+mn-lt"/>
              </a:rPr>
              <a:t>说明，在此录入上述图表</a:t>
            </a:r>
            <a:r>
              <a:rPr lang="zh-CN" altLang="en-US" sz="1400" dirty="0" smtClean="0">
                <a:solidFill>
                  <a:schemeClr val="tx2">
                    <a:lumMod val="75000"/>
                  </a:schemeClr>
                </a:solidFill>
                <a:latin typeface="+mj-ea"/>
                <a:ea typeface="+mj-ea"/>
                <a:cs typeface="+mn-ea"/>
                <a:sym typeface="+mn-lt"/>
              </a:rPr>
              <a:t>的综合描述说明</a:t>
            </a:r>
            <a:endParaRPr lang="zh-CN" altLang="en-US" sz="1400" dirty="0">
              <a:solidFill>
                <a:schemeClr val="tx2">
                  <a:lumMod val="75000"/>
                </a:schemeClr>
              </a:solidFill>
              <a:latin typeface="+mj-ea"/>
              <a:ea typeface="+mj-ea"/>
              <a:cs typeface="+mn-ea"/>
              <a:sym typeface="+mn-lt"/>
            </a:endParaRPr>
          </a:p>
        </p:txBody>
      </p:sp>
      <p:sp>
        <p:nvSpPr>
          <p:cNvPr id="34" name="矩形 33"/>
          <p:cNvSpPr/>
          <p:nvPr/>
        </p:nvSpPr>
        <p:spPr>
          <a:xfrm>
            <a:off x="7346724" y="4295173"/>
            <a:ext cx="2302492" cy="430879"/>
          </a:xfrm>
          <a:prstGeom prst="rect">
            <a:avLst/>
          </a:prstGeom>
        </p:spPr>
        <p:txBody>
          <a:bodyPr wrap="square" lIns="91431" tIns="45716" rIns="91431" bIns="45716">
            <a:spAutoFit/>
          </a:bodyPr>
          <a:lstStyle/>
          <a:p>
            <a:r>
              <a:rPr lang="zh-CN" altLang="en-US" sz="2200" b="1" dirty="0" smtClean="0">
                <a:solidFill>
                  <a:schemeClr val="tx2">
                    <a:lumMod val="75000"/>
                  </a:schemeClr>
                </a:solidFill>
                <a:latin typeface="+mj-ea"/>
                <a:ea typeface="+mj-ea"/>
                <a:cs typeface="+mn-ea"/>
                <a:sym typeface="+mn-lt"/>
              </a:rPr>
              <a:t>关键文本</a:t>
            </a:r>
            <a:endParaRPr lang="en-US" altLang="zh-CN" sz="2200" b="1" dirty="0">
              <a:solidFill>
                <a:schemeClr val="tx2">
                  <a:lumMod val="75000"/>
                </a:schemeClr>
              </a:solidFill>
              <a:latin typeface="+mj-ea"/>
              <a:ea typeface="+mj-ea"/>
              <a:cs typeface="+mn-ea"/>
              <a:sym typeface="+mn-lt"/>
            </a:endParaRPr>
          </a:p>
        </p:txBody>
      </p:sp>
      <p:sp>
        <p:nvSpPr>
          <p:cNvPr id="35" name="矩形 47"/>
          <p:cNvSpPr>
            <a:spLocks noChangeArrowheads="1"/>
          </p:cNvSpPr>
          <p:nvPr/>
        </p:nvSpPr>
        <p:spPr bwMode="auto">
          <a:xfrm>
            <a:off x="7181464" y="4685660"/>
            <a:ext cx="1689771"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2">
                    <a:lumMod val="75000"/>
                  </a:schemeClr>
                </a:solidFill>
                <a:latin typeface="+mj-ea"/>
                <a:ea typeface="+mj-ea"/>
                <a:cs typeface="+mn-ea"/>
                <a:sym typeface="+mn-lt"/>
              </a:rPr>
              <a:t>在此录入图表的综合描述说明，在此录入上述图表的综合描述说明</a:t>
            </a:r>
          </a:p>
        </p:txBody>
      </p:sp>
      <p:sp>
        <p:nvSpPr>
          <p:cNvPr id="36" name="矩形 35"/>
          <p:cNvSpPr/>
          <p:nvPr/>
        </p:nvSpPr>
        <p:spPr>
          <a:xfrm flipH="1">
            <a:off x="2094505" y="5079610"/>
            <a:ext cx="2195205" cy="430879"/>
          </a:xfrm>
          <a:prstGeom prst="rect">
            <a:avLst/>
          </a:prstGeom>
        </p:spPr>
        <p:txBody>
          <a:bodyPr wrap="square" lIns="91431" tIns="45716" rIns="91431" bIns="45716">
            <a:spAutoFit/>
          </a:bodyPr>
          <a:lstStyle/>
          <a:p>
            <a:pPr algn="r"/>
            <a:r>
              <a:rPr lang="zh-CN" altLang="en-US" sz="2200" b="1" dirty="0" smtClean="0">
                <a:solidFill>
                  <a:schemeClr val="tx2">
                    <a:lumMod val="75000"/>
                  </a:schemeClr>
                </a:solidFill>
                <a:latin typeface="+mj-ea"/>
                <a:ea typeface="+mj-ea"/>
                <a:cs typeface="+mn-ea"/>
                <a:sym typeface="+mn-lt"/>
              </a:rPr>
              <a:t>关键文本</a:t>
            </a:r>
            <a:endParaRPr lang="en-US" altLang="zh-CN" sz="2200" b="1" dirty="0">
              <a:solidFill>
                <a:schemeClr val="tx2">
                  <a:lumMod val="75000"/>
                </a:schemeClr>
              </a:solidFill>
              <a:latin typeface="+mj-ea"/>
              <a:ea typeface="+mj-ea"/>
              <a:cs typeface="+mn-ea"/>
              <a:sym typeface="+mn-lt"/>
            </a:endParaRPr>
          </a:p>
        </p:txBody>
      </p:sp>
      <p:sp>
        <p:nvSpPr>
          <p:cNvPr id="37" name="矩形 47"/>
          <p:cNvSpPr>
            <a:spLocks noChangeArrowheads="1"/>
          </p:cNvSpPr>
          <p:nvPr/>
        </p:nvSpPr>
        <p:spPr bwMode="auto">
          <a:xfrm flipH="1">
            <a:off x="1952651" y="5523856"/>
            <a:ext cx="2369768"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2">
                    <a:lumMod val="75000"/>
                  </a:schemeClr>
                </a:solidFill>
                <a:latin typeface="+mj-ea"/>
                <a:ea typeface="+mj-ea"/>
                <a:cs typeface="+mn-ea"/>
                <a:sym typeface="+mn-lt"/>
              </a:rPr>
              <a:t>在此录入图表的综合描述说明，在此录入上述图表的综合描述说明</a:t>
            </a:r>
          </a:p>
        </p:txBody>
      </p:sp>
      <p:sp>
        <p:nvSpPr>
          <p:cNvPr id="38" name="矩形 37"/>
          <p:cNvSpPr/>
          <p:nvPr/>
        </p:nvSpPr>
        <p:spPr>
          <a:xfrm flipH="1">
            <a:off x="35496" y="1628800"/>
            <a:ext cx="1992428" cy="430879"/>
          </a:xfrm>
          <a:prstGeom prst="rect">
            <a:avLst/>
          </a:prstGeom>
        </p:spPr>
        <p:txBody>
          <a:bodyPr wrap="square" lIns="91431" tIns="45716" rIns="91431" bIns="45716">
            <a:spAutoFit/>
          </a:bodyPr>
          <a:lstStyle/>
          <a:p>
            <a:pPr algn="r"/>
            <a:r>
              <a:rPr lang="zh-CN" altLang="en-US" sz="2200" b="1" dirty="0" smtClean="0">
                <a:solidFill>
                  <a:schemeClr val="tx2">
                    <a:lumMod val="75000"/>
                  </a:schemeClr>
                </a:solidFill>
                <a:latin typeface="+mj-ea"/>
                <a:ea typeface="+mj-ea"/>
                <a:cs typeface="+mn-ea"/>
                <a:sym typeface="+mn-lt"/>
              </a:rPr>
              <a:t>关键文本</a:t>
            </a:r>
            <a:endParaRPr lang="en-US" altLang="zh-CN" sz="2200" b="1" dirty="0">
              <a:solidFill>
                <a:schemeClr val="tx2">
                  <a:lumMod val="75000"/>
                </a:schemeClr>
              </a:solidFill>
              <a:latin typeface="+mj-ea"/>
              <a:ea typeface="+mj-ea"/>
              <a:cs typeface="+mn-ea"/>
              <a:sym typeface="+mn-lt"/>
            </a:endParaRPr>
          </a:p>
        </p:txBody>
      </p:sp>
      <p:sp>
        <p:nvSpPr>
          <p:cNvPr id="39" name="矩形 47"/>
          <p:cNvSpPr>
            <a:spLocks noChangeArrowheads="1"/>
          </p:cNvSpPr>
          <p:nvPr/>
        </p:nvSpPr>
        <p:spPr bwMode="auto">
          <a:xfrm flipH="1">
            <a:off x="285911" y="2178034"/>
            <a:ext cx="1744564"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2">
                    <a:lumMod val="75000"/>
                  </a:schemeClr>
                </a:solidFill>
                <a:latin typeface="+mj-ea"/>
                <a:ea typeface="+mj-ea"/>
                <a:cs typeface="+mn-ea"/>
                <a:sym typeface="+mn-lt"/>
              </a:rPr>
              <a:t>在此录入图表</a:t>
            </a:r>
            <a:r>
              <a:rPr lang="zh-CN" altLang="en-US" sz="1400" dirty="0" smtClean="0">
                <a:solidFill>
                  <a:schemeClr val="tx2">
                    <a:lumMod val="75000"/>
                  </a:schemeClr>
                </a:solidFill>
                <a:latin typeface="+mj-ea"/>
                <a:ea typeface="+mj-ea"/>
                <a:cs typeface="+mn-ea"/>
                <a:sym typeface="+mn-lt"/>
              </a:rPr>
              <a:t>的综合描述</a:t>
            </a:r>
            <a:r>
              <a:rPr lang="zh-CN" altLang="en-US" sz="1400" dirty="0">
                <a:solidFill>
                  <a:schemeClr val="tx2">
                    <a:lumMod val="75000"/>
                  </a:schemeClr>
                </a:solidFill>
                <a:latin typeface="+mj-ea"/>
                <a:ea typeface="+mj-ea"/>
                <a:cs typeface="+mn-ea"/>
                <a:sym typeface="+mn-lt"/>
              </a:rPr>
              <a:t>说明，在此录入上述图表</a:t>
            </a:r>
            <a:r>
              <a:rPr lang="zh-CN" altLang="en-US" sz="1400" dirty="0" smtClean="0">
                <a:solidFill>
                  <a:schemeClr val="tx2">
                    <a:lumMod val="75000"/>
                  </a:schemeClr>
                </a:solidFill>
                <a:latin typeface="+mj-ea"/>
                <a:ea typeface="+mj-ea"/>
                <a:cs typeface="+mn-ea"/>
                <a:sym typeface="+mn-lt"/>
              </a:rPr>
              <a:t>的综合描述说明</a:t>
            </a:r>
            <a:endParaRPr lang="zh-CN" altLang="en-US" sz="1400" dirty="0">
              <a:solidFill>
                <a:schemeClr val="tx2">
                  <a:lumMod val="75000"/>
                </a:schemeClr>
              </a:solidFill>
              <a:latin typeface="+mj-ea"/>
              <a:ea typeface="+mj-ea"/>
              <a:cs typeface="+mn-ea"/>
              <a:sym typeface="+mn-lt"/>
            </a:endParaRPr>
          </a:p>
        </p:txBody>
      </p:sp>
      <p:grpSp>
        <p:nvGrpSpPr>
          <p:cNvPr id="40" name="组合 39"/>
          <p:cNvGrpSpPr/>
          <p:nvPr/>
        </p:nvGrpSpPr>
        <p:grpSpPr>
          <a:xfrm>
            <a:off x="3464529" y="2968301"/>
            <a:ext cx="1775171" cy="1775171"/>
            <a:chOff x="5208414" y="2861759"/>
            <a:chExt cx="1775171" cy="1775171"/>
          </a:xfrm>
        </p:grpSpPr>
        <p:sp>
          <p:nvSpPr>
            <p:cNvPr id="41" name="菱形 40"/>
            <p:cNvSpPr/>
            <p:nvPr/>
          </p:nvSpPr>
          <p:spPr>
            <a:xfrm>
              <a:off x="5208414" y="2861759"/>
              <a:ext cx="1775171" cy="1775171"/>
            </a:xfrm>
            <a:prstGeom prst="diamond">
              <a:avLst/>
            </a:prstGeom>
            <a:solidFill>
              <a:schemeClr val="accent6"/>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a:endParaRPr lang="zh-CN" altLang="en-US">
                <a:cs typeface="+mn-ea"/>
                <a:sym typeface="+mn-lt"/>
              </a:endParaRPr>
            </a:p>
          </p:txBody>
        </p:sp>
        <p:grpSp>
          <p:nvGrpSpPr>
            <p:cNvPr id="42" name="组合 41"/>
            <p:cNvGrpSpPr/>
            <p:nvPr/>
          </p:nvGrpSpPr>
          <p:grpSpPr>
            <a:xfrm>
              <a:off x="5712169" y="3456478"/>
              <a:ext cx="767661" cy="585733"/>
              <a:chOff x="12227116" y="4392007"/>
              <a:chExt cx="627436" cy="478740"/>
            </a:xfrm>
          </p:grpSpPr>
          <p:sp>
            <p:nvSpPr>
              <p:cNvPr id="4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45" name="组合 44"/>
          <p:cNvGrpSpPr/>
          <p:nvPr/>
        </p:nvGrpSpPr>
        <p:grpSpPr>
          <a:xfrm>
            <a:off x="1090735" y="3044929"/>
            <a:ext cx="1596371" cy="1621914"/>
            <a:chOff x="2834620" y="2938387"/>
            <a:chExt cx="1596371" cy="1621914"/>
          </a:xfrm>
        </p:grpSpPr>
        <p:sp>
          <p:nvSpPr>
            <p:cNvPr id="46" name="燕尾形 45"/>
            <p:cNvSpPr/>
            <p:nvPr/>
          </p:nvSpPr>
          <p:spPr>
            <a:xfrm rot="10800000" flipV="1">
              <a:off x="2834620" y="2938387"/>
              <a:ext cx="1596371" cy="1621914"/>
            </a:xfrm>
            <a:prstGeom prst="chevron">
              <a:avLst>
                <a:gd name="adj" fmla="val 4964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a:endParaRPr lang="zh-CN" altLang="en-US">
                <a:cs typeface="+mn-ea"/>
                <a:sym typeface="+mn-lt"/>
              </a:endParaRPr>
            </a:p>
          </p:txBody>
        </p:sp>
        <p:sp>
          <p:nvSpPr>
            <p:cNvPr id="47" name="任意多边形 46"/>
            <p:cNvSpPr>
              <a:spLocks noChangeAspect="1"/>
            </p:cNvSpPr>
            <p:nvPr/>
          </p:nvSpPr>
          <p:spPr>
            <a:xfrm>
              <a:off x="3130797" y="3566594"/>
              <a:ext cx="437403" cy="3655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48" name="组合 47"/>
          <p:cNvGrpSpPr/>
          <p:nvPr/>
        </p:nvGrpSpPr>
        <p:grpSpPr>
          <a:xfrm>
            <a:off x="6017124" y="3044929"/>
            <a:ext cx="1596371" cy="1621914"/>
            <a:chOff x="7761009" y="2938387"/>
            <a:chExt cx="1596371" cy="1621914"/>
          </a:xfrm>
        </p:grpSpPr>
        <p:sp>
          <p:nvSpPr>
            <p:cNvPr id="49" name="燕尾形 48"/>
            <p:cNvSpPr/>
            <p:nvPr/>
          </p:nvSpPr>
          <p:spPr>
            <a:xfrm>
              <a:off x="7761009" y="2938387"/>
              <a:ext cx="1596371" cy="1621914"/>
            </a:xfrm>
            <a:prstGeom prst="chevron">
              <a:avLst>
                <a:gd name="adj" fmla="val 49642"/>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a:endParaRPr lang="zh-CN" altLang="en-US">
                <a:cs typeface="+mn-ea"/>
                <a:sym typeface="+mn-lt"/>
              </a:endParaRPr>
            </a:p>
          </p:txBody>
        </p:sp>
        <p:sp>
          <p:nvSpPr>
            <p:cNvPr id="50" name="任意多边形 49"/>
            <p:cNvSpPr>
              <a:spLocks noChangeAspect="1"/>
            </p:cNvSpPr>
            <p:nvPr/>
          </p:nvSpPr>
          <p:spPr>
            <a:xfrm>
              <a:off x="8597283" y="3566594"/>
              <a:ext cx="451653" cy="3655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grpSp>
        <p:nvGrpSpPr>
          <p:cNvPr id="51" name="组合 50"/>
          <p:cNvGrpSpPr/>
          <p:nvPr/>
        </p:nvGrpSpPr>
        <p:grpSpPr>
          <a:xfrm>
            <a:off x="2079320" y="2745415"/>
            <a:ext cx="2185965" cy="2220942"/>
            <a:chOff x="3823205" y="2638873"/>
            <a:chExt cx="2185965" cy="2220942"/>
          </a:xfrm>
        </p:grpSpPr>
        <p:sp>
          <p:nvSpPr>
            <p:cNvPr id="52" name="燕尾形 51"/>
            <p:cNvSpPr/>
            <p:nvPr/>
          </p:nvSpPr>
          <p:spPr>
            <a:xfrm rot="10800000" flipV="1">
              <a:off x="3823205" y="2638873"/>
              <a:ext cx="2185965" cy="2220942"/>
            </a:xfrm>
            <a:prstGeom prst="chevron">
              <a:avLst>
                <a:gd name="adj" fmla="val 49642"/>
              </a:avLst>
            </a:prstGeom>
            <a:solidFill>
              <a:schemeClr val="accent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a:endParaRPr lang="zh-CN" altLang="en-US">
                <a:cs typeface="+mn-ea"/>
                <a:sym typeface="+mn-lt"/>
              </a:endParaRPr>
            </a:p>
          </p:txBody>
        </p:sp>
        <p:sp>
          <p:nvSpPr>
            <p:cNvPr id="53" name="Freeform 195"/>
            <p:cNvSpPr>
              <a:spLocks noChangeAspect="1" noEditPoints="1"/>
            </p:cNvSpPr>
            <p:nvPr/>
          </p:nvSpPr>
          <p:spPr bwMode="auto">
            <a:xfrm>
              <a:off x="4242328" y="3518987"/>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54" name="组合 53"/>
          <p:cNvGrpSpPr/>
          <p:nvPr/>
        </p:nvGrpSpPr>
        <p:grpSpPr>
          <a:xfrm>
            <a:off x="4438945" y="2745415"/>
            <a:ext cx="2185965" cy="2220942"/>
            <a:chOff x="6182830" y="2638873"/>
            <a:chExt cx="2185965" cy="2220942"/>
          </a:xfrm>
        </p:grpSpPr>
        <p:sp>
          <p:nvSpPr>
            <p:cNvPr id="55" name="燕尾形 54"/>
            <p:cNvSpPr/>
            <p:nvPr/>
          </p:nvSpPr>
          <p:spPr>
            <a:xfrm>
              <a:off x="6182830" y="2638873"/>
              <a:ext cx="2185965" cy="2220942"/>
            </a:xfrm>
            <a:prstGeom prst="chevron">
              <a:avLst>
                <a:gd name="adj" fmla="val 49642"/>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a:endParaRPr lang="zh-CN" altLang="en-US" dirty="0">
                <a:cs typeface="+mn-ea"/>
                <a:sym typeface="+mn-lt"/>
              </a:endParaRPr>
            </a:p>
          </p:txBody>
        </p:sp>
        <p:sp>
          <p:nvSpPr>
            <p:cNvPr id="56" name="任意多边形 55"/>
            <p:cNvSpPr>
              <a:spLocks noChangeArrowheads="1"/>
            </p:cNvSpPr>
            <p:nvPr/>
          </p:nvSpPr>
          <p:spPr bwMode="auto">
            <a:xfrm>
              <a:off x="7371397" y="3534344"/>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bg1"/>
            </a:solidFill>
            <a:ln>
              <a:noFill/>
            </a:ln>
            <a:extLst/>
          </p:spPr>
          <p:txBody>
            <a:bodyPr vert="horz" wrap="square" lIns="91440" tIns="45720" rIns="91440" bIns="45720" numCol="1" anchor="t" anchorCtr="0" compatLnSpc="1">
              <a:prstTxWarp prst="textNoShape">
                <a:avLst/>
              </a:prstTxWarp>
              <a:noAutofit/>
            </a:bodyPr>
            <a:lstStyle/>
            <a:p>
              <a:endParaRPr lang="zh-CN" altLang="en-US">
                <a:cs typeface="+mn-ea"/>
                <a:sym typeface="+mn-lt"/>
              </a:endParaRPr>
            </a:p>
          </p:txBody>
        </p:sp>
      </p:grpSp>
    </p:spTree>
    <p:extLst>
      <p:ext uri="{BB962C8B-B14F-4D97-AF65-F5344CB8AC3E}">
        <p14:creationId xmlns:p14="http://schemas.microsoft.com/office/powerpoint/2010/main" val="211206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750"/>
                                        <p:tgtEl>
                                          <p:spTgt spid="40"/>
                                        </p:tgtEl>
                                      </p:cBhvr>
                                    </p:animEffect>
                                  </p:childTnLst>
                                </p:cTn>
                              </p:par>
                              <p:par>
                                <p:cTn id="8" presetID="1" presetClass="path" presetSubtype="0" accel="50000" decel="50000" fill="hold" nodeType="withEffect">
                                  <p:stCondLst>
                                    <p:cond delay="500"/>
                                  </p:stCondLst>
                                  <p:childTnLst>
                                    <p:animMotion origin="layout" path="M 0 1.85185E-6 C 0.06198 1.85185E-6 0.1125 0.09213 0.1125 0.20602 C 0.1125 0.31967 0.06198 0.4125 0 0.4125 C -0.06224 0.4125 -0.1125 0.31967 -0.1125 0.20602 C -0.1125 0.09213 -0.06224 1.85185E-6 0 1.85185E-6 Z " pathEditMode="relative" rAng="0" ptsTypes="AAAAA">
                                      <p:cBhvr>
                                        <p:cTn id="9" dur="1000" fill="hold"/>
                                        <p:tgtEl>
                                          <p:spTgt spid="40"/>
                                        </p:tgtEl>
                                        <p:attrNameLst>
                                          <p:attrName>ppt_x</p:attrName>
                                          <p:attrName>ppt_y</p:attrName>
                                        </p:attrNameLst>
                                      </p:cBhvr>
                                      <p:rCtr x="0" y="20625"/>
                                    </p:animMotion>
                                  </p:childTnLst>
                                </p:cTn>
                              </p:par>
                              <p:par>
                                <p:cTn id="10" presetID="8" presetClass="emph" presetSubtype="0" fill="hold" nodeType="withEffect">
                                  <p:stCondLst>
                                    <p:cond delay="500"/>
                                  </p:stCondLst>
                                  <p:childTnLst>
                                    <p:animRot by="21600000">
                                      <p:cBhvr>
                                        <p:cTn id="11" dur="1000" fill="hold"/>
                                        <p:tgtEl>
                                          <p:spTgt spid="40"/>
                                        </p:tgtEl>
                                        <p:attrNameLst>
                                          <p:attrName>r</p:attrName>
                                        </p:attrNameLst>
                                      </p:cBhvr>
                                    </p:animRot>
                                  </p:childTnLst>
                                </p:cTn>
                              </p:par>
                            </p:childTnLst>
                          </p:cTn>
                        </p:par>
                        <p:par>
                          <p:cTn id="12" fill="hold">
                            <p:stCondLst>
                              <p:cond delay="1500"/>
                            </p:stCondLst>
                            <p:childTnLst>
                              <p:par>
                                <p:cTn id="13" presetID="12" presetClass="entr" presetSubtype="8" fill="hold" nodeType="afterEffect">
                                  <p:stCondLst>
                                    <p:cond delay="250"/>
                                  </p:stCondLst>
                                  <p:childTnLst>
                                    <p:set>
                                      <p:cBhvr>
                                        <p:cTn id="14" dur="1" fill="hold">
                                          <p:stCondLst>
                                            <p:cond delay="0"/>
                                          </p:stCondLst>
                                        </p:cTn>
                                        <p:tgtEl>
                                          <p:spTgt spid="54"/>
                                        </p:tgtEl>
                                        <p:attrNameLst>
                                          <p:attrName>style.visibility</p:attrName>
                                        </p:attrNameLst>
                                      </p:cBhvr>
                                      <p:to>
                                        <p:strVal val="visible"/>
                                      </p:to>
                                    </p:set>
                                    <p:anim calcmode="lin" valueType="num">
                                      <p:cBhvr additive="base">
                                        <p:cTn id="15" dur="500"/>
                                        <p:tgtEl>
                                          <p:spTgt spid="54"/>
                                        </p:tgtEl>
                                        <p:attrNameLst>
                                          <p:attrName>ppt_x</p:attrName>
                                        </p:attrNameLst>
                                      </p:cBhvr>
                                      <p:tavLst>
                                        <p:tav tm="0">
                                          <p:val>
                                            <p:strVal val="#ppt_x-#ppt_w*1.125000"/>
                                          </p:val>
                                        </p:tav>
                                        <p:tav tm="100000">
                                          <p:val>
                                            <p:strVal val="#ppt_x"/>
                                          </p:val>
                                        </p:tav>
                                      </p:tavLst>
                                    </p:anim>
                                    <p:animEffect transition="in" filter="wipe(right)">
                                      <p:cBhvr>
                                        <p:cTn id="16" dur="500"/>
                                        <p:tgtEl>
                                          <p:spTgt spid="54"/>
                                        </p:tgtEl>
                                      </p:cBhvr>
                                    </p:animEffect>
                                  </p:childTnLst>
                                </p:cTn>
                              </p:par>
                              <p:par>
                                <p:cTn id="17" presetID="12" presetClass="entr" presetSubtype="2"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p:tgtEl>
                                          <p:spTgt spid="51"/>
                                        </p:tgtEl>
                                        <p:attrNameLst>
                                          <p:attrName>ppt_x</p:attrName>
                                        </p:attrNameLst>
                                      </p:cBhvr>
                                      <p:tavLst>
                                        <p:tav tm="0">
                                          <p:val>
                                            <p:strVal val="#ppt_x+#ppt_w*1.125000"/>
                                          </p:val>
                                        </p:tav>
                                        <p:tav tm="100000">
                                          <p:val>
                                            <p:strVal val="#ppt_x"/>
                                          </p:val>
                                        </p:tav>
                                      </p:tavLst>
                                    </p:anim>
                                    <p:animEffect transition="in" filter="wipe(left)">
                                      <p:cBhvr>
                                        <p:cTn id="20" dur="500"/>
                                        <p:tgtEl>
                                          <p:spTgt spid="51"/>
                                        </p:tgtEl>
                                      </p:cBhvr>
                                    </p:animEffect>
                                  </p:childTnLst>
                                </p:cTn>
                              </p:par>
                            </p:childTnLst>
                          </p:cTn>
                        </p:par>
                        <p:par>
                          <p:cTn id="21" fill="hold">
                            <p:stCondLst>
                              <p:cond delay="2250"/>
                            </p:stCondLst>
                            <p:childTnLst>
                              <p:par>
                                <p:cTn id="22" presetID="22" presetClass="entr" presetSubtype="2"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right)">
                                      <p:cBhvr>
                                        <p:cTn id="24" dur="500"/>
                                        <p:tgtEl>
                                          <p:spTgt spid="36"/>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right)">
                                      <p:cBhvr>
                                        <p:cTn id="27" dur="500"/>
                                        <p:tgtEl>
                                          <p:spTgt spid="37"/>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par>
                          <p:cTn id="35" fill="hold">
                            <p:stCondLst>
                              <p:cond delay="3250"/>
                            </p:stCondLst>
                            <p:childTnLst>
                              <p:par>
                                <p:cTn id="36" presetID="12" presetClass="entr" presetSubtype="2" fill="hold" nodeType="afterEffect">
                                  <p:stCondLst>
                                    <p:cond delay="0"/>
                                  </p:stCondLst>
                                  <p:childTnLst>
                                    <p:set>
                                      <p:cBhvr>
                                        <p:cTn id="37" dur="1" fill="hold">
                                          <p:stCondLst>
                                            <p:cond delay="0"/>
                                          </p:stCondLst>
                                        </p:cTn>
                                        <p:tgtEl>
                                          <p:spTgt spid="45"/>
                                        </p:tgtEl>
                                        <p:attrNameLst>
                                          <p:attrName>style.visibility</p:attrName>
                                        </p:attrNameLst>
                                      </p:cBhvr>
                                      <p:to>
                                        <p:strVal val="visible"/>
                                      </p:to>
                                    </p:set>
                                    <p:anim calcmode="lin" valueType="num">
                                      <p:cBhvr additive="base">
                                        <p:cTn id="38" dur="500"/>
                                        <p:tgtEl>
                                          <p:spTgt spid="45"/>
                                        </p:tgtEl>
                                        <p:attrNameLst>
                                          <p:attrName>ppt_x</p:attrName>
                                        </p:attrNameLst>
                                      </p:cBhvr>
                                      <p:tavLst>
                                        <p:tav tm="0">
                                          <p:val>
                                            <p:strVal val="#ppt_x+#ppt_w*1.125000"/>
                                          </p:val>
                                        </p:tav>
                                        <p:tav tm="100000">
                                          <p:val>
                                            <p:strVal val="#ppt_x"/>
                                          </p:val>
                                        </p:tav>
                                      </p:tavLst>
                                    </p:anim>
                                    <p:animEffect transition="in" filter="wipe(left)">
                                      <p:cBhvr>
                                        <p:cTn id="39" dur="500"/>
                                        <p:tgtEl>
                                          <p:spTgt spid="45"/>
                                        </p:tgtEl>
                                      </p:cBhvr>
                                    </p:animEffect>
                                  </p:childTnLst>
                                </p:cTn>
                              </p:par>
                              <p:par>
                                <p:cTn id="40" presetID="12" presetClass="entr" presetSubtype="8" fill="hold" nodeType="withEffect">
                                  <p:stCondLst>
                                    <p:cond delay="25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p:tgtEl>
                                          <p:spTgt spid="48"/>
                                        </p:tgtEl>
                                        <p:attrNameLst>
                                          <p:attrName>ppt_x</p:attrName>
                                        </p:attrNameLst>
                                      </p:cBhvr>
                                      <p:tavLst>
                                        <p:tav tm="0">
                                          <p:val>
                                            <p:strVal val="#ppt_x-#ppt_w*1.125000"/>
                                          </p:val>
                                        </p:tav>
                                        <p:tav tm="100000">
                                          <p:val>
                                            <p:strVal val="#ppt_x"/>
                                          </p:val>
                                        </p:tav>
                                      </p:tavLst>
                                    </p:anim>
                                    <p:animEffect transition="in" filter="wipe(right)">
                                      <p:cBhvr>
                                        <p:cTn id="43" dur="500"/>
                                        <p:tgtEl>
                                          <p:spTgt spid="48"/>
                                        </p:tgtEl>
                                      </p:cBhvr>
                                    </p:animEffect>
                                  </p:childTnLst>
                                </p:cTn>
                              </p:par>
                            </p:childTnLst>
                          </p:cTn>
                        </p:par>
                        <p:par>
                          <p:cTn id="44" fill="hold">
                            <p:stCondLst>
                              <p:cond delay="4000"/>
                            </p:stCondLst>
                            <p:childTnLst>
                              <p:par>
                                <p:cTn id="45" presetID="22" presetClass="entr" presetSubtype="2"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right)">
                                      <p:cBhvr>
                                        <p:cTn id="47" dur="500"/>
                                        <p:tgtEl>
                                          <p:spTgt spid="3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wipe(right)">
                                      <p:cBhvr>
                                        <p:cTn id="50" dur="500"/>
                                        <p:tgtEl>
                                          <p:spTgt spid="39"/>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wipe(left)">
                                      <p:cBhvr>
                                        <p:cTn id="5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P spid="38" grpId="0"/>
      <p:bldP spid="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652120" y="591724"/>
            <a:ext cx="1440000" cy="576000"/>
            <a:chOff x="6595913" y="826036"/>
            <a:chExt cx="1440000" cy="576000"/>
          </a:xfrm>
        </p:grpSpPr>
        <p:sp>
          <p:nvSpPr>
            <p:cNvPr id="22" name="五边形 21"/>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3" name="TextBox 22"/>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000" b="1" kern="0" dirty="0" smtClean="0">
                  <a:solidFill>
                    <a:sysClr val="windowText" lastClr="000000"/>
                  </a:solidFill>
                </a:rPr>
                <a:t>课后提升</a:t>
              </a:r>
              <a:endParaRPr kumimoji="0" lang="zh-CN" altLang="en-US" sz="2000" b="1" i="0" u="none" strike="noStrike" kern="0" cap="none" spc="0" normalizeH="0" baseline="0" noProof="0" dirty="0">
                <a:ln>
                  <a:noFill/>
                </a:ln>
                <a:solidFill>
                  <a:sysClr val="windowText" lastClr="000000"/>
                </a:solidFill>
                <a:effectLst/>
                <a:uLnTx/>
                <a:uFillTx/>
              </a:endParaRPr>
            </a:p>
          </p:txBody>
        </p:sp>
      </p:grpSp>
      <p:grpSp>
        <p:nvGrpSpPr>
          <p:cNvPr id="30" name="组合 29"/>
          <p:cNvGrpSpPr/>
          <p:nvPr/>
        </p:nvGrpSpPr>
        <p:grpSpPr>
          <a:xfrm>
            <a:off x="5280860" y="4884472"/>
            <a:ext cx="1423228" cy="1424847"/>
            <a:chOff x="5971703" y="3338736"/>
            <a:chExt cx="1073150" cy="1068388"/>
          </a:xfrm>
        </p:grpSpPr>
        <p:sp>
          <p:nvSpPr>
            <p:cNvPr id="31" name="Freeform 10"/>
            <p:cNvSpPr>
              <a:spLocks/>
            </p:cNvSpPr>
            <p:nvPr/>
          </p:nvSpPr>
          <p:spPr bwMode="auto">
            <a:xfrm>
              <a:off x="6174903" y="3338736"/>
              <a:ext cx="663575" cy="606425"/>
            </a:xfrm>
            <a:custGeom>
              <a:avLst/>
              <a:gdLst>
                <a:gd name="T0" fmla="*/ 92 w 177"/>
                <a:gd name="T1" fmla="*/ 162 h 162"/>
                <a:gd name="T2" fmla="*/ 162 w 177"/>
                <a:gd name="T3" fmla="*/ 162 h 162"/>
                <a:gd name="T4" fmla="*/ 165 w 177"/>
                <a:gd name="T5" fmla="*/ 54 h 162"/>
                <a:gd name="T6" fmla="*/ 88 w 177"/>
                <a:gd name="T7" fmla="*/ 2 h 162"/>
                <a:gd name="T8" fmla="*/ 12 w 177"/>
                <a:gd name="T9" fmla="*/ 54 h 162"/>
                <a:gd name="T10" fmla="*/ 15 w 177"/>
                <a:gd name="T11" fmla="*/ 162 h 162"/>
                <a:gd name="T12" fmla="*/ 85 w 177"/>
                <a:gd name="T13" fmla="*/ 162 h 162"/>
                <a:gd name="T14" fmla="*/ 92 w 17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62">
                  <a:moveTo>
                    <a:pt x="92" y="162"/>
                  </a:moveTo>
                  <a:cubicBezTo>
                    <a:pt x="162" y="162"/>
                    <a:pt x="162" y="162"/>
                    <a:pt x="162" y="162"/>
                  </a:cubicBezTo>
                  <a:cubicBezTo>
                    <a:pt x="162" y="162"/>
                    <a:pt x="177" y="104"/>
                    <a:pt x="165" y="54"/>
                  </a:cubicBezTo>
                  <a:cubicBezTo>
                    <a:pt x="151" y="0"/>
                    <a:pt x="88" y="2"/>
                    <a:pt x="88" y="2"/>
                  </a:cubicBezTo>
                  <a:cubicBezTo>
                    <a:pt x="88" y="2"/>
                    <a:pt x="25" y="0"/>
                    <a:pt x="12" y="54"/>
                  </a:cubicBezTo>
                  <a:cubicBezTo>
                    <a:pt x="0" y="104"/>
                    <a:pt x="15" y="162"/>
                    <a:pt x="15" y="162"/>
                  </a:cubicBezTo>
                  <a:cubicBezTo>
                    <a:pt x="85" y="162"/>
                    <a:pt x="85" y="162"/>
                    <a:pt x="85" y="162"/>
                  </a:cubicBezTo>
                  <a:lnTo>
                    <a:pt x="92" y="162"/>
                  </a:ln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57" name="Freeform 11"/>
            <p:cNvSpPr>
              <a:spLocks/>
            </p:cNvSpPr>
            <p:nvPr/>
          </p:nvSpPr>
          <p:spPr bwMode="auto">
            <a:xfrm>
              <a:off x="6368578" y="3859436"/>
              <a:ext cx="277812" cy="198438"/>
            </a:xfrm>
            <a:custGeom>
              <a:avLst/>
              <a:gdLst>
                <a:gd name="T0" fmla="*/ 37 w 74"/>
                <a:gd name="T1" fmla="*/ 53 h 53"/>
                <a:gd name="T2" fmla="*/ 69 w 74"/>
                <a:gd name="T3" fmla="*/ 25 h 53"/>
                <a:gd name="T4" fmla="*/ 74 w 74"/>
                <a:gd name="T5" fmla="*/ 0 h 53"/>
                <a:gd name="T6" fmla="*/ 0 w 74"/>
                <a:gd name="T7" fmla="*/ 0 h 53"/>
                <a:gd name="T8" fmla="*/ 5 w 74"/>
                <a:gd name="T9" fmla="*/ 25 h 53"/>
                <a:gd name="T10" fmla="*/ 37 w 74"/>
                <a:gd name="T11" fmla="*/ 53 h 53"/>
              </a:gdLst>
              <a:ahLst/>
              <a:cxnLst>
                <a:cxn ang="0">
                  <a:pos x="T0" y="T1"/>
                </a:cxn>
                <a:cxn ang="0">
                  <a:pos x="T2" y="T3"/>
                </a:cxn>
                <a:cxn ang="0">
                  <a:pos x="T4" y="T5"/>
                </a:cxn>
                <a:cxn ang="0">
                  <a:pos x="T6" y="T7"/>
                </a:cxn>
                <a:cxn ang="0">
                  <a:pos x="T8" y="T9"/>
                </a:cxn>
                <a:cxn ang="0">
                  <a:pos x="T10" y="T11"/>
                </a:cxn>
              </a:cxnLst>
              <a:rect l="0" t="0" r="r" b="b"/>
              <a:pathLst>
                <a:path w="74" h="53">
                  <a:moveTo>
                    <a:pt x="37" y="53"/>
                  </a:moveTo>
                  <a:cubicBezTo>
                    <a:pt x="50" y="53"/>
                    <a:pt x="61" y="42"/>
                    <a:pt x="69" y="25"/>
                  </a:cubicBezTo>
                  <a:cubicBezTo>
                    <a:pt x="71" y="12"/>
                    <a:pt x="74" y="0"/>
                    <a:pt x="74" y="0"/>
                  </a:cubicBezTo>
                  <a:cubicBezTo>
                    <a:pt x="0" y="0"/>
                    <a:pt x="0" y="0"/>
                    <a:pt x="0" y="0"/>
                  </a:cubicBezTo>
                  <a:cubicBezTo>
                    <a:pt x="0" y="0"/>
                    <a:pt x="3" y="12"/>
                    <a:pt x="5" y="25"/>
                  </a:cubicBezTo>
                  <a:cubicBezTo>
                    <a:pt x="13" y="42"/>
                    <a:pt x="25" y="53"/>
                    <a:pt x="37" y="53"/>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58" name="Freeform 12"/>
            <p:cNvSpPr>
              <a:spLocks/>
            </p:cNvSpPr>
            <p:nvPr/>
          </p:nvSpPr>
          <p:spPr bwMode="auto">
            <a:xfrm>
              <a:off x="6233641" y="3402236"/>
              <a:ext cx="541337" cy="608013"/>
            </a:xfrm>
            <a:custGeom>
              <a:avLst/>
              <a:gdLst>
                <a:gd name="T0" fmla="*/ 72 w 144"/>
                <a:gd name="T1" fmla="*/ 162 h 162"/>
                <a:gd name="T2" fmla="*/ 127 w 144"/>
                <a:gd name="T3" fmla="*/ 96 h 162"/>
                <a:gd name="T4" fmla="*/ 141 w 144"/>
                <a:gd name="T5" fmla="*/ 85 h 162"/>
                <a:gd name="T6" fmla="*/ 133 w 144"/>
                <a:gd name="T7" fmla="*/ 69 h 162"/>
                <a:gd name="T8" fmla="*/ 133 w 144"/>
                <a:gd name="T9" fmla="*/ 69 h 162"/>
                <a:gd name="T10" fmla="*/ 72 w 144"/>
                <a:gd name="T11" fmla="*/ 0 h 162"/>
                <a:gd name="T12" fmla="*/ 11 w 144"/>
                <a:gd name="T13" fmla="*/ 69 h 162"/>
                <a:gd name="T14" fmla="*/ 11 w 144"/>
                <a:gd name="T15" fmla="*/ 69 h 162"/>
                <a:gd name="T16" fmla="*/ 3 w 144"/>
                <a:gd name="T17" fmla="*/ 85 h 162"/>
                <a:gd name="T18" fmla="*/ 17 w 144"/>
                <a:gd name="T19" fmla="*/ 96 h 162"/>
                <a:gd name="T20" fmla="*/ 72 w 144"/>
                <a:gd name="T21"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62">
                  <a:moveTo>
                    <a:pt x="72" y="162"/>
                  </a:moveTo>
                  <a:cubicBezTo>
                    <a:pt x="105" y="162"/>
                    <a:pt x="120" y="117"/>
                    <a:pt x="127" y="96"/>
                  </a:cubicBezTo>
                  <a:cubicBezTo>
                    <a:pt x="131" y="101"/>
                    <a:pt x="140" y="92"/>
                    <a:pt x="141" y="85"/>
                  </a:cubicBezTo>
                  <a:cubicBezTo>
                    <a:pt x="142" y="77"/>
                    <a:pt x="144" y="69"/>
                    <a:pt x="133" y="69"/>
                  </a:cubicBezTo>
                  <a:cubicBezTo>
                    <a:pt x="133" y="69"/>
                    <a:pt x="133" y="69"/>
                    <a:pt x="133" y="69"/>
                  </a:cubicBezTo>
                  <a:cubicBezTo>
                    <a:pt x="133" y="40"/>
                    <a:pt x="129" y="0"/>
                    <a:pt x="72" y="0"/>
                  </a:cubicBezTo>
                  <a:cubicBezTo>
                    <a:pt x="15" y="0"/>
                    <a:pt x="11" y="40"/>
                    <a:pt x="11" y="69"/>
                  </a:cubicBezTo>
                  <a:cubicBezTo>
                    <a:pt x="11" y="69"/>
                    <a:pt x="11" y="69"/>
                    <a:pt x="11" y="69"/>
                  </a:cubicBezTo>
                  <a:cubicBezTo>
                    <a:pt x="0" y="69"/>
                    <a:pt x="2" y="77"/>
                    <a:pt x="3" y="85"/>
                  </a:cubicBezTo>
                  <a:cubicBezTo>
                    <a:pt x="4" y="92"/>
                    <a:pt x="13" y="101"/>
                    <a:pt x="17" y="96"/>
                  </a:cubicBezTo>
                  <a:cubicBezTo>
                    <a:pt x="24" y="117"/>
                    <a:pt x="39" y="162"/>
                    <a:pt x="72" y="162"/>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59" name="Freeform 13"/>
            <p:cNvSpPr>
              <a:spLocks/>
            </p:cNvSpPr>
            <p:nvPr/>
          </p:nvSpPr>
          <p:spPr bwMode="auto">
            <a:xfrm>
              <a:off x="5971703" y="4129311"/>
              <a:ext cx="1073150" cy="277813"/>
            </a:xfrm>
            <a:custGeom>
              <a:avLst/>
              <a:gdLst>
                <a:gd name="T0" fmla="*/ 254 w 286"/>
                <a:gd name="T1" fmla="*/ 20 h 74"/>
                <a:gd name="T2" fmla="*/ 200 w 286"/>
                <a:gd name="T3" fmla="*/ 0 h 74"/>
                <a:gd name="T4" fmla="*/ 143 w 286"/>
                <a:gd name="T5" fmla="*/ 26 h 74"/>
                <a:gd name="T6" fmla="*/ 87 w 286"/>
                <a:gd name="T7" fmla="*/ 0 h 74"/>
                <a:gd name="T8" fmla="*/ 33 w 286"/>
                <a:gd name="T9" fmla="*/ 20 h 74"/>
                <a:gd name="T10" fmla="*/ 5 w 286"/>
                <a:gd name="T11" fmla="*/ 74 h 74"/>
                <a:gd name="T12" fmla="*/ 281 w 286"/>
                <a:gd name="T13" fmla="*/ 74 h 74"/>
                <a:gd name="T14" fmla="*/ 254 w 286"/>
                <a:gd name="T15" fmla="*/ 2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74">
                  <a:moveTo>
                    <a:pt x="254" y="20"/>
                  </a:moveTo>
                  <a:cubicBezTo>
                    <a:pt x="241" y="11"/>
                    <a:pt x="218" y="9"/>
                    <a:pt x="200" y="0"/>
                  </a:cubicBezTo>
                  <a:cubicBezTo>
                    <a:pt x="186" y="16"/>
                    <a:pt x="166" y="26"/>
                    <a:pt x="143" y="26"/>
                  </a:cubicBezTo>
                  <a:cubicBezTo>
                    <a:pt x="121" y="26"/>
                    <a:pt x="100" y="16"/>
                    <a:pt x="87" y="0"/>
                  </a:cubicBezTo>
                  <a:cubicBezTo>
                    <a:pt x="68" y="9"/>
                    <a:pt x="45" y="11"/>
                    <a:pt x="33" y="20"/>
                  </a:cubicBezTo>
                  <a:cubicBezTo>
                    <a:pt x="0" y="42"/>
                    <a:pt x="5" y="74"/>
                    <a:pt x="5" y="74"/>
                  </a:cubicBezTo>
                  <a:cubicBezTo>
                    <a:pt x="281" y="74"/>
                    <a:pt x="281" y="74"/>
                    <a:pt x="281" y="74"/>
                  </a:cubicBezTo>
                  <a:cubicBezTo>
                    <a:pt x="281" y="74"/>
                    <a:pt x="286" y="42"/>
                    <a:pt x="254" y="20"/>
                  </a:cubicBezTo>
                  <a:close/>
                </a:path>
              </a:pathLst>
            </a:custGeom>
            <a:ln>
              <a:noFill/>
            </a:ln>
            <a:effectLst/>
            <a:extLst/>
          </p:spPr>
          <p:style>
            <a:lnRef idx="1">
              <a:schemeClr val="accent5"/>
            </a:lnRef>
            <a:fillRef idx="3">
              <a:schemeClr val="accent5"/>
            </a:fillRef>
            <a:effectRef idx="2">
              <a:schemeClr val="accent5"/>
            </a:effectRef>
            <a:fontRef idx="minor">
              <a:schemeClr val="lt1"/>
            </a:fontRef>
          </p:style>
          <p:txBody>
            <a:bodyPr/>
            <a:lstStyle/>
            <a:p>
              <a:pPr>
                <a:defRPr/>
              </a:pPr>
              <a:endParaRPr lang="zh-CN" altLang="en-US" sz="2100" kern="0">
                <a:solidFill>
                  <a:sysClr val="windowText" lastClr="000000"/>
                </a:solidFill>
              </a:endParaRPr>
            </a:p>
          </p:txBody>
        </p:sp>
        <p:sp>
          <p:nvSpPr>
            <p:cNvPr id="60" name="Freeform 14"/>
            <p:cNvSpPr>
              <a:spLocks/>
            </p:cNvSpPr>
            <p:nvPr/>
          </p:nvSpPr>
          <p:spPr bwMode="auto">
            <a:xfrm>
              <a:off x="6298728" y="3953098"/>
              <a:ext cx="423862" cy="274638"/>
            </a:xfrm>
            <a:custGeom>
              <a:avLst/>
              <a:gdLst>
                <a:gd name="T0" fmla="*/ 56 w 113"/>
                <a:gd name="T1" fmla="*/ 73 h 73"/>
                <a:gd name="T2" fmla="*/ 113 w 113"/>
                <a:gd name="T3" fmla="*/ 47 h 73"/>
                <a:gd name="T4" fmla="*/ 91 w 113"/>
                <a:gd name="T5" fmla="*/ 28 h 73"/>
                <a:gd name="T6" fmla="*/ 88 w 113"/>
                <a:gd name="T7" fmla="*/ 0 h 73"/>
                <a:gd name="T8" fmla="*/ 56 w 113"/>
                <a:gd name="T9" fmla="*/ 28 h 73"/>
                <a:gd name="T10" fmla="*/ 24 w 113"/>
                <a:gd name="T11" fmla="*/ 0 h 73"/>
                <a:gd name="T12" fmla="*/ 22 w 113"/>
                <a:gd name="T13" fmla="*/ 28 h 73"/>
                <a:gd name="T14" fmla="*/ 0 w 113"/>
                <a:gd name="T15" fmla="*/ 47 h 73"/>
                <a:gd name="T16" fmla="*/ 56 w 113"/>
                <a:gd name="T17"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73">
                  <a:moveTo>
                    <a:pt x="56" y="73"/>
                  </a:moveTo>
                  <a:cubicBezTo>
                    <a:pt x="79" y="73"/>
                    <a:pt x="99" y="63"/>
                    <a:pt x="113" y="47"/>
                  </a:cubicBezTo>
                  <a:cubicBezTo>
                    <a:pt x="104" y="42"/>
                    <a:pt x="96" y="37"/>
                    <a:pt x="91" y="28"/>
                  </a:cubicBezTo>
                  <a:cubicBezTo>
                    <a:pt x="87" y="22"/>
                    <a:pt x="87" y="11"/>
                    <a:pt x="88" y="0"/>
                  </a:cubicBezTo>
                  <a:cubicBezTo>
                    <a:pt x="80" y="17"/>
                    <a:pt x="69" y="28"/>
                    <a:pt x="56" y="28"/>
                  </a:cubicBezTo>
                  <a:cubicBezTo>
                    <a:pt x="44" y="28"/>
                    <a:pt x="32" y="17"/>
                    <a:pt x="24" y="0"/>
                  </a:cubicBezTo>
                  <a:cubicBezTo>
                    <a:pt x="25" y="11"/>
                    <a:pt x="25" y="22"/>
                    <a:pt x="22" y="28"/>
                  </a:cubicBezTo>
                  <a:cubicBezTo>
                    <a:pt x="16" y="37"/>
                    <a:pt x="9" y="42"/>
                    <a:pt x="0" y="47"/>
                  </a:cubicBezTo>
                  <a:cubicBezTo>
                    <a:pt x="13" y="63"/>
                    <a:pt x="34" y="73"/>
                    <a:pt x="56" y="73"/>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1" name="Freeform 15"/>
            <p:cNvSpPr>
              <a:spLocks/>
            </p:cNvSpPr>
            <p:nvPr/>
          </p:nvSpPr>
          <p:spPr bwMode="auto">
            <a:xfrm>
              <a:off x="6166966" y="3383186"/>
              <a:ext cx="674687" cy="536575"/>
            </a:xfrm>
            <a:custGeom>
              <a:avLst/>
              <a:gdLst>
                <a:gd name="T0" fmla="*/ 136 w 180"/>
                <a:gd name="T1" fmla="*/ 15 h 143"/>
                <a:gd name="T2" fmla="*/ 95 w 180"/>
                <a:gd name="T3" fmla="*/ 4 h 143"/>
                <a:gd name="T4" fmla="*/ 95 w 180"/>
                <a:gd name="T5" fmla="*/ 5 h 143"/>
                <a:gd name="T6" fmla="*/ 87 w 180"/>
                <a:gd name="T7" fmla="*/ 5 h 143"/>
                <a:gd name="T8" fmla="*/ 87 w 180"/>
                <a:gd name="T9" fmla="*/ 4 h 143"/>
                <a:gd name="T10" fmla="*/ 45 w 180"/>
                <a:gd name="T11" fmla="*/ 15 h 143"/>
                <a:gd name="T12" fmla="*/ 19 w 180"/>
                <a:gd name="T13" fmla="*/ 143 h 143"/>
                <a:gd name="T14" fmla="*/ 48 w 180"/>
                <a:gd name="T15" fmla="*/ 142 h 143"/>
                <a:gd name="T16" fmla="*/ 41 w 180"/>
                <a:gd name="T17" fmla="*/ 43 h 143"/>
                <a:gd name="T18" fmla="*/ 45 w 180"/>
                <a:gd name="T19" fmla="*/ 37 h 143"/>
                <a:gd name="T20" fmla="*/ 45 w 180"/>
                <a:gd name="T21" fmla="*/ 42 h 143"/>
                <a:gd name="T22" fmla="*/ 45 w 180"/>
                <a:gd name="T23" fmla="*/ 57 h 143"/>
                <a:gd name="T24" fmla="*/ 83 w 180"/>
                <a:gd name="T25" fmla="*/ 57 h 143"/>
                <a:gd name="T26" fmla="*/ 86 w 180"/>
                <a:gd name="T27" fmla="*/ 40 h 143"/>
                <a:gd name="T28" fmla="*/ 89 w 180"/>
                <a:gd name="T29" fmla="*/ 57 h 143"/>
                <a:gd name="T30" fmla="*/ 94 w 180"/>
                <a:gd name="T31" fmla="*/ 57 h 143"/>
                <a:gd name="T32" fmla="*/ 93 w 180"/>
                <a:gd name="T33" fmla="*/ 49 h 143"/>
                <a:gd name="T34" fmla="*/ 99 w 180"/>
                <a:gd name="T35" fmla="*/ 57 h 143"/>
                <a:gd name="T36" fmla="*/ 136 w 180"/>
                <a:gd name="T37" fmla="*/ 57 h 143"/>
                <a:gd name="T38" fmla="*/ 139 w 180"/>
                <a:gd name="T39" fmla="*/ 41 h 143"/>
                <a:gd name="T40" fmla="*/ 140 w 180"/>
                <a:gd name="T41" fmla="*/ 43 h 143"/>
                <a:gd name="T42" fmla="*/ 133 w 180"/>
                <a:gd name="T43" fmla="*/ 142 h 143"/>
                <a:gd name="T44" fmla="*/ 162 w 180"/>
                <a:gd name="T45" fmla="*/ 143 h 143"/>
                <a:gd name="T46" fmla="*/ 136 w 180"/>
                <a:gd name="T47" fmla="*/ 1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0" h="143">
                  <a:moveTo>
                    <a:pt x="136" y="15"/>
                  </a:moveTo>
                  <a:cubicBezTo>
                    <a:pt x="112" y="0"/>
                    <a:pt x="95" y="4"/>
                    <a:pt x="95" y="4"/>
                  </a:cubicBezTo>
                  <a:cubicBezTo>
                    <a:pt x="95" y="5"/>
                    <a:pt x="95" y="5"/>
                    <a:pt x="95" y="5"/>
                  </a:cubicBezTo>
                  <a:cubicBezTo>
                    <a:pt x="92" y="5"/>
                    <a:pt x="89" y="5"/>
                    <a:pt x="87" y="5"/>
                  </a:cubicBezTo>
                  <a:cubicBezTo>
                    <a:pt x="87" y="4"/>
                    <a:pt x="87" y="4"/>
                    <a:pt x="87" y="4"/>
                  </a:cubicBezTo>
                  <a:cubicBezTo>
                    <a:pt x="87" y="4"/>
                    <a:pt x="69" y="0"/>
                    <a:pt x="45" y="15"/>
                  </a:cubicBezTo>
                  <a:cubicBezTo>
                    <a:pt x="0" y="44"/>
                    <a:pt x="19" y="143"/>
                    <a:pt x="19" y="143"/>
                  </a:cubicBezTo>
                  <a:cubicBezTo>
                    <a:pt x="48" y="142"/>
                    <a:pt x="48" y="142"/>
                    <a:pt x="48" y="142"/>
                  </a:cubicBezTo>
                  <a:cubicBezTo>
                    <a:pt x="48" y="142"/>
                    <a:pt x="25" y="76"/>
                    <a:pt x="41" y="43"/>
                  </a:cubicBezTo>
                  <a:cubicBezTo>
                    <a:pt x="42" y="41"/>
                    <a:pt x="44" y="39"/>
                    <a:pt x="45" y="37"/>
                  </a:cubicBezTo>
                  <a:cubicBezTo>
                    <a:pt x="45" y="39"/>
                    <a:pt x="45" y="40"/>
                    <a:pt x="45" y="42"/>
                  </a:cubicBezTo>
                  <a:cubicBezTo>
                    <a:pt x="46" y="50"/>
                    <a:pt x="45" y="57"/>
                    <a:pt x="45" y="57"/>
                  </a:cubicBezTo>
                  <a:cubicBezTo>
                    <a:pt x="83" y="57"/>
                    <a:pt x="83" y="57"/>
                    <a:pt x="83" y="57"/>
                  </a:cubicBezTo>
                  <a:cubicBezTo>
                    <a:pt x="84" y="54"/>
                    <a:pt x="87" y="47"/>
                    <a:pt x="86" y="40"/>
                  </a:cubicBezTo>
                  <a:cubicBezTo>
                    <a:pt x="84" y="32"/>
                    <a:pt x="88" y="49"/>
                    <a:pt x="89" y="57"/>
                  </a:cubicBezTo>
                  <a:cubicBezTo>
                    <a:pt x="94" y="57"/>
                    <a:pt x="94" y="57"/>
                    <a:pt x="94" y="57"/>
                  </a:cubicBezTo>
                  <a:cubicBezTo>
                    <a:pt x="94" y="55"/>
                    <a:pt x="94" y="52"/>
                    <a:pt x="93" y="49"/>
                  </a:cubicBezTo>
                  <a:cubicBezTo>
                    <a:pt x="92" y="45"/>
                    <a:pt x="97" y="54"/>
                    <a:pt x="99" y="57"/>
                  </a:cubicBezTo>
                  <a:cubicBezTo>
                    <a:pt x="136" y="57"/>
                    <a:pt x="136" y="57"/>
                    <a:pt x="136" y="57"/>
                  </a:cubicBezTo>
                  <a:cubicBezTo>
                    <a:pt x="136" y="57"/>
                    <a:pt x="139" y="50"/>
                    <a:pt x="139" y="41"/>
                  </a:cubicBezTo>
                  <a:cubicBezTo>
                    <a:pt x="139" y="42"/>
                    <a:pt x="140" y="43"/>
                    <a:pt x="140" y="43"/>
                  </a:cubicBezTo>
                  <a:cubicBezTo>
                    <a:pt x="156" y="76"/>
                    <a:pt x="133" y="142"/>
                    <a:pt x="133" y="142"/>
                  </a:cubicBezTo>
                  <a:cubicBezTo>
                    <a:pt x="162" y="143"/>
                    <a:pt x="162" y="143"/>
                    <a:pt x="162" y="143"/>
                  </a:cubicBezTo>
                  <a:cubicBezTo>
                    <a:pt x="162" y="143"/>
                    <a:pt x="180" y="44"/>
                    <a:pt x="136" y="15"/>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62" name="组合 61"/>
          <p:cNvGrpSpPr/>
          <p:nvPr/>
        </p:nvGrpSpPr>
        <p:grpSpPr>
          <a:xfrm>
            <a:off x="2520728" y="4799788"/>
            <a:ext cx="1511653" cy="1509532"/>
            <a:chOff x="3890491" y="3275236"/>
            <a:chExt cx="1139825" cy="1131887"/>
          </a:xfrm>
        </p:grpSpPr>
        <p:sp>
          <p:nvSpPr>
            <p:cNvPr id="63" name="Freeform 16"/>
            <p:cNvSpPr>
              <a:spLocks/>
            </p:cNvSpPr>
            <p:nvPr/>
          </p:nvSpPr>
          <p:spPr bwMode="auto">
            <a:xfrm>
              <a:off x="4163541" y="3316511"/>
              <a:ext cx="555625" cy="682625"/>
            </a:xfrm>
            <a:custGeom>
              <a:avLst/>
              <a:gdLst>
                <a:gd name="T0" fmla="*/ 0 w 148"/>
                <a:gd name="T1" fmla="*/ 182 h 182"/>
                <a:gd name="T2" fmla="*/ 148 w 148"/>
                <a:gd name="T3" fmla="*/ 182 h 182"/>
                <a:gd name="T4" fmla="*/ 80 w 148"/>
                <a:gd name="T5" fmla="*/ 0 h 182"/>
                <a:gd name="T6" fmla="*/ 0 w 148"/>
                <a:gd name="T7" fmla="*/ 182 h 182"/>
              </a:gdLst>
              <a:ahLst/>
              <a:cxnLst>
                <a:cxn ang="0">
                  <a:pos x="T0" y="T1"/>
                </a:cxn>
                <a:cxn ang="0">
                  <a:pos x="T2" y="T3"/>
                </a:cxn>
                <a:cxn ang="0">
                  <a:pos x="T4" y="T5"/>
                </a:cxn>
                <a:cxn ang="0">
                  <a:pos x="T6" y="T7"/>
                </a:cxn>
              </a:cxnLst>
              <a:rect l="0" t="0" r="r" b="b"/>
              <a:pathLst>
                <a:path w="148" h="182">
                  <a:moveTo>
                    <a:pt x="0" y="182"/>
                  </a:moveTo>
                  <a:cubicBezTo>
                    <a:pt x="148" y="182"/>
                    <a:pt x="148" y="182"/>
                    <a:pt x="148" y="182"/>
                  </a:cubicBezTo>
                  <a:cubicBezTo>
                    <a:pt x="148" y="182"/>
                    <a:pt x="118" y="0"/>
                    <a:pt x="80" y="0"/>
                  </a:cubicBezTo>
                  <a:cubicBezTo>
                    <a:pt x="41" y="0"/>
                    <a:pt x="0" y="182"/>
                    <a:pt x="0" y="182"/>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4" name="Freeform 17"/>
            <p:cNvSpPr>
              <a:spLocks/>
            </p:cNvSpPr>
            <p:nvPr/>
          </p:nvSpPr>
          <p:spPr bwMode="auto">
            <a:xfrm>
              <a:off x="4309591" y="3848323"/>
              <a:ext cx="296862" cy="198438"/>
            </a:xfrm>
            <a:custGeom>
              <a:avLst/>
              <a:gdLst>
                <a:gd name="T0" fmla="*/ 40 w 79"/>
                <a:gd name="T1" fmla="*/ 53 h 53"/>
                <a:gd name="T2" fmla="*/ 74 w 79"/>
                <a:gd name="T3" fmla="*/ 25 h 53"/>
                <a:gd name="T4" fmla="*/ 79 w 79"/>
                <a:gd name="T5" fmla="*/ 0 h 53"/>
                <a:gd name="T6" fmla="*/ 0 w 79"/>
                <a:gd name="T7" fmla="*/ 0 h 53"/>
                <a:gd name="T8" fmla="*/ 5 w 79"/>
                <a:gd name="T9" fmla="*/ 25 h 53"/>
                <a:gd name="T10" fmla="*/ 40 w 79"/>
                <a:gd name="T11" fmla="*/ 53 h 53"/>
              </a:gdLst>
              <a:ahLst/>
              <a:cxnLst>
                <a:cxn ang="0">
                  <a:pos x="T0" y="T1"/>
                </a:cxn>
                <a:cxn ang="0">
                  <a:pos x="T2" y="T3"/>
                </a:cxn>
                <a:cxn ang="0">
                  <a:pos x="T4" y="T5"/>
                </a:cxn>
                <a:cxn ang="0">
                  <a:pos x="T6" y="T7"/>
                </a:cxn>
                <a:cxn ang="0">
                  <a:pos x="T8" y="T9"/>
                </a:cxn>
                <a:cxn ang="0">
                  <a:pos x="T10" y="T11"/>
                </a:cxn>
              </a:cxnLst>
              <a:rect l="0" t="0" r="r" b="b"/>
              <a:pathLst>
                <a:path w="79" h="53">
                  <a:moveTo>
                    <a:pt x="40" y="53"/>
                  </a:moveTo>
                  <a:cubicBezTo>
                    <a:pt x="53" y="53"/>
                    <a:pt x="65" y="43"/>
                    <a:pt x="74" y="25"/>
                  </a:cubicBezTo>
                  <a:cubicBezTo>
                    <a:pt x="76" y="12"/>
                    <a:pt x="79" y="0"/>
                    <a:pt x="79" y="0"/>
                  </a:cubicBezTo>
                  <a:cubicBezTo>
                    <a:pt x="0" y="0"/>
                    <a:pt x="0" y="0"/>
                    <a:pt x="0" y="0"/>
                  </a:cubicBezTo>
                  <a:cubicBezTo>
                    <a:pt x="0" y="0"/>
                    <a:pt x="4" y="12"/>
                    <a:pt x="5" y="25"/>
                  </a:cubicBezTo>
                  <a:cubicBezTo>
                    <a:pt x="14" y="43"/>
                    <a:pt x="26" y="53"/>
                    <a:pt x="40" y="53"/>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5" name="Freeform 18"/>
            <p:cNvSpPr>
              <a:spLocks/>
            </p:cNvSpPr>
            <p:nvPr/>
          </p:nvSpPr>
          <p:spPr bwMode="auto">
            <a:xfrm>
              <a:off x="4168303" y="3375248"/>
              <a:ext cx="573087" cy="623888"/>
            </a:xfrm>
            <a:custGeom>
              <a:avLst/>
              <a:gdLst>
                <a:gd name="T0" fmla="*/ 76 w 153"/>
                <a:gd name="T1" fmla="*/ 166 h 166"/>
                <a:gd name="T2" fmla="*/ 135 w 153"/>
                <a:gd name="T3" fmla="*/ 99 h 166"/>
                <a:gd name="T4" fmla="*/ 150 w 153"/>
                <a:gd name="T5" fmla="*/ 87 h 166"/>
                <a:gd name="T6" fmla="*/ 141 w 153"/>
                <a:gd name="T7" fmla="*/ 71 h 166"/>
                <a:gd name="T8" fmla="*/ 141 w 153"/>
                <a:gd name="T9" fmla="*/ 71 h 166"/>
                <a:gd name="T10" fmla="*/ 76 w 153"/>
                <a:gd name="T11" fmla="*/ 0 h 166"/>
                <a:gd name="T12" fmla="*/ 12 w 153"/>
                <a:gd name="T13" fmla="*/ 71 h 166"/>
                <a:gd name="T14" fmla="*/ 12 w 153"/>
                <a:gd name="T15" fmla="*/ 71 h 166"/>
                <a:gd name="T16" fmla="*/ 3 w 153"/>
                <a:gd name="T17" fmla="*/ 87 h 166"/>
                <a:gd name="T18" fmla="*/ 18 w 153"/>
                <a:gd name="T19" fmla="*/ 99 h 166"/>
                <a:gd name="T20" fmla="*/ 76 w 153"/>
                <a:gd name="T21"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66">
                  <a:moveTo>
                    <a:pt x="76" y="166"/>
                  </a:moveTo>
                  <a:cubicBezTo>
                    <a:pt x="111" y="166"/>
                    <a:pt x="128" y="121"/>
                    <a:pt x="135" y="99"/>
                  </a:cubicBezTo>
                  <a:cubicBezTo>
                    <a:pt x="139" y="103"/>
                    <a:pt x="148" y="94"/>
                    <a:pt x="150" y="87"/>
                  </a:cubicBezTo>
                  <a:cubicBezTo>
                    <a:pt x="151" y="79"/>
                    <a:pt x="153" y="71"/>
                    <a:pt x="141" y="71"/>
                  </a:cubicBezTo>
                  <a:cubicBezTo>
                    <a:pt x="141" y="71"/>
                    <a:pt x="141" y="71"/>
                    <a:pt x="141" y="71"/>
                  </a:cubicBezTo>
                  <a:cubicBezTo>
                    <a:pt x="141" y="41"/>
                    <a:pt x="137" y="0"/>
                    <a:pt x="76" y="0"/>
                  </a:cubicBezTo>
                  <a:cubicBezTo>
                    <a:pt x="16" y="0"/>
                    <a:pt x="12" y="41"/>
                    <a:pt x="12" y="71"/>
                  </a:cubicBezTo>
                  <a:cubicBezTo>
                    <a:pt x="12" y="71"/>
                    <a:pt x="12" y="71"/>
                    <a:pt x="12" y="71"/>
                  </a:cubicBezTo>
                  <a:cubicBezTo>
                    <a:pt x="0" y="71"/>
                    <a:pt x="2" y="79"/>
                    <a:pt x="3" y="87"/>
                  </a:cubicBezTo>
                  <a:cubicBezTo>
                    <a:pt x="5" y="94"/>
                    <a:pt x="14" y="103"/>
                    <a:pt x="18" y="99"/>
                  </a:cubicBezTo>
                  <a:cubicBezTo>
                    <a:pt x="25" y="121"/>
                    <a:pt x="42" y="166"/>
                    <a:pt x="76" y="166"/>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6" name="Freeform 19"/>
            <p:cNvSpPr>
              <a:spLocks/>
            </p:cNvSpPr>
            <p:nvPr/>
          </p:nvSpPr>
          <p:spPr bwMode="auto">
            <a:xfrm>
              <a:off x="3890491" y="4121373"/>
              <a:ext cx="1139825" cy="285750"/>
            </a:xfrm>
            <a:custGeom>
              <a:avLst/>
              <a:gdLst>
                <a:gd name="T0" fmla="*/ 269 w 304"/>
                <a:gd name="T1" fmla="*/ 21 h 76"/>
                <a:gd name="T2" fmla="*/ 212 w 304"/>
                <a:gd name="T3" fmla="*/ 0 h 76"/>
                <a:gd name="T4" fmla="*/ 152 w 304"/>
                <a:gd name="T5" fmla="*/ 27 h 76"/>
                <a:gd name="T6" fmla="*/ 92 w 304"/>
                <a:gd name="T7" fmla="*/ 0 h 76"/>
                <a:gd name="T8" fmla="*/ 34 w 304"/>
                <a:gd name="T9" fmla="*/ 21 h 76"/>
                <a:gd name="T10" fmla="*/ 5 w 304"/>
                <a:gd name="T11" fmla="*/ 76 h 76"/>
                <a:gd name="T12" fmla="*/ 299 w 304"/>
                <a:gd name="T13" fmla="*/ 76 h 76"/>
                <a:gd name="T14" fmla="*/ 269 w 304"/>
                <a:gd name="T15" fmla="*/ 21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4" h="76">
                  <a:moveTo>
                    <a:pt x="269" y="21"/>
                  </a:moveTo>
                  <a:cubicBezTo>
                    <a:pt x="256" y="12"/>
                    <a:pt x="231" y="9"/>
                    <a:pt x="212" y="0"/>
                  </a:cubicBezTo>
                  <a:cubicBezTo>
                    <a:pt x="197" y="16"/>
                    <a:pt x="176" y="27"/>
                    <a:pt x="152" y="27"/>
                  </a:cubicBezTo>
                  <a:cubicBezTo>
                    <a:pt x="128" y="27"/>
                    <a:pt x="106" y="16"/>
                    <a:pt x="92" y="0"/>
                  </a:cubicBezTo>
                  <a:cubicBezTo>
                    <a:pt x="72" y="9"/>
                    <a:pt x="48" y="12"/>
                    <a:pt x="34" y="21"/>
                  </a:cubicBezTo>
                  <a:cubicBezTo>
                    <a:pt x="0" y="43"/>
                    <a:pt x="5" y="76"/>
                    <a:pt x="5" y="76"/>
                  </a:cubicBezTo>
                  <a:cubicBezTo>
                    <a:pt x="299" y="76"/>
                    <a:pt x="299" y="76"/>
                    <a:pt x="299" y="76"/>
                  </a:cubicBezTo>
                  <a:cubicBezTo>
                    <a:pt x="299" y="76"/>
                    <a:pt x="304" y="43"/>
                    <a:pt x="269" y="21"/>
                  </a:cubicBezTo>
                  <a:close/>
                </a:path>
              </a:pathLst>
            </a:custGeom>
            <a:ln>
              <a:noFill/>
            </a:ln>
            <a:effectLst/>
            <a:extLst/>
          </p:spPr>
          <p:style>
            <a:lnRef idx="1">
              <a:schemeClr val="accent6"/>
            </a:lnRef>
            <a:fillRef idx="3">
              <a:schemeClr val="accent6"/>
            </a:fillRef>
            <a:effectRef idx="2">
              <a:schemeClr val="accent6"/>
            </a:effectRef>
            <a:fontRef idx="minor">
              <a:schemeClr val="lt1"/>
            </a:fontRef>
          </p:style>
          <p:txBody>
            <a:bodyPr/>
            <a:lstStyle/>
            <a:p>
              <a:pPr>
                <a:defRPr/>
              </a:pPr>
              <a:endParaRPr lang="zh-CN" altLang="en-US" sz="2100" kern="0">
                <a:solidFill>
                  <a:sysClr val="windowText" lastClr="000000"/>
                </a:solidFill>
              </a:endParaRPr>
            </a:p>
          </p:txBody>
        </p:sp>
        <p:sp>
          <p:nvSpPr>
            <p:cNvPr id="67" name="Freeform 20"/>
            <p:cNvSpPr>
              <a:spLocks/>
            </p:cNvSpPr>
            <p:nvPr/>
          </p:nvSpPr>
          <p:spPr bwMode="auto">
            <a:xfrm>
              <a:off x="4234978" y="3941986"/>
              <a:ext cx="450850" cy="280988"/>
            </a:xfrm>
            <a:custGeom>
              <a:avLst/>
              <a:gdLst>
                <a:gd name="T0" fmla="*/ 60 w 120"/>
                <a:gd name="T1" fmla="*/ 75 h 75"/>
                <a:gd name="T2" fmla="*/ 120 w 120"/>
                <a:gd name="T3" fmla="*/ 48 h 75"/>
                <a:gd name="T4" fmla="*/ 96 w 120"/>
                <a:gd name="T5" fmla="*/ 29 h 75"/>
                <a:gd name="T6" fmla="*/ 94 w 120"/>
                <a:gd name="T7" fmla="*/ 0 h 75"/>
                <a:gd name="T8" fmla="*/ 60 w 120"/>
                <a:gd name="T9" fmla="*/ 28 h 75"/>
                <a:gd name="T10" fmla="*/ 25 w 120"/>
                <a:gd name="T11" fmla="*/ 0 h 75"/>
                <a:gd name="T12" fmla="*/ 23 w 120"/>
                <a:gd name="T13" fmla="*/ 29 h 75"/>
                <a:gd name="T14" fmla="*/ 0 w 120"/>
                <a:gd name="T15" fmla="*/ 48 h 75"/>
                <a:gd name="T16" fmla="*/ 60 w 120"/>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5">
                  <a:moveTo>
                    <a:pt x="60" y="75"/>
                  </a:moveTo>
                  <a:cubicBezTo>
                    <a:pt x="84" y="75"/>
                    <a:pt x="105" y="64"/>
                    <a:pt x="120" y="48"/>
                  </a:cubicBezTo>
                  <a:cubicBezTo>
                    <a:pt x="110" y="43"/>
                    <a:pt x="102" y="38"/>
                    <a:pt x="96" y="29"/>
                  </a:cubicBezTo>
                  <a:cubicBezTo>
                    <a:pt x="92" y="23"/>
                    <a:pt x="93" y="11"/>
                    <a:pt x="94" y="0"/>
                  </a:cubicBezTo>
                  <a:cubicBezTo>
                    <a:pt x="85" y="18"/>
                    <a:pt x="73" y="28"/>
                    <a:pt x="60" y="28"/>
                  </a:cubicBezTo>
                  <a:cubicBezTo>
                    <a:pt x="46" y="28"/>
                    <a:pt x="34" y="18"/>
                    <a:pt x="25" y="0"/>
                  </a:cubicBezTo>
                  <a:cubicBezTo>
                    <a:pt x="27" y="11"/>
                    <a:pt x="27" y="23"/>
                    <a:pt x="23" y="29"/>
                  </a:cubicBezTo>
                  <a:cubicBezTo>
                    <a:pt x="17" y="38"/>
                    <a:pt x="9" y="43"/>
                    <a:pt x="0" y="48"/>
                  </a:cubicBezTo>
                  <a:cubicBezTo>
                    <a:pt x="14" y="64"/>
                    <a:pt x="36" y="75"/>
                    <a:pt x="60" y="75"/>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8" name="Freeform 21"/>
            <p:cNvSpPr>
              <a:spLocks/>
            </p:cNvSpPr>
            <p:nvPr/>
          </p:nvSpPr>
          <p:spPr bwMode="auto">
            <a:xfrm>
              <a:off x="4122266" y="3275236"/>
              <a:ext cx="357187" cy="738188"/>
            </a:xfrm>
            <a:custGeom>
              <a:avLst/>
              <a:gdLst>
                <a:gd name="T0" fmla="*/ 95 w 95"/>
                <a:gd name="T1" fmla="*/ 8 h 197"/>
                <a:gd name="T2" fmla="*/ 0 w 95"/>
                <a:gd name="T3" fmla="*/ 92 h 197"/>
                <a:gd name="T4" fmla="*/ 12 w 95"/>
                <a:gd name="T5" fmla="*/ 197 h 197"/>
                <a:gd name="T6" fmla="*/ 95 w 95"/>
                <a:gd name="T7" fmla="*/ 8 h 197"/>
              </a:gdLst>
              <a:ahLst/>
              <a:cxnLst>
                <a:cxn ang="0">
                  <a:pos x="T0" y="T1"/>
                </a:cxn>
                <a:cxn ang="0">
                  <a:pos x="T2" y="T3"/>
                </a:cxn>
                <a:cxn ang="0">
                  <a:pos x="T4" y="T5"/>
                </a:cxn>
                <a:cxn ang="0">
                  <a:pos x="T6" y="T7"/>
                </a:cxn>
              </a:cxnLst>
              <a:rect l="0" t="0" r="r" b="b"/>
              <a:pathLst>
                <a:path w="95" h="197">
                  <a:moveTo>
                    <a:pt x="95" y="8"/>
                  </a:moveTo>
                  <a:cubicBezTo>
                    <a:pt x="95" y="8"/>
                    <a:pt x="0" y="0"/>
                    <a:pt x="0" y="92"/>
                  </a:cubicBezTo>
                  <a:cubicBezTo>
                    <a:pt x="0" y="163"/>
                    <a:pt x="12" y="197"/>
                    <a:pt x="12" y="197"/>
                  </a:cubicBezTo>
                  <a:lnTo>
                    <a:pt x="95" y="8"/>
                  </a:ln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69" name="Freeform 22"/>
            <p:cNvSpPr>
              <a:spLocks/>
            </p:cNvSpPr>
            <p:nvPr/>
          </p:nvSpPr>
          <p:spPr bwMode="auto">
            <a:xfrm>
              <a:off x="4460403" y="3297461"/>
              <a:ext cx="303212" cy="715963"/>
            </a:xfrm>
            <a:custGeom>
              <a:avLst/>
              <a:gdLst>
                <a:gd name="T0" fmla="*/ 0 w 81"/>
                <a:gd name="T1" fmla="*/ 2 h 191"/>
                <a:gd name="T2" fmla="*/ 81 w 81"/>
                <a:gd name="T3" fmla="*/ 86 h 191"/>
                <a:gd name="T4" fmla="*/ 69 w 81"/>
                <a:gd name="T5" fmla="*/ 191 h 191"/>
                <a:gd name="T6" fmla="*/ 0 w 81"/>
                <a:gd name="T7" fmla="*/ 2 h 191"/>
              </a:gdLst>
              <a:ahLst/>
              <a:cxnLst>
                <a:cxn ang="0">
                  <a:pos x="T0" y="T1"/>
                </a:cxn>
                <a:cxn ang="0">
                  <a:pos x="T2" y="T3"/>
                </a:cxn>
                <a:cxn ang="0">
                  <a:pos x="T4" y="T5"/>
                </a:cxn>
                <a:cxn ang="0">
                  <a:pos x="T6" y="T7"/>
                </a:cxn>
              </a:cxnLst>
              <a:rect l="0" t="0" r="r" b="b"/>
              <a:pathLst>
                <a:path w="81" h="191">
                  <a:moveTo>
                    <a:pt x="0" y="2"/>
                  </a:moveTo>
                  <a:cubicBezTo>
                    <a:pt x="0" y="2"/>
                    <a:pt x="81" y="0"/>
                    <a:pt x="81" y="86"/>
                  </a:cubicBezTo>
                  <a:cubicBezTo>
                    <a:pt x="81" y="151"/>
                    <a:pt x="69" y="191"/>
                    <a:pt x="69" y="191"/>
                  </a:cubicBezTo>
                  <a:lnTo>
                    <a:pt x="0" y="2"/>
                  </a:ln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70" name="组合 69"/>
          <p:cNvGrpSpPr/>
          <p:nvPr/>
        </p:nvGrpSpPr>
        <p:grpSpPr>
          <a:xfrm>
            <a:off x="3724998" y="4778615"/>
            <a:ext cx="1779034" cy="1530704"/>
            <a:chOff x="4798541" y="3259361"/>
            <a:chExt cx="1341437" cy="1147762"/>
          </a:xfrm>
        </p:grpSpPr>
        <p:sp>
          <p:nvSpPr>
            <p:cNvPr id="71" name="Freeform 23"/>
            <p:cNvSpPr>
              <a:spLocks/>
            </p:cNvSpPr>
            <p:nvPr/>
          </p:nvSpPr>
          <p:spPr bwMode="auto">
            <a:xfrm>
              <a:off x="5255741" y="3784823"/>
              <a:ext cx="427037" cy="225425"/>
            </a:xfrm>
            <a:custGeom>
              <a:avLst/>
              <a:gdLst>
                <a:gd name="T0" fmla="*/ 57 w 114"/>
                <a:gd name="T1" fmla="*/ 60 h 60"/>
                <a:gd name="T2" fmla="*/ 111 w 114"/>
                <a:gd name="T3" fmla="*/ 20 h 60"/>
                <a:gd name="T4" fmla="*/ 114 w 114"/>
                <a:gd name="T5" fmla="*/ 0 h 60"/>
                <a:gd name="T6" fmla="*/ 0 w 114"/>
                <a:gd name="T7" fmla="*/ 0 h 60"/>
                <a:gd name="T8" fmla="*/ 4 w 114"/>
                <a:gd name="T9" fmla="*/ 20 h 60"/>
                <a:gd name="T10" fmla="*/ 57 w 114"/>
                <a:gd name="T11" fmla="*/ 60 h 60"/>
              </a:gdLst>
              <a:ahLst/>
              <a:cxnLst>
                <a:cxn ang="0">
                  <a:pos x="T0" y="T1"/>
                </a:cxn>
                <a:cxn ang="0">
                  <a:pos x="T2" y="T3"/>
                </a:cxn>
                <a:cxn ang="0">
                  <a:pos x="T4" y="T5"/>
                </a:cxn>
                <a:cxn ang="0">
                  <a:pos x="T6" y="T7"/>
                </a:cxn>
                <a:cxn ang="0">
                  <a:pos x="T8" y="T9"/>
                </a:cxn>
                <a:cxn ang="0">
                  <a:pos x="T10" y="T11"/>
                </a:cxn>
              </a:cxnLst>
              <a:rect l="0" t="0" r="r" b="b"/>
              <a:pathLst>
                <a:path w="114" h="60">
                  <a:moveTo>
                    <a:pt x="57" y="60"/>
                  </a:moveTo>
                  <a:cubicBezTo>
                    <a:pt x="79" y="60"/>
                    <a:pt x="98" y="44"/>
                    <a:pt x="111" y="20"/>
                  </a:cubicBezTo>
                  <a:cubicBezTo>
                    <a:pt x="113" y="9"/>
                    <a:pt x="114" y="0"/>
                    <a:pt x="114" y="0"/>
                  </a:cubicBezTo>
                  <a:cubicBezTo>
                    <a:pt x="0" y="0"/>
                    <a:pt x="0" y="0"/>
                    <a:pt x="0" y="0"/>
                  </a:cubicBezTo>
                  <a:cubicBezTo>
                    <a:pt x="0" y="0"/>
                    <a:pt x="2" y="9"/>
                    <a:pt x="4" y="20"/>
                  </a:cubicBezTo>
                  <a:cubicBezTo>
                    <a:pt x="17" y="44"/>
                    <a:pt x="36" y="60"/>
                    <a:pt x="57" y="60"/>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72" name="Freeform 24"/>
            <p:cNvSpPr>
              <a:spLocks/>
            </p:cNvSpPr>
            <p:nvPr/>
          </p:nvSpPr>
          <p:spPr bwMode="auto">
            <a:xfrm>
              <a:off x="4798541" y="4035648"/>
              <a:ext cx="1341437" cy="371475"/>
            </a:xfrm>
            <a:custGeom>
              <a:avLst/>
              <a:gdLst>
                <a:gd name="T0" fmla="*/ 323 w 358"/>
                <a:gd name="T1" fmla="*/ 32 h 99"/>
                <a:gd name="T2" fmla="*/ 237 w 358"/>
                <a:gd name="T3" fmla="*/ 0 h 99"/>
                <a:gd name="T4" fmla="*/ 179 w 358"/>
                <a:gd name="T5" fmla="*/ 28 h 99"/>
                <a:gd name="T6" fmla="*/ 122 w 358"/>
                <a:gd name="T7" fmla="*/ 0 h 99"/>
                <a:gd name="T8" fmla="*/ 36 w 358"/>
                <a:gd name="T9" fmla="*/ 32 h 99"/>
                <a:gd name="T10" fmla="*/ 3 w 358"/>
                <a:gd name="T11" fmla="*/ 99 h 99"/>
                <a:gd name="T12" fmla="*/ 356 w 358"/>
                <a:gd name="T13" fmla="*/ 99 h 99"/>
                <a:gd name="T14" fmla="*/ 323 w 358"/>
                <a:gd name="T15" fmla="*/ 32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8" h="99">
                  <a:moveTo>
                    <a:pt x="323" y="32"/>
                  </a:moveTo>
                  <a:cubicBezTo>
                    <a:pt x="310" y="26"/>
                    <a:pt x="255" y="8"/>
                    <a:pt x="237" y="0"/>
                  </a:cubicBezTo>
                  <a:cubicBezTo>
                    <a:pt x="223" y="17"/>
                    <a:pt x="203" y="28"/>
                    <a:pt x="179" y="28"/>
                  </a:cubicBezTo>
                  <a:cubicBezTo>
                    <a:pt x="156" y="28"/>
                    <a:pt x="135" y="17"/>
                    <a:pt x="122" y="0"/>
                  </a:cubicBezTo>
                  <a:cubicBezTo>
                    <a:pt x="104" y="8"/>
                    <a:pt x="49" y="26"/>
                    <a:pt x="36" y="32"/>
                  </a:cubicBezTo>
                  <a:cubicBezTo>
                    <a:pt x="0" y="49"/>
                    <a:pt x="3" y="99"/>
                    <a:pt x="3" y="99"/>
                  </a:cubicBezTo>
                  <a:cubicBezTo>
                    <a:pt x="356" y="99"/>
                    <a:pt x="356" y="99"/>
                    <a:pt x="356" y="99"/>
                  </a:cubicBezTo>
                  <a:cubicBezTo>
                    <a:pt x="356" y="99"/>
                    <a:pt x="358" y="49"/>
                    <a:pt x="323" y="32"/>
                  </a:cubicBezTo>
                  <a:close/>
                </a:path>
              </a:pathLst>
            </a:custGeom>
            <a:ln>
              <a:noFill/>
            </a:ln>
            <a:effectLst/>
            <a:extLst/>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2100" kern="0">
                <a:solidFill>
                  <a:sysClr val="windowText" lastClr="000000"/>
                </a:solidFill>
              </a:endParaRPr>
            </a:p>
          </p:txBody>
        </p:sp>
        <p:sp>
          <p:nvSpPr>
            <p:cNvPr id="73" name="Freeform 25"/>
            <p:cNvSpPr>
              <a:spLocks/>
            </p:cNvSpPr>
            <p:nvPr/>
          </p:nvSpPr>
          <p:spPr bwMode="auto">
            <a:xfrm>
              <a:off x="5255741" y="3859436"/>
              <a:ext cx="430212" cy="280988"/>
            </a:xfrm>
            <a:custGeom>
              <a:avLst/>
              <a:gdLst>
                <a:gd name="T0" fmla="*/ 57 w 115"/>
                <a:gd name="T1" fmla="*/ 75 h 75"/>
                <a:gd name="T2" fmla="*/ 115 w 115"/>
                <a:gd name="T3" fmla="*/ 47 h 75"/>
                <a:gd name="T4" fmla="*/ 109 w 115"/>
                <a:gd name="T5" fmla="*/ 44 h 75"/>
                <a:gd name="T6" fmla="*/ 111 w 115"/>
                <a:gd name="T7" fmla="*/ 0 h 75"/>
                <a:gd name="T8" fmla="*/ 57 w 115"/>
                <a:gd name="T9" fmla="*/ 40 h 75"/>
                <a:gd name="T10" fmla="*/ 4 w 115"/>
                <a:gd name="T11" fmla="*/ 0 h 75"/>
                <a:gd name="T12" fmla="*/ 5 w 115"/>
                <a:gd name="T13" fmla="*/ 44 h 75"/>
                <a:gd name="T14" fmla="*/ 0 w 115"/>
                <a:gd name="T15" fmla="*/ 47 h 75"/>
                <a:gd name="T16" fmla="*/ 57 w 115"/>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75">
                  <a:moveTo>
                    <a:pt x="57" y="75"/>
                  </a:moveTo>
                  <a:cubicBezTo>
                    <a:pt x="81" y="75"/>
                    <a:pt x="101" y="64"/>
                    <a:pt x="115" y="47"/>
                  </a:cubicBezTo>
                  <a:cubicBezTo>
                    <a:pt x="112" y="46"/>
                    <a:pt x="110" y="45"/>
                    <a:pt x="109" y="44"/>
                  </a:cubicBezTo>
                  <a:cubicBezTo>
                    <a:pt x="106" y="41"/>
                    <a:pt x="109" y="18"/>
                    <a:pt x="111" y="0"/>
                  </a:cubicBezTo>
                  <a:cubicBezTo>
                    <a:pt x="98" y="24"/>
                    <a:pt x="79" y="40"/>
                    <a:pt x="57" y="40"/>
                  </a:cubicBezTo>
                  <a:cubicBezTo>
                    <a:pt x="36" y="40"/>
                    <a:pt x="17" y="24"/>
                    <a:pt x="4" y="0"/>
                  </a:cubicBezTo>
                  <a:cubicBezTo>
                    <a:pt x="6" y="18"/>
                    <a:pt x="8" y="41"/>
                    <a:pt x="5" y="44"/>
                  </a:cubicBezTo>
                  <a:cubicBezTo>
                    <a:pt x="5" y="45"/>
                    <a:pt x="3" y="46"/>
                    <a:pt x="0" y="47"/>
                  </a:cubicBezTo>
                  <a:cubicBezTo>
                    <a:pt x="13" y="64"/>
                    <a:pt x="34" y="75"/>
                    <a:pt x="57" y="75"/>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74" name="Freeform 26"/>
            <p:cNvSpPr>
              <a:spLocks/>
            </p:cNvSpPr>
            <p:nvPr/>
          </p:nvSpPr>
          <p:spPr bwMode="auto">
            <a:xfrm>
              <a:off x="5165253" y="3259361"/>
              <a:ext cx="608012" cy="473075"/>
            </a:xfrm>
            <a:custGeom>
              <a:avLst/>
              <a:gdLst>
                <a:gd name="T0" fmla="*/ 17 w 162"/>
                <a:gd name="T1" fmla="*/ 117 h 126"/>
                <a:gd name="T2" fmla="*/ 23 w 162"/>
                <a:gd name="T3" fmla="*/ 29 h 126"/>
                <a:gd name="T4" fmla="*/ 81 w 162"/>
                <a:gd name="T5" fmla="*/ 27 h 126"/>
                <a:gd name="T6" fmla="*/ 139 w 162"/>
                <a:gd name="T7" fmla="*/ 29 h 126"/>
                <a:gd name="T8" fmla="*/ 145 w 162"/>
                <a:gd name="T9" fmla="*/ 117 h 126"/>
                <a:gd name="T10" fmla="*/ 153 w 162"/>
                <a:gd name="T11" fmla="*/ 111 h 126"/>
                <a:gd name="T12" fmla="*/ 158 w 162"/>
                <a:gd name="T13" fmla="*/ 80 h 126"/>
                <a:gd name="T14" fmla="*/ 81 w 162"/>
                <a:gd name="T15" fmla="*/ 0 h 126"/>
                <a:gd name="T16" fmla="*/ 4 w 162"/>
                <a:gd name="T17" fmla="*/ 80 h 126"/>
                <a:gd name="T18" fmla="*/ 4 w 162"/>
                <a:gd name="T19" fmla="*/ 80 h 126"/>
                <a:gd name="T20" fmla="*/ 3 w 162"/>
                <a:gd name="T21" fmla="*/ 80 h 126"/>
                <a:gd name="T22" fmla="*/ 9 w 162"/>
                <a:gd name="T23" fmla="*/ 111 h 126"/>
                <a:gd name="T24" fmla="*/ 17 w 162"/>
                <a:gd name="T25" fmla="*/ 11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126">
                  <a:moveTo>
                    <a:pt x="17" y="117"/>
                  </a:moveTo>
                  <a:cubicBezTo>
                    <a:pt x="17" y="117"/>
                    <a:pt x="0" y="54"/>
                    <a:pt x="23" y="29"/>
                  </a:cubicBezTo>
                  <a:cubicBezTo>
                    <a:pt x="46" y="5"/>
                    <a:pt x="62" y="26"/>
                    <a:pt x="81" y="27"/>
                  </a:cubicBezTo>
                  <a:cubicBezTo>
                    <a:pt x="100" y="26"/>
                    <a:pt x="116" y="5"/>
                    <a:pt x="139" y="29"/>
                  </a:cubicBezTo>
                  <a:cubicBezTo>
                    <a:pt x="162" y="54"/>
                    <a:pt x="145" y="117"/>
                    <a:pt x="145" y="117"/>
                  </a:cubicBezTo>
                  <a:cubicBezTo>
                    <a:pt x="145" y="117"/>
                    <a:pt x="152" y="126"/>
                    <a:pt x="153" y="111"/>
                  </a:cubicBezTo>
                  <a:cubicBezTo>
                    <a:pt x="153" y="100"/>
                    <a:pt x="156" y="87"/>
                    <a:pt x="158" y="80"/>
                  </a:cubicBezTo>
                  <a:cubicBezTo>
                    <a:pt x="157" y="39"/>
                    <a:pt x="147" y="0"/>
                    <a:pt x="81" y="0"/>
                  </a:cubicBezTo>
                  <a:cubicBezTo>
                    <a:pt x="13" y="0"/>
                    <a:pt x="5" y="39"/>
                    <a:pt x="4" y="80"/>
                  </a:cubicBezTo>
                  <a:cubicBezTo>
                    <a:pt x="4" y="80"/>
                    <a:pt x="4" y="80"/>
                    <a:pt x="4" y="80"/>
                  </a:cubicBezTo>
                  <a:cubicBezTo>
                    <a:pt x="3" y="80"/>
                    <a:pt x="3" y="80"/>
                    <a:pt x="3" y="80"/>
                  </a:cubicBezTo>
                  <a:cubicBezTo>
                    <a:pt x="5" y="87"/>
                    <a:pt x="9" y="100"/>
                    <a:pt x="9" y="111"/>
                  </a:cubicBezTo>
                  <a:cubicBezTo>
                    <a:pt x="9" y="126"/>
                    <a:pt x="17" y="117"/>
                    <a:pt x="17" y="117"/>
                  </a:cubicBezTo>
                  <a:close/>
                </a:path>
              </a:pathLst>
            </a:custGeom>
            <a:solidFill>
              <a:srgbClr val="6956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sp>
          <p:nvSpPr>
            <p:cNvPr id="75" name="Freeform 27"/>
            <p:cNvSpPr>
              <a:spLocks/>
            </p:cNvSpPr>
            <p:nvPr/>
          </p:nvSpPr>
          <p:spPr bwMode="auto">
            <a:xfrm>
              <a:off x="5127153" y="3278411"/>
              <a:ext cx="682625" cy="671513"/>
            </a:xfrm>
            <a:custGeom>
              <a:avLst/>
              <a:gdLst>
                <a:gd name="T0" fmla="*/ 168 w 182"/>
                <a:gd name="T1" fmla="*/ 75 h 179"/>
                <a:gd name="T2" fmla="*/ 168 w 182"/>
                <a:gd name="T3" fmla="*/ 75 h 179"/>
                <a:gd name="T4" fmla="*/ 168 w 182"/>
                <a:gd name="T5" fmla="*/ 75 h 179"/>
                <a:gd name="T6" fmla="*/ 163 w 182"/>
                <a:gd name="T7" fmla="*/ 106 h 179"/>
                <a:gd name="T8" fmla="*/ 155 w 182"/>
                <a:gd name="T9" fmla="*/ 112 h 179"/>
                <a:gd name="T10" fmla="*/ 149 w 182"/>
                <a:gd name="T11" fmla="*/ 24 h 179"/>
                <a:gd name="T12" fmla="*/ 91 w 182"/>
                <a:gd name="T13" fmla="*/ 22 h 179"/>
                <a:gd name="T14" fmla="*/ 33 w 182"/>
                <a:gd name="T15" fmla="*/ 24 h 179"/>
                <a:gd name="T16" fmla="*/ 27 w 182"/>
                <a:gd name="T17" fmla="*/ 112 h 179"/>
                <a:gd name="T18" fmla="*/ 19 w 182"/>
                <a:gd name="T19" fmla="*/ 106 h 179"/>
                <a:gd name="T20" fmla="*/ 13 w 182"/>
                <a:gd name="T21" fmla="*/ 75 h 179"/>
                <a:gd name="T22" fmla="*/ 1 w 182"/>
                <a:gd name="T23" fmla="*/ 93 h 179"/>
                <a:gd name="T24" fmla="*/ 18 w 182"/>
                <a:gd name="T25" fmla="*/ 112 h 179"/>
                <a:gd name="T26" fmla="*/ 91 w 182"/>
                <a:gd name="T27" fmla="*/ 179 h 179"/>
                <a:gd name="T28" fmla="*/ 164 w 182"/>
                <a:gd name="T29" fmla="*/ 112 h 179"/>
                <a:gd name="T30" fmla="*/ 181 w 182"/>
                <a:gd name="T31" fmla="*/ 93 h 179"/>
                <a:gd name="T32" fmla="*/ 168 w 182"/>
                <a:gd name="T33" fmla="*/ 7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2" h="179">
                  <a:moveTo>
                    <a:pt x="168" y="75"/>
                  </a:moveTo>
                  <a:cubicBezTo>
                    <a:pt x="168" y="75"/>
                    <a:pt x="168" y="75"/>
                    <a:pt x="168" y="75"/>
                  </a:cubicBezTo>
                  <a:cubicBezTo>
                    <a:pt x="168" y="75"/>
                    <a:pt x="168" y="75"/>
                    <a:pt x="168" y="75"/>
                  </a:cubicBezTo>
                  <a:cubicBezTo>
                    <a:pt x="166" y="82"/>
                    <a:pt x="163" y="95"/>
                    <a:pt x="163" y="106"/>
                  </a:cubicBezTo>
                  <a:cubicBezTo>
                    <a:pt x="162" y="121"/>
                    <a:pt x="155" y="112"/>
                    <a:pt x="155" y="112"/>
                  </a:cubicBezTo>
                  <a:cubicBezTo>
                    <a:pt x="155" y="112"/>
                    <a:pt x="172" y="49"/>
                    <a:pt x="149" y="24"/>
                  </a:cubicBezTo>
                  <a:cubicBezTo>
                    <a:pt x="126" y="0"/>
                    <a:pt x="110" y="21"/>
                    <a:pt x="91" y="22"/>
                  </a:cubicBezTo>
                  <a:cubicBezTo>
                    <a:pt x="72" y="21"/>
                    <a:pt x="56" y="0"/>
                    <a:pt x="33" y="24"/>
                  </a:cubicBezTo>
                  <a:cubicBezTo>
                    <a:pt x="10" y="49"/>
                    <a:pt x="27" y="112"/>
                    <a:pt x="27" y="112"/>
                  </a:cubicBezTo>
                  <a:cubicBezTo>
                    <a:pt x="27" y="112"/>
                    <a:pt x="19" y="121"/>
                    <a:pt x="19" y="106"/>
                  </a:cubicBezTo>
                  <a:cubicBezTo>
                    <a:pt x="19" y="95"/>
                    <a:pt x="15" y="82"/>
                    <a:pt x="13" y="75"/>
                  </a:cubicBezTo>
                  <a:cubicBezTo>
                    <a:pt x="1" y="75"/>
                    <a:pt x="0" y="84"/>
                    <a:pt x="1" y="93"/>
                  </a:cubicBezTo>
                  <a:cubicBezTo>
                    <a:pt x="2" y="105"/>
                    <a:pt x="10" y="112"/>
                    <a:pt x="18" y="112"/>
                  </a:cubicBezTo>
                  <a:cubicBezTo>
                    <a:pt x="27" y="147"/>
                    <a:pt x="52" y="179"/>
                    <a:pt x="91" y="179"/>
                  </a:cubicBezTo>
                  <a:cubicBezTo>
                    <a:pt x="129" y="179"/>
                    <a:pt x="155" y="147"/>
                    <a:pt x="164" y="112"/>
                  </a:cubicBezTo>
                  <a:cubicBezTo>
                    <a:pt x="172" y="112"/>
                    <a:pt x="179" y="105"/>
                    <a:pt x="181" y="93"/>
                  </a:cubicBezTo>
                  <a:cubicBezTo>
                    <a:pt x="182" y="84"/>
                    <a:pt x="180" y="75"/>
                    <a:pt x="168" y="75"/>
                  </a:cubicBezTo>
                  <a:close/>
                </a:path>
              </a:pathLst>
            </a:custGeom>
            <a:solidFill>
              <a:srgbClr val="FFF3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zh-CN" altLang="en-US" kern="0">
                <a:solidFill>
                  <a:sysClr val="windowText" lastClr="000000"/>
                </a:solidFill>
              </a:endParaRPr>
            </a:p>
          </p:txBody>
        </p:sp>
      </p:grpSp>
      <p:grpSp>
        <p:nvGrpSpPr>
          <p:cNvPr id="76" name="组合 75"/>
          <p:cNvGrpSpPr/>
          <p:nvPr/>
        </p:nvGrpSpPr>
        <p:grpSpPr>
          <a:xfrm>
            <a:off x="899592" y="1959322"/>
            <a:ext cx="2172739" cy="2070579"/>
            <a:chOff x="2668116" y="1145381"/>
            <a:chExt cx="1638300" cy="1552575"/>
          </a:xfrm>
        </p:grpSpPr>
        <p:sp>
          <p:nvSpPr>
            <p:cNvPr id="77" name="Freeform 5"/>
            <p:cNvSpPr>
              <a:spLocks/>
            </p:cNvSpPr>
            <p:nvPr/>
          </p:nvSpPr>
          <p:spPr bwMode="auto">
            <a:xfrm>
              <a:off x="2668116" y="1145381"/>
              <a:ext cx="1638300" cy="1552575"/>
            </a:xfrm>
            <a:custGeom>
              <a:avLst/>
              <a:gdLst>
                <a:gd name="T0" fmla="*/ 362 w 437"/>
                <a:gd name="T1" fmla="*/ 0 h 414"/>
                <a:gd name="T2" fmla="*/ 75 w 437"/>
                <a:gd name="T3" fmla="*/ 0 h 414"/>
                <a:gd name="T4" fmla="*/ 0 w 437"/>
                <a:gd name="T5" fmla="*/ 75 h 414"/>
                <a:gd name="T6" fmla="*/ 0 w 437"/>
                <a:gd name="T7" fmla="*/ 254 h 414"/>
                <a:gd name="T8" fmla="*/ 75 w 437"/>
                <a:gd name="T9" fmla="*/ 329 h 414"/>
                <a:gd name="T10" fmla="*/ 322 w 437"/>
                <a:gd name="T11" fmla="*/ 329 h 414"/>
                <a:gd name="T12" fmla="*/ 399 w 437"/>
                <a:gd name="T13" fmla="*/ 414 h 414"/>
                <a:gd name="T14" fmla="*/ 399 w 437"/>
                <a:gd name="T15" fmla="*/ 318 h 414"/>
                <a:gd name="T16" fmla="*/ 437 w 437"/>
                <a:gd name="T17" fmla="*/ 254 h 414"/>
                <a:gd name="T18" fmla="*/ 437 w 437"/>
                <a:gd name="T19" fmla="*/ 75 h 414"/>
                <a:gd name="T20" fmla="*/ 362 w 437"/>
                <a:gd name="T21" fmla="*/ 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7" h="414">
                  <a:moveTo>
                    <a:pt x="362" y="0"/>
                  </a:moveTo>
                  <a:cubicBezTo>
                    <a:pt x="75" y="0"/>
                    <a:pt x="75" y="0"/>
                    <a:pt x="75" y="0"/>
                  </a:cubicBezTo>
                  <a:cubicBezTo>
                    <a:pt x="33" y="0"/>
                    <a:pt x="0" y="34"/>
                    <a:pt x="0" y="75"/>
                  </a:cubicBezTo>
                  <a:cubicBezTo>
                    <a:pt x="0" y="254"/>
                    <a:pt x="0" y="254"/>
                    <a:pt x="0" y="254"/>
                  </a:cubicBezTo>
                  <a:cubicBezTo>
                    <a:pt x="0" y="295"/>
                    <a:pt x="33" y="329"/>
                    <a:pt x="75" y="329"/>
                  </a:cubicBezTo>
                  <a:cubicBezTo>
                    <a:pt x="322" y="329"/>
                    <a:pt x="322" y="329"/>
                    <a:pt x="322" y="329"/>
                  </a:cubicBezTo>
                  <a:cubicBezTo>
                    <a:pt x="399" y="414"/>
                    <a:pt x="399" y="414"/>
                    <a:pt x="399" y="414"/>
                  </a:cubicBezTo>
                  <a:cubicBezTo>
                    <a:pt x="399" y="318"/>
                    <a:pt x="399" y="318"/>
                    <a:pt x="399" y="318"/>
                  </a:cubicBezTo>
                  <a:cubicBezTo>
                    <a:pt x="422" y="306"/>
                    <a:pt x="437" y="281"/>
                    <a:pt x="437" y="254"/>
                  </a:cubicBezTo>
                  <a:cubicBezTo>
                    <a:pt x="437" y="75"/>
                    <a:pt x="437" y="75"/>
                    <a:pt x="437" y="75"/>
                  </a:cubicBezTo>
                  <a:cubicBezTo>
                    <a:pt x="437" y="34"/>
                    <a:pt x="403" y="0"/>
                    <a:pt x="362" y="0"/>
                  </a:cubicBezTo>
                  <a:close/>
                </a:path>
              </a:pathLst>
            </a:custGeom>
            <a:ln/>
            <a:extLst/>
          </p:spPr>
          <p:style>
            <a:lnRef idx="1">
              <a:schemeClr val="accent6"/>
            </a:lnRef>
            <a:fillRef idx="3">
              <a:schemeClr val="accent6"/>
            </a:fillRef>
            <a:effectRef idx="2">
              <a:schemeClr val="accent6"/>
            </a:effectRef>
            <a:fontRef idx="minor">
              <a:schemeClr val="lt1"/>
            </a:fontRef>
          </p:style>
          <p:txBody>
            <a:bodyPr/>
            <a:lstStyle/>
            <a:p>
              <a:pPr>
                <a:defRPr/>
              </a:pPr>
              <a:endParaRPr lang="zh-CN" altLang="en-US" sz="2100" kern="0">
                <a:solidFill>
                  <a:sysClr val="windowText" lastClr="000000"/>
                </a:solidFill>
              </a:endParaRPr>
            </a:p>
          </p:txBody>
        </p:sp>
        <p:sp>
          <p:nvSpPr>
            <p:cNvPr id="78" name="矩形 1"/>
            <p:cNvSpPr>
              <a:spLocks noChangeArrowheads="1"/>
            </p:cNvSpPr>
            <p:nvPr/>
          </p:nvSpPr>
          <p:spPr bwMode="auto">
            <a:xfrm>
              <a:off x="2690126" y="1308159"/>
              <a:ext cx="1478177"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zh-CN" altLang="en-US" sz="1400" kern="0" dirty="0">
                  <a:solidFill>
                    <a:sysClr val="window" lastClr="FFFFFF"/>
                  </a:solidFill>
                  <a:latin typeface="微软雅黑" pitchFamily="34" charset="-122"/>
                  <a:ea typeface="微软雅黑" pitchFamily="34" charset="-122"/>
                </a:rPr>
                <a:t>单击此处添加您的说明文本单击此处添加您的说明文本单击此处添加您的说明文本单击此处添加您的说明文本。。</a:t>
              </a:r>
            </a:p>
          </p:txBody>
        </p:sp>
      </p:grpSp>
      <p:grpSp>
        <p:nvGrpSpPr>
          <p:cNvPr id="79" name="组合 78"/>
          <p:cNvGrpSpPr/>
          <p:nvPr/>
        </p:nvGrpSpPr>
        <p:grpSpPr>
          <a:xfrm>
            <a:off x="5986604" y="2049166"/>
            <a:ext cx="2113788" cy="1952019"/>
            <a:chOff x="6489228" y="1085056"/>
            <a:chExt cx="1593850" cy="1463675"/>
          </a:xfrm>
        </p:grpSpPr>
        <p:sp>
          <p:nvSpPr>
            <p:cNvPr id="80" name="Freeform 9"/>
            <p:cNvSpPr>
              <a:spLocks/>
            </p:cNvSpPr>
            <p:nvPr/>
          </p:nvSpPr>
          <p:spPr bwMode="auto">
            <a:xfrm>
              <a:off x="6489228" y="1085056"/>
              <a:ext cx="1593850" cy="1463675"/>
            </a:xfrm>
            <a:custGeom>
              <a:avLst/>
              <a:gdLst>
                <a:gd name="T0" fmla="*/ 399 w 425"/>
                <a:gd name="T1" fmla="*/ 0 h 390"/>
                <a:gd name="T2" fmla="*/ 62 w 425"/>
                <a:gd name="T3" fmla="*/ 0 h 390"/>
                <a:gd name="T4" fmla="*/ 35 w 425"/>
                <a:gd name="T5" fmla="*/ 29 h 390"/>
                <a:gd name="T6" fmla="*/ 35 w 425"/>
                <a:gd name="T7" fmla="*/ 264 h 390"/>
                <a:gd name="T8" fmla="*/ 0 w 425"/>
                <a:gd name="T9" fmla="*/ 390 h 390"/>
                <a:gd name="T10" fmla="*/ 105 w 425"/>
                <a:gd name="T11" fmla="*/ 316 h 390"/>
                <a:gd name="T12" fmla="*/ 399 w 425"/>
                <a:gd name="T13" fmla="*/ 316 h 390"/>
                <a:gd name="T14" fmla="*/ 425 w 425"/>
                <a:gd name="T15" fmla="*/ 286 h 390"/>
                <a:gd name="T16" fmla="*/ 425 w 425"/>
                <a:gd name="T17" fmla="*/ 29 h 390"/>
                <a:gd name="T18" fmla="*/ 399 w 425"/>
                <a:gd name="T1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5" h="390">
                  <a:moveTo>
                    <a:pt x="399" y="0"/>
                  </a:moveTo>
                  <a:cubicBezTo>
                    <a:pt x="62" y="0"/>
                    <a:pt x="62" y="0"/>
                    <a:pt x="62" y="0"/>
                  </a:cubicBezTo>
                  <a:cubicBezTo>
                    <a:pt x="47" y="0"/>
                    <a:pt x="35" y="13"/>
                    <a:pt x="35" y="29"/>
                  </a:cubicBezTo>
                  <a:cubicBezTo>
                    <a:pt x="35" y="264"/>
                    <a:pt x="35" y="264"/>
                    <a:pt x="35" y="264"/>
                  </a:cubicBezTo>
                  <a:cubicBezTo>
                    <a:pt x="0" y="390"/>
                    <a:pt x="0" y="390"/>
                    <a:pt x="0" y="390"/>
                  </a:cubicBezTo>
                  <a:cubicBezTo>
                    <a:pt x="105" y="316"/>
                    <a:pt x="105" y="316"/>
                    <a:pt x="105" y="316"/>
                  </a:cubicBezTo>
                  <a:cubicBezTo>
                    <a:pt x="399" y="316"/>
                    <a:pt x="399" y="316"/>
                    <a:pt x="399" y="316"/>
                  </a:cubicBezTo>
                  <a:cubicBezTo>
                    <a:pt x="413" y="316"/>
                    <a:pt x="425" y="302"/>
                    <a:pt x="425" y="286"/>
                  </a:cubicBezTo>
                  <a:cubicBezTo>
                    <a:pt x="425" y="29"/>
                    <a:pt x="425" y="29"/>
                    <a:pt x="425" y="29"/>
                  </a:cubicBezTo>
                  <a:cubicBezTo>
                    <a:pt x="425" y="13"/>
                    <a:pt x="413" y="0"/>
                    <a:pt x="399" y="0"/>
                  </a:cubicBezTo>
                  <a:close/>
                </a:path>
              </a:pathLst>
            </a:custGeom>
            <a:ln/>
            <a:extLst/>
          </p:spPr>
          <p:style>
            <a:lnRef idx="1">
              <a:schemeClr val="accent5"/>
            </a:lnRef>
            <a:fillRef idx="3">
              <a:schemeClr val="accent5"/>
            </a:fillRef>
            <a:effectRef idx="2">
              <a:schemeClr val="accent5"/>
            </a:effectRef>
            <a:fontRef idx="minor">
              <a:schemeClr val="lt1"/>
            </a:fontRef>
          </p:style>
          <p:txBody>
            <a:bodyPr/>
            <a:lstStyle/>
            <a:p>
              <a:pPr>
                <a:defRPr/>
              </a:pPr>
              <a:endParaRPr lang="zh-CN" altLang="en-US" sz="2100" kern="0">
                <a:solidFill>
                  <a:sysClr val="windowText" lastClr="000000"/>
                </a:solidFill>
              </a:endParaRPr>
            </a:p>
          </p:txBody>
        </p:sp>
        <p:sp>
          <p:nvSpPr>
            <p:cNvPr id="81" name="矩形 1"/>
            <p:cNvSpPr>
              <a:spLocks noChangeArrowheads="1"/>
            </p:cNvSpPr>
            <p:nvPr/>
          </p:nvSpPr>
          <p:spPr bwMode="auto">
            <a:xfrm>
              <a:off x="6602114" y="1244659"/>
              <a:ext cx="1478177"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zh-CN" altLang="en-US" sz="1400" kern="0" dirty="0">
                  <a:solidFill>
                    <a:sysClr val="window" lastClr="FFFFFF"/>
                  </a:solidFill>
                  <a:latin typeface="微软雅黑" pitchFamily="34" charset="-122"/>
                  <a:ea typeface="微软雅黑" pitchFamily="34" charset="-122"/>
                </a:rPr>
                <a:t>单击此处添加您的说明文本单击此处添加您的说明文本单击此处添加您的说明文本单击此处添加您的说明文本。</a:t>
              </a:r>
            </a:p>
          </p:txBody>
        </p:sp>
      </p:grpSp>
      <p:grpSp>
        <p:nvGrpSpPr>
          <p:cNvPr id="82" name="组合 81"/>
          <p:cNvGrpSpPr/>
          <p:nvPr/>
        </p:nvGrpSpPr>
        <p:grpSpPr>
          <a:xfrm>
            <a:off x="3491300" y="1940268"/>
            <a:ext cx="2048521" cy="2540588"/>
            <a:chOff x="4622328" y="1131094"/>
            <a:chExt cx="1544637" cy="1905000"/>
          </a:xfrm>
        </p:grpSpPr>
        <p:sp>
          <p:nvSpPr>
            <p:cNvPr id="83" name="Oval 6"/>
            <p:cNvSpPr>
              <a:spLocks noChangeArrowheads="1"/>
            </p:cNvSpPr>
            <p:nvPr/>
          </p:nvSpPr>
          <p:spPr bwMode="auto">
            <a:xfrm>
              <a:off x="5297016" y="2844006"/>
              <a:ext cx="195262" cy="192088"/>
            </a:xfrm>
            <a:prstGeom prst="ellipse">
              <a:avLst/>
            </a:prstGeom>
            <a:ln/>
            <a:extLst/>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2100" kern="0">
                <a:solidFill>
                  <a:sysClr val="windowText" lastClr="000000"/>
                </a:solidFill>
              </a:endParaRPr>
            </a:p>
          </p:txBody>
        </p:sp>
        <p:sp>
          <p:nvSpPr>
            <p:cNvPr id="84" name="Oval 7"/>
            <p:cNvSpPr>
              <a:spLocks noChangeArrowheads="1"/>
            </p:cNvSpPr>
            <p:nvPr/>
          </p:nvSpPr>
          <p:spPr bwMode="auto">
            <a:xfrm>
              <a:off x="5206528" y="2416969"/>
              <a:ext cx="374650" cy="374650"/>
            </a:xfrm>
            <a:prstGeom prst="ellipse">
              <a:avLst/>
            </a:prstGeom>
            <a:ln/>
            <a:extLst/>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2100" kern="0">
                <a:solidFill>
                  <a:sysClr val="windowText" lastClr="000000"/>
                </a:solidFill>
              </a:endParaRPr>
            </a:p>
          </p:txBody>
        </p:sp>
        <p:sp>
          <p:nvSpPr>
            <p:cNvPr id="85" name="Oval 8"/>
            <p:cNvSpPr>
              <a:spLocks noChangeArrowheads="1"/>
            </p:cNvSpPr>
            <p:nvPr/>
          </p:nvSpPr>
          <p:spPr bwMode="auto">
            <a:xfrm>
              <a:off x="4622328" y="1131094"/>
              <a:ext cx="1544637" cy="1544638"/>
            </a:xfrm>
            <a:prstGeom prst="ellipse">
              <a:avLst/>
            </a:prstGeom>
            <a:ln/>
            <a:extLst/>
          </p:spPr>
          <p:style>
            <a:lnRef idx="1">
              <a:schemeClr val="accent2"/>
            </a:lnRef>
            <a:fillRef idx="3">
              <a:schemeClr val="accent2"/>
            </a:fillRef>
            <a:effectRef idx="2">
              <a:schemeClr val="accent2"/>
            </a:effectRef>
            <a:fontRef idx="minor">
              <a:schemeClr val="lt1"/>
            </a:fontRef>
          </p:style>
          <p:txBody>
            <a:bodyPr/>
            <a:lstStyle/>
            <a:p>
              <a:pPr>
                <a:defRPr/>
              </a:pPr>
              <a:endParaRPr lang="zh-CN" altLang="en-US" sz="2100" kern="0">
                <a:solidFill>
                  <a:sysClr val="windowText" lastClr="000000"/>
                </a:solidFill>
              </a:endParaRPr>
            </a:p>
          </p:txBody>
        </p:sp>
        <p:sp>
          <p:nvSpPr>
            <p:cNvPr id="86" name="矩形 1"/>
            <p:cNvSpPr>
              <a:spLocks noChangeArrowheads="1"/>
            </p:cNvSpPr>
            <p:nvPr/>
          </p:nvSpPr>
          <p:spPr bwMode="auto">
            <a:xfrm>
              <a:off x="4776101" y="1370713"/>
              <a:ext cx="1249578" cy="8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just"/>
              <a:r>
                <a:rPr lang="zh-CN" altLang="en-US" sz="1400" kern="0" dirty="0">
                  <a:solidFill>
                    <a:sysClr val="window" lastClr="FFFFFF"/>
                  </a:solidFill>
                  <a:latin typeface="微软雅黑" pitchFamily="34" charset="-122"/>
                  <a:ea typeface="微软雅黑" pitchFamily="34" charset="-122"/>
                </a:rPr>
                <a:t>单击此处添加您的说明文本单击此处添加您的说明文本单击此处添加您的说明文本单击此处。</a:t>
              </a:r>
            </a:p>
          </p:txBody>
        </p:sp>
      </p:grpSp>
    </p:spTree>
    <p:extLst>
      <p:ext uri="{BB962C8B-B14F-4D97-AF65-F5344CB8AC3E}">
        <p14:creationId xmlns:p14="http://schemas.microsoft.com/office/powerpoint/2010/main" val="162189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500"/>
                                        <p:tgtEl>
                                          <p:spTgt spid="70"/>
                                        </p:tgtEl>
                                      </p:cBhvr>
                                    </p:animEffect>
                                    <p:anim calcmode="lin" valueType="num">
                                      <p:cBhvr>
                                        <p:cTn id="13" dur="500" fill="hold"/>
                                        <p:tgtEl>
                                          <p:spTgt spid="70"/>
                                        </p:tgtEl>
                                        <p:attrNameLst>
                                          <p:attrName>ppt_x</p:attrName>
                                        </p:attrNameLst>
                                      </p:cBhvr>
                                      <p:tavLst>
                                        <p:tav tm="0">
                                          <p:val>
                                            <p:strVal val="#ppt_x"/>
                                          </p:val>
                                        </p:tav>
                                        <p:tav tm="100000">
                                          <p:val>
                                            <p:strVal val="#ppt_x"/>
                                          </p:val>
                                        </p:tav>
                                      </p:tavLst>
                                    </p:anim>
                                    <p:anim calcmode="lin" valueType="num">
                                      <p:cBhvr>
                                        <p:cTn id="14" dur="5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anim calcmode="lin" valueType="num">
                                      <p:cBhvr>
                                        <p:cTn id="18" dur="500" fill="hold"/>
                                        <p:tgtEl>
                                          <p:spTgt spid="30"/>
                                        </p:tgtEl>
                                        <p:attrNameLst>
                                          <p:attrName>ppt_x</p:attrName>
                                        </p:attrNameLst>
                                      </p:cBhvr>
                                      <p:tavLst>
                                        <p:tav tm="0">
                                          <p:val>
                                            <p:strVal val="#ppt_x"/>
                                          </p:val>
                                        </p:tav>
                                        <p:tav tm="100000">
                                          <p:val>
                                            <p:strVal val="#ppt_x"/>
                                          </p:val>
                                        </p:tav>
                                      </p:tavLst>
                                    </p:anim>
                                    <p:anim calcmode="lin" valueType="num">
                                      <p:cBhvr>
                                        <p:cTn id="19" dur="500" fill="hold"/>
                                        <p:tgtEl>
                                          <p:spTgt spid="3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fade">
                                      <p:cBhvr>
                                        <p:cTn id="23" dur="500"/>
                                        <p:tgtEl>
                                          <p:spTgt spid="76"/>
                                        </p:tgtEl>
                                      </p:cBhvr>
                                    </p:animEffect>
                                    <p:anim calcmode="lin" valueType="num">
                                      <p:cBhvr>
                                        <p:cTn id="24" dur="500" fill="hold"/>
                                        <p:tgtEl>
                                          <p:spTgt spid="76"/>
                                        </p:tgtEl>
                                        <p:attrNameLst>
                                          <p:attrName>ppt_x</p:attrName>
                                        </p:attrNameLst>
                                      </p:cBhvr>
                                      <p:tavLst>
                                        <p:tav tm="0">
                                          <p:val>
                                            <p:strVal val="#ppt_x"/>
                                          </p:val>
                                        </p:tav>
                                        <p:tav tm="100000">
                                          <p:val>
                                            <p:strVal val="#ppt_x"/>
                                          </p:val>
                                        </p:tav>
                                      </p:tavLst>
                                    </p:anim>
                                    <p:anim calcmode="lin" valueType="num">
                                      <p:cBhvr>
                                        <p:cTn id="25" dur="500" fill="hold"/>
                                        <p:tgtEl>
                                          <p:spTgt spid="7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25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anim calcmode="lin" valueType="num">
                                      <p:cBhvr>
                                        <p:cTn id="29" dur="500" fill="hold"/>
                                        <p:tgtEl>
                                          <p:spTgt spid="82"/>
                                        </p:tgtEl>
                                        <p:attrNameLst>
                                          <p:attrName>ppt_x</p:attrName>
                                        </p:attrNameLst>
                                      </p:cBhvr>
                                      <p:tavLst>
                                        <p:tav tm="0">
                                          <p:val>
                                            <p:strVal val="#ppt_x"/>
                                          </p:val>
                                        </p:tav>
                                        <p:tav tm="100000">
                                          <p:val>
                                            <p:strVal val="#ppt_x"/>
                                          </p:val>
                                        </p:tav>
                                      </p:tavLst>
                                    </p:anim>
                                    <p:anim calcmode="lin" valueType="num">
                                      <p:cBhvr>
                                        <p:cTn id="30" dur="500" fill="hold"/>
                                        <p:tgtEl>
                                          <p:spTgt spid="8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50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anim calcmode="lin" valueType="num">
                                      <p:cBhvr>
                                        <p:cTn id="34" dur="500" fill="hold"/>
                                        <p:tgtEl>
                                          <p:spTgt spid="79"/>
                                        </p:tgtEl>
                                        <p:attrNameLst>
                                          <p:attrName>ppt_x</p:attrName>
                                        </p:attrNameLst>
                                      </p:cBhvr>
                                      <p:tavLst>
                                        <p:tav tm="0">
                                          <p:val>
                                            <p:strVal val="#ppt_x"/>
                                          </p:val>
                                        </p:tav>
                                        <p:tav tm="100000">
                                          <p:val>
                                            <p:strVal val="#ppt_x"/>
                                          </p:val>
                                        </p:tav>
                                      </p:tavLst>
                                    </p:anim>
                                    <p:anim calcmode="lin" valueType="num">
                                      <p:cBhvr>
                                        <p:cTn id="35"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1"/>
          <p:cNvSpPr txBox="1">
            <a:spLocks noChangeArrowheads="1"/>
          </p:cNvSpPr>
          <p:nvPr/>
        </p:nvSpPr>
        <p:spPr bwMode="auto">
          <a:xfrm>
            <a:off x="4154346" y="1412765"/>
            <a:ext cx="99257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0" b="1" spc="300" dirty="0" smtClean="0">
                <a:ln w="11430" cmpd="sng">
                  <a:solidFill>
                    <a:srgbClr val="2B6F7D">
                      <a:tint val="10000"/>
                    </a:srgbClr>
                  </a:solidFill>
                  <a:prstDash val="solid"/>
                  <a:miter lim="800000"/>
                </a:ln>
                <a:solidFill>
                  <a:schemeClr val="accent3"/>
                </a:solidFill>
                <a:effectLst>
                  <a:glow rad="45500">
                    <a:schemeClr val="accent3">
                      <a:alpha val="35000"/>
                    </a:schemeClr>
                  </a:glow>
                </a:effectLst>
              </a:rPr>
              <a:t>4</a:t>
            </a:r>
            <a:endParaRPr lang="zh-CN" altLang="en-US" sz="12000" b="1" spc="300" dirty="0">
              <a:ln w="11430" cmpd="sng">
                <a:solidFill>
                  <a:srgbClr val="2B6F7D">
                    <a:tint val="10000"/>
                  </a:srgbClr>
                </a:solidFill>
                <a:prstDash val="solid"/>
                <a:miter lim="800000"/>
              </a:ln>
              <a:solidFill>
                <a:schemeClr val="accent3"/>
              </a:solidFill>
              <a:effectLst>
                <a:glow rad="45500">
                  <a:schemeClr val="accent3">
                    <a:alpha val="35000"/>
                  </a:schemeClr>
                </a:glow>
              </a:effectLst>
            </a:endParaRPr>
          </a:p>
        </p:txBody>
      </p:sp>
      <p:sp>
        <p:nvSpPr>
          <p:cNvPr id="3" name="文本框 78"/>
          <p:cNvSpPr txBox="1">
            <a:spLocks noChangeArrowheads="1"/>
          </p:cNvSpPr>
          <p:nvPr/>
        </p:nvSpPr>
        <p:spPr bwMode="auto">
          <a:xfrm>
            <a:off x="3851920" y="3573016"/>
            <a:ext cx="391004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7200" b="1" spc="50" dirty="0" smtClean="0">
                <a:ln w="11430"/>
                <a:solidFill>
                  <a:schemeClr val="accent3"/>
                </a:solidFill>
                <a:effectLst>
                  <a:outerShdw blurRad="76200" dist="50800" dir="5400000" algn="tl" rotWithShape="0">
                    <a:srgbClr val="000000">
                      <a:alpha val="65000"/>
                    </a:srgbClr>
                  </a:outerShdw>
                </a:effectLst>
                <a:latin typeface="华康雅艺体W6" pitchFamily="81" charset="-122"/>
                <a:ea typeface="华康雅艺体W6" pitchFamily="81" charset="-122"/>
              </a:rPr>
              <a:t>教学</a:t>
            </a:r>
            <a:r>
              <a:rPr lang="zh-CN" altLang="en-US" sz="7200" b="1" spc="50" dirty="0">
                <a:ln w="11430"/>
                <a:solidFill>
                  <a:schemeClr val="accent3"/>
                </a:solidFill>
                <a:effectLst>
                  <a:outerShdw blurRad="76200" dist="50800" dir="5400000" algn="tl" rotWithShape="0">
                    <a:srgbClr val="000000">
                      <a:alpha val="65000"/>
                    </a:srgbClr>
                  </a:outerShdw>
                </a:effectLst>
                <a:latin typeface="华康雅艺体W6" pitchFamily="81" charset="-122"/>
                <a:ea typeface="华康雅艺体W6" pitchFamily="81" charset="-122"/>
              </a:rPr>
              <a:t>反思</a:t>
            </a:r>
          </a:p>
        </p:txBody>
      </p:sp>
      <p:sp>
        <p:nvSpPr>
          <p:cNvPr id="4" name="文本框 46"/>
          <p:cNvSpPr txBox="1">
            <a:spLocks noChangeArrowheads="1"/>
          </p:cNvSpPr>
          <p:nvPr/>
        </p:nvSpPr>
        <p:spPr bwMode="auto">
          <a:xfrm>
            <a:off x="5005246" y="2314465"/>
            <a:ext cx="217399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a:solidFill>
                  <a:prstClr val="white">
                    <a:lumMod val="65000"/>
                  </a:prstClr>
                </a:solidFill>
              </a:rPr>
              <a:t>Part </a:t>
            </a:r>
            <a:r>
              <a:rPr lang="en-US" altLang="zh-CN" sz="4400" dirty="0" smtClean="0">
                <a:solidFill>
                  <a:prstClr val="white">
                    <a:lumMod val="65000"/>
                  </a:prstClr>
                </a:solidFill>
              </a:rPr>
              <a:t>four</a:t>
            </a:r>
            <a:endParaRPr lang="zh-CN" altLang="en-US" sz="4400" dirty="0">
              <a:solidFill>
                <a:prstClr val="white">
                  <a:lumMod val="65000"/>
                </a:prstClr>
              </a:solidFill>
            </a:endParaRPr>
          </a:p>
        </p:txBody>
      </p:sp>
    </p:spTree>
    <p:extLst>
      <p:ext uri="{BB962C8B-B14F-4D97-AF65-F5344CB8AC3E}">
        <p14:creationId xmlns:p14="http://schemas.microsoft.com/office/powerpoint/2010/main" val="292620654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a:spLocks/>
          </p:cNvSpPr>
          <p:nvPr>
            <p:custDataLst>
              <p:tags r:id="rId1"/>
            </p:custDataLst>
          </p:nvPr>
        </p:nvSpPr>
        <p:spPr bwMode="blackWhite">
          <a:xfrm flipH="1">
            <a:off x="3877310" y="2801030"/>
            <a:ext cx="1245054" cy="2549913"/>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grpSp>
        <p:nvGrpSpPr>
          <p:cNvPr id="3" name="组合 2"/>
          <p:cNvGrpSpPr/>
          <p:nvPr/>
        </p:nvGrpSpPr>
        <p:grpSpPr>
          <a:xfrm>
            <a:off x="1832358" y="2024368"/>
            <a:ext cx="5293867" cy="3441930"/>
            <a:chOff x="884188" y="1816853"/>
            <a:chExt cx="5454247" cy="3546205"/>
          </a:xfrm>
        </p:grpSpPr>
        <p:grpSp>
          <p:nvGrpSpPr>
            <p:cNvPr id="4" name="组合 3"/>
            <p:cNvGrpSpPr/>
            <p:nvPr/>
          </p:nvGrpSpPr>
          <p:grpSpPr>
            <a:xfrm>
              <a:off x="1611809" y="1816853"/>
              <a:ext cx="3802401" cy="1424728"/>
              <a:chOff x="1611809" y="1816853"/>
              <a:chExt cx="3802401" cy="1424728"/>
            </a:xfrm>
          </p:grpSpPr>
          <p:sp>
            <p:nvSpPr>
              <p:cNvPr id="17" name="MH_Other_2"/>
              <p:cNvSpPr>
                <a:spLocks/>
              </p:cNvSpPr>
              <p:nvPr>
                <p:custDataLst>
                  <p:tags r:id="rId10"/>
                </p:custDataLst>
              </p:nvPr>
            </p:nvSpPr>
            <p:spPr bwMode="blackWhite">
              <a:xfrm flipH="1">
                <a:off x="1611809" y="1816853"/>
                <a:ext cx="3802401" cy="1424728"/>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solidFill>
                <a:schemeClr val="bg1">
                  <a:lumMod val="95000"/>
                </a:schemeClr>
              </a:solidFill>
              <a:ln w="31750" cap="flat">
                <a:gradFill flip="none" rotWithShape="1">
                  <a:gsLst>
                    <a:gs pos="0">
                      <a:schemeClr val="bg1"/>
                    </a:gs>
                    <a:gs pos="100000">
                      <a:srgbClr val="DDDDDD"/>
                    </a:gs>
                  </a:gsLst>
                  <a:lin ang="3600000" scaled="0"/>
                  <a:tileRect/>
                </a:gradFill>
                <a:prstDash val="solid"/>
                <a:miter lim="800000"/>
                <a:headEnd/>
                <a:tailEnd/>
              </a:ln>
              <a:effectLst>
                <a:outerShdw blurRad="152400" dist="76200" dir="6000000" algn="tr"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grpSp>
            <p:nvGrpSpPr>
              <p:cNvPr id="18" name="组合 17"/>
              <p:cNvGrpSpPr/>
              <p:nvPr/>
            </p:nvGrpSpPr>
            <p:grpSpPr>
              <a:xfrm flipH="1">
                <a:off x="3463272" y="2255651"/>
                <a:ext cx="272406" cy="272406"/>
                <a:chOff x="3558865" y="2324655"/>
                <a:chExt cx="344726" cy="344726"/>
              </a:xfrm>
            </p:grpSpPr>
            <p:sp>
              <p:nvSpPr>
                <p:cNvPr id="19" name="椭圆 18"/>
                <p:cNvSpPr/>
                <p:nvPr/>
              </p:nvSpPr>
              <p:spPr>
                <a:xfrm>
                  <a:off x="3558865" y="2324655"/>
                  <a:ext cx="344726" cy="344726"/>
                </a:xfrm>
                <a:prstGeom prst="ellipse">
                  <a:avLst/>
                </a:prstGeom>
                <a:gradFill>
                  <a:gsLst>
                    <a:gs pos="100000">
                      <a:schemeClr val="accent1">
                        <a:alpha val="98000"/>
                      </a:schemeClr>
                    </a:gs>
                    <a:gs pos="0">
                      <a:schemeClr val="accent1">
                        <a:lumMod val="75000"/>
                      </a:schemeClr>
                    </a:gs>
                  </a:gsLst>
                  <a:lin ang="5400000" scaled="1"/>
                </a:gradFill>
                <a:ln w="28575" cap="flat">
                  <a:gradFill>
                    <a:gsLst>
                      <a:gs pos="0">
                        <a:schemeClr val="accent1"/>
                      </a:gs>
                      <a:gs pos="100000">
                        <a:schemeClr val="accent1">
                          <a:lumMod val="75000"/>
                        </a:schemeClr>
                      </a:gs>
                    </a:gsLst>
                    <a:lin ang="5400000" scaled="1"/>
                  </a:gradFill>
                  <a:prstDash val="solid"/>
                  <a:miter lim="800000"/>
                  <a:headEnd/>
                  <a:tailEnd/>
                </a:ln>
                <a:effectLst>
                  <a:outerShdw blurRad="63500" sx="102000" sy="102000" algn="c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20" name="KSO_Shape"/>
                <p:cNvSpPr>
                  <a:spLocks/>
                </p:cNvSpPr>
                <p:nvPr/>
              </p:nvSpPr>
              <p:spPr bwMode="auto">
                <a:xfrm>
                  <a:off x="3638484" y="2417523"/>
                  <a:ext cx="185488" cy="158990"/>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chemeClr val="bg1"/>
                </a:solidFill>
                <a:ln>
                  <a:noFill/>
                </a:ln>
                <a:effectLst/>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mj-ea"/>
                    <a:ea typeface="+mj-ea"/>
                  </a:endParaRPr>
                </a:p>
              </p:txBody>
            </p:sp>
          </p:grpSp>
        </p:grpSp>
        <p:grpSp>
          <p:nvGrpSpPr>
            <p:cNvPr id="5" name="组合 4"/>
            <p:cNvGrpSpPr/>
            <p:nvPr/>
          </p:nvGrpSpPr>
          <p:grpSpPr>
            <a:xfrm>
              <a:off x="884188" y="1995237"/>
              <a:ext cx="1755677" cy="2196937"/>
              <a:chOff x="884188" y="1995237"/>
              <a:chExt cx="1755677" cy="2196937"/>
            </a:xfrm>
          </p:grpSpPr>
          <p:sp>
            <p:nvSpPr>
              <p:cNvPr id="12" name="MH_Other_4"/>
              <p:cNvSpPr>
                <a:spLocks noChangeShapeType="1"/>
              </p:cNvSpPr>
              <p:nvPr>
                <p:custDataLst>
                  <p:tags r:id="rId6"/>
                </p:custDataLst>
              </p:nvPr>
            </p:nvSpPr>
            <p:spPr bwMode="blackWhite">
              <a:xfrm flipH="1">
                <a:off x="1055532" y="1995237"/>
                <a:ext cx="685371" cy="164066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13" name="MH_Other_5"/>
              <p:cNvSpPr>
                <a:spLocks noChangeShapeType="1"/>
              </p:cNvSpPr>
              <p:nvPr>
                <p:custDataLst>
                  <p:tags r:id="rId7"/>
                </p:custDataLst>
              </p:nvPr>
            </p:nvSpPr>
            <p:spPr bwMode="blackWhite">
              <a:xfrm flipH="1">
                <a:off x="1754986" y="1995237"/>
                <a:ext cx="0" cy="163127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14" name="MH_Other_6"/>
              <p:cNvSpPr>
                <a:spLocks noChangeShapeType="1"/>
              </p:cNvSpPr>
              <p:nvPr>
                <p:custDataLst>
                  <p:tags r:id="rId8"/>
                </p:custDataLst>
              </p:nvPr>
            </p:nvSpPr>
            <p:spPr bwMode="blackWhite">
              <a:xfrm>
                <a:off x="1762027" y="1999929"/>
                <a:ext cx="713537" cy="1589029"/>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15" name="MH_SubTitle_2"/>
              <p:cNvSpPr>
                <a:spLocks/>
              </p:cNvSpPr>
              <p:nvPr>
                <p:custDataLst>
                  <p:tags r:id="rId9"/>
                </p:custDataLst>
              </p:nvPr>
            </p:nvSpPr>
            <p:spPr bwMode="blackWhite">
              <a:xfrm flipH="1">
                <a:off x="884188" y="3626515"/>
                <a:ext cx="1755677" cy="56565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2"/>
              </a:solidFill>
              <a:ln w="28575" cap="flat">
                <a:solidFill>
                  <a:schemeClr val="accent2"/>
                </a:solidFill>
                <a:prstDash val="solid"/>
                <a:miter lim="800000"/>
                <a:headEnd/>
                <a:tailEnd/>
              </a:ln>
              <a:effectLst>
                <a:outerShdw blurRad="228600" dist="228600" dir="6600000" algn="t" rotWithShape="0">
                  <a:schemeClr val="tx1">
                    <a:lumMod val="85000"/>
                    <a:lumOff val="15000"/>
                    <a:alpha val="40000"/>
                  </a:schemeClr>
                </a:outerShdw>
              </a:effectLst>
            </p:spPr>
            <p:txBody>
              <a:bodyPr vert="horz" wrap="square" lIns="91440" tIns="45720" rIns="91440" bIns="45720" numCol="1" anchor="t" anchorCtr="0" compatLnSpc="1">
                <a:prstTxWarp prst="textNoShape">
                  <a:avLst/>
                </a:prstTxWarp>
              </a:bodyPr>
              <a:lstStyle/>
              <a:p>
                <a:r>
                  <a:rPr lang="en-US" altLang="zh-CN" dirty="0" smtClean="0">
                    <a:solidFill>
                      <a:prstClr val="black"/>
                    </a:solidFill>
                    <a:latin typeface="+mj-ea"/>
                    <a:ea typeface="+mj-ea"/>
                  </a:rPr>
                  <a:t> </a:t>
                </a:r>
                <a:endParaRPr lang="zh-CN" altLang="en-US" dirty="0">
                  <a:solidFill>
                    <a:prstClr val="black"/>
                  </a:solidFill>
                  <a:latin typeface="+mj-ea"/>
                  <a:ea typeface="+mj-ea"/>
                </a:endParaRPr>
              </a:p>
            </p:txBody>
          </p:sp>
          <p:sp>
            <p:nvSpPr>
              <p:cNvPr id="16" name="文本框 2"/>
              <p:cNvSpPr txBox="1"/>
              <p:nvPr/>
            </p:nvSpPr>
            <p:spPr>
              <a:xfrm>
                <a:off x="1059792" y="3678460"/>
                <a:ext cx="1415772" cy="461665"/>
              </a:xfrm>
              <a:prstGeom prst="rect">
                <a:avLst/>
              </a:prstGeom>
              <a:noFill/>
            </p:spPr>
            <p:txBody>
              <a:bodyPr wrap="none" rtlCol="0">
                <a:spAutoFit/>
              </a:bodyPr>
              <a:lstStyle/>
              <a:p>
                <a:r>
                  <a:rPr lang="zh-CN" altLang="en-US" sz="2400" b="1" dirty="0" smtClean="0">
                    <a:solidFill>
                      <a:schemeClr val="bg1"/>
                    </a:solidFill>
                    <a:latin typeface="+mj-ea"/>
                    <a:ea typeface="+mj-ea"/>
                  </a:rPr>
                  <a:t>传统教学</a:t>
                </a:r>
                <a:endParaRPr lang="zh-CN" altLang="en-US" sz="2400" b="1" dirty="0">
                  <a:solidFill>
                    <a:schemeClr val="bg1"/>
                  </a:solidFill>
                  <a:latin typeface="+mj-ea"/>
                  <a:ea typeface="+mj-ea"/>
                </a:endParaRPr>
              </a:p>
            </p:txBody>
          </p:sp>
        </p:grpSp>
        <p:grpSp>
          <p:nvGrpSpPr>
            <p:cNvPr id="6" name="组合 5"/>
            <p:cNvGrpSpPr/>
            <p:nvPr/>
          </p:nvGrpSpPr>
          <p:grpSpPr>
            <a:xfrm>
              <a:off x="4508203" y="3173512"/>
              <a:ext cx="1830232" cy="2189546"/>
              <a:chOff x="4508203" y="3173512"/>
              <a:chExt cx="1830232" cy="2189546"/>
            </a:xfrm>
          </p:grpSpPr>
          <p:sp>
            <p:nvSpPr>
              <p:cNvPr id="7" name="MH_Other_7"/>
              <p:cNvSpPr>
                <a:spLocks noChangeShapeType="1"/>
              </p:cNvSpPr>
              <p:nvPr>
                <p:custDataLst>
                  <p:tags r:id="rId2"/>
                </p:custDataLst>
              </p:nvPr>
            </p:nvSpPr>
            <p:spPr bwMode="blackWhite">
              <a:xfrm flipH="1">
                <a:off x="4552801" y="3173512"/>
                <a:ext cx="683024" cy="1638318"/>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8" name="MH_Other_8"/>
              <p:cNvSpPr>
                <a:spLocks noChangeShapeType="1"/>
              </p:cNvSpPr>
              <p:nvPr>
                <p:custDataLst>
                  <p:tags r:id="rId3"/>
                </p:custDataLst>
              </p:nvPr>
            </p:nvSpPr>
            <p:spPr bwMode="blackWhite">
              <a:xfrm flipH="1">
                <a:off x="5247562" y="3173512"/>
                <a:ext cx="0" cy="1628930"/>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9" name="MH_Other_9"/>
              <p:cNvSpPr>
                <a:spLocks noChangeShapeType="1"/>
              </p:cNvSpPr>
              <p:nvPr>
                <p:custDataLst>
                  <p:tags r:id="rId4"/>
                </p:custDataLst>
              </p:nvPr>
            </p:nvSpPr>
            <p:spPr bwMode="blackWhite">
              <a:xfrm>
                <a:off x="5256950" y="3175861"/>
                <a:ext cx="722926" cy="1598416"/>
              </a:xfrm>
              <a:prstGeom prst="line">
                <a:avLst/>
              </a:prstGeom>
              <a:gradFill>
                <a:gsLst>
                  <a:gs pos="33000">
                    <a:srgbClr val="F9F9F9"/>
                  </a:gs>
                  <a:gs pos="100000">
                    <a:srgbClr val="D7D7D7"/>
                  </a:gs>
                </a:gsLst>
                <a:lin ang="5400000" scaled="0"/>
              </a:gradFill>
              <a:ln w="3175">
                <a:solidFill>
                  <a:schemeClr val="bg1">
                    <a:lumMod val="75000"/>
                  </a:schemeClr>
                </a:solidFill>
              </a:ln>
              <a:effectLst/>
              <a:extLst/>
            </p:spPr>
            <p:style>
              <a:lnRef idx="2">
                <a:schemeClr val="accent1">
                  <a:shade val="50000"/>
                </a:schemeClr>
              </a:lnRef>
              <a:fillRef idx="1">
                <a:schemeClr val="accent1"/>
              </a:fillRef>
              <a:effectRef idx="0">
                <a:schemeClr val="accent1"/>
              </a:effectRef>
              <a:fontRef idx="minor">
                <a:schemeClr val="lt1"/>
              </a:fontRef>
            </p:style>
            <p:txBody>
              <a:bodyPr lIns="69972" tIns="34986" rIns="69972" bIns="34986" anchor="ctr"/>
              <a:lstStyle/>
              <a:p>
                <a:pPr>
                  <a:lnSpc>
                    <a:spcPct val="120000"/>
                  </a:lnSpc>
                  <a:defRPr/>
                </a:pPr>
                <a:endParaRPr lang="zh-CN" altLang="en-US" sz="900">
                  <a:solidFill>
                    <a:srgbClr val="4D4D4D"/>
                  </a:solidFill>
                  <a:latin typeface="+mj-ea"/>
                  <a:ea typeface="+mj-ea"/>
                </a:endParaRPr>
              </a:p>
            </p:txBody>
          </p:sp>
          <p:sp>
            <p:nvSpPr>
              <p:cNvPr id="10" name="MH_SubTitle_1"/>
              <p:cNvSpPr>
                <a:spLocks/>
              </p:cNvSpPr>
              <p:nvPr>
                <p:custDataLst>
                  <p:tags r:id="rId5"/>
                </p:custDataLst>
              </p:nvPr>
            </p:nvSpPr>
            <p:spPr bwMode="blackWhite">
              <a:xfrm flipH="1">
                <a:off x="4508203" y="4774274"/>
                <a:ext cx="1830231" cy="588784"/>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chemeClr val="accent5"/>
              </a:solidFill>
              <a:ln w="28575" cap="flat">
                <a:solidFill>
                  <a:schemeClr val="accent5"/>
                </a:solidFill>
                <a:prstDash val="solid"/>
                <a:miter lim="800000"/>
                <a:headEnd/>
                <a:tailEnd/>
              </a:ln>
              <a:effectLst>
                <a:outerShdw blurRad="228600" dist="228600" dir="6600000" algn="t" rotWithShape="0">
                  <a:schemeClr val="tx1">
                    <a:lumMod val="85000"/>
                    <a:lumOff val="15000"/>
                    <a:alpha val="40000"/>
                  </a:scheme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mj-ea"/>
                  <a:ea typeface="+mj-ea"/>
                </a:endParaRPr>
              </a:p>
            </p:txBody>
          </p:sp>
          <p:sp>
            <p:nvSpPr>
              <p:cNvPr id="11" name="文本框 16"/>
              <p:cNvSpPr txBox="1"/>
              <p:nvPr/>
            </p:nvSpPr>
            <p:spPr>
              <a:xfrm>
                <a:off x="4614886" y="4816932"/>
                <a:ext cx="1723549" cy="461665"/>
              </a:xfrm>
              <a:prstGeom prst="rect">
                <a:avLst/>
              </a:prstGeom>
              <a:noFill/>
            </p:spPr>
            <p:txBody>
              <a:bodyPr wrap="none" rtlCol="0">
                <a:spAutoFit/>
              </a:bodyPr>
              <a:lstStyle/>
              <a:p>
                <a:r>
                  <a:rPr lang="zh-CN" altLang="en-US" sz="2400" b="1" dirty="0" smtClean="0">
                    <a:solidFill>
                      <a:schemeClr val="bg1"/>
                    </a:solidFill>
                    <a:latin typeface="+mj-ea"/>
                    <a:ea typeface="+mj-ea"/>
                  </a:rPr>
                  <a:t>信息化教学</a:t>
                </a:r>
                <a:endParaRPr lang="zh-CN" altLang="en-US" sz="2400" b="1" dirty="0">
                  <a:solidFill>
                    <a:schemeClr val="bg1"/>
                  </a:solidFill>
                  <a:latin typeface="+mj-ea"/>
                  <a:ea typeface="+mj-ea"/>
                </a:endParaRPr>
              </a:p>
            </p:txBody>
          </p:sp>
        </p:grpSp>
      </p:grpSp>
      <p:sp>
        <p:nvSpPr>
          <p:cNvPr id="23" name="TextBox 22"/>
          <p:cNvSpPr txBox="1"/>
          <p:nvPr/>
        </p:nvSpPr>
        <p:spPr>
          <a:xfrm>
            <a:off x="3611957" y="5364810"/>
            <a:ext cx="1841399" cy="769441"/>
          </a:xfrm>
          <a:prstGeom prst="rect">
            <a:avLst/>
          </a:prstGeom>
          <a:noFill/>
        </p:spPr>
        <p:txBody>
          <a:bodyPr wrap="square" rtlCol="0">
            <a:spAutoFit/>
          </a:bodyPr>
          <a:lstStyle/>
          <a:p>
            <a:pPr algn="ctr"/>
            <a:r>
              <a:rPr lang="en-US" altLang="zh-CN" sz="4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VS</a:t>
            </a:r>
            <a:endParaRPr lang="zh-CN" altLang="en-US" sz="4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24" name="TextBox 23"/>
          <p:cNvSpPr txBox="1"/>
          <p:nvPr/>
        </p:nvSpPr>
        <p:spPr>
          <a:xfrm>
            <a:off x="48267" y="2364347"/>
            <a:ext cx="2031325" cy="461665"/>
          </a:xfrm>
          <a:prstGeom prst="rect">
            <a:avLst/>
          </a:prstGeom>
          <a:noFill/>
        </p:spPr>
        <p:txBody>
          <a:bodyPr wrap="none" rtlCol="0">
            <a:spAutoFit/>
          </a:bodyPr>
          <a:lstStyle/>
          <a:p>
            <a:r>
              <a:rPr lang="zh-CN" altLang="en-US" sz="2400" b="1" dirty="0" smtClean="0">
                <a:solidFill>
                  <a:schemeClr val="accent2"/>
                </a:solidFill>
              </a:rPr>
              <a:t>单纯知识讲授</a:t>
            </a:r>
            <a:endParaRPr lang="zh-CN" altLang="en-US" sz="2400" b="1" dirty="0">
              <a:solidFill>
                <a:schemeClr val="accent2"/>
              </a:solidFill>
            </a:endParaRPr>
          </a:p>
        </p:txBody>
      </p:sp>
      <p:sp>
        <p:nvSpPr>
          <p:cNvPr id="25" name="TextBox 24"/>
          <p:cNvSpPr txBox="1"/>
          <p:nvPr/>
        </p:nvSpPr>
        <p:spPr>
          <a:xfrm>
            <a:off x="195743" y="3109865"/>
            <a:ext cx="1883849" cy="1682768"/>
          </a:xfrm>
          <a:prstGeom prst="rect">
            <a:avLst/>
          </a:prstGeom>
          <a:noFill/>
        </p:spPr>
        <p:txBody>
          <a:bodyPr wrap="none" rtlCol="0">
            <a:spAutoFit/>
          </a:bodyPr>
          <a:lstStyle/>
          <a:p>
            <a:pPr marL="285750" indent="-285750">
              <a:lnSpc>
                <a:spcPct val="120000"/>
              </a:lnSpc>
              <a:buFont typeface="Wingdings" pitchFamily="2" charset="2"/>
              <a:buChar char="u"/>
            </a:pPr>
            <a:r>
              <a:rPr lang="zh-CN" altLang="en-US" sz="2200" dirty="0" smtClean="0"/>
              <a:t>枯燥</a:t>
            </a:r>
            <a:endParaRPr lang="en-US" altLang="zh-CN" sz="2200" dirty="0" smtClean="0"/>
          </a:p>
          <a:p>
            <a:pPr marL="285750" indent="-285750">
              <a:lnSpc>
                <a:spcPct val="120000"/>
              </a:lnSpc>
              <a:buFont typeface="Wingdings" pitchFamily="2" charset="2"/>
              <a:buChar char="u"/>
            </a:pPr>
            <a:r>
              <a:rPr lang="zh-CN" altLang="en-US" sz="2200" dirty="0" smtClean="0"/>
              <a:t>抽象</a:t>
            </a:r>
            <a:endParaRPr lang="en-US" altLang="zh-CN" sz="2200" dirty="0" smtClean="0"/>
          </a:p>
          <a:p>
            <a:pPr marL="285750" indent="-285750">
              <a:lnSpc>
                <a:spcPct val="120000"/>
              </a:lnSpc>
              <a:buFont typeface="Wingdings" pitchFamily="2" charset="2"/>
              <a:buChar char="u"/>
            </a:pPr>
            <a:r>
              <a:rPr lang="zh-CN" altLang="en-US" sz="2200" dirty="0" smtClean="0"/>
              <a:t>学习困难</a:t>
            </a:r>
            <a:endParaRPr lang="en-US" altLang="zh-CN" sz="2200" dirty="0" smtClean="0"/>
          </a:p>
          <a:p>
            <a:pPr marL="285750" indent="-285750">
              <a:lnSpc>
                <a:spcPct val="120000"/>
              </a:lnSpc>
              <a:buFont typeface="Wingdings" pitchFamily="2" charset="2"/>
              <a:buChar char="u"/>
            </a:pPr>
            <a:r>
              <a:rPr lang="zh-CN" altLang="en-US" sz="2200" dirty="0" smtClean="0"/>
              <a:t>易失去兴趣</a:t>
            </a:r>
            <a:endParaRPr lang="zh-CN" altLang="en-US" sz="2200" dirty="0"/>
          </a:p>
        </p:txBody>
      </p:sp>
      <p:sp>
        <p:nvSpPr>
          <p:cNvPr id="26" name="TextBox 25"/>
          <p:cNvSpPr txBox="1"/>
          <p:nvPr/>
        </p:nvSpPr>
        <p:spPr>
          <a:xfrm>
            <a:off x="7263196" y="3674542"/>
            <a:ext cx="1415772" cy="461665"/>
          </a:xfrm>
          <a:prstGeom prst="rect">
            <a:avLst/>
          </a:prstGeom>
          <a:noFill/>
        </p:spPr>
        <p:txBody>
          <a:bodyPr wrap="none" rtlCol="0">
            <a:spAutoFit/>
          </a:bodyPr>
          <a:lstStyle/>
          <a:p>
            <a:r>
              <a:rPr lang="zh-CN" altLang="en-US" sz="2400" b="1" dirty="0" smtClean="0">
                <a:solidFill>
                  <a:schemeClr val="accent5"/>
                </a:solidFill>
              </a:rPr>
              <a:t>巧妙运用</a:t>
            </a:r>
            <a:endParaRPr lang="zh-CN" altLang="en-US" sz="2400" b="1" dirty="0">
              <a:solidFill>
                <a:schemeClr val="accent5"/>
              </a:solidFill>
            </a:endParaRPr>
          </a:p>
        </p:txBody>
      </p:sp>
      <p:sp>
        <p:nvSpPr>
          <p:cNvPr id="27" name="TextBox 26"/>
          <p:cNvSpPr txBox="1"/>
          <p:nvPr/>
        </p:nvSpPr>
        <p:spPr>
          <a:xfrm>
            <a:off x="7152647" y="4482121"/>
            <a:ext cx="1883849" cy="1717393"/>
          </a:xfrm>
          <a:prstGeom prst="rect">
            <a:avLst/>
          </a:prstGeom>
          <a:noFill/>
        </p:spPr>
        <p:txBody>
          <a:bodyPr wrap="none" rtlCol="0">
            <a:spAutoFit/>
          </a:bodyPr>
          <a:lstStyle/>
          <a:p>
            <a:pPr marL="285750" indent="-285750">
              <a:lnSpc>
                <a:spcPct val="120000"/>
              </a:lnSpc>
              <a:buFont typeface="Wingdings" pitchFamily="2" charset="2"/>
              <a:buChar char="u"/>
            </a:pPr>
            <a:r>
              <a:rPr lang="zh-CN" altLang="en-US" sz="2200" dirty="0" smtClean="0"/>
              <a:t>有趣</a:t>
            </a:r>
            <a:endParaRPr lang="en-US" altLang="zh-CN" sz="2200" dirty="0" smtClean="0"/>
          </a:p>
          <a:p>
            <a:pPr marL="285750" indent="-285750">
              <a:lnSpc>
                <a:spcPct val="120000"/>
              </a:lnSpc>
              <a:buFont typeface="Wingdings" pitchFamily="2" charset="2"/>
              <a:buChar char="u"/>
            </a:pPr>
            <a:r>
              <a:rPr lang="zh-CN" altLang="en-US" sz="2200" dirty="0" smtClean="0"/>
              <a:t>形象</a:t>
            </a:r>
            <a:endParaRPr lang="en-US" altLang="zh-CN" sz="2200" dirty="0" smtClean="0"/>
          </a:p>
          <a:p>
            <a:pPr marL="285750" indent="-285750">
              <a:lnSpc>
                <a:spcPct val="120000"/>
              </a:lnSpc>
              <a:buFont typeface="Wingdings" pitchFamily="2" charset="2"/>
              <a:buChar char="u"/>
            </a:pPr>
            <a:r>
              <a:rPr lang="zh-CN" altLang="en-US" sz="2200" dirty="0" smtClean="0"/>
              <a:t>学习兴趣高</a:t>
            </a:r>
            <a:endParaRPr lang="en-US" altLang="zh-CN" sz="2200" dirty="0" smtClean="0"/>
          </a:p>
          <a:p>
            <a:pPr marL="285750" indent="-285750">
              <a:lnSpc>
                <a:spcPct val="120000"/>
              </a:lnSpc>
              <a:buFont typeface="Wingdings" pitchFamily="2" charset="2"/>
              <a:buChar char="u"/>
            </a:pPr>
            <a:r>
              <a:rPr lang="zh-CN" altLang="en-US" sz="2200" dirty="0" smtClean="0"/>
              <a:t>教学效果好</a:t>
            </a:r>
            <a:endParaRPr lang="zh-CN" altLang="en-US" sz="2200" dirty="0"/>
          </a:p>
        </p:txBody>
      </p:sp>
    </p:spTree>
    <p:extLst>
      <p:ext uri="{BB962C8B-B14F-4D97-AF65-F5344CB8AC3E}">
        <p14:creationId xmlns:p14="http://schemas.microsoft.com/office/powerpoint/2010/main" val="3866000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 presetClass="entr" presetSubtype="0" fill="hold" grpId="1" nodeType="afterEffect">
                                      <p:stCondLst>
                                        <p:cond delay="0"/>
                                      </p:stCondLst>
                                      <p:iterate type="lt">
                                        <p:tmAbs val="0"/>
                                      </p:iterate>
                                      <p:childTnLst>
                                        <p:set>
                                          <p:cBhvr>
                                            <p:cTn id="15" dur="1" fill="hold">
                                              <p:stCondLst>
                                                <p:cond delay="0"/>
                                              </p:stCondLst>
                                            </p:cTn>
                                            <p:tgtEl>
                                              <p:spTgt spid="23"/>
                                            </p:tgtEl>
                                            <p:attrNameLst>
                                              <p:attrName>style.visibility</p:attrName>
                                            </p:attrNameLst>
                                          </p:cBhvr>
                                          <p:to>
                                            <p:strVal val="visible"/>
                                          </p:to>
                                        </p:set>
                                      </p:childTnLst>
                                    </p:cTn>
                                  </p:par>
                                  <p:par>
                                    <p:cTn id="16" presetID="27" presetClass="emph" presetSubtype="0" repeatCount="indefinite" fill="remove" grpId="0" nodeType="withEffect">
                                      <p:stCondLst>
                                        <p:cond delay="0"/>
                                      </p:stCondLst>
                                      <p:iterate type="lt">
                                        <p:tmPct val="10000"/>
                                      </p:iterate>
                                      <p:childTnLst>
                                        <p:animClr clrSpc="rgb" dir="cw">
                                          <p:cBhvr override="childStyle">
                                            <p:cTn id="17" dur="500" autoRev="1" fill="remove"/>
                                            <p:tgtEl>
                                              <p:spTgt spid="23"/>
                                            </p:tgtEl>
                                            <p:attrNameLst>
                                              <p:attrName>style.color</p:attrName>
                                            </p:attrNameLst>
                                          </p:cBhvr>
                                          <p:to>
                                            <a:schemeClr val="bg1"/>
                                          </p:to>
                                        </p:animClr>
                                        <p:animClr clrSpc="rgb" dir="cw">
                                          <p:cBhvr>
                                            <p:cTn id="18" dur="500" autoRev="1" fill="remove"/>
                                            <p:tgtEl>
                                              <p:spTgt spid="23"/>
                                            </p:tgtEl>
                                            <p:attrNameLst>
                                              <p:attrName>fillcolor</p:attrName>
                                            </p:attrNameLst>
                                          </p:cBhvr>
                                          <p:to>
                                            <a:schemeClr val="bg1"/>
                                          </p:to>
                                        </p:animClr>
                                        <p:set>
                                          <p:cBhvr>
                                            <p:cTn id="19" dur="500" autoRev="1" fill="remove"/>
                                            <p:tgtEl>
                                              <p:spTgt spid="23"/>
                                            </p:tgtEl>
                                            <p:attrNameLst>
                                              <p:attrName>fill.type</p:attrName>
                                            </p:attrNameLst>
                                          </p:cBhvr>
                                          <p:to>
                                            <p:strVal val="solid"/>
                                          </p:to>
                                        </p:set>
                                        <p:set>
                                          <p:cBhvr>
                                            <p:cTn id="20" dur="500" autoRev="1" fill="remove"/>
                                            <p:tgtEl>
                                              <p:spTgt spid="23"/>
                                            </p:tgtEl>
                                            <p:attrNameLst>
                                              <p:attrName>fill.on</p:attrName>
                                            </p:attrNameLst>
                                          </p:cBhvr>
                                          <p:to>
                                            <p:strVal val="true"/>
                                          </p:to>
                                        </p:se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par>
                                    <p:cTn id="25" presetID="35" presetClass="path" presetSubtype="0" accel="50000" decel="50000" fill="hold" grpId="1" nodeType="withEffect">
                                      <p:stCondLst>
                                        <p:cond delay="0"/>
                                      </p:stCondLst>
                                      <p:childTnLst>
                                        <p:animMotion origin="layout" path="M 0.16823 0.2055 L -4.72222E-6 3.865E-6 " pathEditMode="relative" rAng="0" ptsTypes="AA">
                                          <p:cBhvr>
                                            <p:cTn id="26" dur="1000" fill="hold"/>
                                            <p:tgtEl>
                                              <p:spTgt spid="24"/>
                                            </p:tgtEl>
                                            <p:attrNameLst>
                                              <p:attrName>ppt_x</p:attrName>
                                              <p:attrName>ppt_y</p:attrName>
                                            </p:attrNameLst>
                                          </p:cBhvr>
                                          <p:rCtr x="-8420" y="-10287"/>
                                        </p:animMotion>
                                      </p:childTnLst>
                                    </p:cTn>
                                  </p:par>
                                </p:childTnLst>
                              </p:cTn>
                            </p:par>
                            <p:par>
                              <p:cTn id="27" fill="hold">
                                <p:stCondLst>
                                  <p:cond delay="3100"/>
                                </p:stCondLst>
                                <p:childTnLst>
                                  <p:par>
                                    <p:cTn id="28" presetID="22" presetClass="entr" presetSubtype="1"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750"/>
                                            <p:tgtEl>
                                              <p:spTgt spid="25"/>
                                            </p:tgtEl>
                                          </p:cBhvr>
                                        </p:animEffect>
                                      </p:childTnLst>
                                    </p:cTn>
                                  </p:par>
                                </p:childTnLst>
                              </p:cTn>
                            </p:par>
                            <p:par>
                              <p:cTn id="31" fill="hold">
                                <p:stCondLst>
                                  <p:cond delay="385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childTnLst>
                                    </p:cTn>
                                  </p:par>
                                  <p:par>
                                    <p:cTn id="35" presetID="35" presetClass="path" presetSubtype="0" accel="50000" decel="50000" fill="hold" grpId="1" nodeType="withEffect">
                                      <p:stCondLst>
                                        <p:cond delay="0"/>
                                      </p:stCondLst>
                                      <p:childTnLst>
                                        <p:animMotion origin="layout" path="M -0.18889 0.17822 L 4.72222E-6 4.46602E-6 " pathEditMode="relative" rAng="0" ptsTypes="AA">
                                          <p:cBhvr>
                                            <p:cTn id="36" dur="1000" fill="hold"/>
                                            <p:tgtEl>
                                              <p:spTgt spid="26"/>
                                            </p:tgtEl>
                                            <p:attrNameLst>
                                              <p:attrName>ppt_x</p:attrName>
                                              <p:attrName>ppt_y</p:attrName>
                                            </p:attrNameLst>
                                          </p:cBhvr>
                                          <p:rCtr x="9444" y="-8923"/>
                                        </p:animMotion>
                                      </p:childTnLst>
                                    </p:cTn>
                                  </p:par>
                                </p:childTnLst>
                              </p:cTn>
                            </p:par>
                            <p:par>
                              <p:cTn id="37" fill="hold">
                                <p:stCondLst>
                                  <p:cond delay="4850"/>
                                </p:stCondLst>
                                <p:childTnLst>
                                  <p:par>
                                    <p:cTn id="38" presetID="22" presetClass="entr" presetSubtype="1"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up)">
                                          <p:cBhvr>
                                            <p:cTn id="40"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3" grpId="1"/>
          <p:bldP spid="24" grpId="0"/>
          <p:bldP spid="24" grpId="1"/>
          <p:bldP spid="25" grpId="0"/>
          <p:bldP spid="26" grpId="0"/>
          <p:bldP spid="26" grpId="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 presetClass="entr" presetSubtype="0" fill="hold" grpId="1" nodeType="afterEffect">
                                      <p:stCondLst>
                                        <p:cond delay="0"/>
                                      </p:stCondLst>
                                      <p:iterate type="lt">
                                        <p:tmAbs val="0"/>
                                      </p:iterate>
                                      <p:childTnLst>
                                        <p:set>
                                          <p:cBhvr>
                                            <p:cTn id="15" dur="1" fill="hold">
                                              <p:stCondLst>
                                                <p:cond delay="0"/>
                                              </p:stCondLst>
                                            </p:cTn>
                                            <p:tgtEl>
                                              <p:spTgt spid="23"/>
                                            </p:tgtEl>
                                            <p:attrNameLst>
                                              <p:attrName>style.visibility</p:attrName>
                                            </p:attrNameLst>
                                          </p:cBhvr>
                                          <p:to>
                                            <p:strVal val="visible"/>
                                          </p:to>
                                        </p:set>
                                      </p:childTnLst>
                                    </p:cTn>
                                  </p:par>
                                  <p:par>
                                    <p:cTn id="16" presetID="27" presetClass="emph" presetSubtype="0" repeatCount="indefinite" fill="remove" grpId="0" nodeType="withEffect">
                                      <p:stCondLst>
                                        <p:cond delay="0"/>
                                      </p:stCondLst>
                                      <p:iterate type="lt">
                                        <p:tmPct val="10000"/>
                                      </p:iterate>
                                      <p:childTnLst>
                                        <p:animClr clrSpc="rgb" dir="cw">
                                          <p:cBhvr override="childStyle">
                                            <p:cTn id="17" dur="500" autoRev="1" fill="remove"/>
                                            <p:tgtEl>
                                              <p:spTgt spid="23"/>
                                            </p:tgtEl>
                                            <p:attrNameLst>
                                              <p:attrName>style.color</p:attrName>
                                            </p:attrNameLst>
                                          </p:cBhvr>
                                          <p:to>
                                            <a:schemeClr val="bg1"/>
                                          </p:to>
                                        </p:animClr>
                                        <p:animClr clrSpc="rgb" dir="cw">
                                          <p:cBhvr>
                                            <p:cTn id="18" dur="500" autoRev="1" fill="remove"/>
                                            <p:tgtEl>
                                              <p:spTgt spid="23"/>
                                            </p:tgtEl>
                                            <p:attrNameLst>
                                              <p:attrName>fillcolor</p:attrName>
                                            </p:attrNameLst>
                                          </p:cBhvr>
                                          <p:to>
                                            <a:schemeClr val="bg1"/>
                                          </p:to>
                                        </p:animClr>
                                        <p:set>
                                          <p:cBhvr>
                                            <p:cTn id="19" dur="500" autoRev="1" fill="remove"/>
                                            <p:tgtEl>
                                              <p:spTgt spid="23"/>
                                            </p:tgtEl>
                                            <p:attrNameLst>
                                              <p:attrName>fill.type</p:attrName>
                                            </p:attrNameLst>
                                          </p:cBhvr>
                                          <p:to>
                                            <p:strVal val="solid"/>
                                          </p:to>
                                        </p:set>
                                        <p:set>
                                          <p:cBhvr>
                                            <p:cTn id="20" dur="500" autoRev="1" fill="remove"/>
                                            <p:tgtEl>
                                              <p:spTgt spid="23"/>
                                            </p:tgtEl>
                                            <p:attrNameLst>
                                              <p:attrName>fill.on</p:attrName>
                                            </p:attrNameLst>
                                          </p:cBhvr>
                                          <p:to>
                                            <p:strVal val="true"/>
                                          </p:to>
                                        </p:se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750"/>
                                            <p:tgtEl>
                                              <p:spTgt spid="24"/>
                                            </p:tgtEl>
                                          </p:cBhvr>
                                        </p:animEffect>
                                      </p:childTnLst>
                                    </p:cTn>
                                  </p:par>
                                  <p:par>
                                    <p:cTn id="25" presetID="35" presetClass="path" presetSubtype="0" accel="50000" decel="50000" fill="hold" grpId="1" nodeType="withEffect">
                                      <p:stCondLst>
                                        <p:cond delay="0"/>
                                      </p:stCondLst>
                                      <p:childTnLst>
                                        <p:animMotion origin="layout" path="M 0.16823 0.2055 L -4.72222E-6 3.865E-6 " pathEditMode="relative" rAng="0" ptsTypes="AA">
                                          <p:cBhvr>
                                            <p:cTn id="26" dur="1000" fill="hold"/>
                                            <p:tgtEl>
                                              <p:spTgt spid="24"/>
                                            </p:tgtEl>
                                            <p:attrNameLst>
                                              <p:attrName>ppt_x</p:attrName>
                                              <p:attrName>ppt_y</p:attrName>
                                            </p:attrNameLst>
                                          </p:cBhvr>
                                          <p:rCtr x="-8420" y="-10287"/>
                                        </p:animMotion>
                                      </p:childTnLst>
                                    </p:cTn>
                                  </p:par>
                                </p:childTnLst>
                              </p:cTn>
                            </p:par>
                            <p:par>
                              <p:cTn id="27" fill="hold">
                                <p:stCondLst>
                                  <p:cond delay="3100"/>
                                </p:stCondLst>
                                <p:childTnLst>
                                  <p:par>
                                    <p:cTn id="28" presetID="22" presetClass="entr" presetSubtype="1"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up)">
                                          <p:cBhvr>
                                            <p:cTn id="30" dur="750"/>
                                            <p:tgtEl>
                                              <p:spTgt spid="25"/>
                                            </p:tgtEl>
                                          </p:cBhvr>
                                        </p:animEffect>
                                      </p:childTnLst>
                                    </p:cTn>
                                  </p:par>
                                </p:childTnLst>
                              </p:cTn>
                            </p:par>
                            <p:par>
                              <p:cTn id="31" fill="hold">
                                <p:stCondLst>
                                  <p:cond delay="3850"/>
                                </p:stCondLst>
                                <p:childTnLst>
                                  <p:par>
                                    <p:cTn id="32" presetID="10" presetClass="entr" presetSubtype="0"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fade">
                                          <p:cBhvr>
                                            <p:cTn id="34" dur="750"/>
                                            <p:tgtEl>
                                              <p:spTgt spid="26"/>
                                            </p:tgtEl>
                                          </p:cBhvr>
                                        </p:animEffect>
                                      </p:childTnLst>
                                    </p:cTn>
                                  </p:par>
                                  <p:par>
                                    <p:cTn id="35" presetID="35" presetClass="path" presetSubtype="0" accel="50000" decel="50000" fill="hold" grpId="1" nodeType="withEffect">
                                      <p:stCondLst>
                                        <p:cond delay="0"/>
                                      </p:stCondLst>
                                      <p:childTnLst>
                                        <p:animMotion origin="layout" path="M -0.18889 0.17822 L 4.72222E-6 4.46602E-6 " pathEditMode="relative" rAng="0" ptsTypes="AA">
                                          <p:cBhvr>
                                            <p:cTn id="36" dur="1000" fill="hold"/>
                                            <p:tgtEl>
                                              <p:spTgt spid="26"/>
                                            </p:tgtEl>
                                            <p:attrNameLst>
                                              <p:attrName>ppt_x</p:attrName>
                                              <p:attrName>ppt_y</p:attrName>
                                            </p:attrNameLst>
                                          </p:cBhvr>
                                          <p:rCtr x="9444" y="-8923"/>
                                        </p:animMotion>
                                      </p:childTnLst>
                                    </p:cTn>
                                  </p:par>
                                </p:childTnLst>
                              </p:cTn>
                            </p:par>
                            <p:par>
                              <p:cTn id="37" fill="hold">
                                <p:stCondLst>
                                  <p:cond delay="4850"/>
                                </p:stCondLst>
                                <p:childTnLst>
                                  <p:par>
                                    <p:cTn id="38" presetID="22" presetClass="entr" presetSubtype="1" fill="hold" grpId="0"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wipe(up)">
                                          <p:cBhvr>
                                            <p:cTn id="40"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3" grpId="1"/>
          <p:bldP spid="24" grpId="0"/>
          <p:bldP spid="24" grpId="1"/>
          <p:bldP spid="25" grpId="0"/>
          <p:bldP spid="26" grpId="0"/>
          <p:bldP spid="26" grpId="1"/>
          <p:bldP spid="27"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a:spLocks noChangeArrowheads="1"/>
          </p:cNvSpPr>
          <p:nvPr/>
        </p:nvSpPr>
        <p:spPr bwMode="auto">
          <a:xfrm>
            <a:off x="1403648" y="1028585"/>
            <a:ext cx="33843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a:latin typeface="微软雅黑" pitchFamily="34" charset="-122"/>
                <a:ea typeface="微软雅黑" pitchFamily="34" charset="-122"/>
                <a:sym typeface="Wingdings" pitchFamily="2" charset="2"/>
              </a:rPr>
              <a:t>学生地位主体</a:t>
            </a:r>
            <a:r>
              <a:rPr lang="zh-CN" altLang="en-US" sz="2800" b="1" dirty="0" smtClean="0">
                <a:latin typeface="微软雅黑" pitchFamily="34" charset="-122"/>
                <a:ea typeface="微软雅黑" pitchFamily="34" charset="-122"/>
                <a:sym typeface="Wingdings" pitchFamily="2" charset="2"/>
              </a:rPr>
              <a:t>化</a:t>
            </a:r>
            <a:endParaRPr lang="zh-CN" altLang="en-US" sz="2800" b="1" dirty="0">
              <a:latin typeface="微软雅黑" pitchFamily="34" charset="-122"/>
              <a:ea typeface="微软雅黑" pitchFamily="34" charset="-122"/>
            </a:endParaRPr>
          </a:p>
        </p:txBody>
      </p:sp>
      <p:sp>
        <p:nvSpPr>
          <p:cNvPr id="17" name="右箭头 16"/>
          <p:cNvSpPr/>
          <p:nvPr/>
        </p:nvSpPr>
        <p:spPr>
          <a:xfrm>
            <a:off x="0" y="894151"/>
            <a:ext cx="1187624" cy="792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703135" y="1988840"/>
            <a:ext cx="651614" cy="651614"/>
            <a:chOff x="4317111" y="1670673"/>
            <a:chExt cx="651614" cy="651614"/>
          </a:xfrm>
        </p:grpSpPr>
        <p:sp>
          <p:nvSpPr>
            <p:cNvPr id="5" name="椭圆 4"/>
            <p:cNvSpPr/>
            <p:nvPr/>
          </p:nvSpPr>
          <p:spPr>
            <a:xfrm>
              <a:off x="4317111" y="1670673"/>
              <a:ext cx="651614" cy="651614"/>
            </a:xfrm>
            <a:prstGeom prst="ellipse">
              <a:avLst/>
            </a:prstGeom>
            <a:ln>
              <a:headEnd/>
              <a:tailEnd/>
            </a:ln>
          </p:spPr>
          <p:style>
            <a:lnRef idx="1">
              <a:schemeClr val="accent6"/>
            </a:lnRef>
            <a:fillRef idx="3">
              <a:schemeClr val="accent6"/>
            </a:fillRef>
            <a:effectRef idx="2">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6" name="KSO_Shape"/>
            <p:cNvSpPr>
              <a:spLocks/>
            </p:cNvSpPr>
            <p:nvPr/>
          </p:nvSpPr>
          <p:spPr bwMode="auto">
            <a:xfrm>
              <a:off x="4448326" y="1809347"/>
              <a:ext cx="389184" cy="374265"/>
            </a:xfrm>
            <a:custGeom>
              <a:avLst/>
              <a:gdLst/>
              <a:ahLst/>
              <a:cxnLst/>
              <a:rect l="0" t="0" r="r" b="b"/>
              <a:pathLst>
                <a:path w="2217738" h="2133600">
                  <a:moveTo>
                    <a:pt x="264726" y="2054225"/>
                  </a:moveTo>
                  <a:lnTo>
                    <a:pt x="1954996" y="2054225"/>
                  </a:lnTo>
                  <a:lnTo>
                    <a:pt x="1960156" y="2054622"/>
                  </a:lnTo>
                  <a:lnTo>
                    <a:pt x="1964920" y="2055019"/>
                  </a:lnTo>
                  <a:lnTo>
                    <a:pt x="1969286" y="2056210"/>
                  </a:lnTo>
                  <a:lnTo>
                    <a:pt x="1973653" y="2057400"/>
                  </a:lnTo>
                  <a:lnTo>
                    <a:pt x="1978019" y="2058988"/>
                  </a:lnTo>
                  <a:lnTo>
                    <a:pt x="1981989" y="2061369"/>
                  </a:lnTo>
                  <a:lnTo>
                    <a:pt x="1985959" y="2063353"/>
                  </a:lnTo>
                  <a:lnTo>
                    <a:pt x="1989134" y="2066131"/>
                  </a:lnTo>
                  <a:lnTo>
                    <a:pt x="1992310" y="2068910"/>
                  </a:lnTo>
                  <a:lnTo>
                    <a:pt x="1995089" y="2071688"/>
                  </a:lnTo>
                  <a:lnTo>
                    <a:pt x="1997470" y="2074863"/>
                  </a:lnTo>
                  <a:lnTo>
                    <a:pt x="1999455" y="2078435"/>
                  </a:lnTo>
                  <a:lnTo>
                    <a:pt x="2001440" y="2082403"/>
                  </a:lnTo>
                  <a:lnTo>
                    <a:pt x="2002631" y="2085975"/>
                  </a:lnTo>
                  <a:lnTo>
                    <a:pt x="2003028" y="2089944"/>
                  </a:lnTo>
                  <a:lnTo>
                    <a:pt x="2003425" y="2093913"/>
                  </a:lnTo>
                  <a:lnTo>
                    <a:pt x="2003028" y="2098278"/>
                  </a:lnTo>
                  <a:lnTo>
                    <a:pt x="2002631" y="2101850"/>
                  </a:lnTo>
                  <a:lnTo>
                    <a:pt x="2001440" y="2105819"/>
                  </a:lnTo>
                  <a:lnTo>
                    <a:pt x="1999455" y="2108994"/>
                  </a:lnTo>
                  <a:lnTo>
                    <a:pt x="1997470" y="2112566"/>
                  </a:lnTo>
                  <a:lnTo>
                    <a:pt x="1995089" y="2116138"/>
                  </a:lnTo>
                  <a:lnTo>
                    <a:pt x="1992310" y="2119313"/>
                  </a:lnTo>
                  <a:lnTo>
                    <a:pt x="1989134" y="2122091"/>
                  </a:lnTo>
                  <a:lnTo>
                    <a:pt x="1985959" y="2124472"/>
                  </a:lnTo>
                  <a:lnTo>
                    <a:pt x="1981989" y="2126853"/>
                  </a:lnTo>
                  <a:lnTo>
                    <a:pt x="1978019" y="2128838"/>
                  </a:lnTo>
                  <a:lnTo>
                    <a:pt x="1973653" y="2130822"/>
                  </a:lnTo>
                  <a:lnTo>
                    <a:pt x="1969286" y="2132013"/>
                  </a:lnTo>
                  <a:lnTo>
                    <a:pt x="1964920" y="2132806"/>
                  </a:lnTo>
                  <a:lnTo>
                    <a:pt x="1960156" y="2133203"/>
                  </a:lnTo>
                  <a:lnTo>
                    <a:pt x="1954996" y="2133600"/>
                  </a:lnTo>
                  <a:lnTo>
                    <a:pt x="264726" y="2133600"/>
                  </a:lnTo>
                  <a:lnTo>
                    <a:pt x="259566" y="2133203"/>
                  </a:lnTo>
                  <a:lnTo>
                    <a:pt x="254802" y="2132806"/>
                  </a:lnTo>
                  <a:lnTo>
                    <a:pt x="250436" y="2132013"/>
                  </a:lnTo>
                  <a:lnTo>
                    <a:pt x="246069" y="2130822"/>
                  </a:lnTo>
                  <a:lnTo>
                    <a:pt x="241306" y="2128838"/>
                  </a:lnTo>
                  <a:lnTo>
                    <a:pt x="237733" y="2126853"/>
                  </a:lnTo>
                  <a:lnTo>
                    <a:pt x="233763" y="2124472"/>
                  </a:lnTo>
                  <a:lnTo>
                    <a:pt x="230588" y="2122091"/>
                  </a:lnTo>
                  <a:lnTo>
                    <a:pt x="227015" y="2119313"/>
                  </a:lnTo>
                  <a:lnTo>
                    <a:pt x="224236" y="2116138"/>
                  </a:lnTo>
                  <a:lnTo>
                    <a:pt x="222251" y="2112566"/>
                  </a:lnTo>
                  <a:lnTo>
                    <a:pt x="219870" y="2108994"/>
                  </a:lnTo>
                  <a:lnTo>
                    <a:pt x="218282" y="2105819"/>
                  </a:lnTo>
                  <a:lnTo>
                    <a:pt x="217091" y="2101850"/>
                  </a:lnTo>
                  <a:lnTo>
                    <a:pt x="216297" y="2098278"/>
                  </a:lnTo>
                  <a:lnTo>
                    <a:pt x="215900" y="2093913"/>
                  </a:lnTo>
                  <a:lnTo>
                    <a:pt x="216297" y="2089944"/>
                  </a:lnTo>
                  <a:lnTo>
                    <a:pt x="217091" y="2085975"/>
                  </a:lnTo>
                  <a:lnTo>
                    <a:pt x="218282" y="2082403"/>
                  </a:lnTo>
                  <a:lnTo>
                    <a:pt x="219870" y="2078435"/>
                  </a:lnTo>
                  <a:lnTo>
                    <a:pt x="222251" y="2074863"/>
                  </a:lnTo>
                  <a:lnTo>
                    <a:pt x="224236" y="2071688"/>
                  </a:lnTo>
                  <a:lnTo>
                    <a:pt x="227015" y="2068910"/>
                  </a:lnTo>
                  <a:lnTo>
                    <a:pt x="230588" y="2066131"/>
                  </a:lnTo>
                  <a:lnTo>
                    <a:pt x="233763" y="2063353"/>
                  </a:lnTo>
                  <a:lnTo>
                    <a:pt x="237733" y="2061369"/>
                  </a:lnTo>
                  <a:lnTo>
                    <a:pt x="241306" y="2058988"/>
                  </a:lnTo>
                  <a:lnTo>
                    <a:pt x="246069" y="2057400"/>
                  </a:lnTo>
                  <a:lnTo>
                    <a:pt x="250436" y="2056210"/>
                  </a:lnTo>
                  <a:lnTo>
                    <a:pt x="254802" y="2055019"/>
                  </a:lnTo>
                  <a:lnTo>
                    <a:pt x="259566" y="2054622"/>
                  </a:lnTo>
                  <a:lnTo>
                    <a:pt x="264726" y="2054225"/>
                  </a:lnTo>
                  <a:close/>
                  <a:moveTo>
                    <a:pt x="259566" y="1952625"/>
                  </a:moveTo>
                  <a:lnTo>
                    <a:pt x="264726" y="1952625"/>
                  </a:lnTo>
                  <a:lnTo>
                    <a:pt x="1954996" y="1952625"/>
                  </a:lnTo>
                  <a:lnTo>
                    <a:pt x="1960156" y="1952625"/>
                  </a:lnTo>
                  <a:lnTo>
                    <a:pt x="1964920" y="1953423"/>
                  </a:lnTo>
                  <a:lnTo>
                    <a:pt x="1969286" y="1954220"/>
                  </a:lnTo>
                  <a:lnTo>
                    <a:pt x="1973653" y="1955417"/>
                  </a:lnTo>
                  <a:lnTo>
                    <a:pt x="1978019" y="1957411"/>
                  </a:lnTo>
                  <a:lnTo>
                    <a:pt x="1981989" y="1959007"/>
                  </a:lnTo>
                  <a:lnTo>
                    <a:pt x="1985959" y="1961799"/>
                  </a:lnTo>
                  <a:lnTo>
                    <a:pt x="1989134" y="1963793"/>
                  </a:lnTo>
                  <a:lnTo>
                    <a:pt x="1992310" y="1966984"/>
                  </a:lnTo>
                  <a:lnTo>
                    <a:pt x="1995089" y="1970175"/>
                  </a:lnTo>
                  <a:lnTo>
                    <a:pt x="1997470" y="1973366"/>
                  </a:lnTo>
                  <a:lnTo>
                    <a:pt x="1999455" y="1976956"/>
                  </a:lnTo>
                  <a:lnTo>
                    <a:pt x="2001440" y="1980147"/>
                  </a:lnTo>
                  <a:lnTo>
                    <a:pt x="2002631" y="1984136"/>
                  </a:lnTo>
                  <a:lnTo>
                    <a:pt x="2003028" y="1988124"/>
                  </a:lnTo>
                  <a:lnTo>
                    <a:pt x="2003425" y="1992113"/>
                  </a:lnTo>
                  <a:lnTo>
                    <a:pt x="2003028" y="1996501"/>
                  </a:lnTo>
                  <a:lnTo>
                    <a:pt x="2002631" y="2000489"/>
                  </a:lnTo>
                  <a:lnTo>
                    <a:pt x="2001440" y="2004079"/>
                  </a:lnTo>
                  <a:lnTo>
                    <a:pt x="1999455" y="2007669"/>
                  </a:lnTo>
                  <a:lnTo>
                    <a:pt x="1997470" y="2011259"/>
                  </a:lnTo>
                  <a:lnTo>
                    <a:pt x="1995089" y="2014848"/>
                  </a:lnTo>
                  <a:lnTo>
                    <a:pt x="1992310" y="2017641"/>
                  </a:lnTo>
                  <a:lnTo>
                    <a:pt x="1989134" y="2020433"/>
                  </a:lnTo>
                  <a:lnTo>
                    <a:pt x="1985959" y="2023225"/>
                  </a:lnTo>
                  <a:lnTo>
                    <a:pt x="1981989" y="2025219"/>
                  </a:lnTo>
                  <a:lnTo>
                    <a:pt x="1978019" y="2027612"/>
                  </a:lnTo>
                  <a:lnTo>
                    <a:pt x="1973653" y="2028809"/>
                  </a:lnTo>
                  <a:lnTo>
                    <a:pt x="1969286" y="2030006"/>
                  </a:lnTo>
                  <a:lnTo>
                    <a:pt x="1964920" y="2031601"/>
                  </a:lnTo>
                  <a:lnTo>
                    <a:pt x="1960156" y="2032000"/>
                  </a:lnTo>
                  <a:lnTo>
                    <a:pt x="1954996" y="2032000"/>
                  </a:lnTo>
                  <a:lnTo>
                    <a:pt x="264726" y="2032000"/>
                  </a:lnTo>
                  <a:lnTo>
                    <a:pt x="259566" y="2032000"/>
                  </a:lnTo>
                  <a:lnTo>
                    <a:pt x="254802" y="2031601"/>
                  </a:lnTo>
                  <a:lnTo>
                    <a:pt x="250436" y="2030006"/>
                  </a:lnTo>
                  <a:lnTo>
                    <a:pt x="246069" y="2028809"/>
                  </a:lnTo>
                  <a:lnTo>
                    <a:pt x="241306" y="2027612"/>
                  </a:lnTo>
                  <a:lnTo>
                    <a:pt x="237733" y="2025219"/>
                  </a:lnTo>
                  <a:lnTo>
                    <a:pt x="233763" y="2023225"/>
                  </a:lnTo>
                  <a:lnTo>
                    <a:pt x="230588" y="2020433"/>
                  </a:lnTo>
                  <a:lnTo>
                    <a:pt x="227015" y="2017641"/>
                  </a:lnTo>
                  <a:lnTo>
                    <a:pt x="224236" y="2014848"/>
                  </a:lnTo>
                  <a:lnTo>
                    <a:pt x="222251" y="2011259"/>
                  </a:lnTo>
                  <a:lnTo>
                    <a:pt x="219870" y="2007669"/>
                  </a:lnTo>
                  <a:lnTo>
                    <a:pt x="218282" y="2004079"/>
                  </a:lnTo>
                  <a:lnTo>
                    <a:pt x="217091" y="2000489"/>
                  </a:lnTo>
                  <a:lnTo>
                    <a:pt x="216297" y="1996501"/>
                  </a:lnTo>
                  <a:lnTo>
                    <a:pt x="215900" y="1992113"/>
                  </a:lnTo>
                  <a:lnTo>
                    <a:pt x="216297" y="1988124"/>
                  </a:lnTo>
                  <a:lnTo>
                    <a:pt x="217091" y="1984136"/>
                  </a:lnTo>
                  <a:lnTo>
                    <a:pt x="218282" y="1980147"/>
                  </a:lnTo>
                  <a:lnTo>
                    <a:pt x="219870" y="1976956"/>
                  </a:lnTo>
                  <a:lnTo>
                    <a:pt x="222251" y="1973366"/>
                  </a:lnTo>
                  <a:lnTo>
                    <a:pt x="224236" y="1970175"/>
                  </a:lnTo>
                  <a:lnTo>
                    <a:pt x="227015" y="1966984"/>
                  </a:lnTo>
                  <a:lnTo>
                    <a:pt x="230588" y="1963793"/>
                  </a:lnTo>
                  <a:lnTo>
                    <a:pt x="233763" y="1961799"/>
                  </a:lnTo>
                  <a:lnTo>
                    <a:pt x="237733" y="1959007"/>
                  </a:lnTo>
                  <a:lnTo>
                    <a:pt x="241306" y="1957411"/>
                  </a:lnTo>
                  <a:lnTo>
                    <a:pt x="246069" y="1955417"/>
                  </a:lnTo>
                  <a:lnTo>
                    <a:pt x="250436" y="1954220"/>
                  </a:lnTo>
                  <a:lnTo>
                    <a:pt x="254802" y="1953423"/>
                  </a:lnTo>
                  <a:lnTo>
                    <a:pt x="259566" y="1952625"/>
                  </a:lnTo>
                  <a:close/>
                  <a:moveTo>
                    <a:pt x="259566" y="1851025"/>
                  </a:moveTo>
                  <a:lnTo>
                    <a:pt x="264726" y="1851025"/>
                  </a:lnTo>
                  <a:lnTo>
                    <a:pt x="1954996" y="1851025"/>
                  </a:lnTo>
                  <a:lnTo>
                    <a:pt x="1960156" y="1851025"/>
                  </a:lnTo>
                  <a:lnTo>
                    <a:pt x="1964920" y="1851823"/>
                  </a:lnTo>
                  <a:lnTo>
                    <a:pt x="1969286" y="1853019"/>
                  </a:lnTo>
                  <a:lnTo>
                    <a:pt x="1973653" y="1854216"/>
                  </a:lnTo>
                  <a:lnTo>
                    <a:pt x="1978019" y="1855811"/>
                  </a:lnTo>
                  <a:lnTo>
                    <a:pt x="1981989" y="1857806"/>
                  </a:lnTo>
                  <a:lnTo>
                    <a:pt x="1985959" y="1860199"/>
                  </a:lnTo>
                  <a:lnTo>
                    <a:pt x="1989134" y="1862592"/>
                  </a:lnTo>
                  <a:lnTo>
                    <a:pt x="1992310" y="1865783"/>
                  </a:lnTo>
                  <a:lnTo>
                    <a:pt x="1995089" y="1868575"/>
                  </a:lnTo>
                  <a:lnTo>
                    <a:pt x="1997470" y="1871766"/>
                  </a:lnTo>
                  <a:lnTo>
                    <a:pt x="1999455" y="1875356"/>
                  </a:lnTo>
                  <a:lnTo>
                    <a:pt x="2001440" y="1878946"/>
                  </a:lnTo>
                  <a:lnTo>
                    <a:pt x="2002631" y="1882934"/>
                  </a:lnTo>
                  <a:lnTo>
                    <a:pt x="2003028" y="1886923"/>
                  </a:lnTo>
                  <a:lnTo>
                    <a:pt x="2003425" y="1890912"/>
                  </a:lnTo>
                  <a:lnTo>
                    <a:pt x="2003028" y="1895299"/>
                  </a:lnTo>
                  <a:lnTo>
                    <a:pt x="2002631" y="1898889"/>
                  </a:lnTo>
                  <a:lnTo>
                    <a:pt x="2001440" y="1902878"/>
                  </a:lnTo>
                  <a:lnTo>
                    <a:pt x="1999455" y="1906069"/>
                  </a:lnTo>
                  <a:lnTo>
                    <a:pt x="1997470" y="1909659"/>
                  </a:lnTo>
                  <a:lnTo>
                    <a:pt x="1995089" y="1913248"/>
                  </a:lnTo>
                  <a:lnTo>
                    <a:pt x="1992310" y="1916439"/>
                  </a:lnTo>
                  <a:lnTo>
                    <a:pt x="1989134" y="1918833"/>
                  </a:lnTo>
                  <a:lnTo>
                    <a:pt x="1985959" y="1921625"/>
                  </a:lnTo>
                  <a:lnTo>
                    <a:pt x="1981989" y="1924018"/>
                  </a:lnTo>
                  <a:lnTo>
                    <a:pt x="1978019" y="1926012"/>
                  </a:lnTo>
                  <a:lnTo>
                    <a:pt x="1973653" y="1927209"/>
                  </a:lnTo>
                  <a:lnTo>
                    <a:pt x="1969286" y="1928804"/>
                  </a:lnTo>
                  <a:lnTo>
                    <a:pt x="1964920" y="1930001"/>
                  </a:lnTo>
                  <a:lnTo>
                    <a:pt x="1960156" y="1930400"/>
                  </a:lnTo>
                  <a:lnTo>
                    <a:pt x="1954996" y="1930400"/>
                  </a:lnTo>
                  <a:lnTo>
                    <a:pt x="264726" y="1930400"/>
                  </a:lnTo>
                  <a:lnTo>
                    <a:pt x="259566" y="1930400"/>
                  </a:lnTo>
                  <a:lnTo>
                    <a:pt x="254802" y="1930001"/>
                  </a:lnTo>
                  <a:lnTo>
                    <a:pt x="250436" y="1928804"/>
                  </a:lnTo>
                  <a:lnTo>
                    <a:pt x="246069" y="1927209"/>
                  </a:lnTo>
                  <a:lnTo>
                    <a:pt x="241306" y="1926012"/>
                  </a:lnTo>
                  <a:lnTo>
                    <a:pt x="237733" y="1924018"/>
                  </a:lnTo>
                  <a:lnTo>
                    <a:pt x="233763" y="1921625"/>
                  </a:lnTo>
                  <a:lnTo>
                    <a:pt x="230588" y="1918833"/>
                  </a:lnTo>
                  <a:lnTo>
                    <a:pt x="227015" y="1916439"/>
                  </a:lnTo>
                  <a:lnTo>
                    <a:pt x="224236" y="1913248"/>
                  </a:lnTo>
                  <a:lnTo>
                    <a:pt x="222251" y="1909659"/>
                  </a:lnTo>
                  <a:lnTo>
                    <a:pt x="219870" y="1906069"/>
                  </a:lnTo>
                  <a:lnTo>
                    <a:pt x="218282" y="1902878"/>
                  </a:lnTo>
                  <a:lnTo>
                    <a:pt x="217091" y="1898889"/>
                  </a:lnTo>
                  <a:lnTo>
                    <a:pt x="216297" y="1895299"/>
                  </a:lnTo>
                  <a:lnTo>
                    <a:pt x="215900" y="1890912"/>
                  </a:lnTo>
                  <a:lnTo>
                    <a:pt x="216297" y="1886923"/>
                  </a:lnTo>
                  <a:lnTo>
                    <a:pt x="217091" y="1882934"/>
                  </a:lnTo>
                  <a:lnTo>
                    <a:pt x="218282" y="1878946"/>
                  </a:lnTo>
                  <a:lnTo>
                    <a:pt x="219870" y="1875356"/>
                  </a:lnTo>
                  <a:lnTo>
                    <a:pt x="222251" y="1871766"/>
                  </a:lnTo>
                  <a:lnTo>
                    <a:pt x="224236" y="1868575"/>
                  </a:lnTo>
                  <a:lnTo>
                    <a:pt x="227015" y="1865783"/>
                  </a:lnTo>
                  <a:lnTo>
                    <a:pt x="230588" y="1862592"/>
                  </a:lnTo>
                  <a:lnTo>
                    <a:pt x="233763" y="1860199"/>
                  </a:lnTo>
                  <a:lnTo>
                    <a:pt x="237733" y="1857806"/>
                  </a:lnTo>
                  <a:lnTo>
                    <a:pt x="241306" y="1855811"/>
                  </a:lnTo>
                  <a:lnTo>
                    <a:pt x="246069" y="1854216"/>
                  </a:lnTo>
                  <a:lnTo>
                    <a:pt x="250436" y="1853019"/>
                  </a:lnTo>
                  <a:lnTo>
                    <a:pt x="254802" y="1851823"/>
                  </a:lnTo>
                  <a:lnTo>
                    <a:pt x="259566" y="1851025"/>
                  </a:lnTo>
                  <a:close/>
                  <a:moveTo>
                    <a:pt x="558571" y="627063"/>
                  </a:moveTo>
                  <a:lnTo>
                    <a:pt x="563363" y="627063"/>
                  </a:lnTo>
                  <a:lnTo>
                    <a:pt x="568555" y="627063"/>
                  </a:lnTo>
                  <a:lnTo>
                    <a:pt x="573348" y="627461"/>
                  </a:lnTo>
                  <a:lnTo>
                    <a:pt x="578140" y="627858"/>
                  </a:lnTo>
                  <a:lnTo>
                    <a:pt x="582932" y="629449"/>
                  </a:lnTo>
                  <a:lnTo>
                    <a:pt x="591719" y="631835"/>
                  </a:lnTo>
                  <a:lnTo>
                    <a:pt x="600505" y="635413"/>
                  </a:lnTo>
                  <a:lnTo>
                    <a:pt x="608892" y="639787"/>
                  </a:lnTo>
                  <a:lnTo>
                    <a:pt x="616879" y="645354"/>
                  </a:lnTo>
                  <a:lnTo>
                    <a:pt x="624068" y="651318"/>
                  </a:lnTo>
                  <a:lnTo>
                    <a:pt x="631256" y="658475"/>
                  </a:lnTo>
                  <a:lnTo>
                    <a:pt x="637247" y="666030"/>
                  </a:lnTo>
                  <a:lnTo>
                    <a:pt x="642439" y="673584"/>
                  </a:lnTo>
                  <a:lnTo>
                    <a:pt x="647631" y="682730"/>
                  </a:lnTo>
                  <a:lnTo>
                    <a:pt x="651624" y="692272"/>
                  </a:lnTo>
                  <a:lnTo>
                    <a:pt x="654420" y="701815"/>
                  </a:lnTo>
                  <a:lnTo>
                    <a:pt x="656816" y="712153"/>
                  </a:lnTo>
                  <a:lnTo>
                    <a:pt x="658414" y="722491"/>
                  </a:lnTo>
                  <a:lnTo>
                    <a:pt x="658813" y="733625"/>
                  </a:lnTo>
                  <a:lnTo>
                    <a:pt x="658414" y="743962"/>
                  </a:lnTo>
                  <a:lnTo>
                    <a:pt x="656816" y="754698"/>
                  </a:lnTo>
                  <a:lnTo>
                    <a:pt x="654420" y="765036"/>
                  </a:lnTo>
                  <a:lnTo>
                    <a:pt x="651624" y="774976"/>
                  </a:lnTo>
                  <a:lnTo>
                    <a:pt x="647631" y="784122"/>
                  </a:lnTo>
                  <a:lnTo>
                    <a:pt x="642439" y="792869"/>
                  </a:lnTo>
                  <a:lnTo>
                    <a:pt x="637247" y="801219"/>
                  </a:lnTo>
                  <a:lnTo>
                    <a:pt x="631256" y="808774"/>
                  </a:lnTo>
                  <a:lnTo>
                    <a:pt x="624068" y="815533"/>
                  </a:lnTo>
                  <a:lnTo>
                    <a:pt x="616879" y="821498"/>
                  </a:lnTo>
                  <a:lnTo>
                    <a:pt x="608892" y="826667"/>
                  </a:lnTo>
                  <a:lnTo>
                    <a:pt x="600505" y="831438"/>
                  </a:lnTo>
                  <a:lnTo>
                    <a:pt x="591719" y="835017"/>
                  </a:lnTo>
                  <a:lnTo>
                    <a:pt x="582932" y="837800"/>
                  </a:lnTo>
                  <a:lnTo>
                    <a:pt x="578140" y="838595"/>
                  </a:lnTo>
                  <a:lnTo>
                    <a:pt x="573348" y="838993"/>
                  </a:lnTo>
                  <a:lnTo>
                    <a:pt x="568555" y="839390"/>
                  </a:lnTo>
                  <a:lnTo>
                    <a:pt x="563363" y="839788"/>
                  </a:lnTo>
                  <a:lnTo>
                    <a:pt x="558571" y="839390"/>
                  </a:lnTo>
                  <a:lnTo>
                    <a:pt x="553778" y="838993"/>
                  </a:lnTo>
                  <a:lnTo>
                    <a:pt x="548986" y="838595"/>
                  </a:lnTo>
                  <a:lnTo>
                    <a:pt x="544593" y="837800"/>
                  </a:lnTo>
                  <a:lnTo>
                    <a:pt x="535407" y="835017"/>
                  </a:lnTo>
                  <a:lnTo>
                    <a:pt x="526621" y="831438"/>
                  </a:lnTo>
                  <a:lnTo>
                    <a:pt x="518234" y="826667"/>
                  </a:lnTo>
                  <a:lnTo>
                    <a:pt x="510646" y="821498"/>
                  </a:lnTo>
                  <a:lnTo>
                    <a:pt x="503058" y="815533"/>
                  </a:lnTo>
                  <a:lnTo>
                    <a:pt x="496269" y="808774"/>
                  </a:lnTo>
                  <a:lnTo>
                    <a:pt x="492126" y="803549"/>
                  </a:lnTo>
                  <a:lnTo>
                    <a:pt x="492126" y="1749822"/>
                  </a:lnTo>
                  <a:lnTo>
                    <a:pt x="491728" y="1754982"/>
                  </a:lnTo>
                  <a:lnTo>
                    <a:pt x="491331" y="1760141"/>
                  </a:lnTo>
                  <a:lnTo>
                    <a:pt x="490138" y="1764904"/>
                  </a:lnTo>
                  <a:lnTo>
                    <a:pt x="488548" y="1769666"/>
                  </a:lnTo>
                  <a:lnTo>
                    <a:pt x="486957" y="1774825"/>
                  </a:lnTo>
                  <a:lnTo>
                    <a:pt x="484174" y="1778794"/>
                  </a:lnTo>
                  <a:lnTo>
                    <a:pt x="482186" y="1783160"/>
                  </a:lnTo>
                  <a:lnTo>
                    <a:pt x="479006" y="1786732"/>
                  </a:lnTo>
                  <a:lnTo>
                    <a:pt x="475825" y="1789907"/>
                  </a:lnTo>
                  <a:lnTo>
                    <a:pt x="472246" y="1793082"/>
                  </a:lnTo>
                  <a:lnTo>
                    <a:pt x="468271" y="1795860"/>
                  </a:lnTo>
                  <a:lnTo>
                    <a:pt x="464295" y="1797844"/>
                  </a:lnTo>
                  <a:lnTo>
                    <a:pt x="460716" y="1799828"/>
                  </a:lnTo>
                  <a:lnTo>
                    <a:pt x="455945" y="1801019"/>
                  </a:lnTo>
                  <a:lnTo>
                    <a:pt x="451572" y="1801416"/>
                  </a:lnTo>
                  <a:lnTo>
                    <a:pt x="446801" y="1801813"/>
                  </a:lnTo>
                  <a:lnTo>
                    <a:pt x="316391" y="1801813"/>
                  </a:lnTo>
                  <a:lnTo>
                    <a:pt x="312017" y="1801416"/>
                  </a:lnTo>
                  <a:lnTo>
                    <a:pt x="307644" y="1801019"/>
                  </a:lnTo>
                  <a:lnTo>
                    <a:pt x="303270" y="1799828"/>
                  </a:lnTo>
                  <a:lnTo>
                    <a:pt x="298499" y="1797844"/>
                  </a:lnTo>
                  <a:lnTo>
                    <a:pt x="294921" y="1795860"/>
                  </a:lnTo>
                  <a:lnTo>
                    <a:pt x="291343" y="1793082"/>
                  </a:lnTo>
                  <a:lnTo>
                    <a:pt x="287764" y="1789907"/>
                  </a:lnTo>
                  <a:lnTo>
                    <a:pt x="284584" y="1786732"/>
                  </a:lnTo>
                  <a:lnTo>
                    <a:pt x="281403" y="1783160"/>
                  </a:lnTo>
                  <a:lnTo>
                    <a:pt x="279017" y="1778794"/>
                  </a:lnTo>
                  <a:lnTo>
                    <a:pt x="276632" y="1774825"/>
                  </a:lnTo>
                  <a:lnTo>
                    <a:pt x="275041" y="1769666"/>
                  </a:lnTo>
                  <a:lnTo>
                    <a:pt x="273053" y="1764904"/>
                  </a:lnTo>
                  <a:lnTo>
                    <a:pt x="272258" y="1760141"/>
                  </a:lnTo>
                  <a:lnTo>
                    <a:pt x="271463" y="1754982"/>
                  </a:lnTo>
                  <a:lnTo>
                    <a:pt x="271463" y="1749822"/>
                  </a:lnTo>
                  <a:lnTo>
                    <a:pt x="271463" y="803989"/>
                  </a:lnTo>
                  <a:lnTo>
                    <a:pt x="267660" y="808774"/>
                  </a:lnTo>
                  <a:lnTo>
                    <a:pt x="260857" y="815533"/>
                  </a:lnTo>
                  <a:lnTo>
                    <a:pt x="253253" y="821498"/>
                  </a:lnTo>
                  <a:lnTo>
                    <a:pt x="245249" y="826667"/>
                  </a:lnTo>
                  <a:lnTo>
                    <a:pt x="237645" y="831438"/>
                  </a:lnTo>
                  <a:lnTo>
                    <a:pt x="228440" y="835017"/>
                  </a:lnTo>
                  <a:lnTo>
                    <a:pt x="219235" y="837800"/>
                  </a:lnTo>
                  <a:lnTo>
                    <a:pt x="214433" y="838595"/>
                  </a:lnTo>
                  <a:lnTo>
                    <a:pt x="210030" y="838993"/>
                  </a:lnTo>
                  <a:lnTo>
                    <a:pt x="205228" y="839390"/>
                  </a:lnTo>
                  <a:lnTo>
                    <a:pt x="200425" y="839788"/>
                  </a:lnTo>
                  <a:lnTo>
                    <a:pt x="195222" y="839390"/>
                  </a:lnTo>
                  <a:lnTo>
                    <a:pt x="190420" y="838993"/>
                  </a:lnTo>
                  <a:lnTo>
                    <a:pt x="185617" y="838595"/>
                  </a:lnTo>
                  <a:lnTo>
                    <a:pt x="180815" y="837800"/>
                  </a:lnTo>
                  <a:lnTo>
                    <a:pt x="171610" y="835017"/>
                  </a:lnTo>
                  <a:lnTo>
                    <a:pt x="163206" y="831438"/>
                  </a:lnTo>
                  <a:lnTo>
                    <a:pt x="154801" y="826667"/>
                  </a:lnTo>
                  <a:lnTo>
                    <a:pt x="146797" y="821498"/>
                  </a:lnTo>
                  <a:lnTo>
                    <a:pt x="139193" y="815533"/>
                  </a:lnTo>
                  <a:lnTo>
                    <a:pt x="132389" y="808774"/>
                  </a:lnTo>
                  <a:lnTo>
                    <a:pt x="126386" y="801219"/>
                  </a:lnTo>
                  <a:lnTo>
                    <a:pt x="121184" y="792869"/>
                  </a:lnTo>
                  <a:lnTo>
                    <a:pt x="115981" y="784122"/>
                  </a:lnTo>
                  <a:lnTo>
                    <a:pt x="112379" y="774976"/>
                  </a:lnTo>
                  <a:lnTo>
                    <a:pt x="109177" y="765036"/>
                  </a:lnTo>
                  <a:lnTo>
                    <a:pt x="106376" y="754698"/>
                  </a:lnTo>
                  <a:lnTo>
                    <a:pt x="105175" y="743962"/>
                  </a:lnTo>
                  <a:lnTo>
                    <a:pt x="104775" y="733625"/>
                  </a:lnTo>
                  <a:lnTo>
                    <a:pt x="105175" y="722491"/>
                  </a:lnTo>
                  <a:lnTo>
                    <a:pt x="106376" y="712153"/>
                  </a:lnTo>
                  <a:lnTo>
                    <a:pt x="109177" y="701815"/>
                  </a:lnTo>
                  <a:lnTo>
                    <a:pt x="112379" y="692273"/>
                  </a:lnTo>
                  <a:lnTo>
                    <a:pt x="115981" y="682730"/>
                  </a:lnTo>
                  <a:lnTo>
                    <a:pt x="121184" y="673585"/>
                  </a:lnTo>
                  <a:lnTo>
                    <a:pt x="126386" y="666030"/>
                  </a:lnTo>
                  <a:lnTo>
                    <a:pt x="132389" y="658475"/>
                  </a:lnTo>
                  <a:lnTo>
                    <a:pt x="139193" y="651318"/>
                  </a:lnTo>
                  <a:lnTo>
                    <a:pt x="146797" y="645354"/>
                  </a:lnTo>
                  <a:lnTo>
                    <a:pt x="154801" y="639787"/>
                  </a:lnTo>
                  <a:lnTo>
                    <a:pt x="163206" y="635413"/>
                  </a:lnTo>
                  <a:lnTo>
                    <a:pt x="171610" y="631835"/>
                  </a:lnTo>
                  <a:lnTo>
                    <a:pt x="180815" y="629449"/>
                  </a:lnTo>
                  <a:lnTo>
                    <a:pt x="185617" y="627859"/>
                  </a:lnTo>
                  <a:lnTo>
                    <a:pt x="190420" y="627461"/>
                  </a:lnTo>
                  <a:lnTo>
                    <a:pt x="195222" y="627063"/>
                  </a:lnTo>
                  <a:lnTo>
                    <a:pt x="197222" y="627063"/>
                  </a:lnTo>
                  <a:lnTo>
                    <a:pt x="200394" y="627063"/>
                  </a:lnTo>
                  <a:lnTo>
                    <a:pt x="200425" y="627063"/>
                  </a:lnTo>
                  <a:lnTo>
                    <a:pt x="205228" y="627063"/>
                  </a:lnTo>
                  <a:lnTo>
                    <a:pt x="558570" y="627063"/>
                  </a:lnTo>
                  <a:lnTo>
                    <a:pt x="558571" y="627063"/>
                  </a:lnTo>
                  <a:close/>
                  <a:moveTo>
                    <a:pt x="922944" y="627063"/>
                  </a:moveTo>
                  <a:lnTo>
                    <a:pt x="927696" y="627063"/>
                  </a:lnTo>
                  <a:lnTo>
                    <a:pt x="932449" y="627063"/>
                  </a:lnTo>
                  <a:lnTo>
                    <a:pt x="932450" y="627063"/>
                  </a:lnTo>
                  <a:lnTo>
                    <a:pt x="1286688" y="627063"/>
                  </a:lnTo>
                  <a:lnTo>
                    <a:pt x="1286689" y="627063"/>
                  </a:lnTo>
                  <a:lnTo>
                    <a:pt x="1291432" y="627063"/>
                  </a:lnTo>
                  <a:lnTo>
                    <a:pt x="1296174" y="627063"/>
                  </a:lnTo>
                  <a:lnTo>
                    <a:pt x="1300917" y="627461"/>
                  </a:lnTo>
                  <a:lnTo>
                    <a:pt x="1306054" y="627858"/>
                  </a:lnTo>
                  <a:lnTo>
                    <a:pt x="1310402" y="629449"/>
                  </a:lnTo>
                  <a:lnTo>
                    <a:pt x="1319492" y="631835"/>
                  </a:lnTo>
                  <a:lnTo>
                    <a:pt x="1328187" y="635413"/>
                  </a:lnTo>
                  <a:lnTo>
                    <a:pt x="1336486" y="639787"/>
                  </a:lnTo>
                  <a:lnTo>
                    <a:pt x="1343995" y="645353"/>
                  </a:lnTo>
                  <a:lnTo>
                    <a:pt x="1351504" y="651318"/>
                  </a:lnTo>
                  <a:lnTo>
                    <a:pt x="1357828" y="658475"/>
                  </a:lnTo>
                  <a:lnTo>
                    <a:pt x="1364151" y="666030"/>
                  </a:lnTo>
                  <a:lnTo>
                    <a:pt x="1369684" y="673584"/>
                  </a:lnTo>
                  <a:lnTo>
                    <a:pt x="1374427" y="682729"/>
                  </a:lnTo>
                  <a:lnTo>
                    <a:pt x="1378379" y="692272"/>
                  </a:lnTo>
                  <a:lnTo>
                    <a:pt x="1381541" y="701815"/>
                  </a:lnTo>
                  <a:lnTo>
                    <a:pt x="1383912" y="712153"/>
                  </a:lnTo>
                  <a:lnTo>
                    <a:pt x="1385493" y="722491"/>
                  </a:lnTo>
                  <a:lnTo>
                    <a:pt x="1385888" y="733624"/>
                  </a:lnTo>
                  <a:lnTo>
                    <a:pt x="1385493" y="743962"/>
                  </a:lnTo>
                  <a:lnTo>
                    <a:pt x="1383912" y="754698"/>
                  </a:lnTo>
                  <a:lnTo>
                    <a:pt x="1381541" y="765036"/>
                  </a:lnTo>
                  <a:lnTo>
                    <a:pt x="1378379" y="774976"/>
                  </a:lnTo>
                  <a:lnTo>
                    <a:pt x="1374427" y="784122"/>
                  </a:lnTo>
                  <a:lnTo>
                    <a:pt x="1369684" y="792869"/>
                  </a:lnTo>
                  <a:lnTo>
                    <a:pt x="1364151" y="801219"/>
                  </a:lnTo>
                  <a:lnTo>
                    <a:pt x="1357828" y="808774"/>
                  </a:lnTo>
                  <a:lnTo>
                    <a:pt x="1351504" y="815533"/>
                  </a:lnTo>
                  <a:lnTo>
                    <a:pt x="1343995" y="821498"/>
                  </a:lnTo>
                  <a:lnTo>
                    <a:pt x="1336486" y="826667"/>
                  </a:lnTo>
                  <a:lnTo>
                    <a:pt x="1328187" y="831438"/>
                  </a:lnTo>
                  <a:lnTo>
                    <a:pt x="1319492" y="835017"/>
                  </a:lnTo>
                  <a:lnTo>
                    <a:pt x="1310402" y="837800"/>
                  </a:lnTo>
                  <a:lnTo>
                    <a:pt x="1306054" y="838595"/>
                  </a:lnTo>
                  <a:lnTo>
                    <a:pt x="1300917" y="838993"/>
                  </a:lnTo>
                  <a:lnTo>
                    <a:pt x="1296174" y="839390"/>
                  </a:lnTo>
                  <a:lnTo>
                    <a:pt x="1291432" y="839788"/>
                  </a:lnTo>
                  <a:lnTo>
                    <a:pt x="1286689" y="839390"/>
                  </a:lnTo>
                  <a:lnTo>
                    <a:pt x="1281946" y="838993"/>
                  </a:lnTo>
                  <a:lnTo>
                    <a:pt x="1277204" y="838595"/>
                  </a:lnTo>
                  <a:lnTo>
                    <a:pt x="1272066" y="837800"/>
                  </a:lnTo>
                  <a:lnTo>
                    <a:pt x="1263371" y="835017"/>
                  </a:lnTo>
                  <a:lnTo>
                    <a:pt x="1254676" y="831438"/>
                  </a:lnTo>
                  <a:lnTo>
                    <a:pt x="1246377" y="826667"/>
                  </a:lnTo>
                  <a:lnTo>
                    <a:pt x="1238473" y="821498"/>
                  </a:lnTo>
                  <a:lnTo>
                    <a:pt x="1231754" y="815533"/>
                  </a:lnTo>
                  <a:lnTo>
                    <a:pt x="1224640" y="808774"/>
                  </a:lnTo>
                  <a:lnTo>
                    <a:pt x="1219201" y="802275"/>
                  </a:lnTo>
                  <a:lnTo>
                    <a:pt x="1219201" y="1749822"/>
                  </a:lnTo>
                  <a:lnTo>
                    <a:pt x="1218804" y="1754982"/>
                  </a:lnTo>
                  <a:lnTo>
                    <a:pt x="1218407" y="1760141"/>
                  </a:lnTo>
                  <a:lnTo>
                    <a:pt x="1216820" y="1764904"/>
                  </a:lnTo>
                  <a:lnTo>
                    <a:pt x="1215629" y="1769666"/>
                  </a:lnTo>
                  <a:lnTo>
                    <a:pt x="1213248" y="1774825"/>
                  </a:lnTo>
                  <a:lnTo>
                    <a:pt x="1211263" y="1778794"/>
                  </a:lnTo>
                  <a:lnTo>
                    <a:pt x="1208485" y="1783160"/>
                  </a:lnTo>
                  <a:lnTo>
                    <a:pt x="1206104" y="1786732"/>
                  </a:lnTo>
                  <a:lnTo>
                    <a:pt x="1202532" y="1789907"/>
                  </a:lnTo>
                  <a:lnTo>
                    <a:pt x="1198960" y="1793082"/>
                  </a:lnTo>
                  <a:lnTo>
                    <a:pt x="1195388" y="1795860"/>
                  </a:lnTo>
                  <a:lnTo>
                    <a:pt x="1191420" y="1797844"/>
                  </a:lnTo>
                  <a:lnTo>
                    <a:pt x="1187451" y="1799828"/>
                  </a:lnTo>
                  <a:lnTo>
                    <a:pt x="1183085" y="1801019"/>
                  </a:lnTo>
                  <a:lnTo>
                    <a:pt x="1178720" y="1801416"/>
                  </a:lnTo>
                  <a:lnTo>
                    <a:pt x="1173957" y="1801813"/>
                  </a:lnTo>
                  <a:lnTo>
                    <a:pt x="1043385" y="1801813"/>
                  </a:lnTo>
                  <a:lnTo>
                    <a:pt x="1038622" y="1801416"/>
                  </a:lnTo>
                  <a:lnTo>
                    <a:pt x="1034257" y="1801019"/>
                  </a:lnTo>
                  <a:lnTo>
                    <a:pt x="1030288" y="1799828"/>
                  </a:lnTo>
                  <a:lnTo>
                    <a:pt x="1025922" y="1797844"/>
                  </a:lnTo>
                  <a:lnTo>
                    <a:pt x="1021954" y="1795860"/>
                  </a:lnTo>
                  <a:lnTo>
                    <a:pt x="1018382" y="1793082"/>
                  </a:lnTo>
                  <a:lnTo>
                    <a:pt x="1015207" y="1789907"/>
                  </a:lnTo>
                  <a:lnTo>
                    <a:pt x="1012032" y="1786732"/>
                  </a:lnTo>
                  <a:lnTo>
                    <a:pt x="1008857" y="1783160"/>
                  </a:lnTo>
                  <a:lnTo>
                    <a:pt x="1006079" y="1778794"/>
                  </a:lnTo>
                  <a:lnTo>
                    <a:pt x="1004094" y="1774825"/>
                  </a:lnTo>
                  <a:lnTo>
                    <a:pt x="1002110" y="1769666"/>
                  </a:lnTo>
                  <a:lnTo>
                    <a:pt x="1000522" y="1764904"/>
                  </a:lnTo>
                  <a:lnTo>
                    <a:pt x="999729" y="1760141"/>
                  </a:lnTo>
                  <a:lnTo>
                    <a:pt x="998935" y="1754982"/>
                  </a:lnTo>
                  <a:lnTo>
                    <a:pt x="998538" y="1749822"/>
                  </a:lnTo>
                  <a:lnTo>
                    <a:pt x="998538" y="804112"/>
                  </a:lnTo>
                  <a:lnTo>
                    <a:pt x="994628" y="808774"/>
                  </a:lnTo>
                  <a:lnTo>
                    <a:pt x="987895" y="815533"/>
                  </a:lnTo>
                  <a:lnTo>
                    <a:pt x="980766" y="821498"/>
                  </a:lnTo>
                  <a:lnTo>
                    <a:pt x="972846" y="826667"/>
                  </a:lnTo>
                  <a:lnTo>
                    <a:pt x="964529" y="831438"/>
                  </a:lnTo>
                  <a:lnTo>
                    <a:pt x="955816" y="835017"/>
                  </a:lnTo>
                  <a:lnTo>
                    <a:pt x="947103" y="837800"/>
                  </a:lnTo>
                  <a:lnTo>
                    <a:pt x="942350" y="838595"/>
                  </a:lnTo>
                  <a:lnTo>
                    <a:pt x="937598" y="838993"/>
                  </a:lnTo>
                  <a:lnTo>
                    <a:pt x="932449" y="839390"/>
                  </a:lnTo>
                  <a:lnTo>
                    <a:pt x="927696" y="839788"/>
                  </a:lnTo>
                  <a:lnTo>
                    <a:pt x="922944" y="839390"/>
                  </a:lnTo>
                  <a:lnTo>
                    <a:pt x="918191" y="838993"/>
                  </a:lnTo>
                  <a:lnTo>
                    <a:pt x="913439" y="838595"/>
                  </a:lnTo>
                  <a:lnTo>
                    <a:pt x="909082" y="837800"/>
                  </a:lnTo>
                  <a:lnTo>
                    <a:pt x="899577" y="835017"/>
                  </a:lnTo>
                  <a:lnTo>
                    <a:pt x="890864" y="831438"/>
                  </a:lnTo>
                  <a:lnTo>
                    <a:pt x="882547" y="826667"/>
                  </a:lnTo>
                  <a:lnTo>
                    <a:pt x="875419" y="821498"/>
                  </a:lnTo>
                  <a:lnTo>
                    <a:pt x="867894" y="815533"/>
                  </a:lnTo>
                  <a:lnTo>
                    <a:pt x="861161" y="808774"/>
                  </a:lnTo>
                  <a:lnTo>
                    <a:pt x="855220" y="801219"/>
                  </a:lnTo>
                  <a:lnTo>
                    <a:pt x="849280" y="792869"/>
                  </a:lnTo>
                  <a:lnTo>
                    <a:pt x="844923" y="784122"/>
                  </a:lnTo>
                  <a:lnTo>
                    <a:pt x="840567" y="774976"/>
                  </a:lnTo>
                  <a:lnTo>
                    <a:pt x="837398" y="765036"/>
                  </a:lnTo>
                  <a:lnTo>
                    <a:pt x="835418" y="754698"/>
                  </a:lnTo>
                  <a:lnTo>
                    <a:pt x="834230" y="743962"/>
                  </a:lnTo>
                  <a:lnTo>
                    <a:pt x="833438" y="733625"/>
                  </a:lnTo>
                  <a:lnTo>
                    <a:pt x="834230" y="722491"/>
                  </a:lnTo>
                  <a:lnTo>
                    <a:pt x="835418" y="712153"/>
                  </a:lnTo>
                  <a:lnTo>
                    <a:pt x="837398" y="701815"/>
                  </a:lnTo>
                  <a:lnTo>
                    <a:pt x="840567" y="692272"/>
                  </a:lnTo>
                  <a:lnTo>
                    <a:pt x="844923" y="682729"/>
                  </a:lnTo>
                  <a:lnTo>
                    <a:pt x="849280" y="673584"/>
                  </a:lnTo>
                  <a:lnTo>
                    <a:pt x="855220" y="666030"/>
                  </a:lnTo>
                  <a:lnTo>
                    <a:pt x="861161" y="658475"/>
                  </a:lnTo>
                  <a:lnTo>
                    <a:pt x="867894" y="651318"/>
                  </a:lnTo>
                  <a:lnTo>
                    <a:pt x="875419" y="645354"/>
                  </a:lnTo>
                  <a:lnTo>
                    <a:pt x="882547" y="639787"/>
                  </a:lnTo>
                  <a:lnTo>
                    <a:pt x="890864" y="635413"/>
                  </a:lnTo>
                  <a:lnTo>
                    <a:pt x="899577" y="631835"/>
                  </a:lnTo>
                  <a:lnTo>
                    <a:pt x="909082" y="629449"/>
                  </a:lnTo>
                  <a:lnTo>
                    <a:pt x="913439" y="627858"/>
                  </a:lnTo>
                  <a:lnTo>
                    <a:pt x="918191" y="627461"/>
                  </a:lnTo>
                  <a:lnTo>
                    <a:pt x="922944" y="627063"/>
                  </a:lnTo>
                  <a:close/>
                  <a:moveTo>
                    <a:pt x="1650227" y="627063"/>
                  </a:moveTo>
                  <a:lnTo>
                    <a:pt x="1654970" y="627063"/>
                  </a:lnTo>
                  <a:lnTo>
                    <a:pt x="1659712" y="627063"/>
                  </a:lnTo>
                  <a:lnTo>
                    <a:pt x="1659713" y="627063"/>
                  </a:lnTo>
                  <a:lnTo>
                    <a:pt x="2013555" y="627063"/>
                  </a:lnTo>
                  <a:lnTo>
                    <a:pt x="2013556" y="627063"/>
                  </a:lnTo>
                  <a:lnTo>
                    <a:pt x="2018705" y="627063"/>
                  </a:lnTo>
                  <a:lnTo>
                    <a:pt x="2023457" y="627063"/>
                  </a:lnTo>
                  <a:lnTo>
                    <a:pt x="2028210" y="627461"/>
                  </a:lnTo>
                  <a:lnTo>
                    <a:pt x="2032566" y="627858"/>
                  </a:lnTo>
                  <a:lnTo>
                    <a:pt x="2037319" y="629449"/>
                  </a:lnTo>
                  <a:lnTo>
                    <a:pt x="2046824" y="631834"/>
                  </a:lnTo>
                  <a:lnTo>
                    <a:pt x="2055141" y="635413"/>
                  </a:lnTo>
                  <a:lnTo>
                    <a:pt x="2063458" y="639787"/>
                  </a:lnTo>
                  <a:lnTo>
                    <a:pt x="2071378" y="645353"/>
                  </a:lnTo>
                  <a:lnTo>
                    <a:pt x="2078507" y="651318"/>
                  </a:lnTo>
                  <a:lnTo>
                    <a:pt x="2085240" y="658475"/>
                  </a:lnTo>
                  <a:lnTo>
                    <a:pt x="2091181" y="666029"/>
                  </a:lnTo>
                  <a:lnTo>
                    <a:pt x="2096725" y="673584"/>
                  </a:lnTo>
                  <a:lnTo>
                    <a:pt x="2101478" y="682729"/>
                  </a:lnTo>
                  <a:lnTo>
                    <a:pt x="2105438" y="692272"/>
                  </a:lnTo>
                  <a:lnTo>
                    <a:pt x="2109003" y="701815"/>
                  </a:lnTo>
                  <a:lnTo>
                    <a:pt x="2110983" y="712153"/>
                  </a:lnTo>
                  <a:lnTo>
                    <a:pt x="2112567" y="722491"/>
                  </a:lnTo>
                  <a:lnTo>
                    <a:pt x="2112963" y="733624"/>
                  </a:lnTo>
                  <a:lnTo>
                    <a:pt x="2112567" y="743962"/>
                  </a:lnTo>
                  <a:lnTo>
                    <a:pt x="2110983" y="754698"/>
                  </a:lnTo>
                  <a:lnTo>
                    <a:pt x="2109003" y="765036"/>
                  </a:lnTo>
                  <a:lnTo>
                    <a:pt x="2105438" y="774976"/>
                  </a:lnTo>
                  <a:lnTo>
                    <a:pt x="2101478" y="784122"/>
                  </a:lnTo>
                  <a:lnTo>
                    <a:pt x="2096725" y="792869"/>
                  </a:lnTo>
                  <a:lnTo>
                    <a:pt x="2091181" y="801219"/>
                  </a:lnTo>
                  <a:lnTo>
                    <a:pt x="2085240" y="808774"/>
                  </a:lnTo>
                  <a:lnTo>
                    <a:pt x="2078507" y="815533"/>
                  </a:lnTo>
                  <a:lnTo>
                    <a:pt x="2071378" y="821498"/>
                  </a:lnTo>
                  <a:lnTo>
                    <a:pt x="2063458" y="826667"/>
                  </a:lnTo>
                  <a:lnTo>
                    <a:pt x="2055141" y="831438"/>
                  </a:lnTo>
                  <a:lnTo>
                    <a:pt x="2046824" y="835017"/>
                  </a:lnTo>
                  <a:lnTo>
                    <a:pt x="2037319" y="837800"/>
                  </a:lnTo>
                  <a:lnTo>
                    <a:pt x="2032566" y="838595"/>
                  </a:lnTo>
                  <a:lnTo>
                    <a:pt x="2028210" y="838993"/>
                  </a:lnTo>
                  <a:lnTo>
                    <a:pt x="2023457" y="839390"/>
                  </a:lnTo>
                  <a:lnTo>
                    <a:pt x="2018705" y="839788"/>
                  </a:lnTo>
                  <a:lnTo>
                    <a:pt x="2013556" y="839390"/>
                  </a:lnTo>
                  <a:lnTo>
                    <a:pt x="2008407" y="838993"/>
                  </a:lnTo>
                  <a:lnTo>
                    <a:pt x="2004051" y="838595"/>
                  </a:lnTo>
                  <a:lnTo>
                    <a:pt x="1999298" y="837800"/>
                  </a:lnTo>
                  <a:lnTo>
                    <a:pt x="1990189" y="835017"/>
                  </a:lnTo>
                  <a:lnTo>
                    <a:pt x="1981872" y="831438"/>
                  </a:lnTo>
                  <a:lnTo>
                    <a:pt x="1973556" y="826667"/>
                  </a:lnTo>
                  <a:lnTo>
                    <a:pt x="1965635" y="821498"/>
                  </a:lnTo>
                  <a:lnTo>
                    <a:pt x="1958110" y="815533"/>
                  </a:lnTo>
                  <a:lnTo>
                    <a:pt x="1951773" y="808774"/>
                  </a:lnTo>
                  <a:lnTo>
                    <a:pt x="1946276" y="802221"/>
                  </a:lnTo>
                  <a:lnTo>
                    <a:pt x="1946276" y="1749822"/>
                  </a:lnTo>
                  <a:lnTo>
                    <a:pt x="1946276" y="1754982"/>
                  </a:lnTo>
                  <a:lnTo>
                    <a:pt x="1945481" y="1760141"/>
                  </a:lnTo>
                  <a:lnTo>
                    <a:pt x="1944686" y="1764904"/>
                  </a:lnTo>
                  <a:lnTo>
                    <a:pt x="1943095" y="1769666"/>
                  </a:lnTo>
                  <a:lnTo>
                    <a:pt x="1941107" y="1774825"/>
                  </a:lnTo>
                  <a:lnTo>
                    <a:pt x="1939119" y="1778794"/>
                  </a:lnTo>
                  <a:lnTo>
                    <a:pt x="1936336" y="1783160"/>
                  </a:lnTo>
                  <a:lnTo>
                    <a:pt x="1933156" y="1786732"/>
                  </a:lnTo>
                  <a:lnTo>
                    <a:pt x="1930372" y="1789907"/>
                  </a:lnTo>
                  <a:lnTo>
                    <a:pt x="1926794" y="1793082"/>
                  </a:lnTo>
                  <a:lnTo>
                    <a:pt x="1923216" y="1795860"/>
                  </a:lnTo>
                  <a:lnTo>
                    <a:pt x="1919240" y="1797844"/>
                  </a:lnTo>
                  <a:lnTo>
                    <a:pt x="1914866" y="1799828"/>
                  </a:lnTo>
                  <a:lnTo>
                    <a:pt x="1910493" y="1801019"/>
                  </a:lnTo>
                  <a:lnTo>
                    <a:pt x="1906119" y="1801416"/>
                  </a:lnTo>
                  <a:lnTo>
                    <a:pt x="1901746" y="1801813"/>
                  </a:lnTo>
                  <a:lnTo>
                    <a:pt x="1770541" y="1801813"/>
                  </a:lnTo>
                  <a:lnTo>
                    <a:pt x="1766167" y="1801416"/>
                  </a:lnTo>
                  <a:lnTo>
                    <a:pt x="1761794" y="1801019"/>
                  </a:lnTo>
                  <a:lnTo>
                    <a:pt x="1757420" y="1799828"/>
                  </a:lnTo>
                  <a:lnTo>
                    <a:pt x="1753444" y="1797844"/>
                  </a:lnTo>
                  <a:lnTo>
                    <a:pt x="1749468" y="1795860"/>
                  </a:lnTo>
                  <a:lnTo>
                    <a:pt x="1745493" y="1793082"/>
                  </a:lnTo>
                  <a:lnTo>
                    <a:pt x="1741914" y="1789907"/>
                  </a:lnTo>
                  <a:lnTo>
                    <a:pt x="1738734" y="1786732"/>
                  </a:lnTo>
                  <a:lnTo>
                    <a:pt x="1735950" y="1783160"/>
                  </a:lnTo>
                  <a:lnTo>
                    <a:pt x="1733565" y="1778794"/>
                  </a:lnTo>
                  <a:lnTo>
                    <a:pt x="1731179" y="1774825"/>
                  </a:lnTo>
                  <a:lnTo>
                    <a:pt x="1729191" y="1769666"/>
                  </a:lnTo>
                  <a:lnTo>
                    <a:pt x="1727999" y="1764904"/>
                  </a:lnTo>
                  <a:lnTo>
                    <a:pt x="1726408" y="1760141"/>
                  </a:lnTo>
                  <a:lnTo>
                    <a:pt x="1726011" y="1754982"/>
                  </a:lnTo>
                  <a:lnTo>
                    <a:pt x="1725613" y="1749822"/>
                  </a:lnTo>
                  <a:lnTo>
                    <a:pt x="1725613" y="803700"/>
                  </a:lnTo>
                  <a:lnTo>
                    <a:pt x="1721366" y="808774"/>
                  </a:lnTo>
                  <a:lnTo>
                    <a:pt x="1714647" y="815533"/>
                  </a:lnTo>
                  <a:lnTo>
                    <a:pt x="1707928" y="821498"/>
                  </a:lnTo>
                  <a:lnTo>
                    <a:pt x="1700024" y="826667"/>
                  </a:lnTo>
                  <a:lnTo>
                    <a:pt x="1691725" y="831438"/>
                  </a:lnTo>
                  <a:lnTo>
                    <a:pt x="1683030" y="835017"/>
                  </a:lnTo>
                  <a:lnTo>
                    <a:pt x="1673940" y="837800"/>
                  </a:lnTo>
                  <a:lnTo>
                    <a:pt x="1669197" y="838595"/>
                  </a:lnTo>
                  <a:lnTo>
                    <a:pt x="1664455" y="838993"/>
                  </a:lnTo>
                  <a:lnTo>
                    <a:pt x="1659712" y="839390"/>
                  </a:lnTo>
                  <a:lnTo>
                    <a:pt x="1654970" y="839788"/>
                  </a:lnTo>
                  <a:lnTo>
                    <a:pt x="1650227" y="839390"/>
                  </a:lnTo>
                  <a:lnTo>
                    <a:pt x="1645484" y="838993"/>
                  </a:lnTo>
                  <a:lnTo>
                    <a:pt x="1640347" y="838595"/>
                  </a:lnTo>
                  <a:lnTo>
                    <a:pt x="1635604" y="837800"/>
                  </a:lnTo>
                  <a:lnTo>
                    <a:pt x="1626909" y="835017"/>
                  </a:lnTo>
                  <a:lnTo>
                    <a:pt x="1618214" y="831438"/>
                  </a:lnTo>
                  <a:lnTo>
                    <a:pt x="1609915" y="826667"/>
                  </a:lnTo>
                  <a:lnTo>
                    <a:pt x="1602011" y="821498"/>
                  </a:lnTo>
                  <a:lnTo>
                    <a:pt x="1594897" y="815533"/>
                  </a:lnTo>
                  <a:lnTo>
                    <a:pt x="1588178" y="808774"/>
                  </a:lnTo>
                  <a:lnTo>
                    <a:pt x="1581855" y="801219"/>
                  </a:lnTo>
                  <a:lnTo>
                    <a:pt x="1576717" y="792869"/>
                  </a:lnTo>
                  <a:lnTo>
                    <a:pt x="1571974" y="784122"/>
                  </a:lnTo>
                  <a:lnTo>
                    <a:pt x="1568022" y="774976"/>
                  </a:lnTo>
                  <a:lnTo>
                    <a:pt x="1564860" y="765036"/>
                  </a:lnTo>
                  <a:lnTo>
                    <a:pt x="1562094" y="754698"/>
                  </a:lnTo>
                  <a:lnTo>
                    <a:pt x="1560908" y="743962"/>
                  </a:lnTo>
                  <a:lnTo>
                    <a:pt x="1560513" y="733624"/>
                  </a:lnTo>
                  <a:lnTo>
                    <a:pt x="1560908" y="722491"/>
                  </a:lnTo>
                  <a:lnTo>
                    <a:pt x="1562094" y="712153"/>
                  </a:lnTo>
                  <a:lnTo>
                    <a:pt x="1564860" y="701815"/>
                  </a:lnTo>
                  <a:lnTo>
                    <a:pt x="1568022" y="692272"/>
                  </a:lnTo>
                  <a:lnTo>
                    <a:pt x="1571974" y="682729"/>
                  </a:lnTo>
                  <a:lnTo>
                    <a:pt x="1576717" y="673584"/>
                  </a:lnTo>
                  <a:lnTo>
                    <a:pt x="1581855" y="666029"/>
                  </a:lnTo>
                  <a:lnTo>
                    <a:pt x="1588178" y="658475"/>
                  </a:lnTo>
                  <a:lnTo>
                    <a:pt x="1594897" y="651318"/>
                  </a:lnTo>
                  <a:lnTo>
                    <a:pt x="1602011" y="645353"/>
                  </a:lnTo>
                  <a:lnTo>
                    <a:pt x="1609915" y="639787"/>
                  </a:lnTo>
                  <a:lnTo>
                    <a:pt x="1618214" y="635413"/>
                  </a:lnTo>
                  <a:lnTo>
                    <a:pt x="1626909" y="631834"/>
                  </a:lnTo>
                  <a:lnTo>
                    <a:pt x="1635604" y="629449"/>
                  </a:lnTo>
                  <a:lnTo>
                    <a:pt x="1640347" y="627858"/>
                  </a:lnTo>
                  <a:lnTo>
                    <a:pt x="1645484" y="627461"/>
                  </a:lnTo>
                  <a:lnTo>
                    <a:pt x="1650227" y="627063"/>
                  </a:lnTo>
                  <a:close/>
                  <a:moveTo>
                    <a:pt x="1109068" y="0"/>
                  </a:moveTo>
                  <a:lnTo>
                    <a:pt x="1663204" y="293093"/>
                  </a:lnTo>
                  <a:lnTo>
                    <a:pt x="2217738" y="585788"/>
                  </a:lnTo>
                  <a:lnTo>
                    <a:pt x="1109068" y="585788"/>
                  </a:lnTo>
                  <a:lnTo>
                    <a:pt x="0" y="585788"/>
                  </a:lnTo>
                  <a:lnTo>
                    <a:pt x="554534" y="293093"/>
                  </a:lnTo>
                  <a:lnTo>
                    <a:pt x="11090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j-ea"/>
                <a:ea typeface="+mj-ea"/>
              </a:endParaRPr>
            </a:p>
          </p:txBody>
        </p:sp>
      </p:grpSp>
      <p:grpSp>
        <p:nvGrpSpPr>
          <p:cNvPr id="7" name="组合 6"/>
          <p:cNvGrpSpPr/>
          <p:nvPr/>
        </p:nvGrpSpPr>
        <p:grpSpPr>
          <a:xfrm>
            <a:off x="4419836" y="3619204"/>
            <a:ext cx="651614" cy="651614"/>
            <a:chOff x="5033812" y="3301037"/>
            <a:chExt cx="651614" cy="651614"/>
          </a:xfrm>
        </p:grpSpPr>
        <p:sp>
          <p:nvSpPr>
            <p:cNvPr id="8" name="椭圆 7"/>
            <p:cNvSpPr/>
            <p:nvPr/>
          </p:nvSpPr>
          <p:spPr>
            <a:xfrm>
              <a:off x="5033812" y="3301037"/>
              <a:ext cx="651614" cy="651614"/>
            </a:xfrm>
            <a:prstGeom prst="ellipse">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9" name="KSO_Shape"/>
            <p:cNvSpPr>
              <a:spLocks/>
            </p:cNvSpPr>
            <p:nvPr/>
          </p:nvSpPr>
          <p:spPr bwMode="auto">
            <a:xfrm>
              <a:off x="5169350" y="3458615"/>
              <a:ext cx="418598" cy="285346"/>
            </a:xfrm>
            <a:custGeom>
              <a:avLst/>
              <a:gdLst/>
              <a:ahLst/>
              <a:cxnLst/>
              <a:rect l="0" t="0" r="r" b="b"/>
              <a:pathLst>
                <a:path w="2608263" h="1778000">
                  <a:moveTo>
                    <a:pt x="1956693" y="381000"/>
                  </a:moveTo>
                  <a:lnTo>
                    <a:pt x="1966217" y="381397"/>
                  </a:lnTo>
                  <a:lnTo>
                    <a:pt x="1975740" y="382192"/>
                  </a:lnTo>
                  <a:lnTo>
                    <a:pt x="1986057" y="382986"/>
                  </a:lnTo>
                  <a:lnTo>
                    <a:pt x="1995581" y="384575"/>
                  </a:lnTo>
                  <a:lnTo>
                    <a:pt x="2005501" y="386562"/>
                  </a:lnTo>
                  <a:lnTo>
                    <a:pt x="2015819" y="388548"/>
                  </a:lnTo>
                  <a:lnTo>
                    <a:pt x="2025739" y="391726"/>
                  </a:lnTo>
                  <a:lnTo>
                    <a:pt x="2035263" y="394904"/>
                  </a:lnTo>
                  <a:lnTo>
                    <a:pt x="2045580" y="398876"/>
                  </a:lnTo>
                  <a:lnTo>
                    <a:pt x="2055500" y="403246"/>
                  </a:lnTo>
                  <a:lnTo>
                    <a:pt x="2065421" y="408807"/>
                  </a:lnTo>
                  <a:lnTo>
                    <a:pt x="2075738" y="414766"/>
                  </a:lnTo>
                  <a:lnTo>
                    <a:pt x="2101927" y="438998"/>
                  </a:lnTo>
                  <a:lnTo>
                    <a:pt x="2143990" y="446149"/>
                  </a:lnTo>
                  <a:lnTo>
                    <a:pt x="2147958" y="448929"/>
                  </a:lnTo>
                  <a:lnTo>
                    <a:pt x="2151926" y="452107"/>
                  </a:lnTo>
                  <a:lnTo>
                    <a:pt x="2155497" y="455683"/>
                  </a:lnTo>
                  <a:lnTo>
                    <a:pt x="2158672" y="459655"/>
                  </a:lnTo>
                  <a:lnTo>
                    <a:pt x="2161847" y="464025"/>
                  </a:lnTo>
                  <a:lnTo>
                    <a:pt x="2164624" y="468395"/>
                  </a:lnTo>
                  <a:lnTo>
                    <a:pt x="2169783" y="477531"/>
                  </a:lnTo>
                  <a:lnTo>
                    <a:pt x="2173751" y="485874"/>
                  </a:lnTo>
                  <a:lnTo>
                    <a:pt x="2176529" y="493024"/>
                  </a:lnTo>
                  <a:lnTo>
                    <a:pt x="2179306" y="499380"/>
                  </a:lnTo>
                  <a:lnTo>
                    <a:pt x="2182878" y="516064"/>
                  </a:lnTo>
                  <a:lnTo>
                    <a:pt x="2186052" y="532749"/>
                  </a:lnTo>
                  <a:lnTo>
                    <a:pt x="2188036" y="549433"/>
                  </a:lnTo>
                  <a:lnTo>
                    <a:pt x="2189623" y="565720"/>
                  </a:lnTo>
                  <a:lnTo>
                    <a:pt x="2190417" y="582008"/>
                  </a:lnTo>
                  <a:lnTo>
                    <a:pt x="2190814" y="598692"/>
                  </a:lnTo>
                  <a:lnTo>
                    <a:pt x="2190814" y="615376"/>
                  </a:lnTo>
                  <a:lnTo>
                    <a:pt x="2190417" y="632855"/>
                  </a:lnTo>
                  <a:lnTo>
                    <a:pt x="2190020" y="642389"/>
                  </a:lnTo>
                  <a:lnTo>
                    <a:pt x="2188830" y="656293"/>
                  </a:lnTo>
                  <a:lnTo>
                    <a:pt x="2185259" y="692840"/>
                  </a:lnTo>
                  <a:lnTo>
                    <a:pt x="2183671" y="711908"/>
                  </a:lnTo>
                  <a:lnTo>
                    <a:pt x="2182878" y="730578"/>
                  </a:lnTo>
                  <a:lnTo>
                    <a:pt x="2182084" y="746468"/>
                  </a:lnTo>
                  <a:lnTo>
                    <a:pt x="2182481" y="753221"/>
                  </a:lnTo>
                  <a:lnTo>
                    <a:pt x="2182878" y="758386"/>
                  </a:lnTo>
                  <a:lnTo>
                    <a:pt x="2183671" y="765139"/>
                  </a:lnTo>
                  <a:lnTo>
                    <a:pt x="2184862" y="771098"/>
                  </a:lnTo>
                  <a:lnTo>
                    <a:pt x="2186449" y="775865"/>
                  </a:lnTo>
                  <a:lnTo>
                    <a:pt x="2188433" y="779837"/>
                  </a:lnTo>
                  <a:lnTo>
                    <a:pt x="2192798" y="787782"/>
                  </a:lnTo>
                  <a:lnTo>
                    <a:pt x="2195179" y="792152"/>
                  </a:lnTo>
                  <a:lnTo>
                    <a:pt x="2198353" y="798508"/>
                  </a:lnTo>
                  <a:lnTo>
                    <a:pt x="2200734" y="804069"/>
                  </a:lnTo>
                  <a:lnTo>
                    <a:pt x="2202719" y="810028"/>
                  </a:lnTo>
                  <a:lnTo>
                    <a:pt x="2204306" y="815987"/>
                  </a:lnTo>
                  <a:lnTo>
                    <a:pt x="2205496" y="822343"/>
                  </a:lnTo>
                  <a:lnTo>
                    <a:pt x="2206687" y="829096"/>
                  </a:lnTo>
                  <a:lnTo>
                    <a:pt x="2207480" y="835452"/>
                  </a:lnTo>
                  <a:lnTo>
                    <a:pt x="2207877" y="842205"/>
                  </a:lnTo>
                  <a:lnTo>
                    <a:pt x="2207877" y="848561"/>
                  </a:lnTo>
                  <a:lnTo>
                    <a:pt x="2207480" y="862465"/>
                  </a:lnTo>
                  <a:lnTo>
                    <a:pt x="2206290" y="875177"/>
                  </a:lnTo>
                  <a:lnTo>
                    <a:pt x="2204306" y="887889"/>
                  </a:lnTo>
                  <a:lnTo>
                    <a:pt x="2202321" y="899806"/>
                  </a:lnTo>
                  <a:lnTo>
                    <a:pt x="2199544" y="913312"/>
                  </a:lnTo>
                  <a:lnTo>
                    <a:pt x="2197560" y="920463"/>
                  </a:lnTo>
                  <a:lnTo>
                    <a:pt x="2195179" y="927613"/>
                  </a:lnTo>
                  <a:lnTo>
                    <a:pt x="2192798" y="934367"/>
                  </a:lnTo>
                  <a:lnTo>
                    <a:pt x="2190020" y="941517"/>
                  </a:lnTo>
                  <a:lnTo>
                    <a:pt x="2186846" y="947873"/>
                  </a:lnTo>
                  <a:lnTo>
                    <a:pt x="2183275" y="953037"/>
                  </a:lnTo>
                  <a:lnTo>
                    <a:pt x="2181291" y="955818"/>
                  </a:lnTo>
                  <a:lnTo>
                    <a:pt x="2178909" y="958201"/>
                  </a:lnTo>
                  <a:lnTo>
                    <a:pt x="2176132" y="960188"/>
                  </a:lnTo>
                  <a:lnTo>
                    <a:pt x="2173354" y="961777"/>
                  </a:lnTo>
                  <a:lnTo>
                    <a:pt x="2167799" y="965749"/>
                  </a:lnTo>
                  <a:lnTo>
                    <a:pt x="2162243" y="968530"/>
                  </a:lnTo>
                  <a:lnTo>
                    <a:pt x="2156291" y="971708"/>
                  </a:lnTo>
                  <a:lnTo>
                    <a:pt x="2151133" y="975283"/>
                  </a:lnTo>
                  <a:lnTo>
                    <a:pt x="2147958" y="977269"/>
                  </a:lnTo>
                  <a:lnTo>
                    <a:pt x="2145974" y="979653"/>
                  </a:lnTo>
                  <a:lnTo>
                    <a:pt x="2143593" y="982434"/>
                  </a:lnTo>
                  <a:lnTo>
                    <a:pt x="2142006" y="985612"/>
                  </a:lnTo>
                  <a:lnTo>
                    <a:pt x="2139625" y="990379"/>
                  </a:lnTo>
                  <a:lnTo>
                    <a:pt x="2137641" y="995543"/>
                  </a:lnTo>
                  <a:lnTo>
                    <a:pt x="2136450" y="1000707"/>
                  </a:lnTo>
                  <a:lnTo>
                    <a:pt x="2135260" y="1005871"/>
                  </a:lnTo>
                  <a:lnTo>
                    <a:pt x="2134466" y="1011433"/>
                  </a:lnTo>
                  <a:lnTo>
                    <a:pt x="2133673" y="1016597"/>
                  </a:lnTo>
                  <a:lnTo>
                    <a:pt x="2132879" y="1028514"/>
                  </a:lnTo>
                  <a:lnTo>
                    <a:pt x="2132085" y="1039637"/>
                  </a:lnTo>
                  <a:lnTo>
                    <a:pt x="2131292" y="1051158"/>
                  </a:lnTo>
                  <a:lnTo>
                    <a:pt x="2130895" y="1056719"/>
                  </a:lnTo>
                  <a:lnTo>
                    <a:pt x="2130101" y="1061883"/>
                  </a:lnTo>
                  <a:lnTo>
                    <a:pt x="2128911" y="1067445"/>
                  </a:lnTo>
                  <a:lnTo>
                    <a:pt x="2127721" y="1072212"/>
                  </a:lnTo>
                  <a:lnTo>
                    <a:pt x="2125736" y="1078170"/>
                  </a:lnTo>
                  <a:lnTo>
                    <a:pt x="2123355" y="1082937"/>
                  </a:lnTo>
                  <a:lnTo>
                    <a:pt x="2120578" y="1087307"/>
                  </a:lnTo>
                  <a:lnTo>
                    <a:pt x="2117800" y="1091280"/>
                  </a:lnTo>
                  <a:lnTo>
                    <a:pt x="2112245" y="1098430"/>
                  </a:lnTo>
                  <a:lnTo>
                    <a:pt x="2106293" y="1105183"/>
                  </a:lnTo>
                  <a:lnTo>
                    <a:pt x="2103515" y="1109156"/>
                  </a:lnTo>
                  <a:lnTo>
                    <a:pt x="2101134" y="1112731"/>
                  </a:lnTo>
                  <a:lnTo>
                    <a:pt x="2098356" y="1116703"/>
                  </a:lnTo>
                  <a:lnTo>
                    <a:pt x="2096372" y="1121470"/>
                  </a:lnTo>
                  <a:lnTo>
                    <a:pt x="2093991" y="1126237"/>
                  </a:lnTo>
                  <a:lnTo>
                    <a:pt x="2092801" y="1131799"/>
                  </a:lnTo>
                  <a:lnTo>
                    <a:pt x="2091610" y="1138155"/>
                  </a:lnTo>
                  <a:lnTo>
                    <a:pt x="2090817" y="1145305"/>
                  </a:lnTo>
                  <a:lnTo>
                    <a:pt x="2127721" y="1150470"/>
                  </a:lnTo>
                  <a:lnTo>
                    <a:pt x="2138435" y="1173907"/>
                  </a:lnTo>
                  <a:lnTo>
                    <a:pt x="2144783" y="1187016"/>
                  </a:lnTo>
                  <a:lnTo>
                    <a:pt x="2152323" y="1201317"/>
                  </a:lnTo>
                  <a:lnTo>
                    <a:pt x="2159863" y="1214426"/>
                  </a:lnTo>
                  <a:lnTo>
                    <a:pt x="2163831" y="1220782"/>
                  </a:lnTo>
                  <a:lnTo>
                    <a:pt x="2167799" y="1226741"/>
                  </a:lnTo>
                  <a:lnTo>
                    <a:pt x="2171767" y="1231905"/>
                  </a:lnTo>
                  <a:lnTo>
                    <a:pt x="2175735" y="1236672"/>
                  </a:lnTo>
                  <a:lnTo>
                    <a:pt x="2180497" y="1240645"/>
                  </a:lnTo>
                  <a:lnTo>
                    <a:pt x="2184862" y="1243823"/>
                  </a:lnTo>
                  <a:lnTo>
                    <a:pt x="2241606" y="1259713"/>
                  </a:lnTo>
                  <a:lnTo>
                    <a:pt x="2293192" y="1281164"/>
                  </a:lnTo>
                  <a:lnTo>
                    <a:pt x="2345572" y="1303807"/>
                  </a:lnTo>
                  <a:lnTo>
                    <a:pt x="2397951" y="1326053"/>
                  </a:lnTo>
                  <a:lnTo>
                    <a:pt x="2449140" y="1347902"/>
                  </a:lnTo>
                  <a:lnTo>
                    <a:pt x="2461045" y="1352669"/>
                  </a:lnTo>
                  <a:lnTo>
                    <a:pt x="2472552" y="1356641"/>
                  </a:lnTo>
                  <a:lnTo>
                    <a:pt x="2496361" y="1365381"/>
                  </a:lnTo>
                  <a:lnTo>
                    <a:pt x="2519773" y="1373723"/>
                  </a:lnTo>
                  <a:lnTo>
                    <a:pt x="2530884" y="1378093"/>
                  </a:lnTo>
                  <a:lnTo>
                    <a:pt x="2541995" y="1382860"/>
                  </a:lnTo>
                  <a:lnTo>
                    <a:pt x="2552312" y="1388421"/>
                  </a:lnTo>
                  <a:lnTo>
                    <a:pt x="2562233" y="1394380"/>
                  </a:lnTo>
                  <a:lnTo>
                    <a:pt x="2566597" y="1397558"/>
                  </a:lnTo>
                  <a:lnTo>
                    <a:pt x="2571756" y="1400736"/>
                  </a:lnTo>
                  <a:lnTo>
                    <a:pt x="2576121" y="1404311"/>
                  </a:lnTo>
                  <a:lnTo>
                    <a:pt x="2580089" y="1407886"/>
                  </a:lnTo>
                  <a:lnTo>
                    <a:pt x="2584057" y="1411859"/>
                  </a:lnTo>
                  <a:lnTo>
                    <a:pt x="2587629" y="1416228"/>
                  </a:lnTo>
                  <a:lnTo>
                    <a:pt x="2591200" y="1420598"/>
                  </a:lnTo>
                  <a:lnTo>
                    <a:pt x="2594375" y="1425365"/>
                  </a:lnTo>
                  <a:lnTo>
                    <a:pt x="2597946" y="1430132"/>
                  </a:lnTo>
                  <a:lnTo>
                    <a:pt x="2600723" y="1435296"/>
                  </a:lnTo>
                  <a:lnTo>
                    <a:pt x="2603105" y="1440858"/>
                  </a:lnTo>
                  <a:lnTo>
                    <a:pt x="2605089" y="1446817"/>
                  </a:lnTo>
                  <a:lnTo>
                    <a:pt x="2605485" y="1465487"/>
                  </a:lnTo>
                  <a:lnTo>
                    <a:pt x="2605882" y="1488528"/>
                  </a:lnTo>
                  <a:lnTo>
                    <a:pt x="2607073" y="1542951"/>
                  </a:lnTo>
                  <a:lnTo>
                    <a:pt x="2608263" y="1599757"/>
                  </a:lnTo>
                  <a:lnTo>
                    <a:pt x="2608263" y="1625975"/>
                  </a:lnTo>
                  <a:lnTo>
                    <a:pt x="2608263" y="1649413"/>
                  </a:lnTo>
                  <a:lnTo>
                    <a:pt x="2308271" y="1649413"/>
                  </a:lnTo>
                  <a:lnTo>
                    <a:pt x="2307081" y="1594196"/>
                  </a:lnTo>
                  <a:lnTo>
                    <a:pt x="2305493" y="1538581"/>
                  </a:lnTo>
                  <a:lnTo>
                    <a:pt x="2305097" y="1494486"/>
                  </a:lnTo>
                  <a:lnTo>
                    <a:pt x="2305097" y="1482172"/>
                  </a:lnTo>
                  <a:lnTo>
                    <a:pt x="2301129" y="1470651"/>
                  </a:lnTo>
                  <a:lnTo>
                    <a:pt x="2297557" y="1461117"/>
                  </a:lnTo>
                  <a:lnTo>
                    <a:pt x="2293986" y="1451981"/>
                  </a:lnTo>
                  <a:lnTo>
                    <a:pt x="2289224" y="1443241"/>
                  </a:lnTo>
                  <a:lnTo>
                    <a:pt x="2284859" y="1434899"/>
                  </a:lnTo>
                  <a:lnTo>
                    <a:pt x="2280097" y="1426954"/>
                  </a:lnTo>
                  <a:lnTo>
                    <a:pt x="2275335" y="1419406"/>
                  </a:lnTo>
                  <a:lnTo>
                    <a:pt x="2270177" y="1411859"/>
                  </a:lnTo>
                  <a:lnTo>
                    <a:pt x="2264621" y="1405106"/>
                  </a:lnTo>
                  <a:lnTo>
                    <a:pt x="2258669" y="1398352"/>
                  </a:lnTo>
                  <a:lnTo>
                    <a:pt x="2252717" y="1391996"/>
                  </a:lnTo>
                  <a:lnTo>
                    <a:pt x="2246765" y="1386435"/>
                  </a:lnTo>
                  <a:lnTo>
                    <a:pt x="2240416" y="1380079"/>
                  </a:lnTo>
                  <a:lnTo>
                    <a:pt x="2234067" y="1374915"/>
                  </a:lnTo>
                  <a:lnTo>
                    <a:pt x="2226924" y="1369750"/>
                  </a:lnTo>
                  <a:lnTo>
                    <a:pt x="2220178" y="1364983"/>
                  </a:lnTo>
                  <a:lnTo>
                    <a:pt x="2213433" y="1360217"/>
                  </a:lnTo>
                  <a:lnTo>
                    <a:pt x="2206290" y="1355450"/>
                  </a:lnTo>
                  <a:lnTo>
                    <a:pt x="2198750" y="1351080"/>
                  </a:lnTo>
                  <a:lnTo>
                    <a:pt x="2184465" y="1343532"/>
                  </a:lnTo>
                  <a:lnTo>
                    <a:pt x="2169386" y="1336382"/>
                  </a:lnTo>
                  <a:lnTo>
                    <a:pt x="2154307" y="1330026"/>
                  </a:lnTo>
                  <a:lnTo>
                    <a:pt x="2139228" y="1323670"/>
                  </a:lnTo>
                  <a:lnTo>
                    <a:pt x="2124546" y="1318108"/>
                  </a:lnTo>
                  <a:lnTo>
                    <a:pt x="2095578" y="1307780"/>
                  </a:lnTo>
                  <a:lnTo>
                    <a:pt x="2067405" y="1297849"/>
                  </a:lnTo>
                  <a:lnTo>
                    <a:pt x="2053913" y="1293082"/>
                  </a:lnTo>
                  <a:lnTo>
                    <a:pt x="2041215" y="1287917"/>
                  </a:lnTo>
                  <a:lnTo>
                    <a:pt x="1985264" y="1263685"/>
                  </a:lnTo>
                  <a:lnTo>
                    <a:pt x="1926932" y="1239056"/>
                  </a:lnTo>
                  <a:lnTo>
                    <a:pt x="1840427" y="1202112"/>
                  </a:lnTo>
                  <a:lnTo>
                    <a:pt x="1797571" y="1183441"/>
                  </a:lnTo>
                  <a:lnTo>
                    <a:pt x="1755111" y="1166359"/>
                  </a:lnTo>
                  <a:lnTo>
                    <a:pt x="1762651" y="1150470"/>
                  </a:lnTo>
                  <a:lnTo>
                    <a:pt x="1790031" y="1143716"/>
                  </a:lnTo>
                  <a:lnTo>
                    <a:pt x="1788047" y="1138155"/>
                  </a:lnTo>
                  <a:lnTo>
                    <a:pt x="1786460" y="1132196"/>
                  </a:lnTo>
                  <a:lnTo>
                    <a:pt x="1784873" y="1127429"/>
                  </a:lnTo>
                  <a:lnTo>
                    <a:pt x="1782492" y="1123457"/>
                  </a:lnTo>
                  <a:lnTo>
                    <a:pt x="1780111" y="1119484"/>
                  </a:lnTo>
                  <a:lnTo>
                    <a:pt x="1777730" y="1115909"/>
                  </a:lnTo>
                  <a:lnTo>
                    <a:pt x="1772571" y="1109950"/>
                  </a:lnTo>
                  <a:lnTo>
                    <a:pt x="1767413" y="1103594"/>
                  </a:lnTo>
                  <a:lnTo>
                    <a:pt x="1762254" y="1097636"/>
                  </a:lnTo>
                  <a:lnTo>
                    <a:pt x="1759476" y="1094458"/>
                  </a:lnTo>
                  <a:lnTo>
                    <a:pt x="1757095" y="1091280"/>
                  </a:lnTo>
                  <a:lnTo>
                    <a:pt x="1755111" y="1087307"/>
                  </a:lnTo>
                  <a:lnTo>
                    <a:pt x="1753524" y="1082937"/>
                  </a:lnTo>
                  <a:lnTo>
                    <a:pt x="1743207" y="973694"/>
                  </a:lnTo>
                  <a:lnTo>
                    <a:pt x="1743207" y="974091"/>
                  </a:lnTo>
                  <a:lnTo>
                    <a:pt x="1742413" y="974091"/>
                  </a:lnTo>
                  <a:lnTo>
                    <a:pt x="1739636" y="973694"/>
                  </a:lnTo>
                  <a:lnTo>
                    <a:pt x="1730112" y="972105"/>
                  </a:lnTo>
                  <a:lnTo>
                    <a:pt x="1720985" y="969324"/>
                  </a:lnTo>
                  <a:lnTo>
                    <a:pt x="1717414" y="968133"/>
                  </a:lnTo>
                  <a:lnTo>
                    <a:pt x="1715033" y="967338"/>
                  </a:lnTo>
                  <a:lnTo>
                    <a:pt x="1711065" y="963763"/>
                  </a:lnTo>
                  <a:lnTo>
                    <a:pt x="1707097" y="960188"/>
                  </a:lnTo>
                  <a:lnTo>
                    <a:pt x="1703129" y="955818"/>
                  </a:lnTo>
                  <a:lnTo>
                    <a:pt x="1699954" y="950654"/>
                  </a:lnTo>
                  <a:lnTo>
                    <a:pt x="1697177" y="945490"/>
                  </a:lnTo>
                  <a:lnTo>
                    <a:pt x="1694399" y="939531"/>
                  </a:lnTo>
                  <a:lnTo>
                    <a:pt x="1692018" y="932778"/>
                  </a:lnTo>
                  <a:lnTo>
                    <a:pt x="1689637" y="926422"/>
                  </a:lnTo>
                  <a:lnTo>
                    <a:pt x="1688050" y="919668"/>
                  </a:lnTo>
                  <a:lnTo>
                    <a:pt x="1686066" y="912518"/>
                  </a:lnTo>
                  <a:lnTo>
                    <a:pt x="1683288" y="897423"/>
                  </a:lnTo>
                  <a:lnTo>
                    <a:pt x="1681304" y="882327"/>
                  </a:lnTo>
                  <a:lnTo>
                    <a:pt x="1679717" y="867232"/>
                  </a:lnTo>
                  <a:lnTo>
                    <a:pt x="1684875" y="862465"/>
                  </a:lnTo>
                  <a:lnTo>
                    <a:pt x="1689637" y="857698"/>
                  </a:lnTo>
                  <a:lnTo>
                    <a:pt x="1694796" y="851739"/>
                  </a:lnTo>
                  <a:lnTo>
                    <a:pt x="1699161" y="845780"/>
                  </a:lnTo>
                  <a:lnTo>
                    <a:pt x="1703525" y="839424"/>
                  </a:lnTo>
                  <a:lnTo>
                    <a:pt x="1707891" y="832671"/>
                  </a:lnTo>
                  <a:lnTo>
                    <a:pt x="1711462" y="825918"/>
                  </a:lnTo>
                  <a:lnTo>
                    <a:pt x="1715033" y="818767"/>
                  </a:lnTo>
                  <a:lnTo>
                    <a:pt x="1718208" y="811617"/>
                  </a:lnTo>
                  <a:lnTo>
                    <a:pt x="1720985" y="804466"/>
                  </a:lnTo>
                  <a:lnTo>
                    <a:pt x="1726144" y="790166"/>
                  </a:lnTo>
                  <a:lnTo>
                    <a:pt x="1730509" y="776262"/>
                  </a:lnTo>
                  <a:lnTo>
                    <a:pt x="1734080" y="762755"/>
                  </a:lnTo>
                  <a:lnTo>
                    <a:pt x="1736858" y="750838"/>
                  </a:lnTo>
                  <a:lnTo>
                    <a:pt x="1738842" y="740510"/>
                  </a:lnTo>
                  <a:lnTo>
                    <a:pt x="1742413" y="720647"/>
                  </a:lnTo>
                  <a:lnTo>
                    <a:pt x="1743604" y="709524"/>
                  </a:lnTo>
                  <a:lnTo>
                    <a:pt x="1745191" y="698798"/>
                  </a:lnTo>
                  <a:lnTo>
                    <a:pt x="1746381" y="687278"/>
                  </a:lnTo>
                  <a:lnTo>
                    <a:pt x="1747175" y="675361"/>
                  </a:lnTo>
                  <a:lnTo>
                    <a:pt x="1747572" y="663443"/>
                  </a:lnTo>
                  <a:lnTo>
                    <a:pt x="1747572" y="651129"/>
                  </a:lnTo>
                  <a:lnTo>
                    <a:pt x="1747175" y="638814"/>
                  </a:lnTo>
                  <a:lnTo>
                    <a:pt x="1746381" y="626102"/>
                  </a:lnTo>
                  <a:lnTo>
                    <a:pt x="1744794" y="613787"/>
                  </a:lnTo>
                  <a:lnTo>
                    <a:pt x="1742810" y="601473"/>
                  </a:lnTo>
                  <a:lnTo>
                    <a:pt x="1740033" y="589158"/>
                  </a:lnTo>
                  <a:lnTo>
                    <a:pt x="1736461" y="576843"/>
                  </a:lnTo>
                  <a:lnTo>
                    <a:pt x="1732096" y="564529"/>
                  </a:lnTo>
                  <a:lnTo>
                    <a:pt x="1726937" y="553008"/>
                  </a:lnTo>
                  <a:lnTo>
                    <a:pt x="1723366" y="546255"/>
                  </a:lnTo>
                  <a:lnTo>
                    <a:pt x="1720192" y="539899"/>
                  </a:lnTo>
                  <a:lnTo>
                    <a:pt x="1715033" y="530365"/>
                  </a:lnTo>
                  <a:lnTo>
                    <a:pt x="1712652" y="526393"/>
                  </a:lnTo>
                  <a:lnTo>
                    <a:pt x="1711859" y="521229"/>
                  </a:lnTo>
                  <a:lnTo>
                    <a:pt x="1711859" y="516064"/>
                  </a:lnTo>
                  <a:lnTo>
                    <a:pt x="1711462" y="509708"/>
                  </a:lnTo>
                  <a:lnTo>
                    <a:pt x="1712255" y="493421"/>
                  </a:lnTo>
                  <a:lnTo>
                    <a:pt x="1716223" y="486271"/>
                  </a:lnTo>
                  <a:lnTo>
                    <a:pt x="1720192" y="479915"/>
                  </a:lnTo>
                  <a:lnTo>
                    <a:pt x="1724557" y="473559"/>
                  </a:lnTo>
                  <a:lnTo>
                    <a:pt x="1728922" y="467600"/>
                  </a:lnTo>
                  <a:lnTo>
                    <a:pt x="1734080" y="462039"/>
                  </a:lnTo>
                  <a:lnTo>
                    <a:pt x="1738842" y="456477"/>
                  </a:lnTo>
                  <a:lnTo>
                    <a:pt x="1743604" y="451313"/>
                  </a:lnTo>
                  <a:lnTo>
                    <a:pt x="1748762" y="446546"/>
                  </a:lnTo>
                  <a:lnTo>
                    <a:pt x="1754318" y="442176"/>
                  </a:lnTo>
                  <a:lnTo>
                    <a:pt x="1759476" y="438204"/>
                  </a:lnTo>
                  <a:lnTo>
                    <a:pt x="1765429" y="434231"/>
                  </a:lnTo>
                  <a:lnTo>
                    <a:pt x="1771381" y="430259"/>
                  </a:lnTo>
                  <a:lnTo>
                    <a:pt x="1776936" y="427081"/>
                  </a:lnTo>
                  <a:lnTo>
                    <a:pt x="1782888" y="424300"/>
                  </a:lnTo>
                  <a:lnTo>
                    <a:pt x="1789634" y="421917"/>
                  </a:lnTo>
                  <a:lnTo>
                    <a:pt x="1795587" y="419533"/>
                  </a:lnTo>
                  <a:lnTo>
                    <a:pt x="1820983" y="409999"/>
                  </a:lnTo>
                  <a:lnTo>
                    <a:pt x="1834871" y="404438"/>
                  </a:lnTo>
                  <a:lnTo>
                    <a:pt x="1849950" y="399273"/>
                  </a:lnTo>
                  <a:lnTo>
                    <a:pt x="1865823" y="394506"/>
                  </a:lnTo>
                  <a:lnTo>
                    <a:pt x="1882886" y="390137"/>
                  </a:lnTo>
                  <a:lnTo>
                    <a:pt x="1900742" y="386562"/>
                  </a:lnTo>
                  <a:lnTo>
                    <a:pt x="1909472" y="384973"/>
                  </a:lnTo>
                  <a:lnTo>
                    <a:pt x="1918599" y="383384"/>
                  </a:lnTo>
                  <a:lnTo>
                    <a:pt x="1927726" y="382589"/>
                  </a:lnTo>
                  <a:lnTo>
                    <a:pt x="1937249" y="381795"/>
                  </a:lnTo>
                  <a:lnTo>
                    <a:pt x="1946773" y="381397"/>
                  </a:lnTo>
                  <a:lnTo>
                    <a:pt x="1956693" y="381000"/>
                  </a:lnTo>
                  <a:close/>
                  <a:moveTo>
                    <a:pt x="674585" y="381000"/>
                  </a:moveTo>
                  <a:lnTo>
                    <a:pt x="684505" y="381397"/>
                  </a:lnTo>
                  <a:lnTo>
                    <a:pt x="694029" y="382192"/>
                  </a:lnTo>
                  <a:lnTo>
                    <a:pt x="703552" y="382986"/>
                  </a:lnTo>
                  <a:lnTo>
                    <a:pt x="713870" y="384575"/>
                  </a:lnTo>
                  <a:lnTo>
                    <a:pt x="723790" y="386562"/>
                  </a:lnTo>
                  <a:lnTo>
                    <a:pt x="733710" y="388548"/>
                  </a:lnTo>
                  <a:lnTo>
                    <a:pt x="743631" y="391726"/>
                  </a:lnTo>
                  <a:lnTo>
                    <a:pt x="753551" y="394904"/>
                  </a:lnTo>
                  <a:lnTo>
                    <a:pt x="763868" y="398876"/>
                  </a:lnTo>
                  <a:lnTo>
                    <a:pt x="773789" y="403246"/>
                  </a:lnTo>
                  <a:lnTo>
                    <a:pt x="783709" y="408807"/>
                  </a:lnTo>
                  <a:lnTo>
                    <a:pt x="793629" y="414766"/>
                  </a:lnTo>
                  <a:lnTo>
                    <a:pt x="820216" y="438998"/>
                  </a:lnTo>
                  <a:lnTo>
                    <a:pt x="861088" y="446149"/>
                  </a:lnTo>
                  <a:lnTo>
                    <a:pt x="863866" y="468792"/>
                  </a:lnTo>
                  <a:lnTo>
                    <a:pt x="867040" y="491832"/>
                  </a:lnTo>
                  <a:lnTo>
                    <a:pt x="871008" y="514873"/>
                  </a:lnTo>
                  <a:lnTo>
                    <a:pt x="876167" y="539105"/>
                  </a:lnTo>
                  <a:lnTo>
                    <a:pt x="871405" y="548241"/>
                  </a:lnTo>
                  <a:lnTo>
                    <a:pt x="868231" y="554200"/>
                  </a:lnTo>
                  <a:lnTo>
                    <a:pt x="864659" y="560556"/>
                  </a:lnTo>
                  <a:lnTo>
                    <a:pt x="861088" y="568501"/>
                  </a:lnTo>
                  <a:lnTo>
                    <a:pt x="858310" y="577241"/>
                  </a:lnTo>
                  <a:lnTo>
                    <a:pt x="855533" y="586377"/>
                  </a:lnTo>
                  <a:lnTo>
                    <a:pt x="854342" y="591144"/>
                  </a:lnTo>
                  <a:lnTo>
                    <a:pt x="853548" y="596309"/>
                  </a:lnTo>
                  <a:lnTo>
                    <a:pt x="853152" y="602267"/>
                  </a:lnTo>
                  <a:lnTo>
                    <a:pt x="852755" y="607431"/>
                  </a:lnTo>
                  <a:lnTo>
                    <a:pt x="852755" y="613390"/>
                  </a:lnTo>
                  <a:lnTo>
                    <a:pt x="853152" y="619349"/>
                  </a:lnTo>
                  <a:lnTo>
                    <a:pt x="854739" y="642786"/>
                  </a:lnTo>
                  <a:lnTo>
                    <a:pt x="856723" y="670991"/>
                  </a:lnTo>
                  <a:lnTo>
                    <a:pt x="857913" y="686087"/>
                  </a:lnTo>
                  <a:lnTo>
                    <a:pt x="859501" y="700785"/>
                  </a:lnTo>
                  <a:lnTo>
                    <a:pt x="861485" y="716675"/>
                  </a:lnTo>
                  <a:lnTo>
                    <a:pt x="863469" y="732167"/>
                  </a:lnTo>
                  <a:lnTo>
                    <a:pt x="866247" y="748057"/>
                  </a:lnTo>
                  <a:lnTo>
                    <a:pt x="869818" y="763153"/>
                  </a:lnTo>
                  <a:lnTo>
                    <a:pt x="873786" y="779043"/>
                  </a:lnTo>
                  <a:lnTo>
                    <a:pt x="878548" y="793741"/>
                  </a:lnTo>
                  <a:lnTo>
                    <a:pt x="883706" y="808439"/>
                  </a:lnTo>
                  <a:lnTo>
                    <a:pt x="886881" y="815589"/>
                  </a:lnTo>
                  <a:lnTo>
                    <a:pt x="890055" y="822343"/>
                  </a:lnTo>
                  <a:lnTo>
                    <a:pt x="893230" y="829493"/>
                  </a:lnTo>
                  <a:lnTo>
                    <a:pt x="896801" y="835849"/>
                  </a:lnTo>
                  <a:lnTo>
                    <a:pt x="901166" y="842205"/>
                  </a:lnTo>
                  <a:lnTo>
                    <a:pt x="905134" y="848561"/>
                  </a:lnTo>
                  <a:lnTo>
                    <a:pt x="909896" y="854520"/>
                  </a:lnTo>
                  <a:lnTo>
                    <a:pt x="914261" y="860081"/>
                  </a:lnTo>
                  <a:lnTo>
                    <a:pt x="919420" y="865643"/>
                  </a:lnTo>
                  <a:lnTo>
                    <a:pt x="924578" y="870807"/>
                  </a:lnTo>
                  <a:lnTo>
                    <a:pt x="922594" y="885902"/>
                  </a:lnTo>
                  <a:lnTo>
                    <a:pt x="920213" y="899806"/>
                  </a:lnTo>
                  <a:lnTo>
                    <a:pt x="917436" y="913312"/>
                  </a:lnTo>
                  <a:lnTo>
                    <a:pt x="915451" y="920463"/>
                  </a:lnTo>
                  <a:lnTo>
                    <a:pt x="913467" y="927613"/>
                  </a:lnTo>
                  <a:lnTo>
                    <a:pt x="911087" y="934367"/>
                  </a:lnTo>
                  <a:lnTo>
                    <a:pt x="908309" y="941517"/>
                  </a:lnTo>
                  <a:lnTo>
                    <a:pt x="905134" y="947873"/>
                  </a:lnTo>
                  <a:lnTo>
                    <a:pt x="901563" y="953037"/>
                  </a:lnTo>
                  <a:lnTo>
                    <a:pt x="899182" y="955818"/>
                  </a:lnTo>
                  <a:lnTo>
                    <a:pt x="896801" y="958201"/>
                  </a:lnTo>
                  <a:lnTo>
                    <a:pt x="894420" y="960188"/>
                  </a:lnTo>
                  <a:lnTo>
                    <a:pt x="891643" y="961777"/>
                  </a:lnTo>
                  <a:lnTo>
                    <a:pt x="886087" y="965749"/>
                  </a:lnTo>
                  <a:lnTo>
                    <a:pt x="880532" y="968530"/>
                  </a:lnTo>
                  <a:lnTo>
                    <a:pt x="874580" y="971708"/>
                  </a:lnTo>
                  <a:lnTo>
                    <a:pt x="869024" y="975283"/>
                  </a:lnTo>
                  <a:lnTo>
                    <a:pt x="866247" y="977269"/>
                  </a:lnTo>
                  <a:lnTo>
                    <a:pt x="863866" y="979653"/>
                  </a:lnTo>
                  <a:lnTo>
                    <a:pt x="861881" y="982434"/>
                  </a:lnTo>
                  <a:lnTo>
                    <a:pt x="859897" y="985612"/>
                  </a:lnTo>
                  <a:lnTo>
                    <a:pt x="857913" y="990379"/>
                  </a:lnTo>
                  <a:lnTo>
                    <a:pt x="855929" y="995543"/>
                  </a:lnTo>
                  <a:lnTo>
                    <a:pt x="854342" y="1000707"/>
                  </a:lnTo>
                  <a:lnTo>
                    <a:pt x="853152" y="1005871"/>
                  </a:lnTo>
                  <a:lnTo>
                    <a:pt x="852358" y="1011433"/>
                  </a:lnTo>
                  <a:lnTo>
                    <a:pt x="851961" y="1016597"/>
                  </a:lnTo>
                  <a:lnTo>
                    <a:pt x="851167" y="1028514"/>
                  </a:lnTo>
                  <a:lnTo>
                    <a:pt x="850374" y="1039637"/>
                  </a:lnTo>
                  <a:lnTo>
                    <a:pt x="849580" y="1051158"/>
                  </a:lnTo>
                  <a:lnTo>
                    <a:pt x="849183" y="1056719"/>
                  </a:lnTo>
                  <a:lnTo>
                    <a:pt x="848390" y="1061883"/>
                  </a:lnTo>
                  <a:lnTo>
                    <a:pt x="847199" y="1067445"/>
                  </a:lnTo>
                  <a:lnTo>
                    <a:pt x="845612" y="1072212"/>
                  </a:lnTo>
                  <a:lnTo>
                    <a:pt x="843231" y="1078170"/>
                  </a:lnTo>
                  <a:lnTo>
                    <a:pt x="841247" y="1082937"/>
                  </a:lnTo>
                  <a:lnTo>
                    <a:pt x="838469" y="1087307"/>
                  </a:lnTo>
                  <a:lnTo>
                    <a:pt x="836089" y="1091280"/>
                  </a:lnTo>
                  <a:lnTo>
                    <a:pt x="830136" y="1098430"/>
                  </a:lnTo>
                  <a:lnTo>
                    <a:pt x="824581" y="1105183"/>
                  </a:lnTo>
                  <a:lnTo>
                    <a:pt x="821803" y="1109156"/>
                  </a:lnTo>
                  <a:lnTo>
                    <a:pt x="819026" y="1112731"/>
                  </a:lnTo>
                  <a:lnTo>
                    <a:pt x="816248" y="1116703"/>
                  </a:lnTo>
                  <a:lnTo>
                    <a:pt x="814264" y="1121470"/>
                  </a:lnTo>
                  <a:lnTo>
                    <a:pt x="812280" y="1126237"/>
                  </a:lnTo>
                  <a:lnTo>
                    <a:pt x="810692" y="1131799"/>
                  </a:lnTo>
                  <a:lnTo>
                    <a:pt x="809899" y="1138155"/>
                  </a:lnTo>
                  <a:lnTo>
                    <a:pt x="809105" y="1145305"/>
                  </a:lnTo>
                  <a:lnTo>
                    <a:pt x="845612" y="1150470"/>
                  </a:lnTo>
                  <a:lnTo>
                    <a:pt x="853152" y="1166757"/>
                  </a:lnTo>
                  <a:lnTo>
                    <a:pt x="811089" y="1183838"/>
                  </a:lnTo>
                  <a:lnTo>
                    <a:pt x="768233" y="1202112"/>
                  </a:lnTo>
                  <a:lnTo>
                    <a:pt x="682521" y="1239056"/>
                  </a:lnTo>
                  <a:lnTo>
                    <a:pt x="624586" y="1263685"/>
                  </a:lnTo>
                  <a:lnTo>
                    <a:pt x="568635" y="1287917"/>
                  </a:lnTo>
                  <a:lnTo>
                    <a:pt x="555541" y="1293082"/>
                  </a:lnTo>
                  <a:lnTo>
                    <a:pt x="542446" y="1297849"/>
                  </a:lnTo>
                  <a:lnTo>
                    <a:pt x="514669" y="1307780"/>
                  </a:lnTo>
                  <a:lnTo>
                    <a:pt x="485304" y="1318108"/>
                  </a:lnTo>
                  <a:lnTo>
                    <a:pt x="470225" y="1323670"/>
                  </a:lnTo>
                  <a:lnTo>
                    <a:pt x="455146" y="1330026"/>
                  </a:lnTo>
                  <a:lnTo>
                    <a:pt x="440464" y="1336382"/>
                  </a:lnTo>
                  <a:lnTo>
                    <a:pt x="425385" y="1343532"/>
                  </a:lnTo>
                  <a:lnTo>
                    <a:pt x="410703" y="1351080"/>
                  </a:lnTo>
                  <a:lnTo>
                    <a:pt x="403561" y="1355450"/>
                  </a:lnTo>
                  <a:lnTo>
                    <a:pt x="396418" y="1360217"/>
                  </a:lnTo>
                  <a:lnTo>
                    <a:pt x="389275" y="1364983"/>
                  </a:lnTo>
                  <a:lnTo>
                    <a:pt x="382529" y="1369750"/>
                  </a:lnTo>
                  <a:lnTo>
                    <a:pt x="376180" y="1374915"/>
                  </a:lnTo>
                  <a:lnTo>
                    <a:pt x="369038" y="1380079"/>
                  </a:lnTo>
                  <a:lnTo>
                    <a:pt x="363085" y="1386435"/>
                  </a:lnTo>
                  <a:lnTo>
                    <a:pt x="356736" y="1391996"/>
                  </a:lnTo>
                  <a:lnTo>
                    <a:pt x="350784" y="1398352"/>
                  </a:lnTo>
                  <a:lnTo>
                    <a:pt x="345229" y="1405106"/>
                  </a:lnTo>
                  <a:lnTo>
                    <a:pt x="339277" y="1411859"/>
                  </a:lnTo>
                  <a:lnTo>
                    <a:pt x="334118" y="1419406"/>
                  </a:lnTo>
                  <a:lnTo>
                    <a:pt x="329356" y="1426954"/>
                  </a:lnTo>
                  <a:lnTo>
                    <a:pt x="324594" y="1434899"/>
                  </a:lnTo>
                  <a:lnTo>
                    <a:pt x="320229" y="1443241"/>
                  </a:lnTo>
                  <a:lnTo>
                    <a:pt x="315865" y="1451981"/>
                  </a:lnTo>
                  <a:lnTo>
                    <a:pt x="311896" y="1461117"/>
                  </a:lnTo>
                  <a:lnTo>
                    <a:pt x="308325" y="1470651"/>
                  </a:lnTo>
                  <a:lnTo>
                    <a:pt x="304357" y="1482172"/>
                  </a:lnTo>
                  <a:lnTo>
                    <a:pt x="304357" y="1494486"/>
                  </a:lnTo>
                  <a:lnTo>
                    <a:pt x="303960" y="1538581"/>
                  </a:lnTo>
                  <a:lnTo>
                    <a:pt x="302770" y="1594196"/>
                  </a:lnTo>
                  <a:lnTo>
                    <a:pt x="301182" y="1649413"/>
                  </a:lnTo>
                  <a:lnTo>
                    <a:pt x="0" y="1649413"/>
                  </a:lnTo>
                  <a:lnTo>
                    <a:pt x="0" y="1625975"/>
                  </a:lnTo>
                  <a:lnTo>
                    <a:pt x="0" y="1599757"/>
                  </a:lnTo>
                  <a:lnTo>
                    <a:pt x="1190" y="1542951"/>
                  </a:lnTo>
                  <a:lnTo>
                    <a:pt x="2381" y="1488528"/>
                  </a:lnTo>
                  <a:lnTo>
                    <a:pt x="2778" y="1465487"/>
                  </a:lnTo>
                  <a:lnTo>
                    <a:pt x="2778" y="1446817"/>
                  </a:lnTo>
                  <a:lnTo>
                    <a:pt x="5159" y="1440858"/>
                  </a:lnTo>
                  <a:lnTo>
                    <a:pt x="7539" y="1435296"/>
                  </a:lnTo>
                  <a:lnTo>
                    <a:pt x="10317" y="1430132"/>
                  </a:lnTo>
                  <a:lnTo>
                    <a:pt x="13889" y="1425365"/>
                  </a:lnTo>
                  <a:lnTo>
                    <a:pt x="17063" y="1420598"/>
                  </a:lnTo>
                  <a:lnTo>
                    <a:pt x="20634" y="1416228"/>
                  </a:lnTo>
                  <a:lnTo>
                    <a:pt x="24206" y="1411859"/>
                  </a:lnTo>
                  <a:lnTo>
                    <a:pt x="28174" y="1407886"/>
                  </a:lnTo>
                  <a:lnTo>
                    <a:pt x="32142" y="1404311"/>
                  </a:lnTo>
                  <a:lnTo>
                    <a:pt x="36507" y="1400736"/>
                  </a:lnTo>
                  <a:lnTo>
                    <a:pt x="41269" y="1397558"/>
                  </a:lnTo>
                  <a:lnTo>
                    <a:pt x="46031" y="1394380"/>
                  </a:lnTo>
                  <a:lnTo>
                    <a:pt x="55951" y="1388421"/>
                  </a:lnTo>
                  <a:lnTo>
                    <a:pt x="66665" y="1382860"/>
                  </a:lnTo>
                  <a:lnTo>
                    <a:pt x="77379" y="1378093"/>
                  </a:lnTo>
                  <a:lnTo>
                    <a:pt x="88490" y="1373723"/>
                  </a:lnTo>
                  <a:lnTo>
                    <a:pt x="111902" y="1365381"/>
                  </a:lnTo>
                  <a:lnTo>
                    <a:pt x="135711" y="1356641"/>
                  </a:lnTo>
                  <a:lnTo>
                    <a:pt x="147218" y="1352669"/>
                  </a:lnTo>
                  <a:lnTo>
                    <a:pt x="158726" y="1347902"/>
                  </a:lnTo>
                  <a:lnTo>
                    <a:pt x="210312" y="1326053"/>
                  </a:lnTo>
                  <a:lnTo>
                    <a:pt x="263088" y="1303807"/>
                  </a:lnTo>
                  <a:lnTo>
                    <a:pt x="315071" y="1281164"/>
                  </a:lnTo>
                  <a:lnTo>
                    <a:pt x="366260" y="1259713"/>
                  </a:lnTo>
                  <a:lnTo>
                    <a:pt x="423401" y="1243823"/>
                  </a:lnTo>
                  <a:lnTo>
                    <a:pt x="428163" y="1240645"/>
                  </a:lnTo>
                  <a:lnTo>
                    <a:pt x="432131" y="1236672"/>
                  </a:lnTo>
                  <a:lnTo>
                    <a:pt x="436496" y="1231905"/>
                  </a:lnTo>
                  <a:lnTo>
                    <a:pt x="440464" y="1226741"/>
                  </a:lnTo>
                  <a:lnTo>
                    <a:pt x="444432" y="1220782"/>
                  </a:lnTo>
                  <a:lnTo>
                    <a:pt x="448401" y="1214426"/>
                  </a:lnTo>
                  <a:lnTo>
                    <a:pt x="456337" y="1201317"/>
                  </a:lnTo>
                  <a:lnTo>
                    <a:pt x="463480" y="1187016"/>
                  </a:lnTo>
                  <a:lnTo>
                    <a:pt x="469829" y="1173907"/>
                  </a:lnTo>
                  <a:lnTo>
                    <a:pt x="480543" y="1150470"/>
                  </a:lnTo>
                  <a:lnTo>
                    <a:pt x="507526" y="1143716"/>
                  </a:lnTo>
                  <a:lnTo>
                    <a:pt x="506336" y="1138155"/>
                  </a:lnTo>
                  <a:lnTo>
                    <a:pt x="504748" y="1132196"/>
                  </a:lnTo>
                  <a:lnTo>
                    <a:pt x="502764" y="1127429"/>
                  </a:lnTo>
                  <a:lnTo>
                    <a:pt x="500780" y="1123457"/>
                  </a:lnTo>
                  <a:lnTo>
                    <a:pt x="498399" y="1119484"/>
                  </a:lnTo>
                  <a:lnTo>
                    <a:pt x="496018" y="1115909"/>
                  </a:lnTo>
                  <a:lnTo>
                    <a:pt x="490860" y="1109950"/>
                  </a:lnTo>
                  <a:lnTo>
                    <a:pt x="485701" y="1103594"/>
                  </a:lnTo>
                  <a:lnTo>
                    <a:pt x="480146" y="1097636"/>
                  </a:lnTo>
                  <a:lnTo>
                    <a:pt x="477765" y="1094458"/>
                  </a:lnTo>
                  <a:lnTo>
                    <a:pt x="475384" y="1091280"/>
                  </a:lnTo>
                  <a:lnTo>
                    <a:pt x="473400" y="1087307"/>
                  </a:lnTo>
                  <a:lnTo>
                    <a:pt x="471813" y="1082937"/>
                  </a:lnTo>
                  <a:lnTo>
                    <a:pt x="461495" y="973694"/>
                  </a:lnTo>
                  <a:lnTo>
                    <a:pt x="461099" y="974091"/>
                  </a:lnTo>
                  <a:lnTo>
                    <a:pt x="460305" y="974091"/>
                  </a:lnTo>
                  <a:lnTo>
                    <a:pt x="457527" y="973694"/>
                  </a:lnTo>
                  <a:lnTo>
                    <a:pt x="448401" y="972105"/>
                  </a:lnTo>
                  <a:lnTo>
                    <a:pt x="438877" y="969324"/>
                  </a:lnTo>
                  <a:lnTo>
                    <a:pt x="435306" y="968133"/>
                  </a:lnTo>
                  <a:lnTo>
                    <a:pt x="433322" y="967338"/>
                  </a:lnTo>
                  <a:lnTo>
                    <a:pt x="430147" y="964557"/>
                  </a:lnTo>
                  <a:lnTo>
                    <a:pt x="426973" y="962174"/>
                  </a:lnTo>
                  <a:lnTo>
                    <a:pt x="424195" y="958996"/>
                  </a:lnTo>
                  <a:lnTo>
                    <a:pt x="421417" y="955818"/>
                  </a:lnTo>
                  <a:lnTo>
                    <a:pt x="419036" y="952243"/>
                  </a:lnTo>
                  <a:lnTo>
                    <a:pt x="416655" y="948270"/>
                  </a:lnTo>
                  <a:lnTo>
                    <a:pt x="414671" y="944298"/>
                  </a:lnTo>
                  <a:lnTo>
                    <a:pt x="412687" y="939928"/>
                  </a:lnTo>
                  <a:lnTo>
                    <a:pt x="409116" y="929997"/>
                  </a:lnTo>
                  <a:lnTo>
                    <a:pt x="406338" y="920066"/>
                  </a:lnTo>
                  <a:lnTo>
                    <a:pt x="403957" y="908943"/>
                  </a:lnTo>
                  <a:lnTo>
                    <a:pt x="401576" y="898217"/>
                  </a:lnTo>
                  <a:lnTo>
                    <a:pt x="399989" y="887094"/>
                  </a:lnTo>
                  <a:lnTo>
                    <a:pt x="398402" y="875574"/>
                  </a:lnTo>
                  <a:lnTo>
                    <a:pt x="396418" y="854122"/>
                  </a:lnTo>
                  <a:lnTo>
                    <a:pt x="394831" y="834260"/>
                  </a:lnTo>
                  <a:lnTo>
                    <a:pt x="393640" y="817576"/>
                  </a:lnTo>
                  <a:lnTo>
                    <a:pt x="393640" y="814795"/>
                  </a:lnTo>
                  <a:lnTo>
                    <a:pt x="394037" y="811617"/>
                  </a:lnTo>
                  <a:lnTo>
                    <a:pt x="395227" y="808439"/>
                  </a:lnTo>
                  <a:lnTo>
                    <a:pt x="396418" y="805261"/>
                  </a:lnTo>
                  <a:lnTo>
                    <a:pt x="399989" y="798905"/>
                  </a:lnTo>
                  <a:lnTo>
                    <a:pt x="403561" y="791755"/>
                  </a:lnTo>
                  <a:lnTo>
                    <a:pt x="407132" y="784604"/>
                  </a:lnTo>
                  <a:lnTo>
                    <a:pt x="408322" y="780234"/>
                  </a:lnTo>
                  <a:lnTo>
                    <a:pt x="409513" y="776262"/>
                  </a:lnTo>
                  <a:lnTo>
                    <a:pt x="410306" y="771495"/>
                  </a:lnTo>
                  <a:lnTo>
                    <a:pt x="410703" y="766331"/>
                  </a:lnTo>
                  <a:lnTo>
                    <a:pt x="410306" y="761166"/>
                  </a:lnTo>
                  <a:lnTo>
                    <a:pt x="409513" y="755605"/>
                  </a:lnTo>
                  <a:lnTo>
                    <a:pt x="406338" y="738126"/>
                  </a:lnTo>
                  <a:lnTo>
                    <a:pt x="403561" y="721839"/>
                  </a:lnTo>
                  <a:lnTo>
                    <a:pt x="401180" y="705552"/>
                  </a:lnTo>
                  <a:lnTo>
                    <a:pt x="399196" y="689662"/>
                  </a:lnTo>
                  <a:lnTo>
                    <a:pt x="397608" y="673772"/>
                  </a:lnTo>
                  <a:lnTo>
                    <a:pt x="397211" y="659074"/>
                  </a:lnTo>
                  <a:lnTo>
                    <a:pt x="396815" y="643978"/>
                  </a:lnTo>
                  <a:lnTo>
                    <a:pt x="396815" y="629677"/>
                  </a:lnTo>
                  <a:lnTo>
                    <a:pt x="397608" y="615774"/>
                  </a:lnTo>
                  <a:lnTo>
                    <a:pt x="398799" y="602267"/>
                  </a:lnTo>
                  <a:lnTo>
                    <a:pt x="400386" y="588761"/>
                  </a:lnTo>
                  <a:lnTo>
                    <a:pt x="402370" y="576446"/>
                  </a:lnTo>
                  <a:lnTo>
                    <a:pt x="404751" y="563734"/>
                  </a:lnTo>
                  <a:lnTo>
                    <a:pt x="407529" y="552214"/>
                  </a:lnTo>
                  <a:lnTo>
                    <a:pt x="410703" y="540297"/>
                  </a:lnTo>
                  <a:lnTo>
                    <a:pt x="414275" y="529571"/>
                  </a:lnTo>
                  <a:lnTo>
                    <a:pt x="418243" y="519242"/>
                  </a:lnTo>
                  <a:lnTo>
                    <a:pt x="422211" y="508914"/>
                  </a:lnTo>
                  <a:lnTo>
                    <a:pt x="426973" y="499380"/>
                  </a:lnTo>
                  <a:lnTo>
                    <a:pt x="432131" y="490243"/>
                  </a:lnTo>
                  <a:lnTo>
                    <a:pt x="437290" y="481504"/>
                  </a:lnTo>
                  <a:lnTo>
                    <a:pt x="442845" y="473162"/>
                  </a:lnTo>
                  <a:lnTo>
                    <a:pt x="448797" y="465614"/>
                  </a:lnTo>
                  <a:lnTo>
                    <a:pt x="454750" y="458066"/>
                  </a:lnTo>
                  <a:lnTo>
                    <a:pt x="461495" y="451710"/>
                  </a:lnTo>
                  <a:lnTo>
                    <a:pt x="468241" y="445752"/>
                  </a:lnTo>
                  <a:lnTo>
                    <a:pt x="474987" y="440190"/>
                  </a:lnTo>
                  <a:lnTo>
                    <a:pt x="482130" y="435026"/>
                  </a:lnTo>
                  <a:lnTo>
                    <a:pt x="490066" y="429862"/>
                  </a:lnTo>
                  <a:lnTo>
                    <a:pt x="497606" y="425889"/>
                  </a:lnTo>
                  <a:lnTo>
                    <a:pt x="505542" y="422711"/>
                  </a:lnTo>
                  <a:lnTo>
                    <a:pt x="513875" y="419533"/>
                  </a:lnTo>
                  <a:lnTo>
                    <a:pt x="538478" y="409999"/>
                  </a:lnTo>
                  <a:lnTo>
                    <a:pt x="553160" y="404438"/>
                  </a:lnTo>
                  <a:lnTo>
                    <a:pt x="568239" y="399273"/>
                  </a:lnTo>
                  <a:lnTo>
                    <a:pt x="584111" y="394506"/>
                  </a:lnTo>
                  <a:lnTo>
                    <a:pt x="601174" y="390137"/>
                  </a:lnTo>
                  <a:lnTo>
                    <a:pt x="618634" y="386562"/>
                  </a:lnTo>
                  <a:lnTo>
                    <a:pt x="627761" y="384973"/>
                  </a:lnTo>
                  <a:lnTo>
                    <a:pt x="636888" y="383384"/>
                  </a:lnTo>
                  <a:lnTo>
                    <a:pt x="646014" y="382589"/>
                  </a:lnTo>
                  <a:lnTo>
                    <a:pt x="655538" y="381795"/>
                  </a:lnTo>
                  <a:lnTo>
                    <a:pt x="665061" y="381397"/>
                  </a:lnTo>
                  <a:lnTo>
                    <a:pt x="674585" y="381000"/>
                  </a:lnTo>
                  <a:close/>
                  <a:moveTo>
                    <a:pt x="1307704" y="0"/>
                  </a:moveTo>
                  <a:lnTo>
                    <a:pt x="1321601" y="0"/>
                  </a:lnTo>
                  <a:lnTo>
                    <a:pt x="1335100" y="0"/>
                  </a:lnTo>
                  <a:lnTo>
                    <a:pt x="1348997" y="1191"/>
                  </a:lnTo>
                  <a:lnTo>
                    <a:pt x="1362496" y="2381"/>
                  </a:lnTo>
                  <a:lnTo>
                    <a:pt x="1376790" y="4366"/>
                  </a:lnTo>
                  <a:lnTo>
                    <a:pt x="1390289" y="7144"/>
                  </a:lnTo>
                  <a:lnTo>
                    <a:pt x="1404583" y="10319"/>
                  </a:lnTo>
                  <a:lnTo>
                    <a:pt x="1418480" y="14684"/>
                  </a:lnTo>
                  <a:lnTo>
                    <a:pt x="1432773" y="19447"/>
                  </a:lnTo>
                  <a:lnTo>
                    <a:pt x="1446670" y="25003"/>
                  </a:lnTo>
                  <a:lnTo>
                    <a:pt x="1460566" y="31353"/>
                  </a:lnTo>
                  <a:lnTo>
                    <a:pt x="1474463" y="38497"/>
                  </a:lnTo>
                  <a:lnTo>
                    <a:pt x="1488757" y="46831"/>
                  </a:lnTo>
                  <a:lnTo>
                    <a:pt x="1525285" y="80963"/>
                  </a:lnTo>
                  <a:lnTo>
                    <a:pt x="1584841" y="90884"/>
                  </a:lnTo>
                  <a:lnTo>
                    <a:pt x="1590400" y="94853"/>
                  </a:lnTo>
                  <a:lnTo>
                    <a:pt x="1595958" y="99616"/>
                  </a:lnTo>
                  <a:lnTo>
                    <a:pt x="1600723" y="104775"/>
                  </a:lnTo>
                  <a:lnTo>
                    <a:pt x="1605487" y="110331"/>
                  </a:lnTo>
                  <a:lnTo>
                    <a:pt x="1609855" y="115888"/>
                  </a:lnTo>
                  <a:lnTo>
                    <a:pt x="1613825" y="122238"/>
                  </a:lnTo>
                  <a:lnTo>
                    <a:pt x="1617399" y="128984"/>
                  </a:lnTo>
                  <a:lnTo>
                    <a:pt x="1620575" y="134938"/>
                  </a:lnTo>
                  <a:lnTo>
                    <a:pt x="1626531" y="146447"/>
                  </a:lnTo>
                  <a:lnTo>
                    <a:pt x="1630898" y="156766"/>
                  </a:lnTo>
                  <a:lnTo>
                    <a:pt x="1634075" y="165894"/>
                  </a:lnTo>
                  <a:lnTo>
                    <a:pt x="1636854" y="177403"/>
                  </a:lnTo>
                  <a:lnTo>
                    <a:pt x="1639236" y="189309"/>
                  </a:lnTo>
                  <a:lnTo>
                    <a:pt x="1641619" y="200819"/>
                  </a:lnTo>
                  <a:lnTo>
                    <a:pt x="1643207" y="212725"/>
                  </a:lnTo>
                  <a:lnTo>
                    <a:pt x="1644795" y="223838"/>
                  </a:lnTo>
                  <a:lnTo>
                    <a:pt x="1646383" y="235347"/>
                  </a:lnTo>
                  <a:lnTo>
                    <a:pt x="1648368" y="258366"/>
                  </a:lnTo>
                  <a:lnTo>
                    <a:pt x="1649559" y="281781"/>
                  </a:lnTo>
                  <a:lnTo>
                    <a:pt x="1649957" y="304800"/>
                  </a:lnTo>
                  <a:lnTo>
                    <a:pt x="1649957" y="328613"/>
                  </a:lnTo>
                  <a:lnTo>
                    <a:pt x="1649559" y="352822"/>
                  </a:lnTo>
                  <a:lnTo>
                    <a:pt x="1648765" y="365919"/>
                  </a:lnTo>
                  <a:lnTo>
                    <a:pt x="1647177" y="385763"/>
                  </a:lnTo>
                  <a:lnTo>
                    <a:pt x="1642413" y="436959"/>
                  </a:lnTo>
                  <a:lnTo>
                    <a:pt x="1640427" y="464344"/>
                  </a:lnTo>
                  <a:lnTo>
                    <a:pt x="1638839" y="490141"/>
                  </a:lnTo>
                  <a:lnTo>
                    <a:pt x="1638442" y="501650"/>
                  </a:lnTo>
                  <a:lnTo>
                    <a:pt x="1638045" y="511969"/>
                  </a:lnTo>
                  <a:lnTo>
                    <a:pt x="1638442" y="521494"/>
                  </a:lnTo>
                  <a:lnTo>
                    <a:pt x="1638839" y="529034"/>
                  </a:lnTo>
                  <a:lnTo>
                    <a:pt x="1640030" y="538559"/>
                  </a:lnTo>
                  <a:lnTo>
                    <a:pt x="1642016" y="546497"/>
                  </a:lnTo>
                  <a:lnTo>
                    <a:pt x="1644001" y="553244"/>
                  </a:lnTo>
                  <a:lnTo>
                    <a:pt x="1646780" y="558800"/>
                  </a:lnTo>
                  <a:lnTo>
                    <a:pt x="1649559" y="563959"/>
                  </a:lnTo>
                  <a:lnTo>
                    <a:pt x="1653133" y="569516"/>
                  </a:lnTo>
                  <a:lnTo>
                    <a:pt x="1656706" y="576659"/>
                  </a:lnTo>
                  <a:lnTo>
                    <a:pt x="1661074" y="584597"/>
                  </a:lnTo>
                  <a:lnTo>
                    <a:pt x="1664250" y="592534"/>
                  </a:lnTo>
                  <a:lnTo>
                    <a:pt x="1667029" y="600869"/>
                  </a:lnTo>
                  <a:lnTo>
                    <a:pt x="1669412" y="609600"/>
                  </a:lnTo>
                  <a:lnTo>
                    <a:pt x="1671397" y="618331"/>
                  </a:lnTo>
                  <a:lnTo>
                    <a:pt x="1672588" y="627459"/>
                  </a:lnTo>
                  <a:lnTo>
                    <a:pt x="1673382" y="636984"/>
                  </a:lnTo>
                  <a:lnTo>
                    <a:pt x="1673779" y="646113"/>
                  </a:lnTo>
                  <a:lnTo>
                    <a:pt x="1674176" y="655241"/>
                  </a:lnTo>
                  <a:lnTo>
                    <a:pt x="1673779" y="665163"/>
                  </a:lnTo>
                  <a:lnTo>
                    <a:pt x="1673382" y="674291"/>
                  </a:lnTo>
                  <a:lnTo>
                    <a:pt x="1671794" y="692547"/>
                  </a:lnTo>
                  <a:lnTo>
                    <a:pt x="1669412" y="710009"/>
                  </a:lnTo>
                  <a:lnTo>
                    <a:pt x="1666632" y="726678"/>
                  </a:lnTo>
                  <a:lnTo>
                    <a:pt x="1664647" y="735806"/>
                  </a:lnTo>
                  <a:lnTo>
                    <a:pt x="1662662" y="745728"/>
                  </a:lnTo>
                  <a:lnTo>
                    <a:pt x="1659883" y="755650"/>
                  </a:lnTo>
                  <a:lnTo>
                    <a:pt x="1656706" y="765572"/>
                  </a:lnTo>
                  <a:lnTo>
                    <a:pt x="1653133" y="775891"/>
                  </a:lnTo>
                  <a:lnTo>
                    <a:pt x="1649162" y="785416"/>
                  </a:lnTo>
                  <a:lnTo>
                    <a:pt x="1644795" y="793750"/>
                  </a:lnTo>
                  <a:lnTo>
                    <a:pt x="1642413" y="798116"/>
                  </a:lnTo>
                  <a:lnTo>
                    <a:pt x="1639633" y="802084"/>
                  </a:lnTo>
                  <a:lnTo>
                    <a:pt x="1636854" y="805656"/>
                  </a:lnTo>
                  <a:lnTo>
                    <a:pt x="1633678" y="808831"/>
                  </a:lnTo>
                  <a:lnTo>
                    <a:pt x="1630104" y="811609"/>
                  </a:lnTo>
                  <a:lnTo>
                    <a:pt x="1626531" y="814388"/>
                  </a:lnTo>
                  <a:lnTo>
                    <a:pt x="1618193" y="818753"/>
                  </a:lnTo>
                  <a:lnTo>
                    <a:pt x="1610252" y="823119"/>
                  </a:lnTo>
                  <a:lnTo>
                    <a:pt x="1602311" y="827881"/>
                  </a:lnTo>
                  <a:lnTo>
                    <a:pt x="1598341" y="830263"/>
                  </a:lnTo>
                  <a:lnTo>
                    <a:pt x="1593973" y="832644"/>
                  </a:lnTo>
                  <a:lnTo>
                    <a:pt x="1590797" y="835819"/>
                  </a:lnTo>
                  <a:lnTo>
                    <a:pt x="1587223" y="838994"/>
                  </a:lnTo>
                  <a:lnTo>
                    <a:pt x="1584444" y="842963"/>
                  </a:lnTo>
                  <a:lnTo>
                    <a:pt x="1581665" y="846931"/>
                  </a:lnTo>
                  <a:lnTo>
                    <a:pt x="1578489" y="854075"/>
                  </a:lnTo>
                  <a:lnTo>
                    <a:pt x="1576106" y="860822"/>
                  </a:lnTo>
                  <a:lnTo>
                    <a:pt x="1574121" y="867966"/>
                  </a:lnTo>
                  <a:lnTo>
                    <a:pt x="1572533" y="875506"/>
                  </a:lnTo>
                  <a:lnTo>
                    <a:pt x="1571342" y="883444"/>
                  </a:lnTo>
                  <a:lnTo>
                    <a:pt x="1570151" y="890984"/>
                  </a:lnTo>
                  <a:lnTo>
                    <a:pt x="1568959" y="906859"/>
                  </a:lnTo>
                  <a:lnTo>
                    <a:pt x="1568165" y="923131"/>
                  </a:lnTo>
                  <a:lnTo>
                    <a:pt x="1566974" y="939006"/>
                  </a:lnTo>
                  <a:lnTo>
                    <a:pt x="1565783" y="946944"/>
                  </a:lnTo>
                  <a:lnTo>
                    <a:pt x="1564989" y="954484"/>
                  </a:lnTo>
                  <a:lnTo>
                    <a:pt x="1563401" y="961628"/>
                  </a:lnTo>
                  <a:lnTo>
                    <a:pt x="1561415" y="969169"/>
                  </a:lnTo>
                  <a:lnTo>
                    <a:pt x="1558636" y="976709"/>
                  </a:lnTo>
                  <a:lnTo>
                    <a:pt x="1555460" y="983456"/>
                  </a:lnTo>
                  <a:lnTo>
                    <a:pt x="1551887" y="989409"/>
                  </a:lnTo>
                  <a:lnTo>
                    <a:pt x="1548313" y="995363"/>
                  </a:lnTo>
                  <a:lnTo>
                    <a:pt x="1544343" y="1000522"/>
                  </a:lnTo>
                  <a:lnTo>
                    <a:pt x="1539578" y="1005284"/>
                  </a:lnTo>
                  <a:lnTo>
                    <a:pt x="1531637" y="1014809"/>
                  </a:lnTo>
                  <a:lnTo>
                    <a:pt x="1527667" y="1019969"/>
                  </a:lnTo>
                  <a:lnTo>
                    <a:pt x="1524093" y="1025525"/>
                  </a:lnTo>
                  <a:lnTo>
                    <a:pt x="1520520" y="1031081"/>
                  </a:lnTo>
                  <a:lnTo>
                    <a:pt x="1517741" y="1037431"/>
                  </a:lnTo>
                  <a:lnTo>
                    <a:pt x="1514961" y="1044178"/>
                  </a:lnTo>
                  <a:lnTo>
                    <a:pt x="1512976" y="1052513"/>
                  </a:lnTo>
                  <a:lnTo>
                    <a:pt x="1510991" y="1061244"/>
                  </a:lnTo>
                  <a:lnTo>
                    <a:pt x="1510197" y="1070769"/>
                  </a:lnTo>
                  <a:lnTo>
                    <a:pt x="1561415" y="1078309"/>
                  </a:lnTo>
                  <a:lnTo>
                    <a:pt x="1576900" y="1111250"/>
                  </a:lnTo>
                  <a:lnTo>
                    <a:pt x="1585635" y="1129903"/>
                  </a:lnTo>
                  <a:lnTo>
                    <a:pt x="1596355" y="1149350"/>
                  </a:lnTo>
                  <a:lnTo>
                    <a:pt x="1601517" y="1158478"/>
                  </a:lnTo>
                  <a:lnTo>
                    <a:pt x="1606679" y="1168003"/>
                  </a:lnTo>
                  <a:lnTo>
                    <a:pt x="1612237" y="1176734"/>
                  </a:lnTo>
                  <a:lnTo>
                    <a:pt x="1617796" y="1184672"/>
                  </a:lnTo>
                  <a:lnTo>
                    <a:pt x="1624149" y="1192609"/>
                  </a:lnTo>
                  <a:lnTo>
                    <a:pt x="1629707" y="1198959"/>
                  </a:lnTo>
                  <a:lnTo>
                    <a:pt x="1635663" y="1204516"/>
                  </a:lnTo>
                  <a:lnTo>
                    <a:pt x="1641619" y="1209278"/>
                  </a:lnTo>
                  <a:lnTo>
                    <a:pt x="1721821" y="1231106"/>
                  </a:lnTo>
                  <a:lnTo>
                    <a:pt x="1793687" y="1261269"/>
                  </a:lnTo>
                  <a:lnTo>
                    <a:pt x="1867537" y="1292622"/>
                  </a:lnTo>
                  <a:lnTo>
                    <a:pt x="1941387" y="1324372"/>
                  </a:lnTo>
                  <a:lnTo>
                    <a:pt x="2013649" y="1354931"/>
                  </a:lnTo>
                  <a:lnTo>
                    <a:pt x="2029531" y="1361678"/>
                  </a:lnTo>
                  <a:lnTo>
                    <a:pt x="2046207" y="1367631"/>
                  </a:lnTo>
                  <a:lnTo>
                    <a:pt x="2079161" y="1379141"/>
                  </a:lnTo>
                  <a:lnTo>
                    <a:pt x="2095440" y="1385094"/>
                  </a:lnTo>
                  <a:lnTo>
                    <a:pt x="2112116" y="1391444"/>
                  </a:lnTo>
                  <a:lnTo>
                    <a:pt x="2127998" y="1397397"/>
                  </a:lnTo>
                  <a:lnTo>
                    <a:pt x="2143085" y="1404144"/>
                  </a:lnTo>
                  <a:lnTo>
                    <a:pt x="2150232" y="1407716"/>
                  </a:lnTo>
                  <a:lnTo>
                    <a:pt x="2157776" y="1411684"/>
                  </a:lnTo>
                  <a:lnTo>
                    <a:pt x="2164923" y="1416050"/>
                  </a:lnTo>
                  <a:lnTo>
                    <a:pt x="2171673" y="1420019"/>
                  </a:lnTo>
                  <a:lnTo>
                    <a:pt x="2178423" y="1424384"/>
                  </a:lnTo>
                  <a:lnTo>
                    <a:pt x="2184775" y="1429147"/>
                  </a:lnTo>
                  <a:lnTo>
                    <a:pt x="2191128" y="1433909"/>
                  </a:lnTo>
                  <a:lnTo>
                    <a:pt x="2196687" y="1439069"/>
                  </a:lnTo>
                  <a:lnTo>
                    <a:pt x="2202245" y="1445022"/>
                  </a:lnTo>
                  <a:lnTo>
                    <a:pt x="2207804" y="1450578"/>
                  </a:lnTo>
                  <a:lnTo>
                    <a:pt x="2212965" y="1456928"/>
                  </a:lnTo>
                  <a:lnTo>
                    <a:pt x="2217333" y="1463278"/>
                  </a:lnTo>
                  <a:lnTo>
                    <a:pt x="2221700" y="1470422"/>
                  </a:lnTo>
                  <a:lnTo>
                    <a:pt x="2225274" y="1477566"/>
                  </a:lnTo>
                  <a:lnTo>
                    <a:pt x="2228847" y="1485503"/>
                  </a:lnTo>
                  <a:lnTo>
                    <a:pt x="2232023" y="1493441"/>
                  </a:lnTo>
                  <a:lnTo>
                    <a:pt x="2232023" y="1519634"/>
                  </a:lnTo>
                  <a:lnTo>
                    <a:pt x="2232817" y="1552178"/>
                  </a:lnTo>
                  <a:lnTo>
                    <a:pt x="2234406" y="1628378"/>
                  </a:lnTo>
                  <a:lnTo>
                    <a:pt x="2235597" y="1668859"/>
                  </a:lnTo>
                  <a:lnTo>
                    <a:pt x="2236391" y="1708150"/>
                  </a:lnTo>
                  <a:lnTo>
                    <a:pt x="2236788" y="1745059"/>
                  </a:lnTo>
                  <a:lnTo>
                    <a:pt x="2236391" y="1778000"/>
                  </a:lnTo>
                  <a:lnTo>
                    <a:pt x="374650" y="1778000"/>
                  </a:lnTo>
                  <a:lnTo>
                    <a:pt x="374650" y="1745059"/>
                  </a:lnTo>
                  <a:lnTo>
                    <a:pt x="374650" y="1708150"/>
                  </a:lnTo>
                  <a:lnTo>
                    <a:pt x="375444" y="1668859"/>
                  </a:lnTo>
                  <a:lnTo>
                    <a:pt x="376238" y="1628378"/>
                  </a:lnTo>
                  <a:lnTo>
                    <a:pt x="377826" y="1552178"/>
                  </a:lnTo>
                  <a:lnTo>
                    <a:pt x="378620" y="1519634"/>
                  </a:lnTo>
                  <a:lnTo>
                    <a:pt x="379017" y="1493441"/>
                  </a:lnTo>
                  <a:lnTo>
                    <a:pt x="381797" y="1485503"/>
                  </a:lnTo>
                  <a:lnTo>
                    <a:pt x="385370" y="1477566"/>
                  </a:lnTo>
                  <a:lnTo>
                    <a:pt x="389341" y="1470422"/>
                  </a:lnTo>
                  <a:lnTo>
                    <a:pt x="393311" y="1463278"/>
                  </a:lnTo>
                  <a:lnTo>
                    <a:pt x="398076" y="1456928"/>
                  </a:lnTo>
                  <a:lnTo>
                    <a:pt x="403237" y="1450578"/>
                  </a:lnTo>
                  <a:lnTo>
                    <a:pt x="408399" y="1445022"/>
                  </a:lnTo>
                  <a:lnTo>
                    <a:pt x="413957" y="1439069"/>
                  </a:lnTo>
                  <a:lnTo>
                    <a:pt x="419516" y="1433909"/>
                  </a:lnTo>
                  <a:lnTo>
                    <a:pt x="425869" y="1429147"/>
                  </a:lnTo>
                  <a:lnTo>
                    <a:pt x="432618" y="1424384"/>
                  </a:lnTo>
                  <a:lnTo>
                    <a:pt x="438971" y="1420019"/>
                  </a:lnTo>
                  <a:lnTo>
                    <a:pt x="445721" y="1416050"/>
                  </a:lnTo>
                  <a:lnTo>
                    <a:pt x="452868" y="1411684"/>
                  </a:lnTo>
                  <a:lnTo>
                    <a:pt x="460412" y="1407716"/>
                  </a:lnTo>
                  <a:lnTo>
                    <a:pt x="467558" y="1404144"/>
                  </a:lnTo>
                  <a:lnTo>
                    <a:pt x="482646" y="1397397"/>
                  </a:lnTo>
                  <a:lnTo>
                    <a:pt x="498925" y="1391444"/>
                  </a:lnTo>
                  <a:lnTo>
                    <a:pt x="515204" y="1385094"/>
                  </a:lnTo>
                  <a:lnTo>
                    <a:pt x="531483" y="1379141"/>
                  </a:lnTo>
                  <a:lnTo>
                    <a:pt x="564437" y="1367631"/>
                  </a:lnTo>
                  <a:lnTo>
                    <a:pt x="581113" y="1361678"/>
                  </a:lnTo>
                  <a:lnTo>
                    <a:pt x="597392" y="1354931"/>
                  </a:lnTo>
                  <a:lnTo>
                    <a:pt x="669257" y="1324372"/>
                  </a:lnTo>
                  <a:lnTo>
                    <a:pt x="743504" y="1292622"/>
                  </a:lnTo>
                  <a:lnTo>
                    <a:pt x="817354" y="1261269"/>
                  </a:lnTo>
                  <a:lnTo>
                    <a:pt x="888822" y="1231106"/>
                  </a:lnTo>
                  <a:lnTo>
                    <a:pt x="969025" y="1209278"/>
                  </a:lnTo>
                  <a:lnTo>
                    <a:pt x="974981" y="1204516"/>
                  </a:lnTo>
                  <a:lnTo>
                    <a:pt x="980937" y="1198959"/>
                  </a:lnTo>
                  <a:lnTo>
                    <a:pt x="986892" y="1192609"/>
                  </a:lnTo>
                  <a:lnTo>
                    <a:pt x="992848" y="1184672"/>
                  </a:lnTo>
                  <a:lnTo>
                    <a:pt x="998407" y="1176734"/>
                  </a:lnTo>
                  <a:lnTo>
                    <a:pt x="1003965" y="1168003"/>
                  </a:lnTo>
                  <a:lnTo>
                    <a:pt x="1009524" y="1158478"/>
                  </a:lnTo>
                  <a:lnTo>
                    <a:pt x="1015083" y="1149350"/>
                  </a:lnTo>
                  <a:lnTo>
                    <a:pt x="1025009" y="1129903"/>
                  </a:lnTo>
                  <a:lnTo>
                    <a:pt x="1034141" y="1111250"/>
                  </a:lnTo>
                  <a:lnTo>
                    <a:pt x="1049228" y="1078309"/>
                  </a:lnTo>
                  <a:lnTo>
                    <a:pt x="1087345" y="1068784"/>
                  </a:lnTo>
                  <a:lnTo>
                    <a:pt x="1085359" y="1060450"/>
                  </a:lnTo>
                  <a:lnTo>
                    <a:pt x="1082977" y="1053306"/>
                  </a:lnTo>
                  <a:lnTo>
                    <a:pt x="1080595" y="1046163"/>
                  </a:lnTo>
                  <a:lnTo>
                    <a:pt x="1077419" y="1040209"/>
                  </a:lnTo>
                  <a:lnTo>
                    <a:pt x="1074242" y="1034653"/>
                  </a:lnTo>
                  <a:lnTo>
                    <a:pt x="1071066" y="1029891"/>
                  </a:lnTo>
                  <a:lnTo>
                    <a:pt x="1067492" y="1025525"/>
                  </a:lnTo>
                  <a:lnTo>
                    <a:pt x="1063125" y="1020763"/>
                  </a:lnTo>
                  <a:lnTo>
                    <a:pt x="1055978" y="1012825"/>
                  </a:lnTo>
                  <a:lnTo>
                    <a:pt x="1048434" y="1004491"/>
                  </a:lnTo>
                  <a:lnTo>
                    <a:pt x="1045258" y="1000125"/>
                  </a:lnTo>
                  <a:lnTo>
                    <a:pt x="1042082" y="995363"/>
                  </a:lnTo>
                  <a:lnTo>
                    <a:pt x="1038905" y="989409"/>
                  </a:lnTo>
                  <a:lnTo>
                    <a:pt x="1036523" y="983456"/>
                  </a:lnTo>
                  <a:lnTo>
                    <a:pt x="1022229" y="830659"/>
                  </a:lnTo>
                  <a:lnTo>
                    <a:pt x="1021832" y="831056"/>
                  </a:lnTo>
                  <a:lnTo>
                    <a:pt x="1020641" y="831056"/>
                  </a:lnTo>
                  <a:lnTo>
                    <a:pt x="1016671" y="830659"/>
                  </a:lnTo>
                  <a:lnTo>
                    <a:pt x="1010715" y="829469"/>
                  </a:lnTo>
                  <a:lnTo>
                    <a:pt x="1003965" y="828278"/>
                  </a:lnTo>
                  <a:lnTo>
                    <a:pt x="990863" y="824309"/>
                  </a:lnTo>
                  <a:lnTo>
                    <a:pt x="985701" y="822325"/>
                  </a:lnTo>
                  <a:lnTo>
                    <a:pt x="982525" y="821134"/>
                  </a:lnTo>
                  <a:lnTo>
                    <a:pt x="978157" y="817959"/>
                  </a:lnTo>
                  <a:lnTo>
                    <a:pt x="973790" y="814388"/>
                  </a:lnTo>
                  <a:lnTo>
                    <a:pt x="969819" y="810419"/>
                  </a:lnTo>
                  <a:lnTo>
                    <a:pt x="966246" y="805656"/>
                  </a:lnTo>
                  <a:lnTo>
                    <a:pt x="962673" y="800497"/>
                  </a:lnTo>
                  <a:lnTo>
                    <a:pt x="959496" y="794941"/>
                  </a:lnTo>
                  <a:lnTo>
                    <a:pt x="956717" y="788988"/>
                  </a:lnTo>
                  <a:lnTo>
                    <a:pt x="953541" y="783034"/>
                  </a:lnTo>
                  <a:lnTo>
                    <a:pt x="951158" y="776684"/>
                  </a:lnTo>
                  <a:lnTo>
                    <a:pt x="948776" y="769541"/>
                  </a:lnTo>
                  <a:lnTo>
                    <a:pt x="944409" y="755253"/>
                  </a:lnTo>
                  <a:lnTo>
                    <a:pt x="941232" y="740172"/>
                  </a:lnTo>
                  <a:lnTo>
                    <a:pt x="938056" y="724694"/>
                  </a:lnTo>
                  <a:lnTo>
                    <a:pt x="935674" y="708819"/>
                  </a:lnTo>
                  <a:lnTo>
                    <a:pt x="934085" y="693341"/>
                  </a:lnTo>
                  <a:lnTo>
                    <a:pt x="932497" y="677466"/>
                  </a:lnTo>
                  <a:lnTo>
                    <a:pt x="931306" y="662781"/>
                  </a:lnTo>
                  <a:lnTo>
                    <a:pt x="929321" y="635000"/>
                  </a:lnTo>
                  <a:lnTo>
                    <a:pt x="926939" y="611981"/>
                  </a:lnTo>
                  <a:lnTo>
                    <a:pt x="926939" y="607616"/>
                  </a:lnTo>
                  <a:lnTo>
                    <a:pt x="927733" y="603250"/>
                  </a:lnTo>
                  <a:lnTo>
                    <a:pt x="929321" y="598884"/>
                  </a:lnTo>
                  <a:lnTo>
                    <a:pt x="931306" y="594519"/>
                  </a:lnTo>
                  <a:lnTo>
                    <a:pt x="935674" y="585391"/>
                  </a:lnTo>
                  <a:lnTo>
                    <a:pt x="940835" y="575866"/>
                  </a:lnTo>
                  <a:lnTo>
                    <a:pt x="943217" y="570706"/>
                  </a:lnTo>
                  <a:lnTo>
                    <a:pt x="945600" y="565150"/>
                  </a:lnTo>
                  <a:lnTo>
                    <a:pt x="947585" y="559594"/>
                  </a:lnTo>
                  <a:lnTo>
                    <a:pt x="949173" y="553641"/>
                  </a:lnTo>
                  <a:lnTo>
                    <a:pt x="950364" y="547291"/>
                  </a:lnTo>
                  <a:lnTo>
                    <a:pt x="950761" y="539750"/>
                  </a:lnTo>
                  <a:lnTo>
                    <a:pt x="950364" y="532606"/>
                  </a:lnTo>
                  <a:lnTo>
                    <a:pt x="949173" y="524669"/>
                  </a:lnTo>
                  <a:lnTo>
                    <a:pt x="944409" y="500856"/>
                  </a:lnTo>
                  <a:lnTo>
                    <a:pt x="940438" y="477441"/>
                  </a:lnTo>
                  <a:lnTo>
                    <a:pt x="937262" y="454422"/>
                  </a:lnTo>
                  <a:lnTo>
                    <a:pt x="934880" y="432197"/>
                  </a:lnTo>
                  <a:lnTo>
                    <a:pt x="933291" y="410766"/>
                  </a:lnTo>
                  <a:lnTo>
                    <a:pt x="932100" y="389334"/>
                  </a:lnTo>
                  <a:lnTo>
                    <a:pt x="931703" y="368300"/>
                  </a:lnTo>
                  <a:lnTo>
                    <a:pt x="932100" y="348059"/>
                  </a:lnTo>
                  <a:lnTo>
                    <a:pt x="932894" y="328613"/>
                  </a:lnTo>
                  <a:lnTo>
                    <a:pt x="934483" y="309563"/>
                  </a:lnTo>
                  <a:lnTo>
                    <a:pt x="936468" y="290909"/>
                  </a:lnTo>
                  <a:lnTo>
                    <a:pt x="939247" y="273447"/>
                  </a:lnTo>
                  <a:lnTo>
                    <a:pt x="942423" y="255984"/>
                  </a:lnTo>
                  <a:lnTo>
                    <a:pt x="946394" y="239713"/>
                  </a:lnTo>
                  <a:lnTo>
                    <a:pt x="950761" y="223441"/>
                  </a:lnTo>
                  <a:lnTo>
                    <a:pt x="956320" y="207566"/>
                  </a:lnTo>
                  <a:lnTo>
                    <a:pt x="961482" y="193278"/>
                  </a:lnTo>
                  <a:lnTo>
                    <a:pt x="967437" y="178991"/>
                  </a:lnTo>
                  <a:lnTo>
                    <a:pt x="973790" y="165497"/>
                  </a:lnTo>
                  <a:lnTo>
                    <a:pt x="980937" y="152400"/>
                  </a:lnTo>
                  <a:lnTo>
                    <a:pt x="988481" y="140494"/>
                  </a:lnTo>
                  <a:lnTo>
                    <a:pt x="996421" y="129381"/>
                  </a:lnTo>
                  <a:lnTo>
                    <a:pt x="1004362" y="118269"/>
                  </a:lnTo>
                  <a:lnTo>
                    <a:pt x="1013494" y="108347"/>
                  </a:lnTo>
                  <a:lnTo>
                    <a:pt x="1022229" y="99219"/>
                  </a:lnTo>
                  <a:lnTo>
                    <a:pt x="1031758" y="90091"/>
                  </a:lnTo>
                  <a:lnTo>
                    <a:pt x="1041685" y="82550"/>
                  </a:lnTo>
                  <a:lnTo>
                    <a:pt x="1051611" y="75406"/>
                  </a:lnTo>
                  <a:lnTo>
                    <a:pt x="1061934" y="68659"/>
                  </a:lnTo>
                  <a:lnTo>
                    <a:pt x="1073051" y="63103"/>
                  </a:lnTo>
                  <a:lnTo>
                    <a:pt x="1084168" y="58341"/>
                  </a:lnTo>
                  <a:lnTo>
                    <a:pt x="1095683" y="53975"/>
                  </a:lnTo>
                  <a:lnTo>
                    <a:pt x="1112358" y="47228"/>
                  </a:lnTo>
                  <a:lnTo>
                    <a:pt x="1131019" y="40084"/>
                  </a:lnTo>
                  <a:lnTo>
                    <a:pt x="1150872" y="32544"/>
                  </a:lnTo>
                  <a:lnTo>
                    <a:pt x="1171915" y="25400"/>
                  </a:lnTo>
                  <a:lnTo>
                    <a:pt x="1194547" y="18653"/>
                  </a:lnTo>
                  <a:lnTo>
                    <a:pt x="1206458" y="15875"/>
                  </a:lnTo>
                  <a:lnTo>
                    <a:pt x="1218369" y="12303"/>
                  </a:lnTo>
                  <a:lnTo>
                    <a:pt x="1230281" y="9525"/>
                  </a:lnTo>
                  <a:lnTo>
                    <a:pt x="1242986" y="7144"/>
                  </a:lnTo>
                  <a:lnTo>
                    <a:pt x="1255294" y="5159"/>
                  </a:lnTo>
                  <a:lnTo>
                    <a:pt x="1268397" y="3175"/>
                  </a:lnTo>
                  <a:lnTo>
                    <a:pt x="1281102" y="1588"/>
                  </a:lnTo>
                  <a:lnTo>
                    <a:pt x="1294602" y="794"/>
                  </a:lnTo>
                  <a:lnTo>
                    <a:pt x="130770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j-ea"/>
                <a:ea typeface="+mj-ea"/>
              </a:endParaRPr>
            </a:p>
          </p:txBody>
        </p:sp>
      </p:grpSp>
      <p:grpSp>
        <p:nvGrpSpPr>
          <p:cNvPr id="10" name="组合 9"/>
          <p:cNvGrpSpPr/>
          <p:nvPr/>
        </p:nvGrpSpPr>
        <p:grpSpPr>
          <a:xfrm>
            <a:off x="3842286" y="5313087"/>
            <a:ext cx="651614" cy="651614"/>
            <a:chOff x="4456262" y="4994920"/>
            <a:chExt cx="651614" cy="651614"/>
          </a:xfrm>
        </p:grpSpPr>
        <p:sp>
          <p:nvSpPr>
            <p:cNvPr id="11" name="椭圆 10"/>
            <p:cNvSpPr/>
            <p:nvPr/>
          </p:nvSpPr>
          <p:spPr>
            <a:xfrm>
              <a:off x="4456262" y="4994920"/>
              <a:ext cx="651614" cy="651614"/>
            </a:xfrm>
            <a:prstGeom prst="ellipse">
              <a:avLst/>
            </a:prstGeom>
            <a:ln>
              <a:headEnd/>
              <a:tailEn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12" name="KSO_Shape"/>
            <p:cNvSpPr>
              <a:spLocks/>
            </p:cNvSpPr>
            <p:nvPr/>
          </p:nvSpPr>
          <p:spPr bwMode="auto">
            <a:xfrm>
              <a:off x="4627580" y="5112011"/>
              <a:ext cx="329076" cy="4174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j-ea"/>
                <a:ea typeface="+mj-ea"/>
              </a:endParaRPr>
            </a:p>
          </p:txBody>
        </p:sp>
      </p:grpSp>
      <p:grpSp>
        <p:nvGrpSpPr>
          <p:cNvPr id="13" name="组合 12"/>
          <p:cNvGrpSpPr/>
          <p:nvPr/>
        </p:nvGrpSpPr>
        <p:grpSpPr>
          <a:xfrm>
            <a:off x="4689936" y="2039156"/>
            <a:ext cx="4058528" cy="1198080"/>
            <a:chOff x="5303912" y="1720989"/>
            <a:chExt cx="4058528" cy="1198080"/>
          </a:xfrm>
        </p:grpSpPr>
        <p:sp>
          <p:nvSpPr>
            <p:cNvPr id="14" name="MH_SubTitle_1"/>
            <p:cNvSpPr>
              <a:spLocks noChangeArrowheads="1"/>
            </p:cNvSpPr>
            <p:nvPr>
              <p:custDataLst>
                <p:tags r:id="rId3"/>
              </p:custDataLst>
            </p:nvPr>
          </p:nvSpPr>
          <p:spPr bwMode="auto">
            <a:xfrm flipH="1">
              <a:off x="5303912" y="1720989"/>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400" b="1" dirty="0" smtClean="0">
                  <a:solidFill>
                    <a:schemeClr val="accent6"/>
                  </a:solidFill>
                  <a:latin typeface="+mj-ea"/>
                  <a:ea typeface="+mj-ea"/>
                </a:rPr>
                <a:t>添加关键文本</a:t>
              </a:r>
              <a:endParaRPr lang="en-US" altLang="zh-CN" sz="2400" b="1" dirty="0">
                <a:solidFill>
                  <a:schemeClr val="accent6"/>
                </a:solidFill>
                <a:latin typeface="+mj-ea"/>
                <a:ea typeface="+mj-ea"/>
              </a:endParaRPr>
            </a:p>
          </p:txBody>
        </p:sp>
        <p:sp>
          <p:nvSpPr>
            <p:cNvPr id="15" name="Rectangle 5"/>
            <p:cNvSpPr>
              <a:spLocks/>
            </p:cNvSpPr>
            <p:nvPr/>
          </p:nvSpPr>
          <p:spPr bwMode="auto">
            <a:xfrm>
              <a:off x="5411788" y="2106561"/>
              <a:ext cx="3950652"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2">
                      <a:lumMod val="75000"/>
                    </a:schemeClr>
                  </a:solidFill>
                  <a:latin typeface="+mj-ea"/>
                  <a:ea typeface="+mj-ea"/>
                  <a:sym typeface="Gill Sans" charset="0"/>
                </a:rPr>
                <a:t>此处添加详细文本描述，建议与标题相关并符合整体语言风格，语言描述尽量简洁生动。尽量将每页幻灯片的字数控制</a:t>
              </a:r>
              <a:r>
                <a:rPr lang="zh-CN" altLang="en-US" sz="1200" dirty="0" smtClean="0">
                  <a:solidFill>
                    <a:schemeClr val="tx2">
                      <a:lumMod val="75000"/>
                    </a:schemeClr>
                  </a:solidFill>
                  <a:latin typeface="+mj-ea"/>
                  <a:ea typeface="+mj-ea"/>
                  <a:sym typeface="Gill Sans" charset="0"/>
                </a:rPr>
                <a:t>在 </a:t>
              </a:r>
              <a:r>
                <a:rPr lang="en-US" altLang="zh-CN" sz="1200" dirty="0" smtClean="0">
                  <a:solidFill>
                    <a:schemeClr val="tx2">
                      <a:lumMod val="75000"/>
                    </a:schemeClr>
                  </a:solidFill>
                  <a:latin typeface="+mj-ea"/>
                  <a:ea typeface="+mj-ea"/>
                  <a:sym typeface="Gill Sans" charset="0"/>
                </a:rPr>
                <a:t>200</a:t>
              </a:r>
              <a:r>
                <a:rPr lang="zh-CN" altLang="en-US" sz="1200" dirty="0">
                  <a:solidFill>
                    <a:schemeClr val="tx2">
                      <a:lumMod val="75000"/>
                    </a:schemeClr>
                  </a:solidFill>
                  <a:latin typeface="+mj-ea"/>
                  <a:ea typeface="+mj-ea"/>
                  <a:sym typeface="Gill Sans" charset="0"/>
                </a:rPr>
                <a:t>字</a:t>
              </a:r>
              <a:r>
                <a:rPr lang="zh-CN" altLang="en-US" sz="1200" dirty="0" smtClean="0">
                  <a:solidFill>
                    <a:schemeClr val="tx2">
                      <a:lumMod val="75000"/>
                    </a:schemeClr>
                  </a:solidFill>
                  <a:latin typeface="+mj-ea"/>
                  <a:ea typeface="+mj-ea"/>
                  <a:sym typeface="Gill Sans" charset="0"/>
                </a:rPr>
                <a:t>以内。</a:t>
              </a:r>
              <a:endParaRPr lang="en-US" altLang="zh-CN" sz="1200" dirty="0">
                <a:solidFill>
                  <a:schemeClr val="tx2">
                    <a:lumMod val="75000"/>
                  </a:schemeClr>
                </a:solidFill>
                <a:latin typeface="+mj-ea"/>
                <a:ea typeface="+mj-ea"/>
                <a:cs typeface="Lato Light" charset="0"/>
                <a:sym typeface="Lato Light" charset="0"/>
              </a:endParaRPr>
            </a:p>
          </p:txBody>
        </p:sp>
      </p:grpSp>
      <p:grpSp>
        <p:nvGrpSpPr>
          <p:cNvPr id="16" name="组合 15"/>
          <p:cNvGrpSpPr/>
          <p:nvPr/>
        </p:nvGrpSpPr>
        <p:grpSpPr>
          <a:xfrm>
            <a:off x="5206988" y="3709111"/>
            <a:ext cx="3397460" cy="1224827"/>
            <a:chOff x="5820964" y="3390944"/>
            <a:chExt cx="3397460" cy="1224827"/>
          </a:xfrm>
        </p:grpSpPr>
        <p:sp>
          <p:nvSpPr>
            <p:cNvPr id="18" name="MH_SubTitle_1"/>
            <p:cNvSpPr>
              <a:spLocks noChangeArrowheads="1"/>
            </p:cNvSpPr>
            <p:nvPr>
              <p:custDataLst>
                <p:tags r:id="rId2"/>
              </p:custDataLst>
            </p:nvPr>
          </p:nvSpPr>
          <p:spPr bwMode="auto">
            <a:xfrm flipH="1">
              <a:off x="5820964" y="3390944"/>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400" b="1" dirty="0" smtClean="0">
                  <a:solidFill>
                    <a:schemeClr val="accent2"/>
                  </a:solidFill>
                  <a:latin typeface="+mj-ea"/>
                  <a:ea typeface="+mj-ea"/>
                </a:rPr>
                <a:t>添加关键文本</a:t>
              </a:r>
              <a:endParaRPr lang="en-US" altLang="zh-CN" sz="2400" b="1" dirty="0">
                <a:solidFill>
                  <a:schemeClr val="accent2"/>
                </a:solidFill>
                <a:latin typeface="+mj-ea"/>
                <a:ea typeface="+mj-ea"/>
              </a:endParaRPr>
            </a:p>
          </p:txBody>
        </p:sp>
        <p:sp>
          <p:nvSpPr>
            <p:cNvPr id="19" name="Rectangle 5"/>
            <p:cNvSpPr>
              <a:spLocks/>
            </p:cNvSpPr>
            <p:nvPr/>
          </p:nvSpPr>
          <p:spPr bwMode="auto">
            <a:xfrm>
              <a:off x="5879977" y="3803263"/>
              <a:ext cx="3338447"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2">
                      <a:lumMod val="75000"/>
                    </a:schemeClr>
                  </a:solidFill>
                  <a:latin typeface="+mj-ea"/>
                  <a:ea typeface="+mj-ea"/>
                  <a:sym typeface="Gill Sans" charset="0"/>
                </a:rPr>
                <a:t>此处添加详细文本描述，建议与标题相关并符合整体语言风格，语言描述尽量简洁生动。尽量将每页幻灯片的字数控制</a:t>
              </a:r>
              <a:r>
                <a:rPr lang="zh-CN" altLang="en-US" sz="1200" dirty="0" smtClean="0">
                  <a:solidFill>
                    <a:schemeClr val="tx2">
                      <a:lumMod val="75000"/>
                    </a:schemeClr>
                  </a:solidFill>
                  <a:latin typeface="+mj-ea"/>
                  <a:ea typeface="+mj-ea"/>
                  <a:sym typeface="Gill Sans" charset="0"/>
                </a:rPr>
                <a:t>在 </a:t>
              </a:r>
              <a:r>
                <a:rPr lang="en-US" altLang="zh-CN" sz="1200" dirty="0" smtClean="0">
                  <a:solidFill>
                    <a:schemeClr val="tx2">
                      <a:lumMod val="75000"/>
                    </a:schemeClr>
                  </a:solidFill>
                  <a:latin typeface="+mj-ea"/>
                  <a:ea typeface="+mj-ea"/>
                  <a:sym typeface="Gill Sans" charset="0"/>
                </a:rPr>
                <a:t>200</a:t>
              </a:r>
              <a:r>
                <a:rPr lang="zh-CN" altLang="en-US" sz="1200" dirty="0">
                  <a:solidFill>
                    <a:schemeClr val="tx2">
                      <a:lumMod val="75000"/>
                    </a:schemeClr>
                  </a:solidFill>
                  <a:latin typeface="+mj-ea"/>
                  <a:ea typeface="+mj-ea"/>
                  <a:sym typeface="Gill Sans" charset="0"/>
                </a:rPr>
                <a:t>字</a:t>
              </a:r>
              <a:r>
                <a:rPr lang="zh-CN" altLang="en-US" sz="1200" dirty="0" smtClean="0">
                  <a:solidFill>
                    <a:schemeClr val="tx2">
                      <a:lumMod val="75000"/>
                    </a:schemeClr>
                  </a:solidFill>
                  <a:latin typeface="+mj-ea"/>
                  <a:ea typeface="+mj-ea"/>
                  <a:sym typeface="Gill Sans" charset="0"/>
                </a:rPr>
                <a:t>以内。</a:t>
              </a:r>
              <a:endParaRPr lang="en-US" altLang="zh-CN" sz="1200" dirty="0">
                <a:solidFill>
                  <a:schemeClr val="tx2">
                    <a:lumMod val="75000"/>
                  </a:schemeClr>
                </a:solidFill>
                <a:latin typeface="+mj-ea"/>
                <a:ea typeface="+mj-ea"/>
                <a:cs typeface="Lato Light" charset="0"/>
                <a:sym typeface="Lato Light" charset="0"/>
              </a:endParaRPr>
            </a:p>
          </p:txBody>
        </p:sp>
      </p:grpSp>
      <p:grpSp>
        <p:nvGrpSpPr>
          <p:cNvPr id="20" name="组合 19"/>
          <p:cNvGrpSpPr/>
          <p:nvPr/>
        </p:nvGrpSpPr>
        <p:grpSpPr>
          <a:xfrm>
            <a:off x="4584402" y="5345099"/>
            <a:ext cx="4020046" cy="1259973"/>
            <a:chOff x="5198378" y="5026932"/>
            <a:chExt cx="4020046" cy="1259973"/>
          </a:xfrm>
        </p:grpSpPr>
        <p:sp>
          <p:nvSpPr>
            <p:cNvPr id="21" name="MH_SubTitle_1"/>
            <p:cNvSpPr>
              <a:spLocks noChangeArrowheads="1"/>
            </p:cNvSpPr>
            <p:nvPr>
              <p:custDataLst>
                <p:tags r:id="rId1"/>
              </p:custDataLst>
            </p:nvPr>
          </p:nvSpPr>
          <p:spPr bwMode="auto">
            <a:xfrm flipH="1">
              <a:off x="5198378" y="5026932"/>
              <a:ext cx="31956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r>
                <a:rPr lang="zh-CN" altLang="en-US" sz="2400" b="1" dirty="0" smtClean="0">
                  <a:solidFill>
                    <a:schemeClr val="accent3"/>
                  </a:solidFill>
                  <a:latin typeface="+mj-ea"/>
                  <a:ea typeface="+mj-ea"/>
                </a:rPr>
                <a:t>添加关键文本</a:t>
              </a:r>
              <a:endParaRPr lang="en-US" altLang="zh-CN" sz="2400" b="1" dirty="0">
                <a:solidFill>
                  <a:schemeClr val="accent3"/>
                </a:solidFill>
                <a:latin typeface="+mj-ea"/>
                <a:ea typeface="+mj-ea"/>
              </a:endParaRPr>
            </a:p>
          </p:txBody>
        </p:sp>
        <p:sp>
          <p:nvSpPr>
            <p:cNvPr id="22" name="Rectangle 5"/>
            <p:cNvSpPr>
              <a:spLocks/>
            </p:cNvSpPr>
            <p:nvPr/>
          </p:nvSpPr>
          <p:spPr bwMode="auto">
            <a:xfrm>
              <a:off x="5268274" y="5474397"/>
              <a:ext cx="3950150" cy="81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2">
                      <a:lumMod val="75000"/>
                    </a:schemeClr>
                  </a:solidFill>
                  <a:latin typeface="+mj-ea"/>
                  <a:ea typeface="+mj-ea"/>
                  <a:sym typeface="Gill Sans" charset="0"/>
                </a:rPr>
                <a:t>此处添加详细文本描述，建议与标题相关并符合整体语言风格，语言描述尽量简洁生动。尽量将每页幻灯片的字数控制</a:t>
              </a:r>
              <a:r>
                <a:rPr lang="zh-CN" altLang="en-US" sz="1200" dirty="0" smtClean="0">
                  <a:solidFill>
                    <a:schemeClr val="tx2">
                      <a:lumMod val="75000"/>
                    </a:schemeClr>
                  </a:solidFill>
                  <a:latin typeface="+mj-ea"/>
                  <a:ea typeface="+mj-ea"/>
                  <a:sym typeface="Gill Sans" charset="0"/>
                </a:rPr>
                <a:t>在 </a:t>
              </a:r>
              <a:r>
                <a:rPr lang="en-US" altLang="zh-CN" sz="1200" dirty="0" smtClean="0">
                  <a:solidFill>
                    <a:schemeClr val="tx2">
                      <a:lumMod val="75000"/>
                    </a:schemeClr>
                  </a:solidFill>
                  <a:latin typeface="+mj-ea"/>
                  <a:ea typeface="+mj-ea"/>
                  <a:sym typeface="Gill Sans" charset="0"/>
                </a:rPr>
                <a:t>200</a:t>
              </a:r>
              <a:r>
                <a:rPr lang="zh-CN" altLang="en-US" sz="1200" dirty="0">
                  <a:solidFill>
                    <a:schemeClr val="tx2">
                      <a:lumMod val="75000"/>
                    </a:schemeClr>
                  </a:solidFill>
                  <a:latin typeface="+mj-ea"/>
                  <a:ea typeface="+mj-ea"/>
                  <a:sym typeface="Gill Sans" charset="0"/>
                </a:rPr>
                <a:t>字</a:t>
              </a:r>
              <a:r>
                <a:rPr lang="zh-CN" altLang="en-US" sz="1200" dirty="0" smtClean="0">
                  <a:solidFill>
                    <a:schemeClr val="tx2">
                      <a:lumMod val="75000"/>
                    </a:schemeClr>
                  </a:solidFill>
                  <a:latin typeface="+mj-ea"/>
                  <a:ea typeface="+mj-ea"/>
                  <a:sym typeface="Gill Sans" charset="0"/>
                </a:rPr>
                <a:t>以内。</a:t>
              </a:r>
              <a:endParaRPr lang="en-US" altLang="zh-CN" sz="1200" dirty="0">
                <a:solidFill>
                  <a:schemeClr val="tx2">
                    <a:lumMod val="75000"/>
                  </a:schemeClr>
                </a:solidFill>
                <a:latin typeface="+mj-ea"/>
                <a:ea typeface="+mj-ea"/>
                <a:cs typeface="Lato Light" charset="0"/>
                <a:sym typeface="Lato Light" charset="0"/>
              </a:endParaRPr>
            </a:p>
          </p:txBody>
        </p:sp>
      </p:grpSp>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22218" y="2824984"/>
            <a:ext cx="3527387" cy="2476224"/>
          </a:xfrm>
          <a:prstGeom prst="rect">
            <a:avLst/>
          </a:prstGeom>
        </p:spPr>
      </p:pic>
    </p:spTree>
    <p:extLst>
      <p:ext uri="{BB962C8B-B14F-4D97-AF65-F5344CB8AC3E}">
        <p14:creationId xmlns:p14="http://schemas.microsoft.com/office/powerpoint/2010/main" val="2044545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
                                        <p:tgtEl>
                                          <p:spTgt spid="17"/>
                                        </p:tgtEl>
                                      </p:cBhvr>
                                    </p:animEffect>
                                  </p:childTnLst>
                                </p:cTn>
                              </p:par>
                            </p:childTnLst>
                          </p:cTn>
                        </p:par>
                        <p:par>
                          <p:cTn id="8" fill="hold">
                            <p:stCondLst>
                              <p:cond delay="300"/>
                            </p:stCondLst>
                            <p:childTnLst>
                              <p:par>
                                <p:cTn id="9" presetID="55"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0.7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animEffect transition="in" filter="fade">
                                      <p:cBhvr>
                                        <p:cTn id="13" dur="500"/>
                                        <p:tgtEl>
                                          <p:spTgt spid="3"/>
                                        </p:tgtEl>
                                      </p:cBhvr>
                                    </p:animEffect>
                                  </p:childTnLst>
                                </p:cTn>
                              </p:par>
                              <p:par>
                                <p:cTn id="14" presetID="42" presetClass="entr" presetSubtype="0"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2" presetClass="entr" presetSubtype="2" decel="10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decel="100000" fill="hold" nodeType="withEffect">
                                  <p:stCondLst>
                                    <p:cond delay="20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par>
                                <p:cTn id="28" presetID="2" presetClass="entr" presetSubtype="2" decel="100000" fill="hold" nodeType="withEffect">
                                  <p:stCondLst>
                                    <p:cond delay="30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1+#ppt_w/2"/>
                                          </p:val>
                                        </p:tav>
                                        <p:tav tm="100000">
                                          <p:val>
                                            <p:strVal val="#ppt_x"/>
                                          </p:val>
                                        </p:tav>
                                      </p:tavLst>
                                    </p:anim>
                                    <p:anim calcmode="lin" valueType="num">
                                      <p:cBhvr additive="base">
                                        <p:cTn id="31" dur="500" fill="hold"/>
                                        <p:tgtEl>
                                          <p:spTgt spid="10"/>
                                        </p:tgtEl>
                                        <p:attrNameLst>
                                          <p:attrName>ppt_y</p:attrName>
                                        </p:attrNameLst>
                                      </p:cBhvr>
                                      <p:tavLst>
                                        <p:tav tm="0">
                                          <p:val>
                                            <p:strVal val="#ppt_y"/>
                                          </p:val>
                                        </p:tav>
                                        <p:tav tm="100000">
                                          <p:val>
                                            <p:strVal val="#ppt_y"/>
                                          </p:val>
                                        </p:tav>
                                      </p:tavLst>
                                    </p:anim>
                                  </p:childTnLst>
                                </p:cTn>
                              </p:par>
                            </p:childTnLst>
                          </p:cTn>
                        </p:par>
                        <p:par>
                          <p:cTn id="32" fill="hold">
                            <p:stCondLst>
                              <p:cond delay="2100"/>
                            </p:stCondLst>
                            <p:childTnLst>
                              <p:par>
                                <p:cTn id="33" presetID="22" presetClass="entr" presetSubtype="8"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left)">
                                      <p:cBhvr>
                                        <p:cTn id="35" dur="500"/>
                                        <p:tgtEl>
                                          <p:spTgt spid="13"/>
                                        </p:tgtEl>
                                      </p:cBhvr>
                                    </p:animEffect>
                                  </p:childTnLst>
                                </p:cTn>
                              </p:par>
                            </p:childTnLst>
                          </p:cTn>
                        </p:par>
                        <p:par>
                          <p:cTn id="36" fill="hold">
                            <p:stCondLst>
                              <p:cond delay="26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31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a:spLocks noChangeArrowheads="1"/>
          </p:cNvSpPr>
          <p:nvPr/>
        </p:nvSpPr>
        <p:spPr bwMode="auto">
          <a:xfrm>
            <a:off x="1403648" y="1028585"/>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latin typeface="微软雅黑" pitchFamily="34" charset="-122"/>
                <a:ea typeface="微软雅黑" pitchFamily="34" charset="-122"/>
              </a:rPr>
              <a:t>信息化手段多样化</a:t>
            </a:r>
            <a:endParaRPr lang="zh-CN" altLang="en-US" sz="2800" b="1" dirty="0">
              <a:latin typeface="微软雅黑" pitchFamily="34" charset="-122"/>
              <a:ea typeface="微软雅黑" pitchFamily="34" charset="-122"/>
            </a:endParaRPr>
          </a:p>
        </p:txBody>
      </p:sp>
      <p:sp>
        <p:nvSpPr>
          <p:cNvPr id="17" name="右箭头 16"/>
          <p:cNvSpPr/>
          <p:nvPr/>
        </p:nvSpPr>
        <p:spPr>
          <a:xfrm>
            <a:off x="0" y="894151"/>
            <a:ext cx="1187624" cy="792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2"/>
          <p:cNvSpPr/>
          <p:nvPr/>
        </p:nvSpPr>
        <p:spPr>
          <a:xfrm>
            <a:off x="2177159" y="2992139"/>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lIns="91426" tIns="45712" rIns="91426" bIns="45712"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Freeform 43"/>
          <p:cNvSpPr/>
          <p:nvPr/>
        </p:nvSpPr>
        <p:spPr>
          <a:xfrm rot="10800000">
            <a:off x="5345073" y="5839719"/>
            <a:ext cx="597437" cy="422756"/>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lIns="91426" tIns="45712" rIns="91426" bIns="45712"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Freeform 46"/>
          <p:cNvSpPr/>
          <p:nvPr/>
        </p:nvSpPr>
        <p:spPr>
          <a:xfrm>
            <a:off x="1577896" y="4613133"/>
            <a:ext cx="354323" cy="9464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lIns="91426" tIns="45712" rIns="91426" bIns="45712"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Freeform 49"/>
          <p:cNvSpPr/>
          <p:nvPr/>
        </p:nvSpPr>
        <p:spPr>
          <a:xfrm flipH="1">
            <a:off x="6430991" y="3012779"/>
            <a:ext cx="376365" cy="128118"/>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lIns="91426" tIns="45712" rIns="91426" bIns="45712"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Freeform 55"/>
          <p:cNvSpPr/>
          <p:nvPr/>
        </p:nvSpPr>
        <p:spPr>
          <a:xfrm flipH="1">
            <a:off x="7238774" y="4063503"/>
            <a:ext cx="279605" cy="125507"/>
          </a:xfrm>
          <a:custGeom>
            <a:avLst/>
            <a:gdLst>
              <a:gd name="connsiteX0" fmla="*/ 0 w 969818"/>
              <a:gd name="connsiteY0" fmla="*/ 0 h 369455"/>
              <a:gd name="connsiteX1" fmla="*/ 635000 w 969818"/>
              <a:gd name="connsiteY1" fmla="*/ 0 h 369455"/>
              <a:gd name="connsiteX2" fmla="*/ 969818 w 969818"/>
              <a:gd name="connsiteY2" fmla="*/ 369455 h 369455"/>
            </a:gdLst>
            <a:ahLst/>
            <a:cxnLst>
              <a:cxn ang="0">
                <a:pos x="connsiteX0" y="connsiteY0"/>
              </a:cxn>
              <a:cxn ang="0">
                <a:pos x="connsiteX1" y="connsiteY1"/>
              </a:cxn>
              <a:cxn ang="0">
                <a:pos x="connsiteX2" y="connsiteY2"/>
              </a:cxn>
            </a:cxnLst>
            <a:rect l="l" t="t" r="r" b="b"/>
            <a:pathLst>
              <a:path w="969818" h="369455">
                <a:moveTo>
                  <a:pt x="0" y="0"/>
                </a:moveTo>
                <a:lnTo>
                  <a:pt x="635000" y="0"/>
                </a:lnTo>
                <a:lnTo>
                  <a:pt x="969818" y="369455"/>
                </a:lnTo>
              </a:path>
            </a:pathLst>
          </a:custGeom>
          <a:ln w="6350" cmpd="sng">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txBody>
          <a:bodyPr lIns="91426" tIns="45712" rIns="91426" bIns="45712" rtlCol="0" anchor="ctr"/>
          <a:lstStyle/>
          <a:p>
            <a:pPr algn="ctr"/>
            <a:endParaRPr 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ZoneTexte 17"/>
          <p:cNvSpPr txBox="1"/>
          <p:nvPr/>
        </p:nvSpPr>
        <p:spPr>
          <a:xfrm>
            <a:off x="2948315" y="2071333"/>
            <a:ext cx="3416293" cy="369316"/>
          </a:xfrm>
          <a:prstGeom prst="rect">
            <a:avLst/>
          </a:prstGeom>
          <a:noFill/>
        </p:spPr>
        <p:txBody>
          <a:bodyPr wrap="none" lIns="91426" tIns="45712" rIns="91426" bIns="45712" rtlCol="0">
            <a:spAutoFit/>
          </a:bodyPr>
          <a:lstStyle/>
          <a:p>
            <a:pPr algn="ctr"/>
            <a:r>
              <a:rPr lang="zh-CN" altLang="en-US" b="1" i="1" dirty="0" smtClean="0">
                <a:solidFill>
                  <a:schemeClr val="accent5"/>
                </a:solidFill>
                <a:latin typeface="微软雅黑" panose="020B0503020204020204" pitchFamily="34" charset="-122"/>
                <a:ea typeface="微软雅黑" panose="020B0503020204020204" pitchFamily="34" charset="-122"/>
              </a:rPr>
              <a:t>在此处添加简单文本描述或删除</a:t>
            </a:r>
            <a:endParaRPr lang="fr-FR" b="1" i="1" dirty="0">
              <a:solidFill>
                <a:schemeClr val="accent5"/>
              </a:solidFill>
              <a:latin typeface="微软雅黑" panose="020B0503020204020204" pitchFamily="34" charset="-122"/>
              <a:ea typeface="微软雅黑" panose="020B0503020204020204" pitchFamily="34" charset="-122"/>
            </a:endParaRPr>
          </a:p>
        </p:txBody>
      </p:sp>
      <p:grpSp>
        <p:nvGrpSpPr>
          <p:cNvPr id="24" name="Group 4"/>
          <p:cNvGrpSpPr>
            <a:grpSpLocks noChangeAspect="1"/>
          </p:cNvGrpSpPr>
          <p:nvPr/>
        </p:nvGrpSpPr>
        <p:grpSpPr bwMode="auto">
          <a:xfrm>
            <a:off x="2314274" y="2688633"/>
            <a:ext cx="2342188" cy="2342190"/>
            <a:chOff x="397" y="369"/>
            <a:chExt cx="1624" cy="1624"/>
          </a:xfrm>
        </p:grpSpPr>
        <p:sp>
          <p:nvSpPr>
            <p:cNvPr id="25" name="Freeform 5"/>
            <p:cNvSpPr>
              <a:spLocks/>
            </p:cNvSpPr>
            <p:nvPr/>
          </p:nvSpPr>
          <p:spPr bwMode="auto">
            <a:xfrm>
              <a:off x="397" y="369"/>
              <a:ext cx="1624" cy="1624"/>
            </a:xfrm>
            <a:custGeom>
              <a:avLst/>
              <a:gdLst>
                <a:gd name="T0" fmla="*/ 2021 w 4043"/>
                <a:gd name="T1" fmla="*/ 0 h 4042"/>
                <a:gd name="T2" fmla="*/ 2021 w 4043"/>
                <a:gd name="T3" fmla="*/ 0 h 4042"/>
                <a:gd name="T4" fmla="*/ 0 w 4043"/>
                <a:gd name="T5" fmla="*/ 2021 h 4042"/>
                <a:gd name="T6" fmla="*/ 2021 w 4043"/>
                <a:gd name="T7" fmla="*/ 4042 h 4042"/>
                <a:gd name="T8" fmla="*/ 4043 w 4043"/>
                <a:gd name="T9" fmla="*/ 2021 h 4042"/>
                <a:gd name="T10" fmla="*/ 2021 w 4043"/>
                <a:gd name="T11" fmla="*/ 0 h 4042"/>
              </a:gdLst>
              <a:ahLst/>
              <a:cxnLst>
                <a:cxn ang="0">
                  <a:pos x="T0" y="T1"/>
                </a:cxn>
                <a:cxn ang="0">
                  <a:pos x="T2" y="T3"/>
                </a:cxn>
                <a:cxn ang="0">
                  <a:pos x="T4" y="T5"/>
                </a:cxn>
                <a:cxn ang="0">
                  <a:pos x="T6" y="T7"/>
                </a:cxn>
                <a:cxn ang="0">
                  <a:pos x="T8" y="T9"/>
                </a:cxn>
                <a:cxn ang="0">
                  <a:pos x="T10" y="T11"/>
                </a:cxn>
              </a:cxnLst>
              <a:rect l="0" t="0" r="r" b="b"/>
              <a:pathLst>
                <a:path w="4043" h="4042">
                  <a:moveTo>
                    <a:pt x="2021" y="0"/>
                  </a:moveTo>
                  <a:lnTo>
                    <a:pt x="2021" y="0"/>
                  </a:lnTo>
                  <a:cubicBezTo>
                    <a:pt x="905" y="0"/>
                    <a:pt x="0" y="904"/>
                    <a:pt x="0" y="2021"/>
                  </a:cubicBezTo>
                  <a:cubicBezTo>
                    <a:pt x="0" y="3137"/>
                    <a:pt x="905" y="4042"/>
                    <a:pt x="2021" y="4042"/>
                  </a:cubicBezTo>
                  <a:cubicBezTo>
                    <a:pt x="3138" y="4042"/>
                    <a:pt x="4043" y="3137"/>
                    <a:pt x="4043" y="2021"/>
                  </a:cubicBezTo>
                  <a:cubicBezTo>
                    <a:pt x="4043" y="905"/>
                    <a:pt x="3138" y="0"/>
                    <a:pt x="2021" y="0"/>
                  </a:cubicBezTo>
                  <a:close/>
                </a:path>
              </a:pathLst>
            </a:custGeom>
            <a:solidFill>
              <a:schemeClr val="accent2"/>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6" name="Freeform 6"/>
            <p:cNvSpPr>
              <a:spLocks noEditPoints="1"/>
            </p:cNvSpPr>
            <p:nvPr/>
          </p:nvSpPr>
          <p:spPr bwMode="auto">
            <a:xfrm>
              <a:off x="794" y="851"/>
              <a:ext cx="835" cy="648"/>
            </a:xfrm>
            <a:custGeom>
              <a:avLst/>
              <a:gdLst>
                <a:gd name="T0" fmla="*/ 2035 w 2734"/>
                <a:gd name="T1" fmla="*/ 1214 h 2121"/>
                <a:gd name="T2" fmla="*/ 2035 w 2734"/>
                <a:gd name="T3" fmla="*/ 1425 h 2121"/>
                <a:gd name="T4" fmla="*/ 2035 w 2734"/>
                <a:gd name="T5" fmla="*/ 1214 h 2121"/>
                <a:gd name="T6" fmla="*/ 1689 w 2734"/>
                <a:gd name="T7" fmla="*/ 1214 h 2121"/>
                <a:gd name="T8" fmla="*/ 1689 w 2734"/>
                <a:gd name="T9" fmla="*/ 1425 h 2121"/>
                <a:gd name="T10" fmla="*/ 1689 w 2734"/>
                <a:gd name="T11" fmla="*/ 1214 h 2121"/>
                <a:gd name="T12" fmla="*/ 2353 w 2734"/>
                <a:gd name="T13" fmla="*/ 1721 h 2121"/>
                <a:gd name="T14" fmla="*/ 2248 w 2734"/>
                <a:gd name="T15" fmla="*/ 1779 h 2121"/>
                <a:gd name="T16" fmla="*/ 1708 w 2734"/>
                <a:gd name="T17" fmla="*/ 1904 h 2121"/>
                <a:gd name="T18" fmla="*/ 872 w 2734"/>
                <a:gd name="T19" fmla="*/ 1288 h 2121"/>
                <a:gd name="T20" fmla="*/ 529 w 2734"/>
                <a:gd name="T21" fmla="*/ 1216 h 2121"/>
                <a:gd name="T22" fmla="*/ 316 w 2734"/>
                <a:gd name="T23" fmla="*/ 1412 h 2121"/>
                <a:gd name="T24" fmla="*/ 321 w 2734"/>
                <a:gd name="T25" fmla="*/ 1073 h 2121"/>
                <a:gd name="T26" fmla="*/ 919 w 2734"/>
                <a:gd name="T27" fmla="*/ 158 h 2121"/>
                <a:gd name="T28" fmla="*/ 1754 w 2734"/>
                <a:gd name="T29" fmla="*/ 774 h 2121"/>
                <a:gd name="T30" fmla="*/ 2359 w 2734"/>
                <a:gd name="T31" fmla="*/ 1629 h 2121"/>
                <a:gd name="T32" fmla="*/ 2716 w 2734"/>
                <a:gd name="T33" fmla="*/ 2000 h 2121"/>
                <a:gd name="T34" fmla="*/ 2516 w 2734"/>
                <a:gd name="T35" fmla="*/ 1683 h 2121"/>
                <a:gd name="T36" fmla="*/ 1828 w 2734"/>
                <a:gd name="T37" fmla="*/ 621 h 2121"/>
                <a:gd name="T38" fmla="*/ 0 w 2734"/>
                <a:gd name="T39" fmla="*/ 723 h 2121"/>
                <a:gd name="T40" fmla="*/ 133 w 2734"/>
                <a:gd name="T41" fmla="*/ 1636 h 2121"/>
                <a:gd name="T42" fmla="*/ 270 w 2734"/>
                <a:gd name="T43" fmla="*/ 1698 h 2121"/>
                <a:gd name="T44" fmla="*/ 798 w 2734"/>
                <a:gd name="T45" fmla="*/ 1441 h 2121"/>
                <a:gd name="T46" fmla="*/ 2220 w 2734"/>
                <a:gd name="T47" fmla="*/ 1939 h 2121"/>
                <a:gd name="T48" fmla="*/ 2649 w 2734"/>
                <a:gd name="T49" fmla="*/ 2121 h 2121"/>
                <a:gd name="T50" fmla="*/ 2716 w 2734"/>
                <a:gd name="T51" fmla="*/ 2000 h 2121"/>
                <a:gd name="T52" fmla="*/ 1355 w 2734"/>
                <a:gd name="T53" fmla="*/ 736 h 2121"/>
                <a:gd name="T54" fmla="*/ 1144 w 2734"/>
                <a:gd name="T55" fmla="*/ 736 h 2121"/>
                <a:gd name="T56" fmla="*/ 1355 w 2734"/>
                <a:gd name="T57" fmla="*/ 736 h 2121"/>
                <a:gd name="T58" fmla="*/ 557 w 2734"/>
                <a:gd name="T59" fmla="*/ 630 h 2121"/>
                <a:gd name="T60" fmla="*/ 451 w 2734"/>
                <a:gd name="T61" fmla="*/ 735 h 2121"/>
                <a:gd name="T62" fmla="*/ 557 w 2734"/>
                <a:gd name="T63" fmla="*/ 841 h 2121"/>
                <a:gd name="T64" fmla="*/ 663 w 2734"/>
                <a:gd name="T65" fmla="*/ 735 h 2121"/>
                <a:gd name="T66" fmla="*/ 557 w 2734"/>
                <a:gd name="T67" fmla="*/ 630 h 2121"/>
                <a:gd name="T68" fmla="*/ 1342 w 2734"/>
                <a:gd name="T69" fmla="*/ 1214 h 2121"/>
                <a:gd name="T70" fmla="*/ 1237 w 2734"/>
                <a:gd name="T71" fmla="*/ 1319 h 2121"/>
                <a:gd name="T72" fmla="*/ 1342 w 2734"/>
                <a:gd name="T73" fmla="*/ 1425 h 2121"/>
                <a:gd name="T74" fmla="*/ 1448 w 2734"/>
                <a:gd name="T75" fmla="*/ 1319 h 2121"/>
                <a:gd name="T76" fmla="*/ 1342 w 2734"/>
                <a:gd name="T77" fmla="*/ 1214 h 2121"/>
                <a:gd name="T78" fmla="*/ 903 w 2734"/>
                <a:gd name="T79" fmla="*/ 630 h 2121"/>
                <a:gd name="T80" fmla="*/ 903 w 2734"/>
                <a:gd name="T81" fmla="*/ 841 h 2121"/>
                <a:gd name="T82" fmla="*/ 903 w 2734"/>
                <a:gd name="T83" fmla="*/ 630 h 2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34" h="2121">
                  <a:moveTo>
                    <a:pt x="2035" y="1214"/>
                  </a:moveTo>
                  <a:lnTo>
                    <a:pt x="2035" y="1214"/>
                  </a:lnTo>
                  <a:cubicBezTo>
                    <a:pt x="1976" y="1214"/>
                    <a:pt x="1929" y="1261"/>
                    <a:pt x="1929" y="1320"/>
                  </a:cubicBezTo>
                  <a:cubicBezTo>
                    <a:pt x="1929" y="1378"/>
                    <a:pt x="1976" y="1425"/>
                    <a:pt x="2035" y="1425"/>
                  </a:cubicBezTo>
                  <a:cubicBezTo>
                    <a:pt x="2093" y="1425"/>
                    <a:pt x="2140" y="1378"/>
                    <a:pt x="2140" y="1320"/>
                  </a:cubicBezTo>
                  <a:cubicBezTo>
                    <a:pt x="2140" y="1261"/>
                    <a:pt x="2093" y="1214"/>
                    <a:pt x="2035" y="1214"/>
                  </a:cubicBezTo>
                  <a:close/>
                  <a:moveTo>
                    <a:pt x="1689" y="1214"/>
                  </a:moveTo>
                  <a:lnTo>
                    <a:pt x="1689" y="1214"/>
                  </a:lnTo>
                  <a:cubicBezTo>
                    <a:pt x="1630" y="1214"/>
                    <a:pt x="1583" y="1261"/>
                    <a:pt x="1583" y="1320"/>
                  </a:cubicBezTo>
                  <a:cubicBezTo>
                    <a:pt x="1583" y="1378"/>
                    <a:pt x="1630" y="1425"/>
                    <a:pt x="1689" y="1425"/>
                  </a:cubicBezTo>
                  <a:cubicBezTo>
                    <a:pt x="1747" y="1425"/>
                    <a:pt x="1794" y="1378"/>
                    <a:pt x="1794" y="1320"/>
                  </a:cubicBezTo>
                  <a:cubicBezTo>
                    <a:pt x="1794" y="1261"/>
                    <a:pt x="1747" y="1214"/>
                    <a:pt x="1689" y="1214"/>
                  </a:cubicBezTo>
                  <a:close/>
                  <a:moveTo>
                    <a:pt x="2353" y="1721"/>
                  </a:moveTo>
                  <a:lnTo>
                    <a:pt x="2353" y="1721"/>
                  </a:lnTo>
                  <a:lnTo>
                    <a:pt x="2444" y="1865"/>
                  </a:lnTo>
                  <a:lnTo>
                    <a:pt x="2248" y="1779"/>
                  </a:lnTo>
                  <a:cubicBezTo>
                    <a:pt x="2225" y="1769"/>
                    <a:pt x="2198" y="1770"/>
                    <a:pt x="2176" y="1783"/>
                  </a:cubicBezTo>
                  <a:cubicBezTo>
                    <a:pt x="2041" y="1862"/>
                    <a:pt x="1879" y="1904"/>
                    <a:pt x="1708" y="1904"/>
                  </a:cubicBezTo>
                  <a:cubicBezTo>
                    <a:pt x="1299" y="1904"/>
                    <a:pt x="965" y="1666"/>
                    <a:pt x="948" y="1362"/>
                  </a:cubicBezTo>
                  <a:cubicBezTo>
                    <a:pt x="945" y="1322"/>
                    <a:pt x="913" y="1290"/>
                    <a:pt x="872" y="1288"/>
                  </a:cubicBezTo>
                  <a:cubicBezTo>
                    <a:pt x="762" y="1283"/>
                    <a:pt x="656" y="1260"/>
                    <a:pt x="559" y="1221"/>
                  </a:cubicBezTo>
                  <a:cubicBezTo>
                    <a:pt x="549" y="1217"/>
                    <a:pt x="539" y="1216"/>
                    <a:pt x="529" y="1216"/>
                  </a:cubicBezTo>
                  <a:cubicBezTo>
                    <a:pt x="507" y="1216"/>
                    <a:pt x="486" y="1225"/>
                    <a:pt x="471" y="1241"/>
                  </a:cubicBezTo>
                  <a:lnTo>
                    <a:pt x="316" y="1412"/>
                  </a:lnTo>
                  <a:lnTo>
                    <a:pt x="346" y="1138"/>
                  </a:lnTo>
                  <a:cubicBezTo>
                    <a:pt x="348" y="1114"/>
                    <a:pt x="339" y="1090"/>
                    <a:pt x="321" y="1073"/>
                  </a:cubicBezTo>
                  <a:cubicBezTo>
                    <a:pt x="214" y="972"/>
                    <a:pt x="158" y="851"/>
                    <a:pt x="158" y="723"/>
                  </a:cubicBezTo>
                  <a:cubicBezTo>
                    <a:pt x="158" y="412"/>
                    <a:pt x="499" y="158"/>
                    <a:pt x="919" y="158"/>
                  </a:cubicBezTo>
                  <a:cubicBezTo>
                    <a:pt x="1328" y="158"/>
                    <a:pt x="1661" y="396"/>
                    <a:pt x="1679" y="699"/>
                  </a:cubicBezTo>
                  <a:cubicBezTo>
                    <a:pt x="1681" y="740"/>
                    <a:pt x="1713" y="772"/>
                    <a:pt x="1754" y="774"/>
                  </a:cubicBezTo>
                  <a:cubicBezTo>
                    <a:pt x="2155" y="792"/>
                    <a:pt x="2468" y="1040"/>
                    <a:pt x="2468" y="1338"/>
                  </a:cubicBezTo>
                  <a:cubicBezTo>
                    <a:pt x="2468" y="1441"/>
                    <a:pt x="2430" y="1541"/>
                    <a:pt x="2359" y="1629"/>
                  </a:cubicBezTo>
                  <a:cubicBezTo>
                    <a:pt x="2337" y="1656"/>
                    <a:pt x="2335" y="1693"/>
                    <a:pt x="2353" y="1721"/>
                  </a:cubicBezTo>
                  <a:close/>
                  <a:moveTo>
                    <a:pt x="2716" y="2000"/>
                  </a:moveTo>
                  <a:lnTo>
                    <a:pt x="2716" y="2000"/>
                  </a:lnTo>
                  <a:lnTo>
                    <a:pt x="2516" y="1683"/>
                  </a:lnTo>
                  <a:cubicBezTo>
                    <a:pt x="2588" y="1578"/>
                    <a:pt x="2626" y="1459"/>
                    <a:pt x="2626" y="1338"/>
                  </a:cubicBezTo>
                  <a:cubicBezTo>
                    <a:pt x="2626" y="973"/>
                    <a:pt x="2281" y="668"/>
                    <a:pt x="1828" y="621"/>
                  </a:cubicBezTo>
                  <a:cubicBezTo>
                    <a:pt x="1765" y="268"/>
                    <a:pt x="1381" y="0"/>
                    <a:pt x="919" y="0"/>
                  </a:cubicBezTo>
                  <a:cubicBezTo>
                    <a:pt x="412" y="0"/>
                    <a:pt x="0" y="324"/>
                    <a:pt x="0" y="723"/>
                  </a:cubicBezTo>
                  <a:cubicBezTo>
                    <a:pt x="0" y="881"/>
                    <a:pt x="65" y="1034"/>
                    <a:pt x="185" y="1159"/>
                  </a:cubicBezTo>
                  <a:lnTo>
                    <a:pt x="133" y="1636"/>
                  </a:lnTo>
                  <a:cubicBezTo>
                    <a:pt x="129" y="1670"/>
                    <a:pt x="148" y="1702"/>
                    <a:pt x="179" y="1717"/>
                  </a:cubicBezTo>
                  <a:cubicBezTo>
                    <a:pt x="210" y="1731"/>
                    <a:pt x="247" y="1723"/>
                    <a:pt x="270" y="1698"/>
                  </a:cubicBezTo>
                  <a:lnTo>
                    <a:pt x="552" y="1387"/>
                  </a:lnTo>
                  <a:cubicBezTo>
                    <a:pt x="630" y="1414"/>
                    <a:pt x="713" y="1432"/>
                    <a:pt x="798" y="1441"/>
                  </a:cubicBezTo>
                  <a:cubicBezTo>
                    <a:pt x="861" y="1794"/>
                    <a:pt x="1245" y="2062"/>
                    <a:pt x="1708" y="2062"/>
                  </a:cubicBezTo>
                  <a:cubicBezTo>
                    <a:pt x="1892" y="2062"/>
                    <a:pt x="2069" y="2020"/>
                    <a:pt x="2220" y="1939"/>
                  </a:cubicBezTo>
                  <a:lnTo>
                    <a:pt x="2617" y="2114"/>
                  </a:lnTo>
                  <a:cubicBezTo>
                    <a:pt x="2627" y="2119"/>
                    <a:pt x="2638" y="2121"/>
                    <a:pt x="2649" y="2121"/>
                  </a:cubicBezTo>
                  <a:cubicBezTo>
                    <a:pt x="2671" y="2121"/>
                    <a:pt x="2693" y="2112"/>
                    <a:pt x="2709" y="2094"/>
                  </a:cubicBezTo>
                  <a:cubicBezTo>
                    <a:pt x="2731" y="2068"/>
                    <a:pt x="2734" y="2030"/>
                    <a:pt x="2716" y="2000"/>
                  </a:cubicBezTo>
                  <a:close/>
                  <a:moveTo>
                    <a:pt x="1355" y="736"/>
                  </a:moveTo>
                  <a:lnTo>
                    <a:pt x="1355" y="736"/>
                  </a:lnTo>
                  <a:cubicBezTo>
                    <a:pt x="1355" y="677"/>
                    <a:pt x="1308" y="630"/>
                    <a:pt x="1250" y="630"/>
                  </a:cubicBezTo>
                  <a:cubicBezTo>
                    <a:pt x="1191" y="630"/>
                    <a:pt x="1144" y="677"/>
                    <a:pt x="1144" y="736"/>
                  </a:cubicBezTo>
                  <a:cubicBezTo>
                    <a:pt x="1144" y="794"/>
                    <a:pt x="1191" y="841"/>
                    <a:pt x="1250" y="841"/>
                  </a:cubicBezTo>
                  <a:cubicBezTo>
                    <a:pt x="1308" y="841"/>
                    <a:pt x="1355" y="794"/>
                    <a:pt x="1355" y="736"/>
                  </a:cubicBezTo>
                  <a:close/>
                  <a:moveTo>
                    <a:pt x="557" y="630"/>
                  </a:moveTo>
                  <a:lnTo>
                    <a:pt x="557" y="630"/>
                  </a:lnTo>
                  <a:cubicBezTo>
                    <a:pt x="529" y="630"/>
                    <a:pt x="502" y="641"/>
                    <a:pt x="482" y="661"/>
                  </a:cubicBezTo>
                  <a:cubicBezTo>
                    <a:pt x="463" y="680"/>
                    <a:pt x="451" y="708"/>
                    <a:pt x="451" y="735"/>
                  </a:cubicBezTo>
                  <a:cubicBezTo>
                    <a:pt x="451" y="763"/>
                    <a:pt x="463" y="791"/>
                    <a:pt x="482" y="810"/>
                  </a:cubicBezTo>
                  <a:cubicBezTo>
                    <a:pt x="502" y="830"/>
                    <a:pt x="529" y="841"/>
                    <a:pt x="557" y="841"/>
                  </a:cubicBezTo>
                  <a:cubicBezTo>
                    <a:pt x="585" y="841"/>
                    <a:pt x="612" y="830"/>
                    <a:pt x="632" y="810"/>
                  </a:cubicBezTo>
                  <a:cubicBezTo>
                    <a:pt x="651" y="791"/>
                    <a:pt x="663" y="763"/>
                    <a:pt x="663" y="735"/>
                  </a:cubicBezTo>
                  <a:cubicBezTo>
                    <a:pt x="663" y="708"/>
                    <a:pt x="651" y="680"/>
                    <a:pt x="632" y="661"/>
                  </a:cubicBezTo>
                  <a:cubicBezTo>
                    <a:pt x="612" y="641"/>
                    <a:pt x="585" y="630"/>
                    <a:pt x="557" y="630"/>
                  </a:cubicBezTo>
                  <a:close/>
                  <a:moveTo>
                    <a:pt x="1342" y="1214"/>
                  </a:moveTo>
                  <a:lnTo>
                    <a:pt x="1342" y="1214"/>
                  </a:lnTo>
                  <a:cubicBezTo>
                    <a:pt x="1315" y="1214"/>
                    <a:pt x="1287" y="1225"/>
                    <a:pt x="1268" y="1245"/>
                  </a:cubicBezTo>
                  <a:cubicBezTo>
                    <a:pt x="1248" y="1265"/>
                    <a:pt x="1237" y="1292"/>
                    <a:pt x="1237" y="1319"/>
                  </a:cubicBezTo>
                  <a:cubicBezTo>
                    <a:pt x="1237" y="1347"/>
                    <a:pt x="1248" y="1375"/>
                    <a:pt x="1268" y="1394"/>
                  </a:cubicBezTo>
                  <a:cubicBezTo>
                    <a:pt x="1287" y="1414"/>
                    <a:pt x="1315" y="1425"/>
                    <a:pt x="1342" y="1425"/>
                  </a:cubicBezTo>
                  <a:cubicBezTo>
                    <a:pt x="1370" y="1425"/>
                    <a:pt x="1397" y="1414"/>
                    <a:pt x="1417" y="1394"/>
                  </a:cubicBezTo>
                  <a:cubicBezTo>
                    <a:pt x="1437" y="1375"/>
                    <a:pt x="1448" y="1347"/>
                    <a:pt x="1448" y="1319"/>
                  </a:cubicBezTo>
                  <a:cubicBezTo>
                    <a:pt x="1448" y="1292"/>
                    <a:pt x="1437" y="1265"/>
                    <a:pt x="1417" y="1245"/>
                  </a:cubicBezTo>
                  <a:cubicBezTo>
                    <a:pt x="1397" y="1225"/>
                    <a:pt x="1370" y="1214"/>
                    <a:pt x="1342" y="1214"/>
                  </a:cubicBezTo>
                  <a:close/>
                  <a:moveTo>
                    <a:pt x="903" y="630"/>
                  </a:moveTo>
                  <a:lnTo>
                    <a:pt x="903" y="630"/>
                  </a:lnTo>
                  <a:cubicBezTo>
                    <a:pt x="845" y="630"/>
                    <a:pt x="798" y="677"/>
                    <a:pt x="798" y="736"/>
                  </a:cubicBezTo>
                  <a:cubicBezTo>
                    <a:pt x="798" y="794"/>
                    <a:pt x="845" y="841"/>
                    <a:pt x="903" y="841"/>
                  </a:cubicBezTo>
                  <a:cubicBezTo>
                    <a:pt x="962" y="841"/>
                    <a:pt x="1009" y="794"/>
                    <a:pt x="1009" y="736"/>
                  </a:cubicBezTo>
                  <a:cubicBezTo>
                    <a:pt x="1009" y="677"/>
                    <a:pt x="962" y="630"/>
                    <a:pt x="903" y="630"/>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27" name="Group 9"/>
          <p:cNvGrpSpPr>
            <a:grpSpLocks noChangeAspect="1"/>
          </p:cNvGrpSpPr>
          <p:nvPr/>
        </p:nvGrpSpPr>
        <p:grpSpPr bwMode="auto">
          <a:xfrm>
            <a:off x="4955785" y="2933111"/>
            <a:ext cx="1762412" cy="1763854"/>
            <a:chOff x="2602" y="569"/>
            <a:chExt cx="1222" cy="1223"/>
          </a:xfrm>
        </p:grpSpPr>
        <p:sp>
          <p:nvSpPr>
            <p:cNvPr id="28" name="Freeform 10"/>
            <p:cNvSpPr>
              <a:spLocks/>
            </p:cNvSpPr>
            <p:nvPr/>
          </p:nvSpPr>
          <p:spPr bwMode="auto">
            <a:xfrm>
              <a:off x="2602" y="569"/>
              <a:ext cx="1222" cy="1223"/>
            </a:xfrm>
            <a:custGeom>
              <a:avLst/>
              <a:gdLst>
                <a:gd name="T0" fmla="*/ 2331 w 4662"/>
                <a:gd name="T1" fmla="*/ 0 h 4662"/>
                <a:gd name="T2" fmla="*/ 2331 w 4662"/>
                <a:gd name="T3" fmla="*/ 0 h 4662"/>
                <a:gd name="T4" fmla="*/ 0 w 4662"/>
                <a:gd name="T5" fmla="*/ 2330 h 4662"/>
                <a:gd name="T6" fmla="*/ 2331 w 4662"/>
                <a:gd name="T7" fmla="*/ 4662 h 4662"/>
                <a:gd name="T8" fmla="*/ 4662 w 4662"/>
                <a:gd name="T9" fmla="*/ 2330 h 4662"/>
                <a:gd name="T10" fmla="*/ 2331 w 4662"/>
                <a:gd name="T11" fmla="*/ 0 h 4662"/>
              </a:gdLst>
              <a:ahLst/>
              <a:cxnLst>
                <a:cxn ang="0">
                  <a:pos x="T0" y="T1"/>
                </a:cxn>
                <a:cxn ang="0">
                  <a:pos x="T2" y="T3"/>
                </a:cxn>
                <a:cxn ang="0">
                  <a:pos x="T4" y="T5"/>
                </a:cxn>
                <a:cxn ang="0">
                  <a:pos x="T6" y="T7"/>
                </a:cxn>
                <a:cxn ang="0">
                  <a:pos x="T8" y="T9"/>
                </a:cxn>
                <a:cxn ang="0">
                  <a:pos x="T10" y="T11"/>
                </a:cxn>
              </a:cxnLst>
              <a:rect l="0" t="0" r="r" b="b"/>
              <a:pathLst>
                <a:path w="4662" h="4662">
                  <a:moveTo>
                    <a:pt x="2331" y="0"/>
                  </a:moveTo>
                  <a:lnTo>
                    <a:pt x="2331" y="0"/>
                  </a:lnTo>
                  <a:cubicBezTo>
                    <a:pt x="1043" y="0"/>
                    <a:pt x="0" y="1043"/>
                    <a:pt x="0" y="2330"/>
                  </a:cubicBezTo>
                  <a:cubicBezTo>
                    <a:pt x="0" y="3618"/>
                    <a:pt x="1043" y="4662"/>
                    <a:pt x="2331" y="4662"/>
                  </a:cubicBezTo>
                  <a:cubicBezTo>
                    <a:pt x="3618" y="4662"/>
                    <a:pt x="4662" y="3618"/>
                    <a:pt x="4662" y="2330"/>
                  </a:cubicBezTo>
                  <a:cubicBezTo>
                    <a:pt x="4662" y="1043"/>
                    <a:pt x="3618" y="0"/>
                    <a:pt x="2331" y="0"/>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29" name="Freeform 11"/>
            <p:cNvSpPr>
              <a:spLocks noEditPoints="1"/>
            </p:cNvSpPr>
            <p:nvPr/>
          </p:nvSpPr>
          <p:spPr bwMode="auto">
            <a:xfrm>
              <a:off x="2713" y="871"/>
              <a:ext cx="1000" cy="618"/>
            </a:xfrm>
            <a:custGeom>
              <a:avLst/>
              <a:gdLst>
                <a:gd name="T0" fmla="*/ 2205 w 3813"/>
                <a:gd name="T1" fmla="*/ 692 h 2358"/>
                <a:gd name="T2" fmla="*/ 2089 w 3813"/>
                <a:gd name="T3" fmla="*/ 1551 h 2358"/>
                <a:gd name="T4" fmla="*/ 2321 w 3813"/>
                <a:gd name="T5" fmla="*/ 1551 h 2358"/>
                <a:gd name="T6" fmla="*/ 2205 w 3813"/>
                <a:gd name="T7" fmla="*/ 692 h 2358"/>
                <a:gd name="T8" fmla="*/ 2504 w 3813"/>
                <a:gd name="T9" fmla="*/ 427 h 2358"/>
                <a:gd name="T10" fmla="*/ 2388 w 3813"/>
                <a:gd name="T11" fmla="*/ 1816 h 2358"/>
                <a:gd name="T12" fmla="*/ 2620 w 3813"/>
                <a:gd name="T13" fmla="*/ 1816 h 2358"/>
                <a:gd name="T14" fmla="*/ 2504 w 3813"/>
                <a:gd name="T15" fmla="*/ 427 h 2358"/>
                <a:gd name="T16" fmla="*/ 3100 w 3813"/>
                <a:gd name="T17" fmla="*/ 536 h 2358"/>
                <a:gd name="T18" fmla="*/ 2985 w 3813"/>
                <a:gd name="T19" fmla="*/ 1707 h 2358"/>
                <a:gd name="T20" fmla="*/ 3217 w 3813"/>
                <a:gd name="T21" fmla="*/ 1707 h 2358"/>
                <a:gd name="T22" fmla="*/ 3100 w 3813"/>
                <a:gd name="T23" fmla="*/ 536 h 2358"/>
                <a:gd name="T24" fmla="*/ 3399 w 3813"/>
                <a:gd name="T25" fmla="*/ 835 h 2358"/>
                <a:gd name="T26" fmla="*/ 3283 w 3813"/>
                <a:gd name="T27" fmla="*/ 1408 h 2358"/>
                <a:gd name="T28" fmla="*/ 3515 w 3813"/>
                <a:gd name="T29" fmla="*/ 1408 h 2358"/>
                <a:gd name="T30" fmla="*/ 3399 w 3813"/>
                <a:gd name="T31" fmla="*/ 835 h 2358"/>
                <a:gd name="T32" fmla="*/ 1907 w 3813"/>
                <a:gd name="T33" fmla="*/ 941 h 2358"/>
                <a:gd name="T34" fmla="*/ 1791 w 3813"/>
                <a:gd name="T35" fmla="*/ 1302 h 2358"/>
                <a:gd name="T36" fmla="*/ 2023 w 3813"/>
                <a:gd name="T37" fmla="*/ 1302 h 2358"/>
                <a:gd name="T38" fmla="*/ 1907 w 3813"/>
                <a:gd name="T39" fmla="*/ 941 h 2358"/>
                <a:gd name="T40" fmla="*/ 2802 w 3813"/>
                <a:gd name="T41" fmla="*/ 121 h 2358"/>
                <a:gd name="T42" fmla="*/ 2686 w 3813"/>
                <a:gd name="T43" fmla="*/ 2122 h 2358"/>
                <a:gd name="T44" fmla="*/ 2918 w 3813"/>
                <a:gd name="T45" fmla="*/ 2122 h 2358"/>
                <a:gd name="T46" fmla="*/ 2802 w 3813"/>
                <a:gd name="T47" fmla="*/ 121 h 2358"/>
                <a:gd name="T48" fmla="*/ 3697 w 3813"/>
                <a:gd name="T49" fmla="*/ 941 h 2358"/>
                <a:gd name="T50" fmla="*/ 3581 w 3813"/>
                <a:gd name="T51" fmla="*/ 1302 h 2358"/>
                <a:gd name="T52" fmla="*/ 3813 w 3813"/>
                <a:gd name="T53" fmla="*/ 1302 h 2358"/>
                <a:gd name="T54" fmla="*/ 3697 w 3813"/>
                <a:gd name="T55" fmla="*/ 941 h 2358"/>
                <a:gd name="T56" fmla="*/ 414 w 3813"/>
                <a:gd name="T57" fmla="*/ 835 h 2358"/>
                <a:gd name="T58" fmla="*/ 299 w 3813"/>
                <a:gd name="T59" fmla="*/ 1408 h 2358"/>
                <a:gd name="T60" fmla="*/ 530 w 3813"/>
                <a:gd name="T61" fmla="*/ 1408 h 2358"/>
                <a:gd name="T62" fmla="*/ 414 w 3813"/>
                <a:gd name="T63" fmla="*/ 835 h 2358"/>
                <a:gd name="T64" fmla="*/ 1608 w 3813"/>
                <a:gd name="T65" fmla="*/ 692 h 2358"/>
                <a:gd name="T66" fmla="*/ 1492 w 3813"/>
                <a:gd name="T67" fmla="*/ 1551 h 2358"/>
                <a:gd name="T68" fmla="*/ 1724 w 3813"/>
                <a:gd name="T69" fmla="*/ 1551 h 2358"/>
                <a:gd name="T70" fmla="*/ 1608 w 3813"/>
                <a:gd name="T71" fmla="*/ 692 h 2358"/>
                <a:gd name="T72" fmla="*/ 116 w 3813"/>
                <a:gd name="T73" fmla="*/ 941 h 2358"/>
                <a:gd name="T74" fmla="*/ 0 w 3813"/>
                <a:gd name="T75" fmla="*/ 1302 h 2358"/>
                <a:gd name="T76" fmla="*/ 232 w 3813"/>
                <a:gd name="T77" fmla="*/ 1302 h 2358"/>
                <a:gd name="T78" fmla="*/ 116 w 3813"/>
                <a:gd name="T79" fmla="*/ 941 h 2358"/>
                <a:gd name="T80" fmla="*/ 1310 w 3813"/>
                <a:gd name="T81" fmla="*/ 288 h 2358"/>
                <a:gd name="T82" fmla="*/ 1194 w 3813"/>
                <a:gd name="T83" fmla="*/ 1955 h 2358"/>
                <a:gd name="T84" fmla="*/ 1426 w 3813"/>
                <a:gd name="T85" fmla="*/ 1955 h 2358"/>
                <a:gd name="T86" fmla="*/ 1310 w 3813"/>
                <a:gd name="T87" fmla="*/ 288 h 2358"/>
                <a:gd name="T88" fmla="*/ 1011 w 3813"/>
                <a:gd name="T89" fmla="*/ 0 h 2358"/>
                <a:gd name="T90" fmla="*/ 896 w 3813"/>
                <a:gd name="T91" fmla="*/ 2242 h 2358"/>
                <a:gd name="T92" fmla="*/ 1127 w 3813"/>
                <a:gd name="T93" fmla="*/ 2242 h 2358"/>
                <a:gd name="T94" fmla="*/ 1011 w 3813"/>
                <a:gd name="T95" fmla="*/ 0 h 2358"/>
                <a:gd name="T96" fmla="*/ 713 w 3813"/>
                <a:gd name="T97" fmla="*/ 536 h 2358"/>
                <a:gd name="T98" fmla="*/ 597 w 3813"/>
                <a:gd name="T99" fmla="*/ 1707 h 2358"/>
                <a:gd name="T100" fmla="*/ 829 w 3813"/>
                <a:gd name="T101" fmla="*/ 1707 h 2358"/>
                <a:gd name="T102" fmla="*/ 713 w 3813"/>
                <a:gd name="T103" fmla="*/ 536 h 2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13" h="2358">
                  <a:moveTo>
                    <a:pt x="2205" y="692"/>
                  </a:moveTo>
                  <a:lnTo>
                    <a:pt x="2205" y="692"/>
                  </a:lnTo>
                  <a:cubicBezTo>
                    <a:pt x="2141" y="692"/>
                    <a:pt x="2089" y="744"/>
                    <a:pt x="2089" y="808"/>
                  </a:cubicBezTo>
                  <a:lnTo>
                    <a:pt x="2089" y="1551"/>
                  </a:lnTo>
                  <a:cubicBezTo>
                    <a:pt x="2089" y="1615"/>
                    <a:pt x="2141" y="1667"/>
                    <a:pt x="2205" y="1667"/>
                  </a:cubicBezTo>
                  <a:cubicBezTo>
                    <a:pt x="2269" y="1667"/>
                    <a:pt x="2321" y="1615"/>
                    <a:pt x="2321" y="1551"/>
                  </a:cubicBezTo>
                  <a:lnTo>
                    <a:pt x="2321" y="808"/>
                  </a:lnTo>
                  <a:cubicBezTo>
                    <a:pt x="2321" y="744"/>
                    <a:pt x="2269" y="692"/>
                    <a:pt x="2205" y="692"/>
                  </a:cubicBezTo>
                  <a:close/>
                  <a:moveTo>
                    <a:pt x="2504" y="427"/>
                  </a:moveTo>
                  <a:lnTo>
                    <a:pt x="2504" y="427"/>
                  </a:lnTo>
                  <a:cubicBezTo>
                    <a:pt x="2440" y="427"/>
                    <a:pt x="2388" y="479"/>
                    <a:pt x="2388" y="543"/>
                  </a:cubicBezTo>
                  <a:lnTo>
                    <a:pt x="2388" y="1816"/>
                  </a:lnTo>
                  <a:cubicBezTo>
                    <a:pt x="2388" y="1880"/>
                    <a:pt x="2440" y="1932"/>
                    <a:pt x="2504" y="1932"/>
                  </a:cubicBezTo>
                  <a:cubicBezTo>
                    <a:pt x="2568" y="1932"/>
                    <a:pt x="2620" y="1880"/>
                    <a:pt x="2620" y="1816"/>
                  </a:cubicBezTo>
                  <a:lnTo>
                    <a:pt x="2620" y="543"/>
                  </a:lnTo>
                  <a:cubicBezTo>
                    <a:pt x="2620" y="479"/>
                    <a:pt x="2568" y="427"/>
                    <a:pt x="2504" y="427"/>
                  </a:cubicBezTo>
                  <a:close/>
                  <a:moveTo>
                    <a:pt x="3100" y="536"/>
                  </a:moveTo>
                  <a:lnTo>
                    <a:pt x="3100" y="536"/>
                  </a:lnTo>
                  <a:cubicBezTo>
                    <a:pt x="3037" y="536"/>
                    <a:pt x="2985" y="588"/>
                    <a:pt x="2985" y="652"/>
                  </a:cubicBezTo>
                  <a:lnTo>
                    <a:pt x="2985" y="1707"/>
                  </a:lnTo>
                  <a:cubicBezTo>
                    <a:pt x="2985" y="1771"/>
                    <a:pt x="3037" y="1823"/>
                    <a:pt x="3100" y="1823"/>
                  </a:cubicBezTo>
                  <a:cubicBezTo>
                    <a:pt x="3165" y="1823"/>
                    <a:pt x="3217" y="1771"/>
                    <a:pt x="3217" y="1707"/>
                  </a:cubicBezTo>
                  <a:lnTo>
                    <a:pt x="3217" y="652"/>
                  </a:lnTo>
                  <a:cubicBezTo>
                    <a:pt x="3217" y="588"/>
                    <a:pt x="3165" y="536"/>
                    <a:pt x="3100" y="536"/>
                  </a:cubicBezTo>
                  <a:close/>
                  <a:moveTo>
                    <a:pt x="3399" y="835"/>
                  </a:moveTo>
                  <a:lnTo>
                    <a:pt x="3399" y="835"/>
                  </a:lnTo>
                  <a:cubicBezTo>
                    <a:pt x="3335" y="835"/>
                    <a:pt x="3283" y="887"/>
                    <a:pt x="3283" y="951"/>
                  </a:cubicBezTo>
                  <a:lnTo>
                    <a:pt x="3283" y="1408"/>
                  </a:lnTo>
                  <a:cubicBezTo>
                    <a:pt x="3283" y="1472"/>
                    <a:pt x="3335" y="1524"/>
                    <a:pt x="3399" y="1524"/>
                  </a:cubicBezTo>
                  <a:cubicBezTo>
                    <a:pt x="3463" y="1524"/>
                    <a:pt x="3515" y="1472"/>
                    <a:pt x="3515" y="1408"/>
                  </a:cubicBezTo>
                  <a:lnTo>
                    <a:pt x="3515" y="951"/>
                  </a:lnTo>
                  <a:cubicBezTo>
                    <a:pt x="3515" y="887"/>
                    <a:pt x="3463" y="835"/>
                    <a:pt x="3399" y="835"/>
                  </a:cubicBezTo>
                  <a:close/>
                  <a:moveTo>
                    <a:pt x="1907" y="941"/>
                  </a:moveTo>
                  <a:lnTo>
                    <a:pt x="1907" y="941"/>
                  </a:lnTo>
                  <a:cubicBezTo>
                    <a:pt x="1843" y="941"/>
                    <a:pt x="1791" y="993"/>
                    <a:pt x="1791" y="1057"/>
                  </a:cubicBezTo>
                  <a:lnTo>
                    <a:pt x="1791" y="1302"/>
                  </a:lnTo>
                  <a:cubicBezTo>
                    <a:pt x="1791" y="1366"/>
                    <a:pt x="1843" y="1418"/>
                    <a:pt x="1907" y="1418"/>
                  </a:cubicBezTo>
                  <a:cubicBezTo>
                    <a:pt x="1971" y="1418"/>
                    <a:pt x="2023" y="1366"/>
                    <a:pt x="2023" y="1302"/>
                  </a:cubicBezTo>
                  <a:lnTo>
                    <a:pt x="2023" y="1057"/>
                  </a:lnTo>
                  <a:cubicBezTo>
                    <a:pt x="2023" y="993"/>
                    <a:pt x="1971" y="941"/>
                    <a:pt x="1907" y="941"/>
                  </a:cubicBezTo>
                  <a:close/>
                  <a:moveTo>
                    <a:pt x="2802" y="121"/>
                  </a:moveTo>
                  <a:lnTo>
                    <a:pt x="2802" y="121"/>
                  </a:lnTo>
                  <a:cubicBezTo>
                    <a:pt x="2738" y="121"/>
                    <a:pt x="2686" y="173"/>
                    <a:pt x="2686" y="237"/>
                  </a:cubicBezTo>
                  <a:lnTo>
                    <a:pt x="2686" y="2122"/>
                  </a:lnTo>
                  <a:cubicBezTo>
                    <a:pt x="2686" y="2186"/>
                    <a:pt x="2738" y="2238"/>
                    <a:pt x="2802" y="2238"/>
                  </a:cubicBezTo>
                  <a:cubicBezTo>
                    <a:pt x="2866" y="2238"/>
                    <a:pt x="2918" y="2186"/>
                    <a:pt x="2918" y="2122"/>
                  </a:cubicBezTo>
                  <a:lnTo>
                    <a:pt x="2918" y="237"/>
                  </a:lnTo>
                  <a:cubicBezTo>
                    <a:pt x="2918" y="173"/>
                    <a:pt x="2866" y="121"/>
                    <a:pt x="2802" y="121"/>
                  </a:cubicBezTo>
                  <a:close/>
                  <a:moveTo>
                    <a:pt x="3697" y="941"/>
                  </a:moveTo>
                  <a:lnTo>
                    <a:pt x="3697" y="941"/>
                  </a:lnTo>
                  <a:cubicBezTo>
                    <a:pt x="3633" y="941"/>
                    <a:pt x="3581" y="993"/>
                    <a:pt x="3581" y="1057"/>
                  </a:cubicBezTo>
                  <a:lnTo>
                    <a:pt x="3581" y="1302"/>
                  </a:lnTo>
                  <a:cubicBezTo>
                    <a:pt x="3581" y="1366"/>
                    <a:pt x="3633" y="1418"/>
                    <a:pt x="3697" y="1418"/>
                  </a:cubicBezTo>
                  <a:cubicBezTo>
                    <a:pt x="3761" y="1418"/>
                    <a:pt x="3813" y="1366"/>
                    <a:pt x="3813" y="1302"/>
                  </a:cubicBezTo>
                  <a:lnTo>
                    <a:pt x="3813" y="1057"/>
                  </a:lnTo>
                  <a:cubicBezTo>
                    <a:pt x="3813" y="993"/>
                    <a:pt x="3761" y="941"/>
                    <a:pt x="3697" y="941"/>
                  </a:cubicBezTo>
                  <a:close/>
                  <a:moveTo>
                    <a:pt x="414" y="835"/>
                  </a:moveTo>
                  <a:lnTo>
                    <a:pt x="414" y="835"/>
                  </a:lnTo>
                  <a:cubicBezTo>
                    <a:pt x="350" y="835"/>
                    <a:pt x="299" y="887"/>
                    <a:pt x="299" y="951"/>
                  </a:cubicBezTo>
                  <a:lnTo>
                    <a:pt x="299" y="1408"/>
                  </a:lnTo>
                  <a:cubicBezTo>
                    <a:pt x="299" y="1472"/>
                    <a:pt x="350" y="1524"/>
                    <a:pt x="414" y="1524"/>
                  </a:cubicBezTo>
                  <a:cubicBezTo>
                    <a:pt x="478" y="1524"/>
                    <a:pt x="530" y="1472"/>
                    <a:pt x="530" y="1408"/>
                  </a:cubicBezTo>
                  <a:lnTo>
                    <a:pt x="530" y="951"/>
                  </a:lnTo>
                  <a:cubicBezTo>
                    <a:pt x="530" y="887"/>
                    <a:pt x="478" y="835"/>
                    <a:pt x="414" y="835"/>
                  </a:cubicBezTo>
                  <a:close/>
                  <a:moveTo>
                    <a:pt x="1608" y="692"/>
                  </a:moveTo>
                  <a:lnTo>
                    <a:pt x="1608" y="692"/>
                  </a:lnTo>
                  <a:cubicBezTo>
                    <a:pt x="1544" y="692"/>
                    <a:pt x="1492" y="744"/>
                    <a:pt x="1492" y="808"/>
                  </a:cubicBezTo>
                  <a:lnTo>
                    <a:pt x="1492" y="1551"/>
                  </a:lnTo>
                  <a:cubicBezTo>
                    <a:pt x="1492" y="1615"/>
                    <a:pt x="1544" y="1667"/>
                    <a:pt x="1608" y="1667"/>
                  </a:cubicBezTo>
                  <a:cubicBezTo>
                    <a:pt x="1672" y="1667"/>
                    <a:pt x="1724" y="1615"/>
                    <a:pt x="1724" y="1551"/>
                  </a:cubicBezTo>
                  <a:lnTo>
                    <a:pt x="1724" y="808"/>
                  </a:lnTo>
                  <a:cubicBezTo>
                    <a:pt x="1724" y="744"/>
                    <a:pt x="1672" y="692"/>
                    <a:pt x="1608" y="692"/>
                  </a:cubicBezTo>
                  <a:close/>
                  <a:moveTo>
                    <a:pt x="116" y="941"/>
                  </a:moveTo>
                  <a:lnTo>
                    <a:pt x="116" y="941"/>
                  </a:lnTo>
                  <a:cubicBezTo>
                    <a:pt x="52" y="941"/>
                    <a:pt x="0" y="993"/>
                    <a:pt x="0" y="1057"/>
                  </a:cubicBezTo>
                  <a:lnTo>
                    <a:pt x="0" y="1302"/>
                  </a:lnTo>
                  <a:cubicBezTo>
                    <a:pt x="0" y="1366"/>
                    <a:pt x="52" y="1418"/>
                    <a:pt x="116" y="1418"/>
                  </a:cubicBezTo>
                  <a:cubicBezTo>
                    <a:pt x="180" y="1418"/>
                    <a:pt x="232" y="1366"/>
                    <a:pt x="232" y="1302"/>
                  </a:cubicBezTo>
                  <a:lnTo>
                    <a:pt x="232" y="1057"/>
                  </a:lnTo>
                  <a:cubicBezTo>
                    <a:pt x="232" y="993"/>
                    <a:pt x="180" y="941"/>
                    <a:pt x="116" y="941"/>
                  </a:cubicBezTo>
                  <a:close/>
                  <a:moveTo>
                    <a:pt x="1310" y="288"/>
                  </a:moveTo>
                  <a:lnTo>
                    <a:pt x="1310" y="288"/>
                  </a:lnTo>
                  <a:cubicBezTo>
                    <a:pt x="1246" y="288"/>
                    <a:pt x="1194" y="339"/>
                    <a:pt x="1194" y="403"/>
                  </a:cubicBezTo>
                  <a:lnTo>
                    <a:pt x="1194" y="1955"/>
                  </a:lnTo>
                  <a:cubicBezTo>
                    <a:pt x="1194" y="2019"/>
                    <a:pt x="1246" y="2071"/>
                    <a:pt x="1310" y="2071"/>
                  </a:cubicBezTo>
                  <a:cubicBezTo>
                    <a:pt x="1374" y="2071"/>
                    <a:pt x="1426" y="2019"/>
                    <a:pt x="1426" y="1955"/>
                  </a:cubicBezTo>
                  <a:lnTo>
                    <a:pt x="1426" y="403"/>
                  </a:lnTo>
                  <a:cubicBezTo>
                    <a:pt x="1426" y="339"/>
                    <a:pt x="1374" y="288"/>
                    <a:pt x="1310" y="288"/>
                  </a:cubicBezTo>
                  <a:close/>
                  <a:moveTo>
                    <a:pt x="1011" y="0"/>
                  </a:moveTo>
                  <a:lnTo>
                    <a:pt x="1011" y="0"/>
                  </a:lnTo>
                  <a:cubicBezTo>
                    <a:pt x="947" y="0"/>
                    <a:pt x="896" y="52"/>
                    <a:pt x="896" y="116"/>
                  </a:cubicBezTo>
                  <a:lnTo>
                    <a:pt x="896" y="2242"/>
                  </a:lnTo>
                  <a:cubicBezTo>
                    <a:pt x="896" y="2306"/>
                    <a:pt x="947" y="2358"/>
                    <a:pt x="1011" y="2358"/>
                  </a:cubicBezTo>
                  <a:cubicBezTo>
                    <a:pt x="1075" y="2358"/>
                    <a:pt x="1127" y="2306"/>
                    <a:pt x="1127" y="2242"/>
                  </a:cubicBezTo>
                  <a:lnTo>
                    <a:pt x="1127" y="116"/>
                  </a:lnTo>
                  <a:cubicBezTo>
                    <a:pt x="1127" y="52"/>
                    <a:pt x="1075" y="0"/>
                    <a:pt x="1011" y="0"/>
                  </a:cubicBezTo>
                  <a:close/>
                  <a:moveTo>
                    <a:pt x="713" y="536"/>
                  </a:moveTo>
                  <a:lnTo>
                    <a:pt x="713" y="536"/>
                  </a:lnTo>
                  <a:cubicBezTo>
                    <a:pt x="649" y="536"/>
                    <a:pt x="597" y="588"/>
                    <a:pt x="597" y="652"/>
                  </a:cubicBezTo>
                  <a:lnTo>
                    <a:pt x="597" y="1707"/>
                  </a:lnTo>
                  <a:cubicBezTo>
                    <a:pt x="597" y="1771"/>
                    <a:pt x="649" y="1823"/>
                    <a:pt x="713" y="1823"/>
                  </a:cubicBezTo>
                  <a:cubicBezTo>
                    <a:pt x="777" y="1823"/>
                    <a:pt x="829" y="1771"/>
                    <a:pt x="829" y="1707"/>
                  </a:cubicBezTo>
                  <a:lnTo>
                    <a:pt x="829" y="652"/>
                  </a:lnTo>
                  <a:cubicBezTo>
                    <a:pt x="829" y="588"/>
                    <a:pt x="777" y="536"/>
                    <a:pt x="713" y="536"/>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30" name="Group 14"/>
          <p:cNvGrpSpPr>
            <a:grpSpLocks noChangeAspect="1"/>
          </p:cNvGrpSpPr>
          <p:nvPr/>
        </p:nvGrpSpPr>
        <p:grpSpPr bwMode="auto">
          <a:xfrm>
            <a:off x="1830103" y="4382560"/>
            <a:ext cx="1459540" cy="1459540"/>
            <a:chOff x="1726" y="1097"/>
            <a:chExt cx="1012" cy="1012"/>
          </a:xfrm>
        </p:grpSpPr>
        <p:sp>
          <p:nvSpPr>
            <p:cNvPr id="31" name="Freeform 15"/>
            <p:cNvSpPr>
              <a:spLocks/>
            </p:cNvSpPr>
            <p:nvPr/>
          </p:nvSpPr>
          <p:spPr bwMode="auto">
            <a:xfrm>
              <a:off x="1726" y="1097"/>
              <a:ext cx="1012" cy="1012"/>
            </a:xfrm>
            <a:custGeom>
              <a:avLst/>
              <a:gdLst>
                <a:gd name="T0" fmla="*/ 0 w 5347"/>
                <a:gd name="T1" fmla="*/ 2673 h 5347"/>
                <a:gd name="T2" fmla="*/ 0 w 5347"/>
                <a:gd name="T3" fmla="*/ 2673 h 5347"/>
                <a:gd name="T4" fmla="*/ 2673 w 5347"/>
                <a:gd name="T5" fmla="*/ 0 h 5347"/>
                <a:gd name="T6" fmla="*/ 5347 w 5347"/>
                <a:gd name="T7" fmla="*/ 2673 h 5347"/>
                <a:gd name="T8" fmla="*/ 2673 w 5347"/>
                <a:gd name="T9" fmla="*/ 5347 h 5347"/>
                <a:gd name="T10" fmla="*/ 0 w 5347"/>
                <a:gd name="T11" fmla="*/ 2673 h 5347"/>
              </a:gdLst>
              <a:ahLst/>
              <a:cxnLst>
                <a:cxn ang="0">
                  <a:pos x="T0" y="T1"/>
                </a:cxn>
                <a:cxn ang="0">
                  <a:pos x="T2" y="T3"/>
                </a:cxn>
                <a:cxn ang="0">
                  <a:pos x="T4" y="T5"/>
                </a:cxn>
                <a:cxn ang="0">
                  <a:pos x="T6" y="T7"/>
                </a:cxn>
                <a:cxn ang="0">
                  <a:pos x="T8" y="T9"/>
                </a:cxn>
                <a:cxn ang="0">
                  <a:pos x="T10" y="T11"/>
                </a:cxn>
              </a:cxnLst>
              <a:rect l="0" t="0" r="r" b="b"/>
              <a:pathLst>
                <a:path w="5347" h="5347">
                  <a:moveTo>
                    <a:pt x="0" y="2673"/>
                  </a:moveTo>
                  <a:lnTo>
                    <a:pt x="0" y="2673"/>
                  </a:lnTo>
                  <a:cubicBezTo>
                    <a:pt x="0" y="1196"/>
                    <a:pt x="1196" y="0"/>
                    <a:pt x="2673" y="0"/>
                  </a:cubicBezTo>
                  <a:cubicBezTo>
                    <a:pt x="4150" y="0"/>
                    <a:pt x="5347" y="1196"/>
                    <a:pt x="5347" y="2673"/>
                  </a:cubicBezTo>
                  <a:cubicBezTo>
                    <a:pt x="5347" y="4150"/>
                    <a:pt x="4150" y="5347"/>
                    <a:pt x="2673" y="5347"/>
                  </a:cubicBezTo>
                  <a:cubicBezTo>
                    <a:pt x="1196" y="5347"/>
                    <a:pt x="0" y="4150"/>
                    <a:pt x="0" y="2673"/>
                  </a:cubicBezTo>
                  <a:close/>
                </a:path>
              </a:pathLst>
            </a:custGeom>
            <a:solidFill>
              <a:schemeClr val="accent3"/>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2" name="Freeform 16"/>
            <p:cNvSpPr>
              <a:spLocks noEditPoints="1"/>
            </p:cNvSpPr>
            <p:nvPr/>
          </p:nvSpPr>
          <p:spPr bwMode="auto">
            <a:xfrm>
              <a:off x="1886" y="1413"/>
              <a:ext cx="685" cy="346"/>
            </a:xfrm>
            <a:custGeom>
              <a:avLst/>
              <a:gdLst>
                <a:gd name="T0" fmla="*/ 4042 w 4475"/>
                <a:gd name="T1" fmla="*/ 1513 h 2259"/>
                <a:gd name="T2" fmla="*/ 4042 w 4475"/>
                <a:gd name="T3" fmla="*/ 1513 h 2259"/>
                <a:gd name="T4" fmla="*/ 3853 w 4475"/>
                <a:gd name="T5" fmla="*/ 1328 h 2259"/>
                <a:gd name="T6" fmla="*/ 4042 w 4475"/>
                <a:gd name="T7" fmla="*/ 1143 h 2259"/>
                <a:gd name="T8" fmla="*/ 4231 w 4475"/>
                <a:gd name="T9" fmla="*/ 1328 h 2259"/>
                <a:gd name="T10" fmla="*/ 4042 w 4475"/>
                <a:gd name="T11" fmla="*/ 1513 h 2259"/>
                <a:gd name="T12" fmla="*/ 3661 w 4475"/>
                <a:gd name="T13" fmla="*/ 1051 h 2259"/>
                <a:gd name="T14" fmla="*/ 3661 w 4475"/>
                <a:gd name="T15" fmla="*/ 1051 h 2259"/>
                <a:gd name="T16" fmla="*/ 3472 w 4475"/>
                <a:gd name="T17" fmla="*/ 866 h 2259"/>
                <a:gd name="T18" fmla="*/ 3661 w 4475"/>
                <a:gd name="T19" fmla="*/ 681 h 2259"/>
                <a:gd name="T20" fmla="*/ 3850 w 4475"/>
                <a:gd name="T21" fmla="*/ 866 h 2259"/>
                <a:gd name="T22" fmla="*/ 3661 w 4475"/>
                <a:gd name="T23" fmla="*/ 1051 h 2259"/>
                <a:gd name="T24" fmla="*/ 3634 w 4475"/>
                <a:gd name="T25" fmla="*/ 1921 h 2259"/>
                <a:gd name="T26" fmla="*/ 3634 w 4475"/>
                <a:gd name="T27" fmla="*/ 1921 h 2259"/>
                <a:gd name="T28" fmla="*/ 3445 w 4475"/>
                <a:gd name="T29" fmla="*/ 1736 h 2259"/>
                <a:gd name="T30" fmla="*/ 3634 w 4475"/>
                <a:gd name="T31" fmla="*/ 1551 h 2259"/>
                <a:gd name="T32" fmla="*/ 3823 w 4475"/>
                <a:gd name="T33" fmla="*/ 1736 h 2259"/>
                <a:gd name="T34" fmla="*/ 3634 w 4475"/>
                <a:gd name="T35" fmla="*/ 1921 h 2259"/>
                <a:gd name="T36" fmla="*/ 3214 w 4475"/>
                <a:gd name="T37" fmla="*/ 1490 h 2259"/>
                <a:gd name="T38" fmla="*/ 3214 w 4475"/>
                <a:gd name="T39" fmla="*/ 1490 h 2259"/>
                <a:gd name="T40" fmla="*/ 3025 w 4475"/>
                <a:gd name="T41" fmla="*/ 1306 h 2259"/>
                <a:gd name="T42" fmla="*/ 3214 w 4475"/>
                <a:gd name="T43" fmla="*/ 1121 h 2259"/>
                <a:gd name="T44" fmla="*/ 3403 w 4475"/>
                <a:gd name="T45" fmla="*/ 1306 h 2259"/>
                <a:gd name="T46" fmla="*/ 3214 w 4475"/>
                <a:gd name="T47" fmla="*/ 1490 h 2259"/>
                <a:gd name="T48" fmla="*/ 1432 w 4475"/>
                <a:gd name="T49" fmla="*/ 1310 h 2259"/>
                <a:gd name="T50" fmla="*/ 1432 w 4475"/>
                <a:gd name="T51" fmla="*/ 1310 h 2259"/>
                <a:gd name="T52" fmla="*/ 1036 w 4475"/>
                <a:gd name="T53" fmla="*/ 1310 h 2259"/>
                <a:gd name="T54" fmla="*/ 1036 w 4475"/>
                <a:gd name="T55" fmla="*/ 1697 h 2259"/>
                <a:gd name="T56" fmla="*/ 758 w 4475"/>
                <a:gd name="T57" fmla="*/ 1697 h 2259"/>
                <a:gd name="T58" fmla="*/ 758 w 4475"/>
                <a:gd name="T59" fmla="*/ 1310 h 2259"/>
                <a:gd name="T60" fmla="*/ 404 w 4475"/>
                <a:gd name="T61" fmla="*/ 1310 h 2259"/>
                <a:gd name="T62" fmla="*/ 404 w 4475"/>
                <a:gd name="T63" fmla="*/ 1033 h 2259"/>
                <a:gd name="T64" fmla="*/ 758 w 4475"/>
                <a:gd name="T65" fmla="*/ 1033 h 2259"/>
                <a:gd name="T66" fmla="*/ 758 w 4475"/>
                <a:gd name="T67" fmla="*/ 670 h 2259"/>
                <a:gd name="T68" fmla="*/ 1036 w 4475"/>
                <a:gd name="T69" fmla="*/ 670 h 2259"/>
                <a:gd name="T70" fmla="*/ 1036 w 4475"/>
                <a:gd name="T71" fmla="*/ 1033 h 2259"/>
                <a:gd name="T72" fmla="*/ 1432 w 4475"/>
                <a:gd name="T73" fmla="*/ 1033 h 2259"/>
                <a:gd name="T74" fmla="*/ 1432 w 4475"/>
                <a:gd name="T75" fmla="*/ 1310 h 2259"/>
                <a:gd name="T76" fmla="*/ 3584 w 4475"/>
                <a:gd name="T77" fmla="*/ 179 h 2259"/>
                <a:gd name="T78" fmla="*/ 3584 w 4475"/>
                <a:gd name="T79" fmla="*/ 179 h 2259"/>
                <a:gd name="T80" fmla="*/ 2562 w 4475"/>
                <a:gd name="T81" fmla="*/ 116 h 2259"/>
                <a:gd name="T82" fmla="*/ 2399 w 4475"/>
                <a:gd name="T83" fmla="*/ 0 h 2259"/>
                <a:gd name="T84" fmla="*/ 2076 w 4475"/>
                <a:gd name="T85" fmla="*/ 0 h 2259"/>
                <a:gd name="T86" fmla="*/ 1917 w 4475"/>
                <a:gd name="T87" fmla="*/ 104 h 2259"/>
                <a:gd name="T88" fmla="*/ 617 w 4475"/>
                <a:gd name="T89" fmla="*/ 226 h 2259"/>
                <a:gd name="T90" fmla="*/ 0 w 4475"/>
                <a:gd name="T91" fmla="*/ 1208 h 2259"/>
                <a:gd name="T92" fmla="*/ 922 w 4475"/>
                <a:gd name="T93" fmla="*/ 2249 h 2259"/>
                <a:gd name="T94" fmla="*/ 1767 w 4475"/>
                <a:gd name="T95" fmla="*/ 1622 h 2259"/>
                <a:gd name="T96" fmla="*/ 2703 w 4475"/>
                <a:gd name="T97" fmla="*/ 1617 h 2259"/>
                <a:gd name="T98" fmla="*/ 3555 w 4475"/>
                <a:gd name="T99" fmla="*/ 2259 h 2259"/>
                <a:gd name="T100" fmla="*/ 4475 w 4475"/>
                <a:gd name="T101" fmla="*/ 1219 h 2259"/>
                <a:gd name="T102" fmla="*/ 3584 w 4475"/>
                <a:gd name="T103" fmla="*/ 179 h 2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5" h="2259">
                  <a:moveTo>
                    <a:pt x="4042" y="1513"/>
                  </a:moveTo>
                  <a:lnTo>
                    <a:pt x="4042" y="1513"/>
                  </a:lnTo>
                  <a:cubicBezTo>
                    <a:pt x="3938" y="1513"/>
                    <a:pt x="3853" y="1430"/>
                    <a:pt x="3853" y="1328"/>
                  </a:cubicBezTo>
                  <a:cubicBezTo>
                    <a:pt x="3853" y="1226"/>
                    <a:pt x="3938" y="1143"/>
                    <a:pt x="4042" y="1143"/>
                  </a:cubicBezTo>
                  <a:cubicBezTo>
                    <a:pt x="4147" y="1143"/>
                    <a:pt x="4231" y="1226"/>
                    <a:pt x="4231" y="1328"/>
                  </a:cubicBezTo>
                  <a:cubicBezTo>
                    <a:pt x="4231" y="1430"/>
                    <a:pt x="4147" y="1513"/>
                    <a:pt x="4042" y="1513"/>
                  </a:cubicBezTo>
                  <a:close/>
                  <a:moveTo>
                    <a:pt x="3661" y="1051"/>
                  </a:moveTo>
                  <a:lnTo>
                    <a:pt x="3661" y="1051"/>
                  </a:lnTo>
                  <a:cubicBezTo>
                    <a:pt x="3557" y="1051"/>
                    <a:pt x="3472" y="968"/>
                    <a:pt x="3472" y="866"/>
                  </a:cubicBezTo>
                  <a:cubicBezTo>
                    <a:pt x="3472" y="764"/>
                    <a:pt x="3557" y="681"/>
                    <a:pt x="3661" y="681"/>
                  </a:cubicBezTo>
                  <a:cubicBezTo>
                    <a:pt x="3765" y="681"/>
                    <a:pt x="3850" y="764"/>
                    <a:pt x="3850" y="866"/>
                  </a:cubicBezTo>
                  <a:cubicBezTo>
                    <a:pt x="3850" y="968"/>
                    <a:pt x="3765" y="1051"/>
                    <a:pt x="3661" y="1051"/>
                  </a:cubicBezTo>
                  <a:close/>
                  <a:moveTo>
                    <a:pt x="3634" y="1921"/>
                  </a:moveTo>
                  <a:lnTo>
                    <a:pt x="3634" y="1921"/>
                  </a:lnTo>
                  <a:cubicBezTo>
                    <a:pt x="3530" y="1921"/>
                    <a:pt x="3445" y="1838"/>
                    <a:pt x="3445" y="1736"/>
                  </a:cubicBezTo>
                  <a:cubicBezTo>
                    <a:pt x="3445" y="1634"/>
                    <a:pt x="3530" y="1551"/>
                    <a:pt x="3634" y="1551"/>
                  </a:cubicBezTo>
                  <a:cubicBezTo>
                    <a:pt x="3738" y="1551"/>
                    <a:pt x="3823" y="1634"/>
                    <a:pt x="3823" y="1736"/>
                  </a:cubicBezTo>
                  <a:cubicBezTo>
                    <a:pt x="3823" y="1838"/>
                    <a:pt x="3738" y="1921"/>
                    <a:pt x="3634" y="1921"/>
                  </a:cubicBezTo>
                  <a:close/>
                  <a:moveTo>
                    <a:pt x="3214" y="1490"/>
                  </a:moveTo>
                  <a:lnTo>
                    <a:pt x="3214" y="1490"/>
                  </a:lnTo>
                  <a:cubicBezTo>
                    <a:pt x="3109" y="1490"/>
                    <a:pt x="3025" y="1408"/>
                    <a:pt x="3025" y="1306"/>
                  </a:cubicBezTo>
                  <a:cubicBezTo>
                    <a:pt x="3025" y="1204"/>
                    <a:pt x="3109" y="1121"/>
                    <a:pt x="3214" y="1121"/>
                  </a:cubicBezTo>
                  <a:cubicBezTo>
                    <a:pt x="3318" y="1121"/>
                    <a:pt x="3403" y="1204"/>
                    <a:pt x="3403" y="1306"/>
                  </a:cubicBezTo>
                  <a:cubicBezTo>
                    <a:pt x="3403" y="1408"/>
                    <a:pt x="3318" y="1490"/>
                    <a:pt x="3214" y="1490"/>
                  </a:cubicBezTo>
                  <a:close/>
                  <a:moveTo>
                    <a:pt x="1432" y="1310"/>
                  </a:moveTo>
                  <a:lnTo>
                    <a:pt x="1432" y="1310"/>
                  </a:lnTo>
                  <a:lnTo>
                    <a:pt x="1036" y="1310"/>
                  </a:lnTo>
                  <a:lnTo>
                    <a:pt x="1036" y="1697"/>
                  </a:lnTo>
                  <a:lnTo>
                    <a:pt x="758" y="1697"/>
                  </a:lnTo>
                  <a:lnTo>
                    <a:pt x="758" y="1310"/>
                  </a:lnTo>
                  <a:lnTo>
                    <a:pt x="404" y="1310"/>
                  </a:lnTo>
                  <a:lnTo>
                    <a:pt x="404" y="1033"/>
                  </a:lnTo>
                  <a:lnTo>
                    <a:pt x="758" y="1033"/>
                  </a:lnTo>
                  <a:lnTo>
                    <a:pt x="758" y="670"/>
                  </a:lnTo>
                  <a:lnTo>
                    <a:pt x="1036" y="670"/>
                  </a:lnTo>
                  <a:lnTo>
                    <a:pt x="1036" y="1033"/>
                  </a:lnTo>
                  <a:lnTo>
                    <a:pt x="1432" y="1033"/>
                  </a:lnTo>
                  <a:lnTo>
                    <a:pt x="1432" y="1310"/>
                  </a:lnTo>
                  <a:close/>
                  <a:moveTo>
                    <a:pt x="3584" y="179"/>
                  </a:moveTo>
                  <a:lnTo>
                    <a:pt x="3584" y="179"/>
                  </a:lnTo>
                  <a:cubicBezTo>
                    <a:pt x="3360" y="154"/>
                    <a:pt x="2979" y="130"/>
                    <a:pt x="2562" y="116"/>
                  </a:cubicBezTo>
                  <a:cubicBezTo>
                    <a:pt x="2538" y="49"/>
                    <a:pt x="2475" y="0"/>
                    <a:pt x="2399" y="0"/>
                  </a:cubicBezTo>
                  <a:lnTo>
                    <a:pt x="2076" y="0"/>
                  </a:lnTo>
                  <a:cubicBezTo>
                    <a:pt x="2005" y="0"/>
                    <a:pt x="1943" y="43"/>
                    <a:pt x="1917" y="104"/>
                  </a:cubicBezTo>
                  <a:cubicBezTo>
                    <a:pt x="1300" y="103"/>
                    <a:pt x="740" y="134"/>
                    <a:pt x="617" y="226"/>
                  </a:cubicBezTo>
                  <a:cubicBezTo>
                    <a:pt x="258" y="369"/>
                    <a:pt x="0" y="754"/>
                    <a:pt x="0" y="1208"/>
                  </a:cubicBezTo>
                  <a:cubicBezTo>
                    <a:pt x="0" y="1783"/>
                    <a:pt x="413" y="2249"/>
                    <a:pt x="922" y="2249"/>
                  </a:cubicBezTo>
                  <a:cubicBezTo>
                    <a:pt x="1300" y="2249"/>
                    <a:pt x="1625" y="1991"/>
                    <a:pt x="1767" y="1622"/>
                  </a:cubicBezTo>
                  <a:cubicBezTo>
                    <a:pt x="2028" y="1594"/>
                    <a:pt x="2439" y="1590"/>
                    <a:pt x="2703" y="1617"/>
                  </a:cubicBezTo>
                  <a:cubicBezTo>
                    <a:pt x="2842" y="1994"/>
                    <a:pt x="3171" y="2259"/>
                    <a:pt x="3555" y="2259"/>
                  </a:cubicBezTo>
                  <a:cubicBezTo>
                    <a:pt x="4063" y="2259"/>
                    <a:pt x="4475" y="1794"/>
                    <a:pt x="4475" y="1219"/>
                  </a:cubicBezTo>
                  <a:cubicBezTo>
                    <a:pt x="4475" y="655"/>
                    <a:pt x="4078" y="197"/>
                    <a:pt x="3584" y="179"/>
                  </a:cubicBezTo>
                  <a:close/>
                </a:path>
              </a:pathLst>
            </a:custGeom>
            <a:solidFill>
              <a:schemeClr val="bg1"/>
            </a:solidFill>
            <a:ln w="57150">
              <a:noFill/>
            </a:ln>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33" name="Group 19"/>
          <p:cNvGrpSpPr>
            <a:grpSpLocks noChangeAspect="1"/>
          </p:cNvGrpSpPr>
          <p:nvPr/>
        </p:nvGrpSpPr>
        <p:grpSpPr bwMode="auto">
          <a:xfrm>
            <a:off x="4108413" y="4160435"/>
            <a:ext cx="1742218" cy="1740778"/>
            <a:chOff x="745" y="1793"/>
            <a:chExt cx="1208" cy="1207"/>
          </a:xfrm>
        </p:grpSpPr>
        <p:sp>
          <p:nvSpPr>
            <p:cNvPr id="34" name="Freeform 20"/>
            <p:cNvSpPr>
              <a:spLocks/>
            </p:cNvSpPr>
            <p:nvPr/>
          </p:nvSpPr>
          <p:spPr bwMode="auto">
            <a:xfrm>
              <a:off x="745" y="1793"/>
              <a:ext cx="1208" cy="1207"/>
            </a:xfrm>
            <a:custGeom>
              <a:avLst/>
              <a:gdLst>
                <a:gd name="T0" fmla="*/ 1476 w 2953"/>
                <a:gd name="T1" fmla="*/ 0 h 2952"/>
                <a:gd name="T2" fmla="*/ 1476 w 2953"/>
                <a:gd name="T3" fmla="*/ 0 h 2952"/>
                <a:gd name="T4" fmla="*/ 0 w 2953"/>
                <a:gd name="T5" fmla="*/ 1476 h 2952"/>
                <a:gd name="T6" fmla="*/ 1476 w 2953"/>
                <a:gd name="T7" fmla="*/ 2952 h 2952"/>
                <a:gd name="T8" fmla="*/ 2953 w 2953"/>
                <a:gd name="T9" fmla="*/ 1476 h 2952"/>
                <a:gd name="T10" fmla="*/ 1476 w 2953"/>
                <a:gd name="T11" fmla="*/ 0 h 2952"/>
              </a:gdLst>
              <a:ahLst/>
              <a:cxnLst>
                <a:cxn ang="0">
                  <a:pos x="T0" y="T1"/>
                </a:cxn>
                <a:cxn ang="0">
                  <a:pos x="T2" y="T3"/>
                </a:cxn>
                <a:cxn ang="0">
                  <a:pos x="T4" y="T5"/>
                </a:cxn>
                <a:cxn ang="0">
                  <a:pos x="T6" y="T7"/>
                </a:cxn>
                <a:cxn ang="0">
                  <a:pos x="T8" y="T9"/>
                </a:cxn>
                <a:cxn ang="0">
                  <a:pos x="T10" y="T11"/>
                </a:cxn>
              </a:cxnLst>
              <a:rect l="0" t="0" r="r" b="b"/>
              <a:pathLst>
                <a:path w="2953" h="2952">
                  <a:moveTo>
                    <a:pt x="1476" y="0"/>
                  </a:moveTo>
                  <a:lnTo>
                    <a:pt x="1476" y="0"/>
                  </a:lnTo>
                  <a:cubicBezTo>
                    <a:pt x="661" y="0"/>
                    <a:pt x="0" y="660"/>
                    <a:pt x="0" y="1476"/>
                  </a:cubicBezTo>
                  <a:cubicBezTo>
                    <a:pt x="0" y="2291"/>
                    <a:pt x="661" y="2952"/>
                    <a:pt x="1476" y="2952"/>
                  </a:cubicBezTo>
                  <a:cubicBezTo>
                    <a:pt x="2292" y="2952"/>
                    <a:pt x="2953" y="2291"/>
                    <a:pt x="2953" y="1476"/>
                  </a:cubicBezTo>
                  <a:cubicBezTo>
                    <a:pt x="2953" y="660"/>
                    <a:pt x="2292" y="0"/>
                    <a:pt x="1476" y="0"/>
                  </a:cubicBezTo>
                  <a:close/>
                </a:path>
              </a:pathLst>
            </a:custGeom>
            <a:solidFill>
              <a:schemeClr val="accent4"/>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5" name="Freeform 21"/>
            <p:cNvSpPr>
              <a:spLocks noEditPoints="1"/>
            </p:cNvSpPr>
            <p:nvPr/>
          </p:nvSpPr>
          <p:spPr bwMode="auto">
            <a:xfrm>
              <a:off x="969" y="2130"/>
              <a:ext cx="806" cy="678"/>
            </a:xfrm>
            <a:custGeom>
              <a:avLst/>
              <a:gdLst>
                <a:gd name="T0" fmla="*/ 577 w 1969"/>
                <a:gd name="T1" fmla="*/ 581 h 1660"/>
                <a:gd name="T2" fmla="*/ 477 w 1969"/>
                <a:gd name="T3" fmla="*/ 388 h 1660"/>
                <a:gd name="T4" fmla="*/ 335 w 1969"/>
                <a:gd name="T5" fmla="*/ 422 h 1660"/>
                <a:gd name="T6" fmla="*/ 253 w 1969"/>
                <a:gd name="T7" fmla="*/ 450 h 1660"/>
                <a:gd name="T8" fmla="*/ 381 w 1969"/>
                <a:gd name="T9" fmla="*/ 709 h 1660"/>
                <a:gd name="T10" fmla="*/ 528 w 1969"/>
                <a:gd name="T11" fmla="*/ 671 h 1660"/>
                <a:gd name="T12" fmla="*/ 628 w 1969"/>
                <a:gd name="T13" fmla="*/ 670 h 1660"/>
                <a:gd name="T14" fmla="*/ 668 w 1969"/>
                <a:gd name="T15" fmla="*/ 388 h 1660"/>
                <a:gd name="T16" fmla="*/ 1621 w 1969"/>
                <a:gd name="T17" fmla="*/ 388 h 1660"/>
                <a:gd name="T18" fmla="*/ 1480 w 1969"/>
                <a:gd name="T19" fmla="*/ 423 h 1660"/>
                <a:gd name="T20" fmla="*/ 1384 w 1969"/>
                <a:gd name="T21" fmla="*/ 423 h 1660"/>
                <a:gd name="T22" fmla="*/ 1245 w 1969"/>
                <a:gd name="T23" fmla="*/ 388 h 1660"/>
                <a:gd name="T24" fmla="*/ 1283 w 1969"/>
                <a:gd name="T25" fmla="*/ 670 h 1660"/>
                <a:gd name="T26" fmla="*/ 1382 w 1969"/>
                <a:gd name="T27" fmla="*/ 671 h 1660"/>
                <a:gd name="T28" fmla="*/ 1529 w 1969"/>
                <a:gd name="T29" fmla="*/ 709 h 1660"/>
                <a:gd name="T30" fmla="*/ 1659 w 1969"/>
                <a:gd name="T31" fmla="*/ 447 h 1660"/>
                <a:gd name="T32" fmla="*/ 1102 w 1969"/>
                <a:gd name="T33" fmla="*/ 422 h 1660"/>
                <a:gd name="T34" fmla="*/ 1004 w 1969"/>
                <a:gd name="T35" fmla="*/ 423 h 1660"/>
                <a:gd name="T36" fmla="*/ 908 w 1969"/>
                <a:gd name="T37" fmla="*/ 423 h 1660"/>
                <a:gd name="T38" fmla="*/ 768 w 1969"/>
                <a:gd name="T39" fmla="*/ 388 h 1660"/>
                <a:gd name="T40" fmla="*/ 806 w 1969"/>
                <a:gd name="T41" fmla="*/ 670 h 1660"/>
                <a:gd name="T42" fmla="*/ 905 w 1969"/>
                <a:gd name="T43" fmla="*/ 671 h 1660"/>
                <a:gd name="T44" fmla="*/ 1053 w 1969"/>
                <a:gd name="T45" fmla="*/ 709 h 1660"/>
                <a:gd name="T46" fmla="*/ 1183 w 1969"/>
                <a:gd name="T47" fmla="*/ 447 h 1660"/>
                <a:gd name="T48" fmla="*/ 1102 w 1969"/>
                <a:gd name="T49" fmla="*/ 422 h 1660"/>
                <a:gd name="T50" fmla="*/ 1761 w 1969"/>
                <a:gd name="T51" fmla="*/ 657 h 1660"/>
                <a:gd name="T52" fmla="*/ 1660 w 1969"/>
                <a:gd name="T53" fmla="*/ 656 h 1660"/>
                <a:gd name="T54" fmla="*/ 1486 w 1969"/>
                <a:gd name="T55" fmla="*/ 1183 h 1660"/>
                <a:gd name="T56" fmla="*/ 1485 w 1969"/>
                <a:gd name="T57" fmla="*/ 1194 h 1660"/>
                <a:gd name="T58" fmla="*/ 1479 w 1969"/>
                <a:gd name="T59" fmla="*/ 1530 h 1660"/>
                <a:gd name="T60" fmla="*/ 1359 w 1969"/>
                <a:gd name="T61" fmla="*/ 1596 h 1660"/>
                <a:gd name="T62" fmla="*/ 1049 w 1969"/>
                <a:gd name="T63" fmla="*/ 1444 h 1660"/>
                <a:gd name="T64" fmla="*/ 975 w 1969"/>
                <a:gd name="T65" fmla="*/ 821 h 1660"/>
                <a:gd name="T66" fmla="*/ 1486 w 1969"/>
                <a:gd name="T67" fmla="*/ 1183 h 1660"/>
                <a:gd name="T68" fmla="*/ 1302 w 1969"/>
                <a:gd name="T69" fmla="*/ 968 h 1660"/>
                <a:gd name="T70" fmla="*/ 911 w 1969"/>
                <a:gd name="T71" fmla="*/ 827 h 1660"/>
                <a:gd name="T72" fmla="*/ 129 w 1969"/>
                <a:gd name="T73" fmla="*/ 129 h 1660"/>
                <a:gd name="T74" fmla="*/ 1905 w 1969"/>
                <a:gd name="T75" fmla="*/ 0 h 1660"/>
                <a:gd name="T76" fmla="*/ 0 w 1969"/>
                <a:gd name="T77" fmla="*/ 1032 h 1660"/>
                <a:gd name="T78" fmla="*/ 975 w 1969"/>
                <a:gd name="T79" fmla="*/ 1445 h 1660"/>
                <a:gd name="T80" fmla="*/ 1080 w 1969"/>
                <a:gd name="T81" fmla="*/ 1500 h 1660"/>
                <a:gd name="T82" fmla="*/ 1359 w 1969"/>
                <a:gd name="T83" fmla="*/ 1660 h 1660"/>
                <a:gd name="T84" fmla="*/ 1540 w 1969"/>
                <a:gd name="T85" fmla="*/ 1548 h 1660"/>
                <a:gd name="T86" fmla="*/ 1519 w 1969"/>
                <a:gd name="T87" fmla="*/ 1249 h 1660"/>
                <a:gd name="T88" fmla="*/ 1476 w 1969"/>
                <a:gd name="T89" fmla="*/ 1097 h 1660"/>
                <a:gd name="T90" fmla="*/ 1905 w 1969"/>
                <a:gd name="T91" fmla="*/ 968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69" h="1660">
                  <a:moveTo>
                    <a:pt x="625" y="422"/>
                  </a:moveTo>
                  <a:lnTo>
                    <a:pt x="625" y="422"/>
                  </a:lnTo>
                  <a:lnTo>
                    <a:pt x="577" y="581"/>
                  </a:lnTo>
                  <a:lnTo>
                    <a:pt x="527" y="423"/>
                  </a:lnTo>
                  <a:cubicBezTo>
                    <a:pt x="521" y="402"/>
                    <a:pt x="504" y="388"/>
                    <a:pt x="482" y="388"/>
                  </a:cubicBezTo>
                  <a:lnTo>
                    <a:pt x="477" y="388"/>
                  </a:lnTo>
                  <a:cubicBezTo>
                    <a:pt x="454" y="388"/>
                    <a:pt x="438" y="402"/>
                    <a:pt x="431" y="423"/>
                  </a:cubicBezTo>
                  <a:lnTo>
                    <a:pt x="382" y="581"/>
                  </a:lnTo>
                  <a:lnTo>
                    <a:pt x="335" y="422"/>
                  </a:lnTo>
                  <a:cubicBezTo>
                    <a:pt x="328" y="402"/>
                    <a:pt x="314" y="388"/>
                    <a:pt x="292" y="388"/>
                  </a:cubicBezTo>
                  <a:cubicBezTo>
                    <a:pt x="265" y="388"/>
                    <a:pt x="249" y="408"/>
                    <a:pt x="249" y="428"/>
                  </a:cubicBezTo>
                  <a:cubicBezTo>
                    <a:pt x="249" y="436"/>
                    <a:pt x="251" y="445"/>
                    <a:pt x="253" y="450"/>
                  </a:cubicBezTo>
                  <a:lnTo>
                    <a:pt x="329" y="670"/>
                  </a:lnTo>
                  <a:cubicBezTo>
                    <a:pt x="339" y="697"/>
                    <a:pt x="357" y="709"/>
                    <a:pt x="378" y="709"/>
                  </a:cubicBezTo>
                  <a:lnTo>
                    <a:pt x="381" y="709"/>
                  </a:lnTo>
                  <a:cubicBezTo>
                    <a:pt x="403" y="709"/>
                    <a:pt x="421" y="697"/>
                    <a:pt x="429" y="671"/>
                  </a:cubicBezTo>
                  <a:lnTo>
                    <a:pt x="479" y="514"/>
                  </a:lnTo>
                  <a:lnTo>
                    <a:pt x="528" y="671"/>
                  </a:lnTo>
                  <a:cubicBezTo>
                    <a:pt x="536" y="697"/>
                    <a:pt x="555" y="709"/>
                    <a:pt x="576" y="709"/>
                  </a:cubicBezTo>
                  <a:lnTo>
                    <a:pt x="579" y="709"/>
                  </a:lnTo>
                  <a:cubicBezTo>
                    <a:pt x="600" y="709"/>
                    <a:pt x="618" y="697"/>
                    <a:pt x="628" y="670"/>
                  </a:cubicBezTo>
                  <a:lnTo>
                    <a:pt x="706" y="447"/>
                  </a:lnTo>
                  <a:cubicBezTo>
                    <a:pt x="707" y="443"/>
                    <a:pt x="709" y="435"/>
                    <a:pt x="709" y="429"/>
                  </a:cubicBezTo>
                  <a:cubicBezTo>
                    <a:pt x="709" y="407"/>
                    <a:pt x="692" y="388"/>
                    <a:pt x="668" y="388"/>
                  </a:cubicBezTo>
                  <a:cubicBezTo>
                    <a:pt x="645" y="388"/>
                    <a:pt x="631" y="403"/>
                    <a:pt x="625" y="422"/>
                  </a:cubicBezTo>
                  <a:close/>
                  <a:moveTo>
                    <a:pt x="1621" y="388"/>
                  </a:moveTo>
                  <a:lnTo>
                    <a:pt x="1621" y="388"/>
                  </a:lnTo>
                  <a:cubicBezTo>
                    <a:pt x="1598" y="388"/>
                    <a:pt x="1584" y="403"/>
                    <a:pt x="1579" y="422"/>
                  </a:cubicBezTo>
                  <a:lnTo>
                    <a:pt x="1530" y="581"/>
                  </a:lnTo>
                  <a:lnTo>
                    <a:pt x="1480" y="423"/>
                  </a:lnTo>
                  <a:cubicBezTo>
                    <a:pt x="1474" y="402"/>
                    <a:pt x="1458" y="388"/>
                    <a:pt x="1435" y="388"/>
                  </a:cubicBezTo>
                  <a:lnTo>
                    <a:pt x="1430" y="388"/>
                  </a:lnTo>
                  <a:cubicBezTo>
                    <a:pt x="1407" y="388"/>
                    <a:pt x="1391" y="402"/>
                    <a:pt x="1384" y="423"/>
                  </a:cubicBezTo>
                  <a:lnTo>
                    <a:pt x="1335" y="581"/>
                  </a:lnTo>
                  <a:lnTo>
                    <a:pt x="1288" y="422"/>
                  </a:lnTo>
                  <a:cubicBezTo>
                    <a:pt x="1281" y="402"/>
                    <a:pt x="1267" y="388"/>
                    <a:pt x="1245" y="388"/>
                  </a:cubicBezTo>
                  <a:cubicBezTo>
                    <a:pt x="1219" y="388"/>
                    <a:pt x="1202" y="408"/>
                    <a:pt x="1202" y="428"/>
                  </a:cubicBezTo>
                  <a:cubicBezTo>
                    <a:pt x="1202" y="436"/>
                    <a:pt x="1205" y="445"/>
                    <a:pt x="1206" y="450"/>
                  </a:cubicBezTo>
                  <a:lnTo>
                    <a:pt x="1283" y="670"/>
                  </a:lnTo>
                  <a:cubicBezTo>
                    <a:pt x="1292" y="697"/>
                    <a:pt x="1310" y="709"/>
                    <a:pt x="1331" y="709"/>
                  </a:cubicBezTo>
                  <a:lnTo>
                    <a:pt x="1334" y="709"/>
                  </a:lnTo>
                  <a:cubicBezTo>
                    <a:pt x="1356" y="709"/>
                    <a:pt x="1374" y="697"/>
                    <a:pt x="1382" y="671"/>
                  </a:cubicBezTo>
                  <a:lnTo>
                    <a:pt x="1432" y="514"/>
                  </a:lnTo>
                  <a:lnTo>
                    <a:pt x="1481" y="671"/>
                  </a:lnTo>
                  <a:cubicBezTo>
                    <a:pt x="1490" y="697"/>
                    <a:pt x="1508" y="709"/>
                    <a:pt x="1529" y="709"/>
                  </a:cubicBezTo>
                  <a:lnTo>
                    <a:pt x="1532" y="709"/>
                  </a:lnTo>
                  <a:cubicBezTo>
                    <a:pt x="1554" y="709"/>
                    <a:pt x="1572" y="697"/>
                    <a:pt x="1581" y="670"/>
                  </a:cubicBezTo>
                  <a:lnTo>
                    <a:pt x="1659" y="447"/>
                  </a:lnTo>
                  <a:cubicBezTo>
                    <a:pt x="1661" y="443"/>
                    <a:pt x="1662" y="435"/>
                    <a:pt x="1662" y="429"/>
                  </a:cubicBezTo>
                  <a:cubicBezTo>
                    <a:pt x="1662" y="407"/>
                    <a:pt x="1646" y="388"/>
                    <a:pt x="1621" y="388"/>
                  </a:cubicBezTo>
                  <a:close/>
                  <a:moveTo>
                    <a:pt x="1102" y="422"/>
                  </a:moveTo>
                  <a:lnTo>
                    <a:pt x="1102" y="422"/>
                  </a:lnTo>
                  <a:lnTo>
                    <a:pt x="1053" y="581"/>
                  </a:lnTo>
                  <a:lnTo>
                    <a:pt x="1004" y="423"/>
                  </a:lnTo>
                  <a:cubicBezTo>
                    <a:pt x="997" y="402"/>
                    <a:pt x="981" y="388"/>
                    <a:pt x="958" y="388"/>
                  </a:cubicBezTo>
                  <a:lnTo>
                    <a:pt x="953" y="388"/>
                  </a:lnTo>
                  <a:cubicBezTo>
                    <a:pt x="930" y="388"/>
                    <a:pt x="914" y="402"/>
                    <a:pt x="908" y="423"/>
                  </a:cubicBezTo>
                  <a:lnTo>
                    <a:pt x="859" y="581"/>
                  </a:lnTo>
                  <a:lnTo>
                    <a:pt x="811" y="422"/>
                  </a:lnTo>
                  <a:cubicBezTo>
                    <a:pt x="805" y="402"/>
                    <a:pt x="790" y="388"/>
                    <a:pt x="768" y="388"/>
                  </a:cubicBezTo>
                  <a:cubicBezTo>
                    <a:pt x="742" y="388"/>
                    <a:pt x="726" y="408"/>
                    <a:pt x="726" y="428"/>
                  </a:cubicBezTo>
                  <a:cubicBezTo>
                    <a:pt x="726" y="436"/>
                    <a:pt x="728" y="445"/>
                    <a:pt x="730" y="450"/>
                  </a:cubicBezTo>
                  <a:lnTo>
                    <a:pt x="806" y="670"/>
                  </a:lnTo>
                  <a:cubicBezTo>
                    <a:pt x="815" y="697"/>
                    <a:pt x="833" y="709"/>
                    <a:pt x="855" y="709"/>
                  </a:cubicBezTo>
                  <a:lnTo>
                    <a:pt x="858" y="709"/>
                  </a:lnTo>
                  <a:cubicBezTo>
                    <a:pt x="879" y="709"/>
                    <a:pt x="897" y="697"/>
                    <a:pt x="905" y="671"/>
                  </a:cubicBezTo>
                  <a:lnTo>
                    <a:pt x="955" y="514"/>
                  </a:lnTo>
                  <a:lnTo>
                    <a:pt x="1005" y="671"/>
                  </a:lnTo>
                  <a:cubicBezTo>
                    <a:pt x="1013" y="697"/>
                    <a:pt x="1031" y="709"/>
                    <a:pt x="1053" y="709"/>
                  </a:cubicBezTo>
                  <a:lnTo>
                    <a:pt x="1056" y="709"/>
                  </a:lnTo>
                  <a:cubicBezTo>
                    <a:pt x="1077" y="709"/>
                    <a:pt x="1095" y="697"/>
                    <a:pt x="1104" y="670"/>
                  </a:cubicBezTo>
                  <a:lnTo>
                    <a:pt x="1183" y="447"/>
                  </a:lnTo>
                  <a:cubicBezTo>
                    <a:pt x="1184" y="443"/>
                    <a:pt x="1186" y="435"/>
                    <a:pt x="1186" y="429"/>
                  </a:cubicBezTo>
                  <a:cubicBezTo>
                    <a:pt x="1186" y="407"/>
                    <a:pt x="1169" y="388"/>
                    <a:pt x="1145" y="388"/>
                  </a:cubicBezTo>
                  <a:cubicBezTo>
                    <a:pt x="1121" y="388"/>
                    <a:pt x="1108" y="403"/>
                    <a:pt x="1102" y="422"/>
                  </a:cubicBezTo>
                  <a:close/>
                  <a:moveTo>
                    <a:pt x="1710" y="707"/>
                  </a:moveTo>
                  <a:lnTo>
                    <a:pt x="1710" y="707"/>
                  </a:lnTo>
                  <a:cubicBezTo>
                    <a:pt x="1739" y="707"/>
                    <a:pt x="1761" y="685"/>
                    <a:pt x="1761" y="657"/>
                  </a:cubicBezTo>
                  <a:lnTo>
                    <a:pt x="1761" y="656"/>
                  </a:lnTo>
                  <a:cubicBezTo>
                    <a:pt x="1761" y="628"/>
                    <a:pt x="1739" y="607"/>
                    <a:pt x="1710" y="607"/>
                  </a:cubicBezTo>
                  <a:cubicBezTo>
                    <a:pt x="1681" y="607"/>
                    <a:pt x="1660" y="628"/>
                    <a:pt x="1660" y="656"/>
                  </a:cubicBezTo>
                  <a:lnTo>
                    <a:pt x="1660" y="657"/>
                  </a:lnTo>
                  <a:cubicBezTo>
                    <a:pt x="1660" y="685"/>
                    <a:pt x="1681" y="707"/>
                    <a:pt x="1710" y="707"/>
                  </a:cubicBezTo>
                  <a:close/>
                  <a:moveTo>
                    <a:pt x="1486" y="1183"/>
                  </a:moveTo>
                  <a:lnTo>
                    <a:pt x="1486" y="1183"/>
                  </a:lnTo>
                  <a:cubicBezTo>
                    <a:pt x="1487" y="1184"/>
                    <a:pt x="1488" y="1187"/>
                    <a:pt x="1488" y="1189"/>
                  </a:cubicBezTo>
                  <a:cubicBezTo>
                    <a:pt x="1488" y="1191"/>
                    <a:pt x="1487" y="1193"/>
                    <a:pt x="1485" y="1194"/>
                  </a:cubicBezTo>
                  <a:lnTo>
                    <a:pt x="1338" y="1284"/>
                  </a:lnTo>
                  <a:lnTo>
                    <a:pt x="1478" y="1525"/>
                  </a:lnTo>
                  <a:cubicBezTo>
                    <a:pt x="1479" y="1527"/>
                    <a:pt x="1479" y="1529"/>
                    <a:pt x="1479" y="1530"/>
                  </a:cubicBezTo>
                  <a:cubicBezTo>
                    <a:pt x="1478" y="1532"/>
                    <a:pt x="1477" y="1533"/>
                    <a:pt x="1475" y="1534"/>
                  </a:cubicBezTo>
                  <a:lnTo>
                    <a:pt x="1362" y="1596"/>
                  </a:lnTo>
                  <a:cubicBezTo>
                    <a:pt x="1361" y="1596"/>
                    <a:pt x="1360" y="1596"/>
                    <a:pt x="1359" y="1596"/>
                  </a:cubicBezTo>
                  <a:cubicBezTo>
                    <a:pt x="1358" y="1596"/>
                    <a:pt x="1355" y="1596"/>
                    <a:pt x="1353" y="1593"/>
                  </a:cubicBezTo>
                  <a:lnTo>
                    <a:pt x="1214" y="1351"/>
                  </a:lnTo>
                  <a:lnTo>
                    <a:pt x="1049" y="1444"/>
                  </a:lnTo>
                  <a:cubicBezTo>
                    <a:pt x="1048" y="1444"/>
                    <a:pt x="1047" y="1445"/>
                    <a:pt x="1042" y="1444"/>
                  </a:cubicBezTo>
                  <a:cubicBezTo>
                    <a:pt x="1041" y="1443"/>
                    <a:pt x="1039" y="1441"/>
                    <a:pt x="1039" y="1439"/>
                  </a:cubicBezTo>
                  <a:lnTo>
                    <a:pt x="975" y="821"/>
                  </a:lnTo>
                  <a:cubicBezTo>
                    <a:pt x="975" y="818"/>
                    <a:pt x="976" y="816"/>
                    <a:pt x="978" y="814"/>
                  </a:cubicBezTo>
                  <a:cubicBezTo>
                    <a:pt x="980" y="813"/>
                    <a:pt x="982" y="813"/>
                    <a:pt x="985" y="815"/>
                  </a:cubicBezTo>
                  <a:lnTo>
                    <a:pt x="1486" y="1183"/>
                  </a:lnTo>
                  <a:close/>
                  <a:moveTo>
                    <a:pt x="1905" y="968"/>
                  </a:moveTo>
                  <a:lnTo>
                    <a:pt x="1905" y="968"/>
                  </a:lnTo>
                  <a:lnTo>
                    <a:pt x="1302" y="968"/>
                  </a:lnTo>
                  <a:lnTo>
                    <a:pt x="1023" y="763"/>
                  </a:lnTo>
                  <a:cubicBezTo>
                    <a:pt x="1001" y="747"/>
                    <a:pt x="970" y="745"/>
                    <a:pt x="946" y="759"/>
                  </a:cubicBezTo>
                  <a:cubicBezTo>
                    <a:pt x="922" y="773"/>
                    <a:pt x="908" y="799"/>
                    <a:pt x="911" y="827"/>
                  </a:cubicBezTo>
                  <a:lnTo>
                    <a:pt x="926" y="968"/>
                  </a:lnTo>
                  <a:lnTo>
                    <a:pt x="129" y="968"/>
                  </a:lnTo>
                  <a:lnTo>
                    <a:pt x="129" y="129"/>
                  </a:lnTo>
                  <a:lnTo>
                    <a:pt x="1905" y="129"/>
                  </a:lnTo>
                  <a:cubicBezTo>
                    <a:pt x="1940" y="129"/>
                    <a:pt x="1969" y="100"/>
                    <a:pt x="1969" y="64"/>
                  </a:cubicBezTo>
                  <a:cubicBezTo>
                    <a:pt x="1969" y="29"/>
                    <a:pt x="1940" y="0"/>
                    <a:pt x="1905" y="0"/>
                  </a:cubicBezTo>
                  <a:lnTo>
                    <a:pt x="64" y="0"/>
                  </a:lnTo>
                  <a:cubicBezTo>
                    <a:pt x="29" y="0"/>
                    <a:pt x="0" y="29"/>
                    <a:pt x="0" y="64"/>
                  </a:cubicBezTo>
                  <a:lnTo>
                    <a:pt x="0" y="1032"/>
                  </a:lnTo>
                  <a:cubicBezTo>
                    <a:pt x="0" y="1068"/>
                    <a:pt x="29" y="1097"/>
                    <a:pt x="64" y="1097"/>
                  </a:cubicBezTo>
                  <a:lnTo>
                    <a:pt x="939" y="1097"/>
                  </a:lnTo>
                  <a:lnTo>
                    <a:pt x="975" y="1445"/>
                  </a:lnTo>
                  <a:cubicBezTo>
                    <a:pt x="978" y="1469"/>
                    <a:pt x="992" y="1490"/>
                    <a:pt x="1013" y="1501"/>
                  </a:cubicBezTo>
                  <a:cubicBezTo>
                    <a:pt x="1023" y="1506"/>
                    <a:pt x="1034" y="1509"/>
                    <a:pt x="1046" y="1509"/>
                  </a:cubicBezTo>
                  <a:cubicBezTo>
                    <a:pt x="1058" y="1509"/>
                    <a:pt x="1070" y="1506"/>
                    <a:pt x="1080" y="1500"/>
                  </a:cubicBezTo>
                  <a:lnTo>
                    <a:pt x="1190" y="1438"/>
                  </a:lnTo>
                  <a:lnTo>
                    <a:pt x="1298" y="1625"/>
                  </a:lnTo>
                  <a:cubicBezTo>
                    <a:pt x="1310" y="1647"/>
                    <a:pt x="1334" y="1660"/>
                    <a:pt x="1359" y="1660"/>
                  </a:cubicBezTo>
                  <a:cubicBezTo>
                    <a:pt x="1371" y="1660"/>
                    <a:pt x="1383" y="1657"/>
                    <a:pt x="1393" y="1652"/>
                  </a:cubicBezTo>
                  <a:lnTo>
                    <a:pt x="1506" y="1591"/>
                  </a:lnTo>
                  <a:cubicBezTo>
                    <a:pt x="1523" y="1582"/>
                    <a:pt x="1535" y="1566"/>
                    <a:pt x="1540" y="1548"/>
                  </a:cubicBezTo>
                  <a:cubicBezTo>
                    <a:pt x="1545" y="1529"/>
                    <a:pt x="1543" y="1510"/>
                    <a:pt x="1534" y="1493"/>
                  </a:cubicBezTo>
                  <a:lnTo>
                    <a:pt x="1425" y="1306"/>
                  </a:lnTo>
                  <a:lnTo>
                    <a:pt x="1519" y="1249"/>
                  </a:lnTo>
                  <a:cubicBezTo>
                    <a:pt x="1539" y="1237"/>
                    <a:pt x="1552" y="1215"/>
                    <a:pt x="1553" y="1192"/>
                  </a:cubicBezTo>
                  <a:cubicBezTo>
                    <a:pt x="1554" y="1168"/>
                    <a:pt x="1543" y="1145"/>
                    <a:pt x="1524" y="1131"/>
                  </a:cubicBezTo>
                  <a:lnTo>
                    <a:pt x="1476" y="1097"/>
                  </a:lnTo>
                  <a:lnTo>
                    <a:pt x="1905" y="1097"/>
                  </a:lnTo>
                  <a:cubicBezTo>
                    <a:pt x="1940" y="1097"/>
                    <a:pt x="1969" y="1068"/>
                    <a:pt x="1969" y="1032"/>
                  </a:cubicBezTo>
                  <a:cubicBezTo>
                    <a:pt x="1969" y="997"/>
                    <a:pt x="1940" y="968"/>
                    <a:pt x="1905" y="968"/>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grpSp>
        <p:nvGrpSpPr>
          <p:cNvPr id="36" name="Group 24"/>
          <p:cNvGrpSpPr>
            <a:grpSpLocks noChangeAspect="1"/>
          </p:cNvGrpSpPr>
          <p:nvPr/>
        </p:nvGrpSpPr>
        <p:grpSpPr bwMode="auto">
          <a:xfrm>
            <a:off x="6142968" y="4109256"/>
            <a:ext cx="1458100" cy="1458100"/>
            <a:chOff x="4081" y="1709"/>
            <a:chExt cx="1011" cy="1011"/>
          </a:xfrm>
        </p:grpSpPr>
        <p:sp>
          <p:nvSpPr>
            <p:cNvPr id="37" name="Freeform 25"/>
            <p:cNvSpPr>
              <a:spLocks/>
            </p:cNvSpPr>
            <p:nvPr/>
          </p:nvSpPr>
          <p:spPr bwMode="auto">
            <a:xfrm>
              <a:off x="4081" y="1709"/>
              <a:ext cx="1011" cy="1011"/>
            </a:xfrm>
            <a:custGeom>
              <a:avLst/>
              <a:gdLst>
                <a:gd name="T0" fmla="*/ 0 w 3899"/>
                <a:gd name="T1" fmla="*/ 1949 h 3899"/>
                <a:gd name="T2" fmla="*/ 0 w 3899"/>
                <a:gd name="T3" fmla="*/ 1949 h 3899"/>
                <a:gd name="T4" fmla="*/ 1949 w 3899"/>
                <a:gd name="T5" fmla="*/ 0 h 3899"/>
                <a:gd name="T6" fmla="*/ 3899 w 3899"/>
                <a:gd name="T7" fmla="*/ 1949 h 3899"/>
                <a:gd name="T8" fmla="*/ 1949 w 3899"/>
                <a:gd name="T9" fmla="*/ 3899 h 3899"/>
                <a:gd name="T10" fmla="*/ 0 w 3899"/>
                <a:gd name="T11" fmla="*/ 1949 h 3899"/>
              </a:gdLst>
              <a:ahLst/>
              <a:cxnLst>
                <a:cxn ang="0">
                  <a:pos x="T0" y="T1"/>
                </a:cxn>
                <a:cxn ang="0">
                  <a:pos x="T2" y="T3"/>
                </a:cxn>
                <a:cxn ang="0">
                  <a:pos x="T4" y="T5"/>
                </a:cxn>
                <a:cxn ang="0">
                  <a:pos x="T6" y="T7"/>
                </a:cxn>
                <a:cxn ang="0">
                  <a:pos x="T8" y="T9"/>
                </a:cxn>
                <a:cxn ang="0">
                  <a:pos x="T10" y="T11"/>
                </a:cxn>
              </a:cxnLst>
              <a:rect l="0" t="0" r="r" b="b"/>
              <a:pathLst>
                <a:path w="3899" h="3899">
                  <a:moveTo>
                    <a:pt x="0" y="1949"/>
                  </a:moveTo>
                  <a:lnTo>
                    <a:pt x="0" y="1949"/>
                  </a:lnTo>
                  <a:cubicBezTo>
                    <a:pt x="0" y="872"/>
                    <a:pt x="872" y="0"/>
                    <a:pt x="1949" y="0"/>
                  </a:cubicBezTo>
                  <a:cubicBezTo>
                    <a:pt x="3026" y="0"/>
                    <a:pt x="3899" y="872"/>
                    <a:pt x="3899" y="1949"/>
                  </a:cubicBezTo>
                  <a:cubicBezTo>
                    <a:pt x="3899" y="3026"/>
                    <a:pt x="3026" y="3899"/>
                    <a:pt x="1949" y="3899"/>
                  </a:cubicBezTo>
                  <a:cubicBezTo>
                    <a:pt x="872" y="3899"/>
                    <a:pt x="0" y="3026"/>
                    <a:pt x="0" y="1949"/>
                  </a:cubicBezTo>
                  <a:close/>
                </a:path>
              </a:pathLst>
            </a:cu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sp>
          <p:nvSpPr>
            <p:cNvPr id="38" name="Freeform 26"/>
            <p:cNvSpPr>
              <a:spLocks noEditPoints="1"/>
            </p:cNvSpPr>
            <p:nvPr/>
          </p:nvSpPr>
          <p:spPr bwMode="auto">
            <a:xfrm>
              <a:off x="4329" y="2020"/>
              <a:ext cx="514" cy="435"/>
            </a:xfrm>
            <a:custGeom>
              <a:avLst/>
              <a:gdLst>
                <a:gd name="T0" fmla="*/ 317 w 1982"/>
                <a:gd name="T1" fmla="*/ 1406 h 1677"/>
                <a:gd name="T2" fmla="*/ 1136 w 1982"/>
                <a:gd name="T3" fmla="*/ 1360 h 1677"/>
                <a:gd name="T4" fmla="*/ 317 w 1982"/>
                <a:gd name="T5" fmla="*/ 1314 h 1677"/>
                <a:gd name="T6" fmla="*/ 317 w 1982"/>
                <a:gd name="T7" fmla="*/ 1406 h 1677"/>
                <a:gd name="T8" fmla="*/ 317 w 1982"/>
                <a:gd name="T9" fmla="*/ 959 h 1677"/>
                <a:gd name="T10" fmla="*/ 1730 w 1982"/>
                <a:gd name="T11" fmla="*/ 913 h 1677"/>
                <a:gd name="T12" fmla="*/ 317 w 1982"/>
                <a:gd name="T13" fmla="*/ 867 h 1677"/>
                <a:gd name="T14" fmla="*/ 317 w 1982"/>
                <a:gd name="T15" fmla="*/ 959 h 1677"/>
                <a:gd name="T16" fmla="*/ 1891 w 1982"/>
                <a:gd name="T17" fmla="*/ 298 h 1677"/>
                <a:gd name="T18" fmla="*/ 1668 w 1982"/>
                <a:gd name="T19" fmla="*/ 92 h 1677"/>
                <a:gd name="T20" fmla="*/ 1891 w 1982"/>
                <a:gd name="T21" fmla="*/ 174 h 1677"/>
                <a:gd name="T22" fmla="*/ 1891 w 1982"/>
                <a:gd name="T23" fmla="*/ 590 h 1677"/>
                <a:gd name="T24" fmla="*/ 1648 w 1982"/>
                <a:gd name="T25" fmla="*/ 590 h 1677"/>
                <a:gd name="T26" fmla="*/ 1891 w 1982"/>
                <a:gd name="T27" fmla="*/ 390 h 1677"/>
                <a:gd name="T28" fmla="*/ 1891 w 1982"/>
                <a:gd name="T29" fmla="*/ 1476 h 1677"/>
                <a:gd name="T30" fmla="*/ 1809 w 1982"/>
                <a:gd name="T31" fmla="*/ 1586 h 1677"/>
                <a:gd name="T32" fmla="*/ 92 w 1982"/>
                <a:gd name="T33" fmla="*/ 1476 h 1677"/>
                <a:gd name="T34" fmla="*/ 1891 w 1982"/>
                <a:gd name="T35" fmla="*/ 682 h 1677"/>
                <a:gd name="T36" fmla="*/ 92 w 1982"/>
                <a:gd name="T37" fmla="*/ 390 h 1677"/>
                <a:gd name="T38" fmla="*/ 321 w 1982"/>
                <a:gd name="T39" fmla="*/ 390 h 1677"/>
                <a:gd name="T40" fmla="*/ 92 w 1982"/>
                <a:gd name="T41" fmla="*/ 590 h 1677"/>
                <a:gd name="T42" fmla="*/ 92 w 1982"/>
                <a:gd name="T43" fmla="*/ 174 h 1677"/>
                <a:gd name="T44" fmla="*/ 171 w 1982"/>
                <a:gd name="T45" fmla="*/ 92 h 1677"/>
                <a:gd name="T46" fmla="*/ 92 w 1982"/>
                <a:gd name="T47" fmla="*/ 298 h 1677"/>
                <a:gd name="T48" fmla="*/ 536 w 1982"/>
                <a:gd name="T49" fmla="*/ 390 h 1677"/>
                <a:gd name="T50" fmla="*/ 748 w 1982"/>
                <a:gd name="T51" fmla="*/ 390 h 1677"/>
                <a:gd name="T52" fmla="*/ 367 w 1982"/>
                <a:gd name="T53" fmla="*/ 590 h 1677"/>
                <a:gd name="T54" fmla="*/ 598 w 1982"/>
                <a:gd name="T55" fmla="*/ 92 h 1677"/>
                <a:gd name="T56" fmla="*/ 753 w 1982"/>
                <a:gd name="T57" fmla="*/ 298 h 1677"/>
                <a:gd name="T58" fmla="*/ 387 w 1982"/>
                <a:gd name="T59" fmla="*/ 92 h 1677"/>
                <a:gd name="T60" fmla="*/ 963 w 1982"/>
                <a:gd name="T61" fmla="*/ 390 h 1677"/>
                <a:gd name="T62" fmla="*/ 1175 w 1982"/>
                <a:gd name="T63" fmla="*/ 390 h 1677"/>
                <a:gd name="T64" fmla="*/ 794 w 1982"/>
                <a:gd name="T65" fmla="*/ 590 h 1677"/>
                <a:gd name="T66" fmla="*/ 1025 w 1982"/>
                <a:gd name="T67" fmla="*/ 92 h 1677"/>
                <a:gd name="T68" fmla="*/ 1180 w 1982"/>
                <a:gd name="T69" fmla="*/ 298 h 1677"/>
                <a:gd name="T70" fmla="*/ 814 w 1982"/>
                <a:gd name="T71" fmla="*/ 92 h 1677"/>
                <a:gd name="T72" fmla="*/ 1390 w 1982"/>
                <a:gd name="T73" fmla="*/ 390 h 1677"/>
                <a:gd name="T74" fmla="*/ 1602 w 1982"/>
                <a:gd name="T75" fmla="*/ 390 h 1677"/>
                <a:gd name="T76" fmla="*/ 1221 w 1982"/>
                <a:gd name="T77" fmla="*/ 590 h 1677"/>
                <a:gd name="T78" fmla="*/ 1452 w 1982"/>
                <a:gd name="T79" fmla="*/ 92 h 1677"/>
                <a:gd name="T80" fmla="*/ 1607 w 1982"/>
                <a:gd name="T81" fmla="*/ 298 h 1677"/>
                <a:gd name="T82" fmla="*/ 1241 w 1982"/>
                <a:gd name="T83" fmla="*/ 92 h 1677"/>
                <a:gd name="T84" fmla="*/ 1809 w 1982"/>
                <a:gd name="T85" fmla="*/ 0 h 1677"/>
                <a:gd name="T86" fmla="*/ 174 w 1982"/>
                <a:gd name="T87" fmla="*/ 0 h 1677"/>
                <a:gd name="T88" fmla="*/ 0 w 1982"/>
                <a:gd name="T89" fmla="*/ 1476 h 1677"/>
                <a:gd name="T90" fmla="*/ 1809 w 1982"/>
                <a:gd name="T91" fmla="*/ 1677 h 1677"/>
                <a:gd name="T92" fmla="*/ 1982 w 1982"/>
                <a:gd name="T93" fmla="*/ 174 h 1677"/>
                <a:gd name="T94" fmla="*/ 317 w 1982"/>
                <a:gd name="T95" fmla="*/ 1182 h 1677"/>
                <a:gd name="T96" fmla="*/ 1566 w 1982"/>
                <a:gd name="T97" fmla="*/ 1182 h 1677"/>
                <a:gd name="T98" fmla="*/ 1566 w 1982"/>
                <a:gd name="T99" fmla="*/ 1091 h 1677"/>
                <a:gd name="T100" fmla="*/ 271 w 1982"/>
                <a:gd name="T101" fmla="*/ 1136 h 1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82" h="1677">
                  <a:moveTo>
                    <a:pt x="317" y="1406"/>
                  </a:moveTo>
                  <a:lnTo>
                    <a:pt x="317" y="1406"/>
                  </a:lnTo>
                  <a:lnTo>
                    <a:pt x="1091" y="1406"/>
                  </a:lnTo>
                  <a:cubicBezTo>
                    <a:pt x="1116" y="1406"/>
                    <a:pt x="1136" y="1385"/>
                    <a:pt x="1136" y="1360"/>
                  </a:cubicBezTo>
                  <a:cubicBezTo>
                    <a:pt x="1136" y="1335"/>
                    <a:pt x="1116" y="1314"/>
                    <a:pt x="1091" y="1314"/>
                  </a:cubicBezTo>
                  <a:lnTo>
                    <a:pt x="317" y="1314"/>
                  </a:lnTo>
                  <a:cubicBezTo>
                    <a:pt x="291" y="1314"/>
                    <a:pt x="271" y="1335"/>
                    <a:pt x="271" y="1360"/>
                  </a:cubicBezTo>
                  <a:cubicBezTo>
                    <a:pt x="271" y="1385"/>
                    <a:pt x="291" y="1406"/>
                    <a:pt x="317" y="1406"/>
                  </a:cubicBezTo>
                  <a:close/>
                  <a:moveTo>
                    <a:pt x="317" y="959"/>
                  </a:moveTo>
                  <a:lnTo>
                    <a:pt x="317" y="959"/>
                  </a:lnTo>
                  <a:lnTo>
                    <a:pt x="1685" y="959"/>
                  </a:lnTo>
                  <a:cubicBezTo>
                    <a:pt x="1710" y="959"/>
                    <a:pt x="1730" y="938"/>
                    <a:pt x="1730" y="913"/>
                  </a:cubicBezTo>
                  <a:cubicBezTo>
                    <a:pt x="1730" y="888"/>
                    <a:pt x="1710" y="867"/>
                    <a:pt x="1685" y="867"/>
                  </a:cubicBezTo>
                  <a:lnTo>
                    <a:pt x="317" y="867"/>
                  </a:lnTo>
                  <a:cubicBezTo>
                    <a:pt x="291" y="867"/>
                    <a:pt x="271" y="888"/>
                    <a:pt x="271" y="913"/>
                  </a:cubicBezTo>
                  <a:cubicBezTo>
                    <a:pt x="271" y="938"/>
                    <a:pt x="291" y="959"/>
                    <a:pt x="317" y="959"/>
                  </a:cubicBezTo>
                  <a:close/>
                  <a:moveTo>
                    <a:pt x="1891" y="298"/>
                  </a:moveTo>
                  <a:lnTo>
                    <a:pt x="1891" y="298"/>
                  </a:lnTo>
                  <a:lnTo>
                    <a:pt x="1822" y="298"/>
                  </a:lnTo>
                  <a:lnTo>
                    <a:pt x="1668" y="92"/>
                  </a:lnTo>
                  <a:lnTo>
                    <a:pt x="1809" y="92"/>
                  </a:lnTo>
                  <a:cubicBezTo>
                    <a:pt x="1854" y="92"/>
                    <a:pt x="1891" y="129"/>
                    <a:pt x="1891" y="174"/>
                  </a:cubicBezTo>
                  <a:lnTo>
                    <a:pt x="1891" y="298"/>
                  </a:lnTo>
                  <a:close/>
                  <a:moveTo>
                    <a:pt x="1891" y="590"/>
                  </a:moveTo>
                  <a:lnTo>
                    <a:pt x="1891" y="590"/>
                  </a:lnTo>
                  <a:lnTo>
                    <a:pt x="1648" y="590"/>
                  </a:lnTo>
                  <a:lnTo>
                    <a:pt x="1817" y="390"/>
                  </a:lnTo>
                  <a:lnTo>
                    <a:pt x="1891" y="390"/>
                  </a:lnTo>
                  <a:lnTo>
                    <a:pt x="1891" y="590"/>
                  </a:lnTo>
                  <a:close/>
                  <a:moveTo>
                    <a:pt x="1891" y="1476"/>
                  </a:moveTo>
                  <a:lnTo>
                    <a:pt x="1891" y="1476"/>
                  </a:lnTo>
                  <a:cubicBezTo>
                    <a:pt x="1891" y="1574"/>
                    <a:pt x="1847" y="1586"/>
                    <a:pt x="1809" y="1586"/>
                  </a:cubicBezTo>
                  <a:lnTo>
                    <a:pt x="174" y="1586"/>
                  </a:lnTo>
                  <a:cubicBezTo>
                    <a:pt x="136" y="1586"/>
                    <a:pt x="92" y="1574"/>
                    <a:pt x="92" y="1476"/>
                  </a:cubicBezTo>
                  <a:lnTo>
                    <a:pt x="92" y="682"/>
                  </a:lnTo>
                  <a:lnTo>
                    <a:pt x="1891" y="682"/>
                  </a:lnTo>
                  <a:lnTo>
                    <a:pt x="1891" y="1476"/>
                  </a:lnTo>
                  <a:close/>
                  <a:moveTo>
                    <a:pt x="92" y="390"/>
                  </a:moveTo>
                  <a:lnTo>
                    <a:pt x="92" y="390"/>
                  </a:lnTo>
                  <a:lnTo>
                    <a:pt x="321" y="390"/>
                  </a:lnTo>
                  <a:lnTo>
                    <a:pt x="152" y="590"/>
                  </a:lnTo>
                  <a:lnTo>
                    <a:pt x="92" y="590"/>
                  </a:lnTo>
                  <a:lnTo>
                    <a:pt x="92" y="390"/>
                  </a:lnTo>
                  <a:close/>
                  <a:moveTo>
                    <a:pt x="92" y="174"/>
                  </a:moveTo>
                  <a:lnTo>
                    <a:pt x="92" y="174"/>
                  </a:lnTo>
                  <a:cubicBezTo>
                    <a:pt x="92" y="130"/>
                    <a:pt x="127" y="93"/>
                    <a:pt x="171" y="92"/>
                  </a:cubicBezTo>
                  <a:lnTo>
                    <a:pt x="326" y="298"/>
                  </a:lnTo>
                  <a:lnTo>
                    <a:pt x="92" y="298"/>
                  </a:lnTo>
                  <a:lnTo>
                    <a:pt x="92" y="174"/>
                  </a:lnTo>
                  <a:close/>
                  <a:moveTo>
                    <a:pt x="536" y="390"/>
                  </a:moveTo>
                  <a:lnTo>
                    <a:pt x="536" y="390"/>
                  </a:lnTo>
                  <a:lnTo>
                    <a:pt x="748" y="390"/>
                  </a:lnTo>
                  <a:lnTo>
                    <a:pt x="579" y="590"/>
                  </a:lnTo>
                  <a:lnTo>
                    <a:pt x="367" y="590"/>
                  </a:lnTo>
                  <a:lnTo>
                    <a:pt x="536" y="390"/>
                  </a:lnTo>
                  <a:close/>
                  <a:moveTo>
                    <a:pt x="598" y="92"/>
                  </a:moveTo>
                  <a:lnTo>
                    <a:pt x="598" y="92"/>
                  </a:lnTo>
                  <a:lnTo>
                    <a:pt x="753" y="298"/>
                  </a:lnTo>
                  <a:lnTo>
                    <a:pt x="541" y="298"/>
                  </a:lnTo>
                  <a:lnTo>
                    <a:pt x="387" y="92"/>
                  </a:lnTo>
                  <a:lnTo>
                    <a:pt x="598" y="92"/>
                  </a:lnTo>
                  <a:close/>
                  <a:moveTo>
                    <a:pt x="963" y="390"/>
                  </a:moveTo>
                  <a:lnTo>
                    <a:pt x="963" y="390"/>
                  </a:lnTo>
                  <a:lnTo>
                    <a:pt x="1175" y="390"/>
                  </a:lnTo>
                  <a:lnTo>
                    <a:pt x="1006" y="590"/>
                  </a:lnTo>
                  <a:lnTo>
                    <a:pt x="794" y="590"/>
                  </a:lnTo>
                  <a:lnTo>
                    <a:pt x="963" y="390"/>
                  </a:lnTo>
                  <a:close/>
                  <a:moveTo>
                    <a:pt x="1025" y="92"/>
                  </a:moveTo>
                  <a:lnTo>
                    <a:pt x="1025" y="92"/>
                  </a:lnTo>
                  <a:lnTo>
                    <a:pt x="1180" y="298"/>
                  </a:lnTo>
                  <a:lnTo>
                    <a:pt x="968" y="298"/>
                  </a:lnTo>
                  <a:lnTo>
                    <a:pt x="814" y="92"/>
                  </a:lnTo>
                  <a:lnTo>
                    <a:pt x="1025" y="92"/>
                  </a:lnTo>
                  <a:close/>
                  <a:moveTo>
                    <a:pt x="1390" y="390"/>
                  </a:moveTo>
                  <a:lnTo>
                    <a:pt x="1390" y="390"/>
                  </a:lnTo>
                  <a:lnTo>
                    <a:pt x="1602" y="390"/>
                  </a:lnTo>
                  <a:lnTo>
                    <a:pt x="1433" y="590"/>
                  </a:lnTo>
                  <a:lnTo>
                    <a:pt x="1221" y="590"/>
                  </a:lnTo>
                  <a:lnTo>
                    <a:pt x="1390" y="390"/>
                  </a:lnTo>
                  <a:close/>
                  <a:moveTo>
                    <a:pt x="1452" y="92"/>
                  </a:moveTo>
                  <a:lnTo>
                    <a:pt x="1452" y="92"/>
                  </a:lnTo>
                  <a:lnTo>
                    <a:pt x="1607" y="298"/>
                  </a:lnTo>
                  <a:lnTo>
                    <a:pt x="1395" y="298"/>
                  </a:lnTo>
                  <a:lnTo>
                    <a:pt x="1241" y="92"/>
                  </a:lnTo>
                  <a:lnTo>
                    <a:pt x="1452" y="92"/>
                  </a:lnTo>
                  <a:close/>
                  <a:moveTo>
                    <a:pt x="1809" y="0"/>
                  </a:moveTo>
                  <a:lnTo>
                    <a:pt x="1809" y="0"/>
                  </a:lnTo>
                  <a:lnTo>
                    <a:pt x="174" y="0"/>
                  </a:lnTo>
                  <a:cubicBezTo>
                    <a:pt x="78" y="0"/>
                    <a:pt x="0" y="78"/>
                    <a:pt x="0" y="174"/>
                  </a:cubicBezTo>
                  <a:lnTo>
                    <a:pt x="0" y="1476"/>
                  </a:lnTo>
                  <a:cubicBezTo>
                    <a:pt x="0" y="1602"/>
                    <a:pt x="65" y="1677"/>
                    <a:pt x="174" y="1677"/>
                  </a:cubicBezTo>
                  <a:lnTo>
                    <a:pt x="1809" y="1677"/>
                  </a:lnTo>
                  <a:cubicBezTo>
                    <a:pt x="1917" y="1677"/>
                    <a:pt x="1982" y="1602"/>
                    <a:pt x="1982" y="1476"/>
                  </a:cubicBezTo>
                  <a:lnTo>
                    <a:pt x="1982" y="174"/>
                  </a:lnTo>
                  <a:cubicBezTo>
                    <a:pt x="1982" y="78"/>
                    <a:pt x="1904" y="0"/>
                    <a:pt x="1809" y="0"/>
                  </a:cubicBezTo>
                  <a:close/>
                  <a:moveTo>
                    <a:pt x="317" y="1182"/>
                  </a:moveTo>
                  <a:lnTo>
                    <a:pt x="317" y="1182"/>
                  </a:lnTo>
                  <a:lnTo>
                    <a:pt x="1566" y="1182"/>
                  </a:lnTo>
                  <a:cubicBezTo>
                    <a:pt x="1591" y="1182"/>
                    <a:pt x="1612" y="1162"/>
                    <a:pt x="1612" y="1136"/>
                  </a:cubicBezTo>
                  <a:cubicBezTo>
                    <a:pt x="1612" y="1111"/>
                    <a:pt x="1591" y="1091"/>
                    <a:pt x="1566" y="1091"/>
                  </a:cubicBezTo>
                  <a:lnTo>
                    <a:pt x="317" y="1091"/>
                  </a:lnTo>
                  <a:cubicBezTo>
                    <a:pt x="291" y="1091"/>
                    <a:pt x="271" y="1111"/>
                    <a:pt x="271" y="1136"/>
                  </a:cubicBezTo>
                  <a:cubicBezTo>
                    <a:pt x="271" y="1162"/>
                    <a:pt x="291" y="1182"/>
                    <a:pt x="317" y="1182"/>
                  </a:cubicBezTo>
                  <a:close/>
                </a:path>
              </a:pathLst>
            </a:custGeom>
            <a:solidFill>
              <a:schemeClr val="bg1"/>
            </a:solidFill>
            <a:ln w="57150">
              <a:noFill/>
            </a:ln>
            <a:effectLst>
              <a:outerShdw blurRad="228600" dist="114300" dir="6840000" sx="99000" sy="99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wrap="none" lIns="0" rIns="0" rtlCol="0" anchor="ctr"/>
            <a:lstStyle/>
            <a:p>
              <a:pPr algn="ctr">
                <a:lnSpc>
                  <a:spcPts val="1320"/>
                </a:lnSpc>
              </a:pPr>
              <a:endParaRPr lang="en-US" sz="1200" dirty="0">
                <a:solidFill>
                  <a:schemeClr val="bg1"/>
                </a:solidFill>
                <a:latin typeface="微软雅黑" panose="020B0503020204020204" pitchFamily="34" charset="-122"/>
                <a:ea typeface="微软雅黑" panose="020B0503020204020204" pitchFamily="34" charset="-122"/>
                <a:cs typeface="Gotham Light"/>
              </a:endParaRPr>
            </a:p>
          </p:txBody>
        </p:sp>
      </p:grpSp>
      <p:sp>
        <p:nvSpPr>
          <p:cNvPr id="39" name="Text Placeholder 38"/>
          <p:cNvSpPr txBox="1">
            <a:spLocks/>
          </p:cNvSpPr>
          <p:nvPr/>
        </p:nvSpPr>
        <p:spPr>
          <a:xfrm>
            <a:off x="412556" y="2496383"/>
            <a:ext cx="1764602" cy="595548"/>
          </a:xfrm>
          <a:prstGeom prst="rect">
            <a:avLst/>
          </a:prstGeom>
        </p:spPr>
        <p:txBody>
          <a:bodyPr wrap="square" lIns="91426" tIns="45712" rIns="91426" bIns="45712"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96%</a:t>
            </a:r>
          </a:p>
        </p:txBody>
      </p:sp>
      <p:sp>
        <p:nvSpPr>
          <p:cNvPr id="40" name="Text Placeholder 65"/>
          <p:cNvSpPr txBox="1">
            <a:spLocks/>
          </p:cNvSpPr>
          <p:nvPr/>
        </p:nvSpPr>
        <p:spPr>
          <a:xfrm>
            <a:off x="412556" y="2940120"/>
            <a:ext cx="1764602" cy="288028"/>
          </a:xfrm>
          <a:prstGeom prst="rect">
            <a:avLst/>
          </a:prstGeom>
        </p:spPr>
        <p:txBody>
          <a:bodyPr lIns="91426" tIns="45712" rIns="91426" bIns="45712">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社交平台多媒体</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38"/>
          <p:cNvSpPr txBox="1">
            <a:spLocks/>
          </p:cNvSpPr>
          <p:nvPr/>
        </p:nvSpPr>
        <p:spPr>
          <a:xfrm>
            <a:off x="6017869" y="5793579"/>
            <a:ext cx="1764602" cy="595548"/>
          </a:xfrm>
          <a:prstGeom prst="rect">
            <a:avLst/>
          </a:prstGeom>
        </p:spPr>
        <p:txBody>
          <a:bodyPr wrap="square" lIns="91426" tIns="45712" rIns="91426" bIns="45712"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74%</a:t>
            </a:r>
          </a:p>
        </p:txBody>
      </p:sp>
      <p:sp>
        <p:nvSpPr>
          <p:cNvPr id="42" name="Text Placeholder 65"/>
          <p:cNvSpPr txBox="1">
            <a:spLocks/>
          </p:cNvSpPr>
          <p:nvPr/>
        </p:nvSpPr>
        <p:spPr>
          <a:xfrm>
            <a:off x="6017868" y="6237316"/>
            <a:ext cx="1764602" cy="288028"/>
          </a:xfrm>
          <a:prstGeom prst="rect">
            <a:avLst/>
          </a:prstGeom>
        </p:spPr>
        <p:txBody>
          <a:bodyPr lIns="91426" tIns="45712" rIns="91426" bIns="45712">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搜索引擎</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38"/>
          <p:cNvSpPr txBox="1">
            <a:spLocks/>
          </p:cNvSpPr>
          <p:nvPr/>
        </p:nvSpPr>
        <p:spPr>
          <a:xfrm>
            <a:off x="416525" y="4149837"/>
            <a:ext cx="1175793" cy="595548"/>
          </a:xfrm>
          <a:prstGeom prst="rect">
            <a:avLst/>
          </a:prstGeom>
        </p:spPr>
        <p:txBody>
          <a:bodyPr wrap="square" lIns="91426" tIns="45712" rIns="91426" bIns="45712"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69%</a:t>
            </a:r>
          </a:p>
        </p:txBody>
      </p:sp>
      <p:sp>
        <p:nvSpPr>
          <p:cNvPr id="44" name="Text Placeholder 65"/>
          <p:cNvSpPr txBox="1">
            <a:spLocks/>
          </p:cNvSpPr>
          <p:nvPr/>
        </p:nvSpPr>
        <p:spPr>
          <a:xfrm>
            <a:off x="416525" y="4593574"/>
            <a:ext cx="1175793" cy="288028"/>
          </a:xfrm>
          <a:prstGeom prst="rect">
            <a:avLst/>
          </a:prstGeom>
        </p:spPr>
        <p:txBody>
          <a:bodyPr wrap="square" lIns="91426" tIns="45712" rIns="91426" bIns="45712">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娱乐游戏</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Text Placeholder 38"/>
          <p:cNvSpPr txBox="1">
            <a:spLocks/>
          </p:cNvSpPr>
          <p:nvPr/>
        </p:nvSpPr>
        <p:spPr>
          <a:xfrm>
            <a:off x="6827715" y="2517023"/>
            <a:ext cx="1764602" cy="595548"/>
          </a:xfrm>
          <a:prstGeom prst="rect">
            <a:avLst/>
          </a:prstGeom>
        </p:spPr>
        <p:txBody>
          <a:bodyPr wrap="square" lIns="91426" tIns="45712" rIns="91426" bIns="45712"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83%</a:t>
            </a:r>
          </a:p>
        </p:txBody>
      </p:sp>
      <p:sp>
        <p:nvSpPr>
          <p:cNvPr id="46" name="Text Placeholder 65"/>
          <p:cNvSpPr txBox="1">
            <a:spLocks/>
          </p:cNvSpPr>
          <p:nvPr/>
        </p:nvSpPr>
        <p:spPr>
          <a:xfrm>
            <a:off x="6827715" y="2960760"/>
            <a:ext cx="1764602" cy="288028"/>
          </a:xfrm>
          <a:prstGeom prst="rect">
            <a:avLst/>
          </a:prstGeom>
        </p:spPr>
        <p:txBody>
          <a:bodyPr lIns="91426" tIns="45712" rIns="91426" bIns="45712">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音乐</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 Placeholder 38"/>
          <p:cNvSpPr txBox="1">
            <a:spLocks/>
          </p:cNvSpPr>
          <p:nvPr/>
        </p:nvSpPr>
        <p:spPr>
          <a:xfrm>
            <a:off x="7538741" y="3567747"/>
            <a:ext cx="1174246" cy="595548"/>
          </a:xfrm>
          <a:prstGeom prst="rect">
            <a:avLst/>
          </a:prstGeom>
        </p:spPr>
        <p:txBody>
          <a:bodyPr wrap="square" lIns="91426" tIns="45712" rIns="91426" bIns="45712" anchor="b" anchorCtr="0">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3600" spc="-150" dirty="0">
                <a:solidFill>
                  <a:schemeClr val="tx1">
                    <a:lumMod val="75000"/>
                    <a:lumOff val="25000"/>
                  </a:schemeClr>
                </a:solidFill>
                <a:latin typeface="微软雅黑" panose="020B0503020204020204" pitchFamily="34" charset="-122"/>
                <a:ea typeface="微软雅黑" panose="020B0503020204020204" pitchFamily="34" charset="-122"/>
                <a:cs typeface="Gotham Medium"/>
              </a:rPr>
              <a:t>61%</a:t>
            </a:r>
          </a:p>
        </p:txBody>
      </p:sp>
      <p:sp>
        <p:nvSpPr>
          <p:cNvPr id="48" name="Text Placeholder 65"/>
          <p:cNvSpPr txBox="1">
            <a:spLocks/>
          </p:cNvSpPr>
          <p:nvPr/>
        </p:nvSpPr>
        <p:spPr>
          <a:xfrm>
            <a:off x="7538741" y="4011484"/>
            <a:ext cx="1174246" cy="288028"/>
          </a:xfrm>
          <a:prstGeom prst="rect">
            <a:avLst/>
          </a:prstGeom>
        </p:spPr>
        <p:txBody>
          <a:bodyPr wrap="square" lIns="91426" tIns="45712" rIns="91426" bIns="45712">
            <a:spAutoFit/>
          </a:bodyPr>
          <a:lstStyle>
            <a:lvl1pPr marL="173038"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1pPr>
            <a:lvl2pPr marL="346075" indent="-173038" algn="l" defTabSz="457200" rtl="0" eaLnBrk="1" latinLnBrk="0" hangingPunct="1">
              <a:lnSpc>
                <a:spcPct val="89000"/>
              </a:lnSpc>
              <a:spcBef>
                <a:spcPts val="1100"/>
              </a:spcBef>
              <a:buClrTx/>
              <a:buFont typeface="Arial"/>
              <a:buChar char="–"/>
              <a:defRPr sz="1800" b="0" i="0" kern="1200" spc="-20">
                <a:solidFill>
                  <a:schemeClr val="bg1"/>
                </a:solidFill>
                <a:latin typeface="Gotham Book"/>
                <a:ea typeface="+mn-ea"/>
                <a:cs typeface="Gotham Book"/>
              </a:defRPr>
            </a:lvl2pPr>
            <a:lvl3pPr marL="517525" indent="-171450" algn="l" defTabSz="457200" rtl="0" eaLnBrk="1" latinLnBrk="0" hangingPunct="1">
              <a:lnSpc>
                <a:spcPct val="89000"/>
              </a:lnSpc>
              <a:spcBef>
                <a:spcPts val="1100"/>
              </a:spcBef>
              <a:buClrTx/>
              <a:buFont typeface="Arial"/>
              <a:buChar char="•"/>
              <a:defRPr sz="1600" b="0" i="0" kern="1200" spc="-20">
                <a:solidFill>
                  <a:schemeClr val="bg1"/>
                </a:solidFill>
                <a:latin typeface="Gotham Book"/>
                <a:ea typeface="+mn-ea"/>
                <a:cs typeface="Gotham Book"/>
              </a:defRPr>
            </a:lvl3pPr>
            <a:lvl4pPr marL="690563" indent="-173038"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4pPr>
            <a:lvl5pPr marL="854075" indent="-163513" algn="l" defTabSz="457200" rtl="0" eaLnBrk="1" latinLnBrk="0" hangingPunct="1">
              <a:lnSpc>
                <a:spcPct val="89000"/>
              </a:lnSpc>
              <a:spcBef>
                <a:spcPts val="1100"/>
              </a:spcBef>
              <a:buClrTx/>
              <a:buFont typeface="Arial"/>
              <a:buChar char="»"/>
              <a:defRPr sz="1400" b="0" i="0" kern="1200" spc="-20">
                <a:solidFill>
                  <a:schemeClr val="bg1"/>
                </a:solidFill>
                <a:latin typeface="Gotham Book"/>
                <a:ea typeface="+mn-ea"/>
                <a:cs typeface="Gotham Book"/>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视频</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9395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
                                        <p:tgtEl>
                                          <p:spTgt spid="17"/>
                                        </p:tgtEl>
                                      </p:cBhvr>
                                    </p:animEffect>
                                  </p:childTnLst>
                                </p:cTn>
                              </p:par>
                            </p:childTnLst>
                          </p:cTn>
                        </p:par>
                        <p:par>
                          <p:cTn id="8" fill="hold">
                            <p:stCondLst>
                              <p:cond delay="300"/>
                            </p:stCondLst>
                            <p:childTnLst>
                              <p:par>
                                <p:cTn id="9" presetID="55"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0.7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animEffect transition="in" filter="fade">
                                      <p:cBhvr>
                                        <p:cTn id="13" dur="500"/>
                                        <p:tgtEl>
                                          <p:spTgt spid="3"/>
                                        </p:tgtEl>
                                      </p:cBhvr>
                                    </p:animEffect>
                                  </p:childTnLst>
                                </p:cTn>
                              </p:par>
                            </p:childTnLst>
                          </p:cTn>
                        </p:par>
                        <p:par>
                          <p:cTn id="14" fill="hold">
                            <p:stCondLst>
                              <p:cond delay="1150"/>
                            </p:stCondLst>
                            <p:childTnLst>
                              <p:par>
                                <p:cTn id="15" presetID="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childTnLst>
                          </p:cTn>
                        </p:par>
                        <p:par>
                          <p:cTn id="19" fill="hold">
                            <p:stCondLst>
                              <p:cond delay="1650"/>
                            </p:stCondLst>
                            <p:childTnLst>
                              <p:par>
                                <p:cTn id="20" presetID="10" presetClass="entr" presetSubtype="0"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500"/>
                                        <p:tgtEl>
                                          <p:spTgt spid="40"/>
                                        </p:tgtEl>
                                      </p:cBhvr>
                                    </p:animEffect>
                                  </p:childTnLst>
                                </p:cTn>
                              </p:par>
                            </p:childTnLst>
                          </p:cTn>
                        </p:par>
                        <p:par>
                          <p:cTn id="32" fill="hold">
                            <p:stCondLst>
                              <p:cond delay="2150"/>
                            </p:stCondLst>
                            <p:childTnLst>
                              <p:par>
                                <p:cTn id="33" presetID="10"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2650"/>
                            </p:stCondLst>
                            <p:childTnLst>
                              <p:par>
                                <p:cTn id="46" presetID="10" presetClass="entr" presetSubtype="0" fill="hold" grpId="0"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par>
                                <p:cTn id="55" presetID="10" presetClass="entr" presetSubtype="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childTnLst>
                          </p:cTn>
                        </p:par>
                        <p:par>
                          <p:cTn id="58" fill="hold">
                            <p:stCondLst>
                              <p:cond delay="3150"/>
                            </p:stCondLst>
                            <p:childTnLst>
                              <p:par>
                                <p:cTn id="59" presetID="10"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500"/>
                                        <p:tgtEl>
                                          <p:spTgt spid="20"/>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fade">
                                      <p:cBhvr>
                                        <p:cTn id="67" dur="500"/>
                                        <p:tgtEl>
                                          <p:spTgt spid="4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500"/>
                                        <p:tgtEl>
                                          <p:spTgt spid="44"/>
                                        </p:tgtEl>
                                      </p:cBhvr>
                                    </p:animEffect>
                                  </p:childTnLst>
                                </p:cTn>
                              </p:par>
                            </p:childTnLst>
                          </p:cTn>
                        </p:par>
                        <p:par>
                          <p:cTn id="71" fill="hold">
                            <p:stCondLst>
                              <p:cond delay="3650"/>
                            </p:stCondLst>
                            <p:childTnLst>
                              <p:par>
                                <p:cTn id="72" presetID="10" presetClass="entr" presetSubtype="0" fill="hold"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500"/>
                                        <p:tgtEl>
                                          <p:spTgt spid="3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18" grpId="0" animBg="1"/>
      <p:bldP spid="19" grpId="0" animBg="1"/>
      <p:bldP spid="20" grpId="0" animBg="1"/>
      <p:bldP spid="21" grpId="0" animBg="1"/>
      <p:bldP spid="22" grpId="0" animBg="1"/>
      <p:bldP spid="23" grpId="0"/>
      <p:bldP spid="39" grpId="0"/>
      <p:bldP spid="40" grpId="0"/>
      <p:bldP spid="41" grpId="0"/>
      <p:bldP spid="42" grpId="0"/>
      <p:bldP spid="43" grpId="0"/>
      <p:bldP spid="44" grpId="0"/>
      <p:bldP spid="45" grpId="0"/>
      <p:bldP spid="46" grpId="0"/>
      <p:bldP spid="47" grpId="0"/>
      <p:bldP spid="4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8520" y="1963698"/>
            <a:ext cx="3169167" cy="3806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descr="new尘4.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320" y="4468251"/>
            <a:ext cx="3954463"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4684266" y="1577328"/>
            <a:ext cx="2998787" cy="461665"/>
          </a:xfrm>
          <a:prstGeom prst="rect">
            <a:avLst/>
          </a:prstGeom>
          <a:effectLst/>
        </p:spPr>
        <p:style>
          <a:lnRef idx="1">
            <a:schemeClr val="accent1"/>
          </a:lnRef>
          <a:fillRef idx="3">
            <a:schemeClr val="accent1"/>
          </a:fillRef>
          <a:effectRef idx="2">
            <a:schemeClr val="accent1"/>
          </a:effectRef>
          <a:fontRef idx="minor">
            <a:schemeClr val="lt1"/>
          </a:fontRef>
        </p:style>
        <p:txBody>
          <a:bodyPr>
            <a:spAutoFit/>
          </a:bodyPr>
          <a:lstStyle/>
          <a:p>
            <a:pPr>
              <a:defRPr/>
            </a:pPr>
            <a:r>
              <a:rPr kumimoji="0" lang="zh-CN" altLang="en-US" sz="2400" b="1" i="0" u="none" strike="noStrike" kern="0" cap="none" spc="0" normalizeH="0" baseline="0" noProof="1" smtClean="0">
                <a:ln>
                  <a:noFill/>
                </a:ln>
                <a:solidFill>
                  <a:schemeClr val="bg1"/>
                </a:solidFill>
                <a:effectLst/>
                <a:uLnTx/>
                <a:uFillTx/>
                <a:latin typeface="微软雅黑" pitchFamily="34" charset="-122"/>
                <a:ea typeface="微软雅黑" pitchFamily="34" charset="-122"/>
              </a:rPr>
              <a:t>课程</a:t>
            </a: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课程名称</a:t>
            </a:r>
            <a:r>
              <a:rPr lang="en-US" altLang="zh-CN" sz="2400" b="1" dirty="0" smtClean="0">
                <a:solidFill>
                  <a:schemeClr val="bg1"/>
                </a:solidFill>
                <a:latin typeface="微软雅黑" pitchFamily="34" charset="-122"/>
                <a:ea typeface="微软雅黑" pitchFamily="34" charset="-122"/>
              </a:rPr>
              <a:t>》</a:t>
            </a:r>
            <a:endParaRPr kumimoji="0" lang="zh-CN" altLang="en-US" sz="2400" b="1" i="0" u="none" strike="noStrike" kern="0" cap="none" spc="0" normalizeH="0" baseline="0" noProof="1">
              <a:ln>
                <a:noFill/>
              </a:ln>
              <a:solidFill>
                <a:schemeClr val="bg1"/>
              </a:solidFill>
              <a:effectLst/>
              <a:uLnTx/>
              <a:uFillTx/>
              <a:latin typeface="微软雅黑" pitchFamily="34" charset="-122"/>
              <a:ea typeface="微软雅黑" pitchFamily="34" charset="-122"/>
            </a:endParaRPr>
          </a:p>
        </p:txBody>
      </p:sp>
      <p:sp>
        <p:nvSpPr>
          <p:cNvPr id="13" name="TextBox 11"/>
          <p:cNvSpPr txBox="1">
            <a:spLocks noChangeArrowheads="1"/>
          </p:cNvSpPr>
          <p:nvPr/>
        </p:nvSpPr>
        <p:spPr bwMode="auto">
          <a:xfrm>
            <a:off x="4684266" y="2047228"/>
            <a:ext cx="46402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000" spc="300" dirty="0" smtClean="0">
                <a:solidFill>
                  <a:schemeClr val="tx1">
                    <a:lumMod val="85000"/>
                    <a:lumOff val="15000"/>
                  </a:schemeClr>
                </a:solidFill>
                <a:latin typeface="微软雅黑" pitchFamily="34" charset="-122"/>
                <a:ea typeface="微软雅黑" pitchFamily="34" charset="-122"/>
              </a:rPr>
              <a:t>是****专业</a:t>
            </a:r>
            <a:r>
              <a:rPr lang="zh-CN" altLang="en-US" sz="2000" spc="300" dirty="0">
                <a:solidFill>
                  <a:schemeClr val="tx1">
                    <a:lumMod val="85000"/>
                    <a:lumOff val="15000"/>
                  </a:schemeClr>
                </a:solidFill>
                <a:latin typeface="微软雅黑" pitchFamily="34" charset="-122"/>
                <a:ea typeface="微软雅黑" pitchFamily="34" charset="-122"/>
              </a:rPr>
              <a:t>一门</a:t>
            </a:r>
            <a:r>
              <a:rPr lang="zh-CN" altLang="en-US" sz="2800" b="1" spc="300" dirty="0">
                <a:solidFill>
                  <a:schemeClr val="accent5"/>
                </a:solidFill>
                <a:latin typeface="微软雅黑" pitchFamily="34" charset="-122"/>
                <a:ea typeface="微软雅黑" pitchFamily="34" charset="-122"/>
              </a:rPr>
              <a:t>核心</a:t>
            </a:r>
            <a:r>
              <a:rPr lang="zh-CN" altLang="en-US" sz="2000" spc="300" dirty="0">
                <a:solidFill>
                  <a:schemeClr val="tx1">
                    <a:lumMod val="85000"/>
                    <a:lumOff val="15000"/>
                  </a:schemeClr>
                </a:solidFill>
                <a:latin typeface="微软雅黑" pitchFamily="34" charset="-122"/>
                <a:ea typeface="微软雅黑" pitchFamily="34" charset="-122"/>
              </a:rPr>
              <a:t>课程</a:t>
            </a:r>
            <a:endParaRPr lang="en-US" altLang="zh-CN" sz="2000" spc="300" dirty="0">
              <a:solidFill>
                <a:schemeClr val="tx1">
                  <a:lumMod val="85000"/>
                  <a:lumOff val="15000"/>
                </a:schemeClr>
              </a:solidFill>
              <a:latin typeface="微软雅黑" pitchFamily="34" charset="-122"/>
              <a:ea typeface="微软雅黑" pitchFamily="34" charset="-122"/>
            </a:endParaRPr>
          </a:p>
        </p:txBody>
      </p:sp>
      <p:sp>
        <p:nvSpPr>
          <p:cNvPr id="14" name="矩形 13"/>
          <p:cNvSpPr>
            <a:spLocks noChangeArrowheads="1"/>
          </p:cNvSpPr>
          <p:nvPr/>
        </p:nvSpPr>
        <p:spPr bwMode="auto">
          <a:xfrm>
            <a:off x="4684266" y="3248625"/>
            <a:ext cx="3952992" cy="461665"/>
          </a:xfrm>
          <a:prstGeom prst="rect">
            <a:avLst/>
          </a:prstGeom>
          <a:ln/>
          <a:effectLst/>
        </p:spPr>
        <p:style>
          <a:lnRef idx="1">
            <a:schemeClr val="accent6"/>
          </a:lnRef>
          <a:fillRef idx="3">
            <a:schemeClr val="accent6"/>
          </a:fillRef>
          <a:effectRef idx="2">
            <a:schemeClr val="accent6"/>
          </a:effectRef>
          <a:fontRef idx="minor">
            <a:schemeClr val="lt1"/>
          </a:fontRef>
        </p:style>
        <p:txBody>
          <a:bodyPr wrap="square">
            <a:spAutoFit/>
          </a:bodyPr>
          <a:lstStyle/>
          <a:p>
            <a:r>
              <a:rPr lang="zh-CN" altLang="en-US" sz="2400" b="1" dirty="0" smtClean="0">
                <a:solidFill>
                  <a:schemeClr val="bg1"/>
                </a:solidFill>
                <a:latin typeface="微软雅黑" pitchFamily="34" charset="-122"/>
                <a:ea typeface="微软雅黑" pitchFamily="34" charset="-122"/>
              </a:rPr>
              <a:t>教材 </a:t>
            </a: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十二五</a:t>
            </a:r>
            <a:r>
              <a:rPr lang="en-US" altLang="zh-CN" sz="2400" b="1" dirty="0" smtClean="0">
                <a:solidFill>
                  <a:schemeClr val="bg1"/>
                </a:solidFill>
                <a:latin typeface="微软雅黑" pitchFamily="34" charset="-122"/>
                <a:ea typeface="微软雅黑" pitchFamily="34" charset="-122"/>
              </a:rPr>
              <a:t>“</a:t>
            </a:r>
            <a:r>
              <a:rPr lang="zh-CN" altLang="en-US" sz="2400" b="1" dirty="0" smtClean="0">
                <a:solidFill>
                  <a:schemeClr val="bg1"/>
                </a:solidFill>
                <a:latin typeface="微软雅黑" pitchFamily="34" charset="-122"/>
                <a:ea typeface="微软雅黑" pitchFamily="34" charset="-122"/>
              </a:rPr>
              <a:t>规划教材</a:t>
            </a:r>
            <a:endParaRPr lang="zh-CN" altLang="en-US" sz="2400" b="1" dirty="0">
              <a:solidFill>
                <a:schemeClr val="bg1"/>
              </a:solidFill>
              <a:latin typeface="微软雅黑" pitchFamily="34" charset="-122"/>
              <a:ea typeface="微软雅黑" pitchFamily="34" charset="-122"/>
            </a:endParaRPr>
          </a:p>
        </p:txBody>
      </p:sp>
      <p:sp>
        <p:nvSpPr>
          <p:cNvPr id="15" name="TextBox 11"/>
          <p:cNvSpPr txBox="1">
            <a:spLocks noChangeArrowheads="1"/>
          </p:cNvSpPr>
          <p:nvPr/>
        </p:nvSpPr>
        <p:spPr bwMode="auto">
          <a:xfrm>
            <a:off x="4576344" y="3710290"/>
            <a:ext cx="4242948"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dirty="0" smtClean="0">
                <a:solidFill>
                  <a:schemeClr val="tx1">
                    <a:lumMod val="85000"/>
                    <a:lumOff val="15000"/>
                  </a:schemeClr>
                </a:solidFill>
                <a:latin typeface="微软雅黑" pitchFamily="34" charset="-122"/>
                <a:ea typeface="微软雅黑" pitchFamily="34" charset="-122"/>
              </a:rPr>
              <a:t>输入你的课程名称输入课程名称完整</a:t>
            </a:r>
            <a:endParaRPr lang="zh-CN" altLang="en-US" dirty="0">
              <a:solidFill>
                <a:schemeClr val="tx1">
                  <a:lumMod val="85000"/>
                  <a:lumOff val="15000"/>
                </a:schemeClr>
              </a:solidFill>
              <a:latin typeface="微软雅黑" pitchFamily="34" charset="-122"/>
              <a:ea typeface="微软雅黑" pitchFamily="34" charset="-122"/>
            </a:endParaRPr>
          </a:p>
        </p:txBody>
      </p:sp>
      <p:sp>
        <p:nvSpPr>
          <p:cNvPr id="16" name="矩形 15"/>
          <p:cNvSpPr>
            <a:spLocks noChangeArrowheads="1"/>
          </p:cNvSpPr>
          <p:nvPr/>
        </p:nvSpPr>
        <p:spPr bwMode="auto">
          <a:xfrm>
            <a:off x="4684267" y="4738934"/>
            <a:ext cx="1144680" cy="461665"/>
          </a:xfrm>
          <a:prstGeom prst="rect">
            <a:avLst/>
          </a:prstGeom>
          <a:ln/>
          <a:effectLst/>
        </p:spPr>
        <p:style>
          <a:lnRef idx="1">
            <a:schemeClr val="accent3"/>
          </a:lnRef>
          <a:fillRef idx="3">
            <a:schemeClr val="accent3"/>
          </a:fillRef>
          <a:effectRef idx="2">
            <a:schemeClr val="accent3"/>
          </a:effectRef>
          <a:fontRef idx="minor">
            <a:schemeClr val="lt1"/>
          </a:fontRef>
        </p:style>
        <p:txBody>
          <a:bodyPr wrap="square">
            <a:spAutoFit/>
          </a:bodyPr>
          <a:lstStyle/>
          <a:p>
            <a:r>
              <a:rPr lang="zh-CN" altLang="en-US" sz="2400" b="1" dirty="0">
                <a:solidFill>
                  <a:schemeClr val="bg1"/>
                </a:solidFill>
                <a:latin typeface="微软雅黑" pitchFamily="34" charset="-122"/>
                <a:ea typeface="微软雅黑" pitchFamily="34" charset="-122"/>
              </a:rPr>
              <a:t>内容</a:t>
            </a:r>
          </a:p>
        </p:txBody>
      </p:sp>
      <p:sp>
        <p:nvSpPr>
          <p:cNvPr id="17" name="TextBox 11"/>
          <p:cNvSpPr txBox="1">
            <a:spLocks noChangeArrowheads="1"/>
          </p:cNvSpPr>
          <p:nvPr/>
        </p:nvSpPr>
        <p:spPr bwMode="auto">
          <a:xfrm>
            <a:off x="4684266" y="5336326"/>
            <a:ext cx="43862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dirty="0">
                <a:solidFill>
                  <a:schemeClr val="tx1">
                    <a:lumMod val="85000"/>
                    <a:lumOff val="15000"/>
                  </a:schemeClr>
                </a:solidFill>
                <a:latin typeface="微软雅黑" pitchFamily="34" charset="-122"/>
                <a:ea typeface="微软雅黑" pitchFamily="34" charset="-122"/>
              </a:rPr>
              <a:t>上册</a:t>
            </a:r>
            <a:r>
              <a:rPr lang="zh-CN" altLang="en-US" sz="2000" dirty="0" smtClean="0">
                <a:solidFill>
                  <a:schemeClr val="tx1">
                    <a:lumMod val="85000"/>
                    <a:lumOff val="15000"/>
                  </a:schemeClr>
                </a:solidFill>
                <a:latin typeface="微软雅黑" pitchFamily="34" charset="-122"/>
                <a:ea typeface="微软雅黑" pitchFamily="34" charset="-122"/>
              </a:rPr>
              <a:t>第</a:t>
            </a: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章</a:t>
            </a: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单元的第</a:t>
            </a: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小节</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18" name="组合 17"/>
          <p:cNvGrpSpPr>
            <a:grpSpLocks/>
          </p:cNvGrpSpPr>
          <p:nvPr/>
        </p:nvGrpSpPr>
        <p:grpSpPr bwMode="auto">
          <a:xfrm>
            <a:off x="3901609" y="4660051"/>
            <a:ext cx="676275" cy="676275"/>
            <a:chOff x="1325880" y="4810571"/>
            <a:chExt cx="676180" cy="676180"/>
          </a:xfrm>
        </p:grpSpPr>
        <p:sp>
          <p:nvSpPr>
            <p:cNvPr id="19" name="AutoShape 14"/>
            <p:cNvSpPr>
              <a:spLocks noChangeAspect="1" noChangeArrowheads="1" noTextEdit="1"/>
            </p:cNvSpPr>
            <p:nvPr/>
          </p:nvSpPr>
          <p:spPr bwMode="auto">
            <a:xfrm>
              <a:off x="1494926" y="4979617"/>
              <a:ext cx="355698" cy="355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0" name="Oval 13"/>
            <p:cNvSpPr/>
            <p:nvPr/>
          </p:nvSpPr>
          <p:spPr>
            <a:xfrm>
              <a:off x="1325880" y="4810571"/>
              <a:ext cx="676180" cy="676180"/>
            </a:xfrm>
            <a:prstGeom prst="ellipse">
              <a:avLst/>
            </a:prstGeom>
            <a:noFill/>
            <a:ln w="12700" cap="flat" cmpd="sng" algn="ctr">
              <a:solidFill>
                <a:srgbClr val="A0BF0D"/>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1">
                <a:ln>
                  <a:noFill/>
                </a:ln>
                <a:solidFill>
                  <a:prstClr val="white"/>
                </a:solidFill>
                <a:effectLst/>
                <a:uLnTx/>
                <a:uFillTx/>
                <a:latin typeface="Calibri"/>
                <a:ea typeface="+mn-ea"/>
                <a:cs typeface="+mn-cs"/>
              </a:endParaRPr>
            </a:p>
          </p:txBody>
        </p:sp>
        <p:sp>
          <p:nvSpPr>
            <p:cNvPr id="21" name="KSO_Shape"/>
            <p:cNvSpPr/>
            <p:nvPr/>
          </p:nvSpPr>
          <p:spPr bwMode="auto">
            <a:xfrm>
              <a:off x="1433815" y="4994695"/>
              <a:ext cx="477770" cy="307932"/>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ln/>
          </p:spPr>
          <p:style>
            <a:lnRef idx="0">
              <a:schemeClr val="accent3"/>
            </a:lnRef>
            <a:fillRef idx="3">
              <a:schemeClr val="accent3"/>
            </a:fillRef>
            <a:effectRef idx="3">
              <a:schemeClr val="accent3"/>
            </a:effectRef>
            <a:fontRef idx="minor">
              <a:schemeClr val="lt1"/>
            </a:fontRef>
          </p:style>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2" name="组合 21"/>
          <p:cNvGrpSpPr>
            <a:grpSpLocks/>
          </p:cNvGrpSpPr>
          <p:nvPr/>
        </p:nvGrpSpPr>
        <p:grpSpPr bwMode="auto">
          <a:xfrm>
            <a:off x="3901610" y="3144148"/>
            <a:ext cx="676275" cy="676275"/>
            <a:chOff x="1325880" y="3378922"/>
            <a:chExt cx="676180" cy="676180"/>
          </a:xfrm>
        </p:grpSpPr>
        <p:sp>
          <p:nvSpPr>
            <p:cNvPr id="23" name="AutoShape 14"/>
            <p:cNvSpPr>
              <a:spLocks noChangeAspect="1" noChangeArrowheads="1" noTextEdit="1"/>
            </p:cNvSpPr>
            <p:nvPr/>
          </p:nvSpPr>
          <p:spPr bwMode="auto">
            <a:xfrm>
              <a:off x="1494926" y="3547968"/>
              <a:ext cx="355698" cy="355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4" name="Oval 13"/>
            <p:cNvSpPr/>
            <p:nvPr/>
          </p:nvSpPr>
          <p:spPr>
            <a:xfrm>
              <a:off x="1325880" y="3378922"/>
              <a:ext cx="676180" cy="676180"/>
            </a:xfrm>
            <a:prstGeom prst="ellipse">
              <a:avLst/>
            </a:prstGeom>
            <a:noFill/>
            <a:ln w="12700" cap="flat" cmpd="sng" algn="ctr">
              <a:solidFill>
                <a:srgbClr val="F5841C"/>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1">
                <a:ln>
                  <a:noFill/>
                </a:ln>
                <a:solidFill>
                  <a:prstClr val="white"/>
                </a:solidFill>
                <a:effectLst/>
                <a:uLnTx/>
                <a:uFillTx/>
                <a:latin typeface="Calibri"/>
                <a:ea typeface="+mn-ea"/>
                <a:cs typeface="+mn-cs"/>
              </a:endParaRPr>
            </a:p>
          </p:txBody>
        </p:sp>
        <p:grpSp>
          <p:nvGrpSpPr>
            <p:cNvPr id="25" name="组合 24"/>
            <p:cNvGrpSpPr/>
            <p:nvPr/>
          </p:nvGrpSpPr>
          <p:grpSpPr>
            <a:xfrm>
              <a:off x="1498444" y="3519832"/>
              <a:ext cx="372269" cy="404382"/>
              <a:chOff x="5843588" y="533400"/>
              <a:chExt cx="496888" cy="539751"/>
            </a:xfrm>
            <a:solidFill>
              <a:srgbClr val="F5841C"/>
            </a:solidFill>
          </p:grpSpPr>
          <p:sp>
            <p:nvSpPr>
              <p:cNvPr id="2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ln/>
              <a:extLst/>
            </p:spPr>
            <p:style>
              <a:lnRef idx="0">
                <a:schemeClr val="accent6"/>
              </a:lnRef>
              <a:fillRef idx="3">
                <a:schemeClr val="accent6"/>
              </a:fillRef>
              <a:effectRef idx="3">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prstClr val="black"/>
                  </a:solidFill>
                  <a:effectLst/>
                  <a:uLnTx/>
                  <a:uFillTx/>
                  <a:latin typeface="Calibri"/>
                  <a:ea typeface="宋体"/>
                </a:endParaRPr>
              </a:p>
            </p:txBody>
          </p:sp>
          <p:sp>
            <p:nvSpPr>
              <p:cNvPr id="2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ln/>
              <a:extLst/>
            </p:spPr>
            <p:style>
              <a:lnRef idx="0">
                <a:schemeClr val="accent6"/>
              </a:lnRef>
              <a:fillRef idx="3">
                <a:schemeClr val="accent6"/>
              </a:fillRef>
              <a:effectRef idx="3">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1">
                  <a:ln>
                    <a:noFill/>
                  </a:ln>
                  <a:solidFill>
                    <a:prstClr val="black"/>
                  </a:solidFill>
                  <a:effectLst/>
                  <a:uLnTx/>
                  <a:uFillTx/>
                  <a:latin typeface="Calibri"/>
                  <a:ea typeface="宋体"/>
                </a:endParaRPr>
              </a:p>
            </p:txBody>
          </p:sp>
        </p:grpSp>
      </p:grpSp>
      <p:grpSp>
        <p:nvGrpSpPr>
          <p:cNvPr id="28" name="组合 27"/>
          <p:cNvGrpSpPr>
            <a:grpSpLocks/>
          </p:cNvGrpSpPr>
          <p:nvPr/>
        </p:nvGrpSpPr>
        <p:grpSpPr bwMode="auto">
          <a:xfrm>
            <a:off x="3934059" y="1518994"/>
            <a:ext cx="676275" cy="676275"/>
            <a:chOff x="1325880" y="1947273"/>
            <a:chExt cx="676180" cy="676180"/>
          </a:xfrm>
        </p:grpSpPr>
        <p:sp>
          <p:nvSpPr>
            <p:cNvPr id="29" name="AutoShape 14"/>
            <p:cNvSpPr>
              <a:spLocks noChangeAspect="1" noChangeArrowheads="1" noTextEdit="1"/>
            </p:cNvSpPr>
            <p:nvPr/>
          </p:nvSpPr>
          <p:spPr bwMode="auto">
            <a:xfrm>
              <a:off x="1494926" y="2116319"/>
              <a:ext cx="355698" cy="355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30" name="Oval 13"/>
            <p:cNvSpPr/>
            <p:nvPr/>
          </p:nvSpPr>
          <p:spPr>
            <a:xfrm>
              <a:off x="1325880" y="1947273"/>
              <a:ext cx="676180" cy="676180"/>
            </a:xfrm>
            <a:prstGeom prst="ellipse">
              <a:avLst/>
            </a:prstGeom>
            <a:noFill/>
            <a:ln w="12700" cap="flat" cmpd="sng" algn="ctr">
              <a:solidFill>
                <a:srgbClr val="319095"/>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1">
                <a:ln>
                  <a:noFill/>
                </a:ln>
                <a:solidFill>
                  <a:prstClr val="white"/>
                </a:solidFill>
                <a:effectLst/>
                <a:uLnTx/>
                <a:uFillTx/>
                <a:latin typeface="Calibri"/>
                <a:ea typeface="+mn-ea"/>
                <a:cs typeface="+mn-cs"/>
              </a:endParaRPr>
            </a:p>
          </p:txBody>
        </p:sp>
        <p:grpSp>
          <p:nvGrpSpPr>
            <p:cNvPr id="31" name="Gruppe 67"/>
            <p:cNvGrpSpPr/>
            <p:nvPr/>
          </p:nvGrpSpPr>
          <p:grpSpPr bwMode="auto">
            <a:xfrm>
              <a:off x="1416613" y="2063840"/>
              <a:ext cx="462148" cy="422979"/>
              <a:chOff x="355442" y="4350695"/>
              <a:chExt cx="900893" cy="825896"/>
            </a:xfrm>
            <a:solidFill>
              <a:srgbClr val="FDB900"/>
            </a:solidFill>
          </p:grpSpPr>
          <p:sp>
            <p:nvSpPr>
              <p:cNvPr id="32"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ln/>
            </p:spPr>
            <p:style>
              <a:lnRef idx="0">
                <a:schemeClr val="accent2"/>
              </a:lnRef>
              <a:fillRef idx="3">
                <a:schemeClr val="accent2"/>
              </a:fillRef>
              <a:effectRef idx="3">
                <a:schemeClr val="accent2"/>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1">
                  <a:ln>
                    <a:noFill/>
                  </a:ln>
                  <a:solidFill>
                    <a:sysClr val="windowText" lastClr="000000"/>
                  </a:solidFill>
                  <a:effectLst/>
                  <a:uLnTx/>
                  <a:uFillTx/>
                  <a:latin typeface="微软雅黑" pitchFamily="34" charset="-122"/>
                </a:endParaRPr>
              </a:p>
            </p:txBody>
          </p:sp>
          <p:sp>
            <p:nvSpPr>
              <p:cNvPr id="33"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ln/>
            </p:spPr>
            <p:style>
              <a:lnRef idx="0">
                <a:schemeClr val="accent2"/>
              </a:lnRef>
              <a:fillRef idx="3">
                <a:schemeClr val="accent2"/>
              </a:fillRef>
              <a:effectRef idx="3">
                <a:schemeClr val="accent2"/>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a-DK" sz="1800" b="0" i="0" u="none" strike="noStrike" kern="0" cap="none" spc="0" normalizeH="0" baseline="0" noProof="1">
                  <a:ln>
                    <a:noFill/>
                  </a:ln>
                  <a:solidFill>
                    <a:sysClr val="windowText" lastClr="000000"/>
                  </a:solidFill>
                  <a:effectLst/>
                  <a:uLnTx/>
                  <a:uFillTx/>
                  <a:latin typeface="微软雅黑" pitchFamily="34" charset="-122"/>
                </a:endParaRPr>
              </a:p>
            </p:txBody>
          </p:sp>
        </p:grpSp>
      </p:grpSp>
      <p:sp>
        <p:nvSpPr>
          <p:cNvPr id="36" name="矩形 35"/>
          <p:cNvSpPr/>
          <p:nvPr/>
        </p:nvSpPr>
        <p:spPr>
          <a:xfrm>
            <a:off x="4728511" y="5959933"/>
            <a:ext cx="2698175" cy="523220"/>
          </a:xfrm>
          <a:prstGeom prst="rect">
            <a:avLst/>
          </a:prstGeom>
        </p:spPr>
        <p:txBody>
          <a:bodyPr wrap="none">
            <a:spAutoFit/>
          </a:bodyPr>
          <a:lstStyle/>
          <a:p>
            <a:pPr lvl="0"/>
            <a:r>
              <a:rPr lang="zh-CN" altLang="en-US" sz="2800" dirty="0" smtClean="0">
                <a:solidFill>
                  <a:srgbClr val="FF0000"/>
                </a:solidFill>
                <a:latin typeface="+mn-ea"/>
              </a:rPr>
              <a:t>具体课题的名称</a:t>
            </a:r>
            <a:endParaRPr lang="zh-CN" altLang="en-US" sz="2800" dirty="0">
              <a:solidFill>
                <a:srgbClr val="FF0000"/>
              </a:solidFill>
              <a:latin typeface="+mn-ea"/>
            </a:endParaRPr>
          </a:p>
        </p:txBody>
      </p:sp>
      <p:sp>
        <p:nvSpPr>
          <p:cNvPr id="45" name="TextBox 44"/>
          <p:cNvSpPr txBox="1"/>
          <p:nvPr/>
        </p:nvSpPr>
        <p:spPr>
          <a:xfrm>
            <a:off x="7569337" y="5922122"/>
            <a:ext cx="1139728" cy="578882"/>
          </a:xfrm>
          <a:prstGeom prst="round2DiagRect">
            <a:avLst/>
          </a:prstGeom>
          <a:solidFill>
            <a:srgbClr val="FF0000"/>
          </a:solidFill>
        </p:spPr>
        <p:txBody>
          <a:bodyPr wrap="none" rtlCol="0">
            <a:spAutoFit/>
          </a:bodyPr>
          <a:lstStyle/>
          <a:p>
            <a:r>
              <a:rPr lang="en-US" altLang="zh-CN" sz="2800" b="1" dirty="0" smtClean="0">
                <a:solidFill>
                  <a:schemeClr val="bg1"/>
                </a:solidFill>
                <a:latin typeface="+mn-ea"/>
              </a:rPr>
              <a:t>2</a:t>
            </a:r>
            <a:r>
              <a:rPr lang="zh-CN" altLang="en-US" sz="2800" b="1" dirty="0" smtClean="0">
                <a:solidFill>
                  <a:schemeClr val="bg1"/>
                </a:solidFill>
                <a:latin typeface="+mn-ea"/>
              </a:rPr>
              <a:t>学时</a:t>
            </a:r>
            <a:endParaRPr lang="zh-CN" altLang="en-US" sz="2800" b="1" dirty="0">
              <a:solidFill>
                <a:schemeClr val="bg1"/>
              </a:solidFill>
              <a:latin typeface="+mn-ea"/>
            </a:endParaRPr>
          </a:p>
        </p:txBody>
      </p:sp>
      <p:grpSp>
        <p:nvGrpSpPr>
          <p:cNvPr id="47" name="组合 46"/>
          <p:cNvGrpSpPr/>
          <p:nvPr/>
        </p:nvGrpSpPr>
        <p:grpSpPr>
          <a:xfrm>
            <a:off x="2456182" y="591724"/>
            <a:ext cx="1440000" cy="576000"/>
            <a:chOff x="6595913" y="826036"/>
            <a:chExt cx="1440000" cy="576000"/>
          </a:xfrm>
        </p:grpSpPr>
        <p:sp>
          <p:nvSpPr>
            <p:cNvPr id="48" name="五边形 47"/>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9" name="TextBox 48"/>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教学内容</a:t>
              </a:r>
              <a:endParaRPr kumimoji="0" lang="zh-CN" altLang="en-US" sz="2000" b="1"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398912788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p:tgtEl>
                                          <p:spTgt spid="47"/>
                                        </p:tgtEl>
                                        <p:attrNameLst>
                                          <p:attrName>ppt_y</p:attrName>
                                        </p:attrNameLst>
                                      </p:cBhvr>
                                      <p:tavLst>
                                        <p:tav tm="0">
                                          <p:val>
                                            <p:strVal val="#ppt_y-#ppt_h*1.125000"/>
                                          </p:val>
                                        </p:tav>
                                        <p:tav tm="100000">
                                          <p:val>
                                            <p:strVal val="#ppt_y"/>
                                          </p:val>
                                        </p:tav>
                                      </p:tavLst>
                                    </p:anim>
                                    <p:animEffect transition="in" filter="wipe(down)">
                                      <p:cBhvr>
                                        <p:cTn id="8" dur="500"/>
                                        <p:tgtEl>
                                          <p:spTgt spid="47"/>
                                        </p:tgtEl>
                                      </p:cBhvr>
                                    </p:animEffect>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 calcmode="lin" valueType="num">
                                      <p:cBhvr additive="base">
                                        <p:cTn id="12" dur="500" fill="hold"/>
                                        <p:tgtEl>
                                          <p:spTgt spid="1026"/>
                                        </p:tgtEl>
                                        <p:attrNameLst>
                                          <p:attrName>ppt_x</p:attrName>
                                        </p:attrNameLst>
                                      </p:cBhvr>
                                      <p:tavLst>
                                        <p:tav tm="0">
                                          <p:val>
                                            <p:strVal val="#ppt_x"/>
                                          </p:val>
                                        </p:tav>
                                        <p:tav tm="100000">
                                          <p:val>
                                            <p:strVal val="#ppt_x"/>
                                          </p:val>
                                        </p:tav>
                                      </p:tavLst>
                                    </p:anim>
                                    <p:anim calcmode="lin" valueType="num">
                                      <p:cBhvr additive="base">
                                        <p:cTn id="13" dur="500" fill="hold"/>
                                        <p:tgtEl>
                                          <p:spTgt spid="102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250" fill="hold"/>
                                        <p:tgtEl>
                                          <p:spTgt spid="5"/>
                                        </p:tgtEl>
                                        <p:attrNameLst>
                                          <p:attrName>ppt_w</p:attrName>
                                        </p:attrNameLst>
                                      </p:cBhvr>
                                      <p:tavLst>
                                        <p:tav tm="0">
                                          <p:val>
                                            <p:fltVal val="0"/>
                                          </p:val>
                                        </p:tav>
                                        <p:tav tm="100000">
                                          <p:val>
                                            <p:strVal val="#ppt_w"/>
                                          </p:val>
                                        </p:tav>
                                      </p:tavLst>
                                    </p:anim>
                                    <p:anim calcmode="lin" valueType="num">
                                      <p:cBhvr>
                                        <p:cTn id="18" dur="250" fill="hold"/>
                                        <p:tgtEl>
                                          <p:spTgt spid="5"/>
                                        </p:tgtEl>
                                        <p:attrNameLst>
                                          <p:attrName>ppt_h</p:attrName>
                                        </p:attrNameLst>
                                      </p:cBhvr>
                                      <p:tavLst>
                                        <p:tav tm="0">
                                          <p:val>
                                            <p:fltVal val="0"/>
                                          </p:val>
                                        </p:tav>
                                        <p:tav tm="100000">
                                          <p:val>
                                            <p:strVal val="#ppt_h"/>
                                          </p:val>
                                        </p:tav>
                                      </p:tavLst>
                                    </p:anim>
                                    <p:animEffect transition="in" filter="fade">
                                      <p:cBhvr>
                                        <p:cTn id="19" dur="250"/>
                                        <p:tgtEl>
                                          <p:spTgt spid="5"/>
                                        </p:tgtEl>
                                      </p:cBhvr>
                                    </p:animEffect>
                                  </p:childTnLst>
                                </p:cTn>
                              </p:par>
                            </p:childTnLst>
                          </p:cTn>
                        </p:par>
                        <p:par>
                          <p:cTn id="20" fill="hold">
                            <p:stCondLst>
                              <p:cond delay="1250"/>
                            </p:stCondLst>
                            <p:childTnLst>
                              <p:par>
                                <p:cTn id="21" presetID="6" presetClass="emph" presetSubtype="0" fill="hold" nodeType="afterEffect">
                                  <p:stCondLst>
                                    <p:cond delay="0"/>
                                  </p:stCondLst>
                                  <p:childTnLst>
                                    <p:animScale>
                                      <p:cBhvr>
                                        <p:cTn id="22" dur="1000" fill="hold"/>
                                        <p:tgtEl>
                                          <p:spTgt spid="5"/>
                                        </p:tgtEl>
                                      </p:cBhvr>
                                      <p:by x="800000" y="800000"/>
                                    </p:animScale>
                                  </p:childTnLst>
                                </p:cTn>
                              </p:par>
                            </p:childTnLst>
                          </p:cTn>
                        </p:par>
                        <p:par>
                          <p:cTn id="23" fill="hold">
                            <p:stCondLst>
                              <p:cond delay="2250"/>
                            </p:stCondLst>
                            <p:childTnLst>
                              <p:par>
                                <p:cTn id="24" presetID="10" presetClass="exit" presetSubtype="0" fill="hold" nodeType="afterEffect">
                                  <p:stCondLst>
                                    <p:cond delay="0"/>
                                  </p:stCondLst>
                                  <p:childTnLst>
                                    <p:animEffect transition="out" filter="fade">
                                      <p:cBhvr>
                                        <p:cTn id="25" dur="500"/>
                                        <p:tgtEl>
                                          <p:spTgt spid="5"/>
                                        </p:tgtEl>
                                      </p:cBhvr>
                                    </p:animEffect>
                                    <p:set>
                                      <p:cBhvr>
                                        <p:cTn id="26" dur="1" fill="hold">
                                          <p:stCondLst>
                                            <p:cond delay="499"/>
                                          </p:stCondLst>
                                        </p:cTn>
                                        <p:tgtEl>
                                          <p:spTgt spid="5"/>
                                        </p:tgtEl>
                                        <p:attrNameLst>
                                          <p:attrName>style.visibility</p:attrName>
                                        </p:attrNameLst>
                                      </p:cBhvr>
                                      <p:to>
                                        <p:strVal val="hidden"/>
                                      </p:to>
                                    </p:set>
                                  </p:childTnLst>
                                </p:cTn>
                              </p:par>
                            </p:childTnLst>
                          </p:cTn>
                        </p:par>
                        <p:par>
                          <p:cTn id="27" fill="hold">
                            <p:stCondLst>
                              <p:cond delay="2750"/>
                            </p:stCondLst>
                            <p:childTnLst>
                              <p:par>
                                <p:cTn id="28" presetID="2" presetClass="entr" presetSubtype="2"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250" fill="hold"/>
                                        <p:tgtEl>
                                          <p:spTgt spid="28"/>
                                        </p:tgtEl>
                                        <p:attrNameLst>
                                          <p:attrName>ppt_x</p:attrName>
                                        </p:attrNameLst>
                                      </p:cBhvr>
                                      <p:tavLst>
                                        <p:tav tm="0">
                                          <p:val>
                                            <p:strVal val="1+#ppt_w/2"/>
                                          </p:val>
                                        </p:tav>
                                        <p:tav tm="100000">
                                          <p:val>
                                            <p:strVal val="#ppt_x"/>
                                          </p:val>
                                        </p:tav>
                                      </p:tavLst>
                                    </p:anim>
                                    <p:anim calcmode="lin" valueType="num">
                                      <p:cBhvr>
                                        <p:cTn id="31" dur="25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3">
                                            <p:txEl>
                                              <p:pRg st="0" end="0"/>
                                            </p:txEl>
                                          </p:spTgt>
                                        </p:tgtEl>
                                        <p:attrNameLst>
                                          <p:attrName>style.visibility</p:attrName>
                                        </p:attrNameLst>
                                      </p:cBhvr>
                                      <p:to>
                                        <p:strVal val="visible"/>
                                      </p:to>
                                    </p:set>
                                    <p:animEffect transition="in" filter="fade">
                                      <p:cBhvr>
                                        <p:cTn id="39" dur="500"/>
                                        <p:tgtEl>
                                          <p:spTgt spid="13">
                                            <p:txEl>
                                              <p:pRg st="0" end="0"/>
                                            </p:txEl>
                                          </p:spTgt>
                                        </p:tgtEl>
                                      </p:cBhvr>
                                    </p:animEffect>
                                  </p:childTnLst>
                                </p:cTn>
                              </p:par>
                            </p:childTnLst>
                          </p:cTn>
                        </p:par>
                        <p:par>
                          <p:cTn id="40" fill="hold">
                            <p:stCondLst>
                              <p:cond delay="4000"/>
                            </p:stCondLst>
                            <p:childTnLst>
                              <p:par>
                                <p:cTn id="41" presetID="2" presetClass="entr" presetSubtype="2"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250" fill="hold"/>
                                        <p:tgtEl>
                                          <p:spTgt spid="22"/>
                                        </p:tgtEl>
                                        <p:attrNameLst>
                                          <p:attrName>ppt_x</p:attrName>
                                        </p:attrNameLst>
                                      </p:cBhvr>
                                      <p:tavLst>
                                        <p:tav tm="0">
                                          <p:val>
                                            <p:strVal val="1+#ppt_w/2"/>
                                          </p:val>
                                        </p:tav>
                                        <p:tav tm="100000">
                                          <p:val>
                                            <p:strVal val="#ppt_x"/>
                                          </p:val>
                                        </p:tav>
                                      </p:tavLst>
                                    </p:anim>
                                    <p:anim calcmode="lin" valueType="num">
                                      <p:cBhvr>
                                        <p:cTn id="44" dur="250" fill="hold"/>
                                        <p:tgtEl>
                                          <p:spTgt spid="22"/>
                                        </p:tgtEl>
                                        <p:attrNameLst>
                                          <p:attrName>ppt_y</p:attrName>
                                        </p:attrNameLst>
                                      </p:cBhvr>
                                      <p:tavLst>
                                        <p:tav tm="0">
                                          <p:val>
                                            <p:strVal val="#ppt_y"/>
                                          </p:val>
                                        </p:tav>
                                        <p:tav tm="100000">
                                          <p:val>
                                            <p:strVal val="#ppt_y"/>
                                          </p:val>
                                        </p:tav>
                                      </p:tavLst>
                                    </p:anim>
                                  </p:childTnLst>
                                </p:cTn>
                              </p:par>
                            </p:childTnLst>
                          </p:cTn>
                        </p:par>
                        <p:par>
                          <p:cTn id="45" fill="hold">
                            <p:stCondLst>
                              <p:cond delay="4250"/>
                            </p:stCondLst>
                            <p:childTnLst>
                              <p:par>
                                <p:cTn id="46" presetID="10"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par>
                          <p:cTn id="49" fill="hold">
                            <p:stCondLst>
                              <p:cond delay="475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par>
                          <p:cTn id="53" fill="hold">
                            <p:stCondLst>
                              <p:cond delay="5250"/>
                            </p:stCondLst>
                            <p:childTnLst>
                              <p:par>
                                <p:cTn id="54" presetID="2" presetClass="entr" presetSubtype="2"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250" fill="hold"/>
                                        <p:tgtEl>
                                          <p:spTgt spid="18"/>
                                        </p:tgtEl>
                                        <p:attrNameLst>
                                          <p:attrName>ppt_x</p:attrName>
                                        </p:attrNameLst>
                                      </p:cBhvr>
                                      <p:tavLst>
                                        <p:tav tm="0">
                                          <p:val>
                                            <p:strVal val="1+#ppt_w/2"/>
                                          </p:val>
                                        </p:tav>
                                        <p:tav tm="100000">
                                          <p:val>
                                            <p:strVal val="#ppt_x"/>
                                          </p:val>
                                        </p:tav>
                                      </p:tavLst>
                                    </p:anim>
                                    <p:anim calcmode="lin" valueType="num">
                                      <p:cBhvr>
                                        <p:cTn id="57" dur="250" fill="hold"/>
                                        <p:tgtEl>
                                          <p:spTgt spid="18"/>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par>
                                <p:cTn id="66" presetID="1" presetClass="entr" presetSubtype="0" fill="hold" grpId="0" nodeType="withEffect">
                                  <p:stCondLst>
                                    <p:cond delay="0"/>
                                  </p:stCondLst>
                                  <p:iterate type="lt">
                                    <p:tmAbs val="0"/>
                                  </p:iterate>
                                  <p:childTnLst>
                                    <p:set>
                                      <p:cBhvr>
                                        <p:cTn id="67" dur="1" fill="hold">
                                          <p:stCondLst>
                                            <p:cond delay="0"/>
                                          </p:stCondLst>
                                        </p:cTn>
                                        <p:tgtEl>
                                          <p:spTgt spid="36"/>
                                        </p:tgtEl>
                                        <p:attrNameLst>
                                          <p:attrName>style.visibility</p:attrName>
                                        </p:attrNameLst>
                                      </p:cBhvr>
                                      <p:to>
                                        <p:strVal val="visible"/>
                                      </p:to>
                                    </p:set>
                                  </p:childTnLst>
                                </p:cTn>
                              </p:par>
                              <p:par>
                                <p:cTn id="68" presetID="27" presetClass="emph" presetSubtype="0" fill="remove" grpId="1" nodeType="withEffect">
                                  <p:stCondLst>
                                    <p:cond delay="0"/>
                                  </p:stCondLst>
                                  <p:iterate type="lt">
                                    <p:tmPct val="10000"/>
                                  </p:iterate>
                                  <p:childTnLst>
                                    <p:animClr clrSpc="rgb" dir="cw">
                                      <p:cBhvr override="childStyle">
                                        <p:cTn id="69" dur="250" autoRev="1" fill="remove"/>
                                        <p:tgtEl>
                                          <p:spTgt spid="36"/>
                                        </p:tgtEl>
                                        <p:attrNameLst>
                                          <p:attrName>style.color</p:attrName>
                                        </p:attrNameLst>
                                      </p:cBhvr>
                                      <p:to>
                                        <a:schemeClr val="bg1"/>
                                      </p:to>
                                    </p:animClr>
                                    <p:animClr clrSpc="rgb" dir="cw">
                                      <p:cBhvr>
                                        <p:cTn id="70" dur="250" autoRev="1" fill="remove"/>
                                        <p:tgtEl>
                                          <p:spTgt spid="36"/>
                                        </p:tgtEl>
                                        <p:attrNameLst>
                                          <p:attrName>fillcolor</p:attrName>
                                        </p:attrNameLst>
                                      </p:cBhvr>
                                      <p:to>
                                        <a:schemeClr val="bg1"/>
                                      </p:to>
                                    </p:animClr>
                                    <p:set>
                                      <p:cBhvr>
                                        <p:cTn id="71" dur="250" autoRev="1" fill="remove"/>
                                        <p:tgtEl>
                                          <p:spTgt spid="36"/>
                                        </p:tgtEl>
                                        <p:attrNameLst>
                                          <p:attrName>fill.type</p:attrName>
                                        </p:attrNameLst>
                                      </p:cBhvr>
                                      <p:to>
                                        <p:strVal val="solid"/>
                                      </p:to>
                                    </p:set>
                                    <p:set>
                                      <p:cBhvr>
                                        <p:cTn id="72" dur="250" autoRev="1" fill="remove"/>
                                        <p:tgtEl>
                                          <p:spTgt spid="36"/>
                                        </p:tgtEl>
                                        <p:attrNameLst>
                                          <p:attrName>fill.on</p:attrName>
                                        </p:attrNameLst>
                                      </p:cBhvr>
                                      <p:to>
                                        <p:strVal val="true"/>
                                      </p:to>
                                    </p:set>
                                  </p:childTnLst>
                                </p:cTn>
                              </p:par>
                            </p:childTnLst>
                          </p:cTn>
                        </p:par>
                        <p:par>
                          <p:cTn id="73" fill="hold">
                            <p:stCondLst>
                              <p:cond delay="6800"/>
                            </p:stCondLst>
                            <p:childTnLst>
                              <p:par>
                                <p:cTn id="74" presetID="22" presetClass="entr" presetSubtype="8" fill="hold" grpId="0" nodeType="after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build="allAtOnce" bldLvl="0"/>
      <p:bldP spid="14" grpId="0" animBg="1"/>
      <p:bldP spid="15" grpId="0"/>
      <p:bldP spid="16" grpId="0" animBg="1"/>
      <p:bldP spid="17" grpId="0"/>
      <p:bldP spid="36" grpId="0"/>
      <p:bldP spid="36" grpId="1"/>
      <p:bldP spid="4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a:spLocks noChangeArrowheads="1"/>
          </p:cNvSpPr>
          <p:nvPr/>
        </p:nvSpPr>
        <p:spPr bwMode="auto">
          <a:xfrm>
            <a:off x="1403648" y="1028585"/>
            <a:ext cx="33843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latin typeface="微软雅黑" pitchFamily="34" charset="-122"/>
                <a:ea typeface="微软雅黑" pitchFamily="34" charset="-122"/>
                <a:sym typeface="Wingdings" pitchFamily="2" charset="2"/>
              </a:rPr>
              <a:t>抽象概念形象化</a:t>
            </a:r>
            <a:endParaRPr lang="zh-CN" altLang="en-US" sz="2800" b="1" dirty="0">
              <a:latin typeface="微软雅黑" pitchFamily="34" charset="-122"/>
              <a:ea typeface="微软雅黑" pitchFamily="34" charset="-122"/>
            </a:endParaRPr>
          </a:p>
        </p:txBody>
      </p:sp>
      <p:sp>
        <p:nvSpPr>
          <p:cNvPr id="17" name="右箭头 16"/>
          <p:cNvSpPr/>
          <p:nvPr/>
        </p:nvSpPr>
        <p:spPr>
          <a:xfrm>
            <a:off x="0" y="894151"/>
            <a:ext cx="1187624" cy="792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043608" y="4009022"/>
            <a:ext cx="2008909" cy="1940258"/>
            <a:chOff x="1043608" y="4009022"/>
            <a:chExt cx="2008909" cy="1940258"/>
          </a:xfrm>
        </p:grpSpPr>
        <p:sp>
          <p:nvSpPr>
            <p:cNvPr id="8" name="椭圆 7"/>
            <p:cNvSpPr/>
            <p:nvPr/>
          </p:nvSpPr>
          <p:spPr>
            <a:xfrm>
              <a:off x="1043608" y="5609610"/>
              <a:ext cx="2008909" cy="339670"/>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61372" y="4009022"/>
              <a:ext cx="1773382" cy="1773382"/>
              <a:chOff x="1161372" y="4009022"/>
              <a:chExt cx="1773382" cy="1773382"/>
            </a:xfrm>
          </p:grpSpPr>
          <p:grpSp>
            <p:nvGrpSpPr>
              <p:cNvPr id="9" name="组合 8"/>
              <p:cNvGrpSpPr/>
              <p:nvPr/>
            </p:nvGrpSpPr>
            <p:grpSpPr>
              <a:xfrm>
                <a:off x="1161372" y="4009022"/>
                <a:ext cx="1773382" cy="1773382"/>
                <a:chOff x="2755075" y="3174904"/>
                <a:chExt cx="1773382" cy="1773382"/>
              </a:xfrm>
              <a:effectLst>
                <a:reflection blurRad="12700" stA="50000" endA="300" endPos="53000" dist="63500" dir="5400000" sy="-100000" algn="bl" rotWithShape="0"/>
              </a:effectLst>
            </p:grpSpPr>
            <p:sp>
              <p:nvSpPr>
                <p:cNvPr id="15" name="椭圆 14"/>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Group 4"/>
              <p:cNvGrpSpPr>
                <a:grpSpLocks noChangeAspect="1"/>
              </p:cNvGrpSpPr>
              <p:nvPr/>
            </p:nvGrpSpPr>
            <p:grpSpPr bwMode="auto">
              <a:xfrm>
                <a:off x="1819923" y="4594798"/>
                <a:ext cx="507078" cy="594234"/>
                <a:chOff x="1776" y="1776"/>
                <a:chExt cx="64" cy="75"/>
              </a:xfrm>
              <a:solidFill>
                <a:srgbClr val="FFB850"/>
              </a:solidFill>
              <a:effectLst>
                <a:reflection blurRad="6350" stA="50000" endA="300" endPos="81000" dist="1168400" dir="5400000" sy="-100000" algn="bl" rotWithShape="0"/>
              </a:effectLst>
            </p:grpSpPr>
            <p:sp>
              <p:nvSpPr>
                <p:cNvPr id="11" name="Freeform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grpSp>
        <p:nvGrpSpPr>
          <p:cNvPr id="18" name="组合 17"/>
          <p:cNvGrpSpPr/>
          <p:nvPr/>
        </p:nvGrpSpPr>
        <p:grpSpPr>
          <a:xfrm>
            <a:off x="1435903" y="2291534"/>
            <a:ext cx="1460188" cy="1705031"/>
            <a:chOff x="2960170" y="1587427"/>
            <a:chExt cx="1460188" cy="1705031"/>
          </a:xfrm>
        </p:grpSpPr>
        <p:sp>
          <p:nvSpPr>
            <p:cNvPr id="19" name="任意多边形 18"/>
            <p:cNvSpPr/>
            <p:nvPr/>
          </p:nvSpPr>
          <p:spPr>
            <a:xfrm>
              <a:off x="3959679"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0" name="椭圆 19"/>
            <p:cNvSpPr/>
            <p:nvPr/>
          </p:nvSpPr>
          <p:spPr>
            <a:xfrm>
              <a:off x="4337200" y="1676311"/>
              <a:ext cx="83158" cy="8315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21" name="组合 20"/>
            <p:cNvGrpSpPr/>
            <p:nvPr/>
          </p:nvGrpSpPr>
          <p:grpSpPr>
            <a:xfrm>
              <a:off x="2960170" y="1587427"/>
              <a:ext cx="1402117" cy="1193501"/>
              <a:chOff x="1783117" y="4920655"/>
              <a:chExt cx="1402117" cy="1193501"/>
            </a:xfrm>
          </p:grpSpPr>
          <p:sp>
            <p:nvSpPr>
              <p:cNvPr id="22" name="文本框 100"/>
              <p:cNvSpPr txBox="1"/>
              <p:nvPr/>
            </p:nvSpPr>
            <p:spPr>
              <a:xfrm>
                <a:off x="1783117" y="4920655"/>
                <a:ext cx="1402117" cy="461665"/>
              </a:xfrm>
              <a:prstGeom prst="rect">
                <a:avLst/>
              </a:prstGeom>
              <a:noFill/>
            </p:spPr>
            <p:txBody>
              <a:bodyPr wrap="square" rtlCol="0">
                <a:spAutoFit/>
              </a:bodyPr>
              <a:lstStyle/>
              <a:p>
                <a:pPr algn="r"/>
                <a:r>
                  <a:rPr lang="zh-CN" altLang="en-US" sz="2400" b="1" dirty="0" smtClean="0">
                    <a:solidFill>
                      <a:schemeClr val="tx2"/>
                    </a:solidFill>
                    <a:latin typeface="+mj-ea"/>
                    <a:ea typeface="+mj-ea"/>
                  </a:rPr>
                  <a:t>关键字</a:t>
                </a:r>
                <a:endParaRPr lang="zh-CN" altLang="en-US" sz="2400" b="1" dirty="0">
                  <a:solidFill>
                    <a:schemeClr val="tx2"/>
                  </a:solidFill>
                  <a:latin typeface="+mj-ea"/>
                  <a:ea typeface="+mj-ea"/>
                </a:endParaRPr>
              </a:p>
            </p:txBody>
          </p:sp>
          <p:sp>
            <p:nvSpPr>
              <p:cNvPr id="23" name="文本框 101"/>
              <p:cNvSpPr txBox="1"/>
              <p:nvPr/>
            </p:nvSpPr>
            <p:spPr>
              <a:xfrm>
                <a:off x="1801454" y="5329326"/>
                <a:ext cx="1383780" cy="784830"/>
              </a:xfrm>
              <a:prstGeom prst="rect">
                <a:avLst/>
              </a:prstGeom>
              <a:noFill/>
            </p:spPr>
            <p:txBody>
              <a:bodyPr wrap="square" rtlCol="0">
                <a:spAutoFit/>
              </a:bodyPr>
              <a:lstStyle/>
              <a:p>
                <a:pPr algn="r">
                  <a:lnSpc>
                    <a:spcPct val="150000"/>
                  </a:lnSpc>
                </a:pPr>
                <a:r>
                  <a:rPr lang="zh-CN" altLang="en-US" sz="1000" dirty="0">
                    <a:solidFill>
                      <a:schemeClr val="tx2">
                        <a:lumMod val="75000"/>
                      </a:schemeClr>
                    </a:solidFill>
                    <a:latin typeface="+mj-ea"/>
                    <a:ea typeface="+mj-ea"/>
                  </a:rPr>
                  <a:t>点击添加文字说明或复制文本黏贴自此内容要言简意赅</a:t>
                </a:r>
              </a:p>
            </p:txBody>
          </p:sp>
        </p:grpSp>
      </p:grpSp>
      <p:grpSp>
        <p:nvGrpSpPr>
          <p:cNvPr id="24" name="组合 23"/>
          <p:cNvGrpSpPr/>
          <p:nvPr/>
        </p:nvGrpSpPr>
        <p:grpSpPr>
          <a:xfrm>
            <a:off x="2774272" y="4009022"/>
            <a:ext cx="1773382" cy="1773382"/>
            <a:chOff x="4298539" y="3304915"/>
            <a:chExt cx="1773382" cy="1773382"/>
          </a:xfrm>
        </p:grpSpPr>
        <p:grpSp>
          <p:nvGrpSpPr>
            <p:cNvPr id="25" name="组合 24"/>
            <p:cNvGrpSpPr/>
            <p:nvPr/>
          </p:nvGrpSpPr>
          <p:grpSpPr>
            <a:xfrm>
              <a:off x="4298539" y="3304915"/>
              <a:ext cx="1773382" cy="1773382"/>
              <a:chOff x="2755075" y="3174904"/>
              <a:chExt cx="1773382" cy="1773382"/>
            </a:xfrm>
            <a:effectLst>
              <a:reflection blurRad="12700" stA="50000" endA="300" endPos="53000" dist="63500" dir="5400000" sy="-100000" algn="bl" rotWithShape="0"/>
            </a:effectLst>
          </p:grpSpPr>
          <p:sp>
            <p:nvSpPr>
              <p:cNvPr id="32" name="椭圆 31"/>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Group 18"/>
            <p:cNvGrpSpPr>
              <a:grpSpLocks noChangeAspect="1"/>
            </p:cNvGrpSpPr>
            <p:nvPr/>
          </p:nvGrpSpPr>
          <p:grpSpPr bwMode="auto">
            <a:xfrm>
              <a:off x="4948906" y="3947874"/>
              <a:ext cx="514980" cy="479868"/>
              <a:chOff x="3802" y="2858"/>
              <a:chExt cx="616" cy="574"/>
            </a:xfrm>
            <a:solidFill>
              <a:srgbClr val="E87071"/>
            </a:solidFill>
            <a:effectLst>
              <a:reflection blurRad="6350" stA="50000" endA="300" endPos="81000" dist="1168400" dir="5400000" sy="-100000" algn="bl" rotWithShape="0"/>
            </a:effectLst>
          </p:grpSpPr>
          <p:sp>
            <p:nvSpPr>
              <p:cNvPr id="27" name="Rectangle 19"/>
              <p:cNvSpPr>
                <a:spLocks noChangeArrowheads="1"/>
              </p:cNvSpPr>
              <p:nvPr/>
            </p:nvSpPr>
            <p:spPr bwMode="auto">
              <a:xfrm>
                <a:off x="3802" y="3205"/>
                <a:ext cx="129" cy="22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0"/>
              <p:cNvSpPr>
                <a:spLocks noChangeArrowheads="1"/>
              </p:cNvSpPr>
              <p:nvPr/>
            </p:nvSpPr>
            <p:spPr bwMode="auto">
              <a:xfrm>
                <a:off x="3964" y="3174"/>
                <a:ext cx="129" cy="25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1"/>
              <p:cNvSpPr>
                <a:spLocks noChangeArrowheads="1"/>
              </p:cNvSpPr>
              <p:nvPr/>
            </p:nvSpPr>
            <p:spPr bwMode="auto">
              <a:xfrm>
                <a:off x="4129" y="3131"/>
                <a:ext cx="129" cy="30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2"/>
              <p:cNvSpPr>
                <a:spLocks noChangeArrowheads="1"/>
              </p:cNvSpPr>
              <p:nvPr/>
            </p:nvSpPr>
            <p:spPr bwMode="auto">
              <a:xfrm>
                <a:off x="4289" y="3078"/>
                <a:ext cx="129" cy="354"/>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4" name="组合 33"/>
          <p:cNvGrpSpPr/>
          <p:nvPr/>
        </p:nvGrpSpPr>
        <p:grpSpPr>
          <a:xfrm>
            <a:off x="3061504" y="2291534"/>
            <a:ext cx="1468653" cy="1705031"/>
            <a:chOff x="4585771" y="1587427"/>
            <a:chExt cx="1468653" cy="1705031"/>
          </a:xfrm>
        </p:grpSpPr>
        <p:sp>
          <p:nvSpPr>
            <p:cNvPr id="35" name="任意多边形 34"/>
            <p:cNvSpPr/>
            <p:nvPr/>
          </p:nvSpPr>
          <p:spPr>
            <a:xfrm>
              <a:off x="5593746"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6" name="椭圆 35"/>
            <p:cNvSpPr/>
            <p:nvPr/>
          </p:nvSpPr>
          <p:spPr>
            <a:xfrm>
              <a:off x="5971266" y="1676311"/>
              <a:ext cx="83158" cy="8315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37" name="组合 36"/>
            <p:cNvGrpSpPr/>
            <p:nvPr/>
          </p:nvGrpSpPr>
          <p:grpSpPr>
            <a:xfrm>
              <a:off x="4585771" y="1587427"/>
              <a:ext cx="1402117" cy="1193501"/>
              <a:chOff x="1783117" y="4920655"/>
              <a:chExt cx="1402117" cy="1193501"/>
            </a:xfrm>
          </p:grpSpPr>
          <p:sp>
            <p:nvSpPr>
              <p:cNvPr id="38" name="文本框 103"/>
              <p:cNvSpPr txBox="1"/>
              <p:nvPr/>
            </p:nvSpPr>
            <p:spPr>
              <a:xfrm>
                <a:off x="1783117" y="4920655"/>
                <a:ext cx="1402117" cy="461665"/>
              </a:xfrm>
              <a:prstGeom prst="rect">
                <a:avLst/>
              </a:prstGeom>
              <a:noFill/>
            </p:spPr>
            <p:txBody>
              <a:bodyPr wrap="square" rtlCol="0">
                <a:spAutoFit/>
              </a:bodyPr>
              <a:lstStyle/>
              <a:p>
                <a:pPr algn="r"/>
                <a:r>
                  <a:rPr lang="zh-CN" altLang="en-US" sz="2400" b="1" dirty="0" smtClean="0">
                    <a:solidFill>
                      <a:schemeClr val="accent1"/>
                    </a:solidFill>
                    <a:latin typeface="+mj-ea"/>
                    <a:ea typeface="+mj-ea"/>
                  </a:rPr>
                  <a:t>关键字</a:t>
                </a:r>
                <a:endParaRPr lang="zh-CN" altLang="en-US" sz="2400" b="1" dirty="0">
                  <a:solidFill>
                    <a:schemeClr val="accent1"/>
                  </a:solidFill>
                  <a:latin typeface="+mj-ea"/>
                  <a:ea typeface="+mj-ea"/>
                </a:endParaRPr>
              </a:p>
            </p:txBody>
          </p:sp>
          <p:sp>
            <p:nvSpPr>
              <p:cNvPr id="39" name="文本框 104"/>
              <p:cNvSpPr txBox="1"/>
              <p:nvPr/>
            </p:nvSpPr>
            <p:spPr>
              <a:xfrm>
                <a:off x="1801454" y="5329326"/>
                <a:ext cx="1383780" cy="784830"/>
              </a:xfrm>
              <a:prstGeom prst="rect">
                <a:avLst/>
              </a:prstGeom>
              <a:noFill/>
            </p:spPr>
            <p:txBody>
              <a:bodyPr wrap="square" rtlCol="0">
                <a:spAutoFit/>
              </a:bodyPr>
              <a:lstStyle/>
              <a:p>
                <a:pPr algn="r">
                  <a:lnSpc>
                    <a:spcPct val="150000"/>
                  </a:lnSpc>
                </a:pPr>
                <a:r>
                  <a:rPr lang="zh-CN" altLang="en-US" sz="1000" dirty="0">
                    <a:solidFill>
                      <a:schemeClr val="tx2">
                        <a:lumMod val="75000"/>
                      </a:schemeClr>
                    </a:solidFill>
                    <a:latin typeface="+mj-ea"/>
                    <a:ea typeface="+mj-ea"/>
                  </a:rPr>
                  <a:t>点击添加文字说明或复制文本黏贴自此内容要言简意赅</a:t>
                </a:r>
              </a:p>
            </p:txBody>
          </p:sp>
        </p:grpSp>
      </p:grpSp>
      <p:grpSp>
        <p:nvGrpSpPr>
          <p:cNvPr id="40" name="组合 39"/>
          <p:cNvGrpSpPr/>
          <p:nvPr/>
        </p:nvGrpSpPr>
        <p:grpSpPr>
          <a:xfrm>
            <a:off x="4269408" y="4009022"/>
            <a:ext cx="2008909" cy="1940258"/>
            <a:chOff x="5793675" y="3304915"/>
            <a:chExt cx="2008909" cy="1940258"/>
          </a:xfrm>
        </p:grpSpPr>
        <p:sp>
          <p:nvSpPr>
            <p:cNvPr id="41" name="椭圆 40"/>
            <p:cNvSpPr/>
            <p:nvPr/>
          </p:nvSpPr>
          <p:spPr>
            <a:xfrm>
              <a:off x="5793675" y="4905503"/>
              <a:ext cx="2008909" cy="339670"/>
            </a:xfrm>
            <a:prstGeom prst="ellipse">
              <a:avLst/>
            </a:prstGeom>
            <a:gradFill flip="none" rotWithShape="1">
              <a:gsLst>
                <a:gs pos="13000">
                  <a:srgbClr val="8D8D8D">
                    <a:alpha val="37000"/>
                  </a:srgb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5911439" y="3304915"/>
              <a:ext cx="1773382" cy="1773382"/>
              <a:chOff x="2755075" y="3174904"/>
              <a:chExt cx="1773382" cy="1773382"/>
            </a:xfrm>
            <a:effectLst>
              <a:reflection blurRad="12700" stA="50000" endA="300" endPos="53000" dist="63500" dir="5400000" sy="-100000" algn="bl" rotWithShape="0"/>
            </a:effectLst>
          </p:grpSpPr>
          <p:sp>
            <p:nvSpPr>
              <p:cNvPr id="46" name="椭圆 45"/>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Group 13"/>
            <p:cNvGrpSpPr>
              <a:grpSpLocks noChangeAspect="1"/>
            </p:cNvGrpSpPr>
            <p:nvPr/>
          </p:nvGrpSpPr>
          <p:grpSpPr bwMode="auto">
            <a:xfrm>
              <a:off x="6533991" y="3903420"/>
              <a:ext cx="562151" cy="568787"/>
              <a:chOff x="2426" y="2781"/>
              <a:chExt cx="593" cy="600"/>
            </a:xfrm>
            <a:solidFill>
              <a:srgbClr val="0DACB9"/>
            </a:solidFill>
            <a:effectLst>
              <a:reflection blurRad="6350" stA="50000" endA="300" endPos="81000" dist="1168400" dir="5400000" sy="-100000" algn="bl" rotWithShape="0"/>
            </a:effectLst>
          </p:grpSpPr>
          <p:sp>
            <p:nvSpPr>
              <p:cNvPr id="44"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8" name="组合 47"/>
          <p:cNvGrpSpPr/>
          <p:nvPr/>
        </p:nvGrpSpPr>
        <p:grpSpPr>
          <a:xfrm>
            <a:off x="4687104" y="2291534"/>
            <a:ext cx="1477120" cy="1705031"/>
            <a:chOff x="6211371" y="1587427"/>
            <a:chExt cx="1477120" cy="1705031"/>
          </a:xfrm>
        </p:grpSpPr>
        <p:sp>
          <p:nvSpPr>
            <p:cNvPr id="49" name="任意多边形 48"/>
            <p:cNvSpPr/>
            <p:nvPr/>
          </p:nvSpPr>
          <p:spPr>
            <a:xfrm>
              <a:off x="7227812"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椭圆 49"/>
            <p:cNvSpPr/>
            <p:nvPr/>
          </p:nvSpPr>
          <p:spPr>
            <a:xfrm>
              <a:off x="7605333" y="1676311"/>
              <a:ext cx="83158" cy="8315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51" name="组合 50"/>
            <p:cNvGrpSpPr/>
            <p:nvPr/>
          </p:nvGrpSpPr>
          <p:grpSpPr>
            <a:xfrm>
              <a:off x="6211371" y="1587427"/>
              <a:ext cx="1402117" cy="1193501"/>
              <a:chOff x="1783117" y="4920655"/>
              <a:chExt cx="1402117" cy="1193501"/>
            </a:xfrm>
          </p:grpSpPr>
          <p:sp>
            <p:nvSpPr>
              <p:cNvPr id="52" name="文本框 106"/>
              <p:cNvSpPr txBox="1"/>
              <p:nvPr/>
            </p:nvSpPr>
            <p:spPr>
              <a:xfrm>
                <a:off x="1783117" y="4920655"/>
                <a:ext cx="1402117" cy="461665"/>
              </a:xfrm>
              <a:prstGeom prst="rect">
                <a:avLst/>
              </a:prstGeom>
              <a:noFill/>
            </p:spPr>
            <p:txBody>
              <a:bodyPr wrap="square" rtlCol="0">
                <a:spAutoFit/>
              </a:bodyPr>
              <a:lstStyle/>
              <a:p>
                <a:pPr algn="r"/>
                <a:r>
                  <a:rPr lang="zh-CN" altLang="en-US" sz="2400" b="1" dirty="0" smtClean="0">
                    <a:solidFill>
                      <a:schemeClr val="accent4"/>
                    </a:solidFill>
                    <a:latin typeface="+mj-ea"/>
                    <a:ea typeface="+mj-ea"/>
                  </a:rPr>
                  <a:t>关键字</a:t>
                </a:r>
                <a:endParaRPr lang="zh-CN" altLang="en-US" sz="2400" b="1" dirty="0">
                  <a:solidFill>
                    <a:schemeClr val="accent4"/>
                  </a:solidFill>
                  <a:latin typeface="+mj-ea"/>
                  <a:ea typeface="+mj-ea"/>
                </a:endParaRPr>
              </a:p>
            </p:txBody>
          </p:sp>
          <p:sp>
            <p:nvSpPr>
              <p:cNvPr id="53" name="文本框 107"/>
              <p:cNvSpPr txBox="1"/>
              <p:nvPr/>
            </p:nvSpPr>
            <p:spPr>
              <a:xfrm>
                <a:off x="1801454" y="5329326"/>
                <a:ext cx="1383780" cy="784830"/>
              </a:xfrm>
              <a:prstGeom prst="rect">
                <a:avLst/>
              </a:prstGeom>
              <a:noFill/>
            </p:spPr>
            <p:txBody>
              <a:bodyPr wrap="square" rtlCol="0">
                <a:spAutoFit/>
              </a:bodyPr>
              <a:lstStyle/>
              <a:p>
                <a:pPr algn="r">
                  <a:lnSpc>
                    <a:spcPct val="150000"/>
                  </a:lnSpc>
                </a:pPr>
                <a:r>
                  <a:rPr lang="zh-CN" altLang="en-US" sz="1000" dirty="0">
                    <a:solidFill>
                      <a:schemeClr val="tx2">
                        <a:lumMod val="75000"/>
                      </a:schemeClr>
                    </a:solidFill>
                    <a:latin typeface="+mj-ea"/>
                    <a:ea typeface="+mj-ea"/>
                  </a:rPr>
                  <a:t>点击添加文字说明或复制文本黏贴自此内容要言简意赅</a:t>
                </a:r>
              </a:p>
            </p:txBody>
          </p:sp>
        </p:grpSp>
      </p:grpSp>
      <p:grpSp>
        <p:nvGrpSpPr>
          <p:cNvPr id="54" name="组合 53"/>
          <p:cNvGrpSpPr/>
          <p:nvPr/>
        </p:nvGrpSpPr>
        <p:grpSpPr>
          <a:xfrm>
            <a:off x="6000073" y="4009022"/>
            <a:ext cx="1773382" cy="1773382"/>
            <a:chOff x="7524340" y="3304915"/>
            <a:chExt cx="1773382" cy="1773382"/>
          </a:xfrm>
        </p:grpSpPr>
        <p:grpSp>
          <p:nvGrpSpPr>
            <p:cNvPr id="55" name="组合 54"/>
            <p:cNvGrpSpPr/>
            <p:nvPr/>
          </p:nvGrpSpPr>
          <p:grpSpPr>
            <a:xfrm>
              <a:off x="7524340" y="3304915"/>
              <a:ext cx="1773382" cy="1773382"/>
              <a:chOff x="2755075" y="3174904"/>
              <a:chExt cx="1773382" cy="1773382"/>
            </a:xfrm>
            <a:effectLst>
              <a:reflection blurRad="12700" stA="50000" endA="300" endPos="53000" dist="63500" dir="5400000" sy="-100000" algn="bl" rotWithShape="0"/>
            </a:effectLst>
          </p:grpSpPr>
          <p:sp>
            <p:nvSpPr>
              <p:cNvPr id="57" name="椭圆 56"/>
              <p:cNvSpPr/>
              <p:nvPr/>
            </p:nvSpPr>
            <p:spPr>
              <a:xfrm>
                <a:off x="2755075" y="3174904"/>
                <a:ext cx="1773382" cy="1773382"/>
              </a:xfrm>
              <a:prstGeom prst="ellipse">
                <a:avLst/>
              </a:prstGeom>
              <a:gradFill flip="none" rotWithShape="1">
                <a:gsLst>
                  <a:gs pos="100000">
                    <a:schemeClr val="bg1">
                      <a:lumMod val="75000"/>
                    </a:schemeClr>
                  </a:gs>
                  <a:gs pos="0">
                    <a:schemeClr val="bg1"/>
                  </a:gs>
                </a:gsLst>
                <a:lin ang="2700000" scaled="1"/>
                <a:tileRect/>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2755075" y="3174904"/>
                <a:ext cx="1773382" cy="1773382"/>
              </a:xfrm>
              <a:prstGeom prst="ellipse">
                <a:avLst/>
              </a:prstGeom>
              <a:gradFill flip="none" rotWithShape="1">
                <a:gsLst>
                  <a:gs pos="0">
                    <a:srgbClr val="DEDEDE"/>
                  </a:gs>
                  <a:gs pos="100000">
                    <a:schemeClr val="bg1"/>
                  </a:gs>
                </a:gsLst>
                <a:lin ang="2700000" scaled="1"/>
                <a:tileRect/>
              </a:gradFill>
              <a:ln w="31750">
                <a:noFill/>
              </a:ln>
              <a:effectLst>
                <a:innerShdw blurRad="444500" dist="63500" dir="13500000">
                  <a:prstClr val="black">
                    <a:alpha val="4000"/>
                  </a:prstClr>
                </a:innerShd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Freeform 108"/>
            <p:cNvSpPr>
              <a:spLocks noEditPoints="1"/>
            </p:cNvSpPr>
            <p:nvPr/>
          </p:nvSpPr>
          <p:spPr bwMode="auto">
            <a:xfrm>
              <a:off x="8128483" y="3891501"/>
              <a:ext cx="590494" cy="592614"/>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5"/>
            </a:solidFill>
            <a:ln>
              <a:noFill/>
            </a:ln>
            <a:effectLst>
              <a:reflection blurRad="6350" stA="50000" endA="300" endPos="81000" dist="1168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6312704" y="2291534"/>
            <a:ext cx="1493208" cy="1705031"/>
            <a:chOff x="7836971" y="1587427"/>
            <a:chExt cx="1493208" cy="1705031"/>
          </a:xfrm>
        </p:grpSpPr>
        <p:sp>
          <p:nvSpPr>
            <p:cNvPr id="60" name="任意多边形 59"/>
            <p:cNvSpPr/>
            <p:nvPr/>
          </p:nvSpPr>
          <p:spPr>
            <a:xfrm>
              <a:off x="8861880" y="1755758"/>
              <a:ext cx="419100" cy="1536700"/>
            </a:xfrm>
            <a:custGeom>
              <a:avLst/>
              <a:gdLst>
                <a:gd name="connsiteX0" fmla="*/ 0 w 419100"/>
                <a:gd name="connsiteY0" fmla="*/ 1536700 h 1536700"/>
                <a:gd name="connsiteX1" fmla="*/ 419100 w 419100"/>
                <a:gd name="connsiteY1" fmla="*/ 1295400 h 1536700"/>
                <a:gd name="connsiteX2" fmla="*/ 419100 w 419100"/>
                <a:gd name="connsiteY2" fmla="*/ 0 h 1536700"/>
              </a:gdLst>
              <a:ahLst/>
              <a:cxnLst>
                <a:cxn ang="0">
                  <a:pos x="connsiteX0" y="connsiteY0"/>
                </a:cxn>
                <a:cxn ang="0">
                  <a:pos x="connsiteX1" y="connsiteY1"/>
                </a:cxn>
                <a:cxn ang="0">
                  <a:pos x="connsiteX2" y="connsiteY2"/>
                </a:cxn>
              </a:cxnLst>
              <a:rect l="l" t="t" r="r" b="b"/>
              <a:pathLst>
                <a:path w="419100" h="1536700">
                  <a:moveTo>
                    <a:pt x="0" y="1536700"/>
                  </a:moveTo>
                  <a:lnTo>
                    <a:pt x="419100" y="1295400"/>
                  </a:lnTo>
                  <a:lnTo>
                    <a:pt x="419100" y="0"/>
                  </a:lnTo>
                </a:path>
              </a:pathLst>
            </a:cu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1" name="椭圆 60"/>
            <p:cNvSpPr/>
            <p:nvPr/>
          </p:nvSpPr>
          <p:spPr>
            <a:xfrm>
              <a:off x="9247021" y="1676311"/>
              <a:ext cx="83158" cy="8315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nvGrpSpPr>
            <p:cNvPr id="62" name="组合 61"/>
            <p:cNvGrpSpPr/>
            <p:nvPr/>
          </p:nvGrpSpPr>
          <p:grpSpPr>
            <a:xfrm>
              <a:off x="7836971" y="1587427"/>
              <a:ext cx="1402117" cy="1193501"/>
              <a:chOff x="1783117" y="4920655"/>
              <a:chExt cx="1402117" cy="1193501"/>
            </a:xfrm>
          </p:grpSpPr>
          <p:sp>
            <p:nvSpPr>
              <p:cNvPr id="63" name="文本框 109"/>
              <p:cNvSpPr txBox="1"/>
              <p:nvPr/>
            </p:nvSpPr>
            <p:spPr>
              <a:xfrm>
                <a:off x="1783117" y="4920655"/>
                <a:ext cx="1402117" cy="461665"/>
              </a:xfrm>
              <a:prstGeom prst="rect">
                <a:avLst/>
              </a:prstGeom>
              <a:noFill/>
            </p:spPr>
            <p:txBody>
              <a:bodyPr wrap="square" rtlCol="0">
                <a:spAutoFit/>
              </a:bodyPr>
              <a:lstStyle/>
              <a:p>
                <a:pPr algn="r"/>
                <a:r>
                  <a:rPr lang="zh-CN" altLang="en-US" sz="2400" b="1" dirty="0" smtClean="0">
                    <a:solidFill>
                      <a:schemeClr val="accent5"/>
                    </a:solidFill>
                    <a:latin typeface="+mj-ea"/>
                    <a:ea typeface="+mj-ea"/>
                  </a:rPr>
                  <a:t>关键字</a:t>
                </a:r>
                <a:endParaRPr lang="zh-CN" altLang="en-US" sz="2400" b="1" dirty="0">
                  <a:solidFill>
                    <a:schemeClr val="accent5"/>
                  </a:solidFill>
                  <a:latin typeface="+mj-ea"/>
                  <a:ea typeface="+mj-ea"/>
                </a:endParaRPr>
              </a:p>
            </p:txBody>
          </p:sp>
          <p:sp>
            <p:nvSpPr>
              <p:cNvPr id="64" name="文本框 110"/>
              <p:cNvSpPr txBox="1"/>
              <p:nvPr/>
            </p:nvSpPr>
            <p:spPr>
              <a:xfrm>
                <a:off x="1801454" y="5329326"/>
                <a:ext cx="1383780" cy="784830"/>
              </a:xfrm>
              <a:prstGeom prst="rect">
                <a:avLst/>
              </a:prstGeom>
              <a:noFill/>
            </p:spPr>
            <p:txBody>
              <a:bodyPr wrap="square" rtlCol="0">
                <a:spAutoFit/>
              </a:bodyPr>
              <a:lstStyle/>
              <a:p>
                <a:pPr algn="r">
                  <a:lnSpc>
                    <a:spcPct val="150000"/>
                  </a:lnSpc>
                </a:pPr>
                <a:r>
                  <a:rPr lang="zh-CN" altLang="en-US" sz="1000" dirty="0">
                    <a:solidFill>
                      <a:schemeClr val="tx2">
                        <a:lumMod val="75000"/>
                      </a:schemeClr>
                    </a:solidFill>
                    <a:latin typeface="+mj-ea"/>
                    <a:ea typeface="+mj-ea"/>
                  </a:rPr>
                  <a:t>点击添加文字说明或复制文本黏贴自此内容要言简意赅</a:t>
                </a:r>
              </a:p>
            </p:txBody>
          </p:sp>
        </p:grpSp>
      </p:grpSp>
    </p:spTree>
    <p:extLst>
      <p:ext uri="{BB962C8B-B14F-4D97-AF65-F5344CB8AC3E}">
        <p14:creationId xmlns:p14="http://schemas.microsoft.com/office/powerpoint/2010/main" val="180503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
                                        <p:tgtEl>
                                          <p:spTgt spid="17"/>
                                        </p:tgtEl>
                                      </p:cBhvr>
                                    </p:animEffect>
                                  </p:childTnLst>
                                </p:cTn>
                              </p:par>
                            </p:childTnLst>
                          </p:cTn>
                        </p:par>
                        <p:par>
                          <p:cTn id="8" fill="hold">
                            <p:stCondLst>
                              <p:cond delay="300"/>
                            </p:stCondLst>
                            <p:childTnLst>
                              <p:par>
                                <p:cTn id="9" presetID="55"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0.7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animEffect transition="in" filter="fade">
                                      <p:cBhvr>
                                        <p:cTn id="13" dur="500"/>
                                        <p:tgtEl>
                                          <p:spTgt spid="3"/>
                                        </p:tgtEl>
                                      </p:cBhvr>
                                    </p:animEffect>
                                  </p:childTnLst>
                                </p:cTn>
                              </p:par>
                            </p:childTnLst>
                          </p:cTn>
                        </p:par>
                        <p:par>
                          <p:cTn id="14" fill="hold">
                            <p:stCondLst>
                              <p:cond delay="1300"/>
                            </p:stCondLst>
                            <p:childTnLst>
                              <p:par>
                                <p:cTn id="15" presetID="2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par>
                          <p:cTn id="18" fill="hold">
                            <p:stCondLst>
                              <p:cond delay="1800"/>
                            </p:stCondLst>
                            <p:childTnLst>
                              <p:par>
                                <p:cTn id="19" presetID="45" presetClass="entr" presetSubtype="0" repeatCount="4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50"/>
                                        <p:tgtEl>
                                          <p:spTgt spid="4"/>
                                        </p:tgtEl>
                                      </p:cBhvr>
                                    </p:animEffect>
                                    <p:anim calcmode="lin" valueType="num">
                                      <p:cBhvr>
                                        <p:cTn id="22" dur="250" fill="hold"/>
                                        <p:tgtEl>
                                          <p:spTgt spid="4"/>
                                        </p:tgtEl>
                                        <p:attrNameLst>
                                          <p:attrName>ppt_w</p:attrName>
                                        </p:attrNameLst>
                                      </p:cBhvr>
                                      <p:tavLst>
                                        <p:tav tm="0" fmla="#ppt_w*sin(2.5*pi*$)">
                                          <p:val>
                                            <p:fltVal val="0"/>
                                          </p:val>
                                        </p:tav>
                                        <p:tav tm="100000">
                                          <p:val>
                                            <p:fltVal val="1"/>
                                          </p:val>
                                        </p:tav>
                                      </p:tavLst>
                                    </p:anim>
                                    <p:anim calcmode="lin" valueType="num">
                                      <p:cBhvr>
                                        <p:cTn id="23" dur="250" fill="hold"/>
                                        <p:tgtEl>
                                          <p:spTgt spid="4"/>
                                        </p:tgtEl>
                                        <p:attrNameLst>
                                          <p:attrName>ppt_h</p:attrName>
                                        </p:attrNameLst>
                                      </p:cBhvr>
                                      <p:tavLst>
                                        <p:tav tm="0">
                                          <p:val>
                                            <p:strVal val="#ppt_h"/>
                                          </p:val>
                                        </p:tav>
                                        <p:tav tm="100000">
                                          <p:val>
                                            <p:strVal val="#ppt_h"/>
                                          </p:val>
                                        </p:tav>
                                      </p:tavLst>
                                    </p:anim>
                                  </p:childTnLst>
                                </p:cTn>
                              </p:par>
                              <p:par>
                                <p:cTn id="24" presetID="63" presetClass="path" presetSubtype="0" fill="hold" nodeType="withEffect">
                                  <p:stCondLst>
                                    <p:cond delay="0"/>
                                  </p:stCondLst>
                                  <p:childTnLst>
                                    <p:animMotion origin="layout" path="M 1.25E-6 1.85185E-6 L 0.78203 1.85185E-6 " pathEditMode="relative" rAng="0" ptsTypes="AA">
                                      <p:cBhvr>
                                        <p:cTn id="25" dur="1000" spd="-100000" fill="hold"/>
                                        <p:tgtEl>
                                          <p:spTgt spid="4"/>
                                        </p:tgtEl>
                                        <p:attrNameLst>
                                          <p:attrName>ppt_x</p:attrName>
                                          <p:attrName>ppt_y</p:attrName>
                                        </p:attrNameLst>
                                      </p:cBhvr>
                                      <p:rCtr x="39102" y="0"/>
                                    </p:animMotion>
                                  </p:childTnLst>
                                </p:cTn>
                              </p:par>
                            </p:childTnLst>
                          </p:cTn>
                        </p:par>
                        <p:par>
                          <p:cTn id="26" fill="hold">
                            <p:stCondLst>
                              <p:cond delay="2800"/>
                            </p:stCondLst>
                            <p:childTnLst>
                              <p:par>
                                <p:cTn id="27" presetID="45" presetClass="entr" presetSubtype="0" repeatCount="400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50"/>
                                        <p:tgtEl>
                                          <p:spTgt spid="24"/>
                                        </p:tgtEl>
                                      </p:cBhvr>
                                    </p:animEffect>
                                    <p:anim calcmode="lin" valueType="num">
                                      <p:cBhvr>
                                        <p:cTn id="30" dur="250" fill="hold"/>
                                        <p:tgtEl>
                                          <p:spTgt spid="24"/>
                                        </p:tgtEl>
                                        <p:attrNameLst>
                                          <p:attrName>ppt_w</p:attrName>
                                        </p:attrNameLst>
                                      </p:cBhvr>
                                      <p:tavLst>
                                        <p:tav tm="0" fmla="#ppt_w*sin(2.5*pi*$)">
                                          <p:val>
                                            <p:fltVal val="0"/>
                                          </p:val>
                                        </p:tav>
                                        <p:tav tm="100000">
                                          <p:val>
                                            <p:fltVal val="1"/>
                                          </p:val>
                                        </p:tav>
                                      </p:tavLst>
                                    </p:anim>
                                    <p:anim calcmode="lin" valueType="num">
                                      <p:cBhvr>
                                        <p:cTn id="31" dur="250" fill="hold"/>
                                        <p:tgtEl>
                                          <p:spTgt spid="24"/>
                                        </p:tgtEl>
                                        <p:attrNameLst>
                                          <p:attrName>ppt_h</p:attrName>
                                        </p:attrNameLst>
                                      </p:cBhvr>
                                      <p:tavLst>
                                        <p:tav tm="0">
                                          <p:val>
                                            <p:strVal val="#ppt_h"/>
                                          </p:val>
                                        </p:tav>
                                        <p:tav tm="100000">
                                          <p:val>
                                            <p:strVal val="#ppt_h"/>
                                          </p:val>
                                        </p:tav>
                                      </p:tavLst>
                                    </p:anim>
                                  </p:childTnLst>
                                </p:cTn>
                              </p:par>
                              <p:par>
                                <p:cTn id="32" presetID="63" presetClass="path" presetSubtype="0" fill="hold" nodeType="withEffect">
                                  <p:stCondLst>
                                    <p:cond delay="0"/>
                                  </p:stCondLst>
                                  <p:childTnLst>
                                    <p:animMotion origin="layout" path="M 1.25E-6 1.85185E-6 L 0.78203 1.85185E-6 " pathEditMode="relative" rAng="0" ptsTypes="AA">
                                      <p:cBhvr>
                                        <p:cTn id="33" dur="1000" spd="-100000" fill="hold"/>
                                        <p:tgtEl>
                                          <p:spTgt spid="24"/>
                                        </p:tgtEl>
                                        <p:attrNameLst>
                                          <p:attrName>ppt_x</p:attrName>
                                          <p:attrName>ppt_y</p:attrName>
                                        </p:attrNameLst>
                                      </p:cBhvr>
                                      <p:rCtr x="39102" y="0"/>
                                    </p:animMotion>
                                  </p:childTnLst>
                                </p:cTn>
                              </p:par>
                            </p:childTnLst>
                          </p:cTn>
                        </p:par>
                        <p:par>
                          <p:cTn id="34" fill="hold">
                            <p:stCondLst>
                              <p:cond delay="3800"/>
                            </p:stCondLst>
                            <p:childTnLst>
                              <p:par>
                                <p:cTn id="35" presetID="2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childTnLst>
                          </p:cTn>
                        </p:par>
                        <p:par>
                          <p:cTn id="38" fill="hold">
                            <p:stCondLst>
                              <p:cond delay="4300"/>
                            </p:stCondLst>
                            <p:childTnLst>
                              <p:par>
                                <p:cTn id="39" presetID="45" presetClass="entr" presetSubtype="0" repeatCount="4000"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250"/>
                                        <p:tgtEl>
                                          <p:spTgt spid="40"/>
                                        </p:tgtEl>
                                      </p:cBhvr>
                                    </p:animEffect>
                                    <p:anim calcmode="lin" valueType="num">
                                      <p:cBhvr>
                                        <p:cTn id="42" dur="250" fill="hold"/>
                                        <p:tgtEl>
                                          <p:spTgt spid="40"/>
                                        </p:tgtEl>
                                        <p:attrNameLst>
                                          <p:attrName>ppt_w</p:attrName>
                                        </p:attrNameLst>
                                      </p:cBhvr>
                                      <p:tavLst>
                                        <p:tav tm="0" fmla="#ppt_w*sin(2.5*pi*$)">
                                          <p:val>
                                            <p:fltVal val="0"/>
                                          </p:val>
                                        </p:tav>
                                        <p:tav tm="100000">
                                          <p:val>
                                            <p:fltVal val="1"/>
                                          </p:val>
                                        </p:tav>
                                      </p:tavLst>
                                    </p:anim>
                                    <p:anim calcmode="lin" valueType="num">
                                      <p:cBhvr>
                                        <p:cTn id="43" dur="250" fill="hold"/>
                                        <p:tgtEl>
                                          <p:spTgt spid="40"/>
                                        </p:tgtEl>
                                        <p:attrNameLst>
                                          <p:attrName>ppt_h</p:attrName>
                                        </p:attrNameLst>
                                      </p:cBhvr>
                                      <p:tavLst>
                                        <p:tav tm="0">
                                          <p:val>
                                            <p:strVal val="#ppt_h"/>
                                          </p:val>
                                        </p:tav>
                                        <p:tav tm="100000">
                                          <p:val>
                                            <p:strVal val="#ppt_h"/>
                                          </p:val>
                                        </p:tav>
                                      </p:tavLst>
                                    </p:anim>
                                  </p:childTnLst>
                                </p:cTn>
                              </p:par>
                              <p:par>
                                <p:cTn id="44" presetID="63" presetClass="path" presetSubtype="0" fill="hold" nodeType="withEffect">
                                  <p:stCondLst>
                                    <p:cond delay="0"/>
                                  </p:stCondLst>
                                  <p:childTnLst>
                                    <p:animMotion origin="layout" path="M 1.25E-6 1.85185E-6 L 0.78203 1.85185E-6 " pathEditMode="relative" rAng="0" ptsTypes="AA">
                                      <p:cBhvr>
                                        <p:cTn id="45" dur="1000" spd="-100000" fill="hold"/>
                                        <p:tgtEl>
                                          <p:spTgt spid="40"/>
                                        </p:tgtEl>
                                        <p:attrNameLst>
                                          <p:attrName>ppt_x</p:attrName>
                                          <p:attrName>ppt_y</p:attrName>
                                        </p:attrNameLst>
                                      </p:cBhvr>
                                      <p:rCtr x="39102" y="0"/>
                                    </p:animMotion>
                                  </p:childTnLst>
                                </p:cTn>
                              </p:par>
                            </p:childTnLst>
                          </p:cTn>
                        </p:par>
                        <p:par>
                          <p:cTn id="46" fill="hold">
                            <p:stCondLst>
                              <p:cond delay="5300"/>
                            </p:stCondLst>
                            <p:childTnLst>
                              <p:par>
                                <p:cTn id="47" presetID="22" presetClass="entr" presetSubtype="4"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childTnLst>
                          </p:cTn>
                        </p:par>
                        <p:par>
                          <p:cTn id="50" fill="hold">
                            <p:stCondLst>
                              <p:cond delay="5800"/>
                            </p:stCondLst>
                            <p:childTnLst>
                              <p:par>
                                <p:cTn id="51" presetID="45" presetClass="entr" presetSubtype="0" repeatCount="400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250"/>
                                        <p:tgtEl>
                                          <p:spTgt spid="54"/>
                                        </p:tgtEl>
                                      </p:cBhvr>
                                    </p:animEffect>
                                    <p:anim calcmode="lin" valueType="num">
                                      <p:cBhvr>
                                        <p:cTn id="54" dur="250" fill="hold"/>
                                        <p:tgtEl>
                                          <p:spTgt spid="54"/>
                                        </p:tgtEl>
                                        <p:attrNameLst>
                                          <p:attrName>ppt_w</p:attrName>
                                        </p:attrNameLst>
                                      </p:cBhvr>
                                      <p:tavLst>
                                        <p:tav tm="0" fmla="#ppt_w*sin(2.5*pi*$)">
                                          <p:val>
                                            <p:fltVal val="0"/>
                                          </p:val>
                                        </p:tav>
                                        <p:tav tm="100000">
                                          <p:val>
                                            <p:fltVal val="1"/>
                                          </p:val>
                                        </p:tav>
                                      </p:tavLst>
                                    </p:anim>
                                    <p:anim calcmode="lin" valueType="num">
                                      <p:cBhvr>
                                        <p:cTn id="55" dur="250" fill="hold"/>
                                        <p:tgtEl>
                                          <p:spTgt spid="54"/>
                                        </p:tgtEl>
                                        <p:attrNameLst>
                                          <p:attrName>ppt_h</p:attrName>
                                        </p:attrNameLst>
                                      </p:cBhvr>
                                      <p:tavLst>
                                        <p:tav tm="0">
                                          <p:val>
                                            <p:strVal val="#ppt_h"/>
                                          </p:val>
                                        </p:tav>
                                        <p:tav tm="100000">
                                          <p:val>
                                            <p:strVal val="#ppt_h"/>
                                          </p:val>
                                        </p:tav>
                                      </p:tavLst>
                                    </p:anim>
                                  </p:childTnLst>
                                </p:cTn>
                              </p:par>
                              <p:par>
                                <p:cTn id="56" presetID="63" presetClass="path" presetSubtype="0" fill="hold" nodeType="withEffect">
                                  <p:stCondLst>
                                    <p:cond delay="0"/>
                                  </p:stCondLst>
                                  <p:childTnLst>
                                    <p:animMotion origin="layout" path="M 1.25E-6 1.85185E-6 L 0.78203 1.85185E-6 " pathEditMode="relative" rAng="0" ptsTypes="AA">
                                      <p:cBhvr>
                                        <p:cTn id="57" dur="1000" spd="-100000" fill="hold"/>
                                        <p:tgtEl>
                                          <p:spTgt spid="54"/>
                                        </p:tgtEl>
                                        <p:attrNameLst>
                                          <p:attrName>ppt_x</p:attrName>
                                          <p:attrName>ppt_y</p:attrName>
                                        </p:attrNameLst>
                                      </p:cBhvr>
                                      <p:rCtr x="39102" y="0"/>
                                    </p:animMotion>
                                  </p:childTnLst>
                                </p:cTn>
                              </p:par>
                            </p:childTnLst>
                          </p:cTn>
                        </p:par>
                        <p:par>
                          <p:cTn id="58" fill="hold">
                            <p:stCondLst>
                              <p:cond delay="6800"/>
                            </p:stCondLst>
                            <p:childTnLst>
                              <p:par>
                                <p:cTn id="59" presetID="22" presetClass="entr" presetSubtype="4" fill="hold" nodeType="after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ipe(down)">
                                      <p:cBhvr>
                                        <p:cTn id="61"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0"/>
          <p:cNvSpPr txBox="1">
            <a:spLocks noChangeArrowheads="1"/>
          </p:cNvSpPr>
          <p:nvPr/>
        </p:nvSpPr>
        <p:spPr bwMode="auto">
          <a:xfrm>
            <a:off x="1403648" y="1028585"/>
            <a:ext cx="424847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latin typeface="微软雅黑" pitchFamily="34" charset="-122"/>
                <a:ea typeface="微软雅黑" pitchFamily="34" charset="-122"/>
              </a:rPr>
              <a:t>运用、检验、评价一体化</a:t>
            </a:r>
            <a:endParaRPr lang="zh-CN" altLang="en-US" sz="2800" b="1" dirty="0">
              <a:latin typeface="微软雅黑" pitchFamily="34" charset="-122"/>
              <a:ea typeface="微软雅黑" pitchFamily="34" charset="-122"/>
            </a:endParaRPr>
          </a:p>
        </p:txBody>
      </p:sp>
      <p:sp>
        <p:nvSpPr>
          <p:cNvPr id="17" name="右箭头 16"/>
          <p:cNvSpPr/>
          <p:nvPr/>
        </p:nvSpPr>
        <p:spPr>
          <a:xfrm>
            <a:off x="0" y="894151"/>
            <a:ext cx="1187624" cy="79208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6"/>
          <p:cNvSpPr>
            <a:spLocks/>
          </p:cNvSpPr>
          <p:nvPr/>
        </p:nvSpPr>
        <p:spPr bwMode="auto">
          <a:xfrm>
            <a:off x="7512316" y="318950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 name="Freeform 7"/>
          <p:cNvSpPr>
            <a:spLocks/>
          </p:cNvSpPr>
          <p:nvPr/>
        </p:nvSpPr>
        <p:spPr bwMode="auto">
          <a:xfrm>
            <a:off x="4939553" y="420466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6" name="Oval 8"/>
          <p:cNvSpPr>
            <a:spLocks noChangeArrowheads="1"/>
          </p:cNvSpPr>
          <p:nvPr/>
        </p:nvSpPr>
        <p:spPr bwMode="auto">
          <a:xfrm>
            <a:off x="553033" y="2581396"/>
            <a:ext cx="1840882" cy="1833732"/>
          </a:xfrm>
          <a:prstGeom prst="ellipse">
            <a:avLst/>
          </a:prstGeom>
          <a:ln/>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prstTxWarp prst="textNoShape">
              <a:avLst/>
            </a:prstTxWarp>
          </a:bodyPr>
          <a:lstStyle/>
          <a:p>
            <a:r>
              <a:rPr lang="zh-CN" altLang="en-US" dirty="0" smtClean="0">
                <a:solidFill>
                  <a:schemeClr val="bg1"/>
                </a:solidFill>
                <a:latin typeface="微软雅黑" pitchFamily="34" charset="-122"/>
                <a:ea typeface="微软雅黑" pitchFamily="34" charset="-122"/>
              </a:rPr>
              <a:t>添加标题</a:t>
            </a:r>
            <a:endParaRPr lang="zh-CN" altLang="en-US" dirty="0">
              <a:solidFill>
                <a:schemeClr val="bg1"/>
              </a:solidFill>
              <a:latin typeface="微软雅黑" pitchFamily="34" charset="-122"/>
              <a:ea typeface="微软雅黑" pitchFamily="34" charset="-122"/>
            </a:endParaRPr>
          </a:p>
        </p:txBody>
      </p:sp>
      <p:sp>
        <p:nvSpPr>
          <p:cNvPr id="7" name="Oval 9"/>
          <p:cNvSpPr>
            <a:spLocks noChangeArrowheads="1"/>
          </p:cNvSpPr>
          <p:nvPr/>
        </p:nvSpPr>
        <p:spPr bwMode="auto">
          <a:xfrm>
            <a:off x="1922078" y="2488458"/>
            <a:ext cx="2287698" cy="2280548"/>
          </a:xfrm>
          <a:prstGeom prst="ellipse">
            <a:avLst/>
          </a:prstGeom>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anchor="t" anchorCtr="0" compatLnSpc="1">
            <a:prstTxWarp prst="textNoShape">
              <a:avLst/>
            </a:prstTxWarp>
          </a:bodyPr>
          <a:lstStyle/>
          <a:p>
            <a:pPr algn="r"/>
            <a:r>
              <a:rPr lang="zh-CN" altLang="en-US" sz="2400" dirty="0" smtClean="0">
                <a:solidFill>
                  <a:schemeClr val="bg1"/>
                </a:solidFill>
                <a:latin typeface="微软雅黑" pitchFamily="34" charset="-122"/>
                <a:ea typeface="微软雅黑" pitchFamily="34" charset="-122"/>
              </a:rPr>
              <a:t>添加标题</a:t>
            </a:r>
            <a:endParaRPr lang="zh-CN" altLang="en-US" sz="2400" dirty="0">
              <a:solidFill>
                <a:schemeClr val="bg1"/>
              </a:solidFill>
              <a:latin typeface="微软雅黑" pitchFamily="34" charset="-122"/>
              <a:ea typeface="微软雅黑" pitchFamily="34" charset="-122"/>
            </a:endParaRPr>
          </a:p>
        </p:txBody>
      </p:sp>
      <p:sp>
        <p:nvSpPr>
          <p:cNvPr id="8" name="Oval 10"/>
          <p:cNvSpPr>
            <a:spLocks noChangeArrowheads="1"/>
          </p:cNvSpPr>
          <p:nvPr/>
        </p:nvSpPr>
        <p:spPr bwMode="auto">
          <a:xfrm>
            <a:off x="1128532" y="3707372"/>
            <a:ext cx="1915947" cy="1923095"/>
          </a:xfrm>
          <a:prstGeom prst="ellipse">
            <a:avLst/>
          </a:prstGeom>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bodyPr>
          <a:lstStyle/>
          <a:p>
            <a:pPr algn="ctr"/>
            <a:r>
              <a:rPr lang="zh-CN" altLang="en-US" sz="2000" smtClean="0">
                <a:solidFill>
                  <a:schemeClr val="bg1"/>
                </a:solidFill>
                <a:latin typeface="微软雅黑" pitchFamily="34" charset="-122"/>
                <a:ea typeface="微软雅黑" pitchFamily="34" charset="-122"/>
              </a:rPr>
              <a:t>添加标题</a:t>
            </a:r>
            <a:endParaRPr lang="zh-CN" altLang="en-US" sz="2000">
              <a:solidFill>
                <a:schemeClr val="bg1"/>
              </a:solidFill>
              <a:latin typeface="微软雅黑" pitchFamily="34" charset="-122"/>
              <a:ea typeface="微软雅黑" pitchFamily="34" charset="-122"/>
            </a:endParaRPr>
          </a:p>
        </p:txBody>
      </p:sp>
      <p:sp>
        <p:nvSpPr>
          <p:cNvPr id="9" name="Freeform 15"/>
          <p:cNvSpPr>
            <a:spLocks/>
          </p:cNvSpPr>
          <p:nvPr/>
        </p:nvSpPr>
        <p:spPr bwMode="auto">
          <a:xfrm>
            <a:off x="6219652" y="380404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ln/>
          <a:extLst/>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0" name="TextBox 14"/>
          <p:cNvSpPr txBox="1"/>
          <p:nvPr/>
        </p:nvSpPr>
        <p:spPr>
          <a:xfrm>
            <a:off x="5132672" y="3717893"/>
            <a:ext cx="585418" cy="523220"/>
          </a:xfrm>
          <a:prstGeom prst="rect">
            <a:avLst/>
          </a:prstGeom>
          <a:noFill/>
        </p:spPr>
        <p:txBody>
          <a:bodyPr wrap="none" rtlCol="0" anchor="ctr">
            <a:spAutoFit/>
          </a:bodyPr>
          <a:lstStyle/>
          <a:p>
            <a:pPr lvl="0" algn="ctr"/>
            <a:r>
              <a:rPr lang="en-US" altLang="zh-CN" sz="2800" dirty="0" smtClean="0">
                <a:solidFill>
                  <a:schemeClr val="tx1">
                    <a:lumMod val="75000"/>
                    <a:lumOff val="25000"/>
                  </a:schemeClr>
                </a:solidFill>
                <a:latin typeface="Arial" panose="020B0604020202020204" pitchFamily="34" charset="0"/>
                <a:ea typeface="UKIJ Qolyazma" pitchFamily="18" charset="0"/>
                <a:cs typeface="Arial" panose="020B0604020202020204" pitchFamily="34" charset="0"/>
              </a:rPr>
              <a:t>20</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1" name="TextBox 18"/>
          <p:cNvSpPr txBox="1"/>
          <p:nvPr/>
        </p:nvSpPr>
        <p:spPr>
          <a:xfrm>
            <a:off x="6434526" y="3222225"/>
            <a:ext cx="585418" cy="523220"/>
          </a:xfrm>
          <a:prstGeom prst="rect">
            <a:avLst/>
          </a:prstGeom>
          <a:noFill/>
        </p:spPr>
        <p:txBody>
          <a:bodyPr wrap="none" rtlCol="0" anchor="ctr">
            <a:spAutoFit/>
          </a:bodyPr>
          <a:lstStyle/>
          <a:p>
            <a:pPr lvl="0" algn="ctr"/>
            <a:r>
              <a:rPr lang="en-US" altLang="zh-CN" sz="2800" dirty="0" smtClean="0">
                <a:solidFill>
                  <a:schemeClr val="tx1">
                    <a:lumMod val="75000"/>
                    <a:lumOff val="25000"/>
                  </a:schemeClr>
                </a:solidFill>
                <a:latin typeface="Arial" panose="020B0604020202020204" pitchFamily="34" charset="0"/>
                <a:ea typeface="UKIJ Qolyazma" pitchFamily="18" charset="0"/>
                <a:cs typeface="Arial" panose="020B0604020202020204" pitchFamily="34" charset="0"/>
              </a:rPr>
              <a:t>50</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TextBox 19"/>
          <p:cNvSpPr txBox="1"/>
          <p:nvPr/>
        </p:nvSpPr>
        <p:spPr>
          <a:xfrm>
            <a:off x="7725403" y="2629856"/>
            <a:ext cx="585418" cy="523220"/>
          </a:xfrm>
          <a:prstGeom prst="rect">
            <a:avLst/>
          </a:prstGeom>
          <a:noFill/>
        </p:spPr>
        <p:txBody>
          <a:bodyPr wrap="none" rtlCol="0" anchor="ctr">
            <a:spAutoFit/>
          </a:bodyPr>
          <a:lstStyle/>
          <a:p>
            <a:pPr lvl="0" algn="ctr"/>
            <a:r>
              <a:rPr lang="en-US" altLang="zh-CN" sz="2800" dirty="0" smtClean="0">
                <a:solidFill>
                  <a:schemeClr val="tx1">
                    <a:lumMod val="75000"/>
                    <a:lumOff val="25000"/>
                  </a:schemeClr>
                </a:solidFill>
                <a:latin typeface="Arial" panose="020B0604020202020204" pitchFamily="34" charset="0"/>
                <a:ea typeface="UKIJ Qolyazma" pitchFamily="18" charset="0"/>
                <a:cs typeface="Arial" panose="020B0604020202020204" pitchFamily="34" charset="0"/>
              </a:rPr>
              <a:t>80</a:t>
            </a:r>
            <a:endParaRPr lang="zh-CN" altLang="en-US"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13" name="直接连接符 12"/>
          <p:cNvCxnSpPr/>
          <p:nvPr/>
        </p:nvCxnSpPr>
        <p:spPr>
          <a:xfrm>
            <a:off x="2158224" y="3880831"/>
            <a:ext cx="2400733" cy="1017296"/>
          </a:xfrm>
          <a:prstGeom prst="line">
            <a:avLst/>
          </a:prstGeom>
          <a:ln>
            <a:solidFill>
              <a:schemeClr val="bg1">
                <a:lumMod val="50000"/>
              </a:schemeClr>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558957" y="4898127"/>
            <a:ext cx="4252983" cy="0"/>
          </a:xfrm>
          <a:prstGeom prst="line">
            <a:avLst/>
          </a:prstGeom>
          <a:ln>
            <a:solidFill>
              <a:schemeClr val="bg1">
                <a:lumMod val="50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TextBox 29"/>
          <p:cNvSpPr txBox="1"/>
          <p:nvPr/>
        </p:nvSpPr>
        <p:spPr>
          <a:xfrm flipH="1">
            <a:off x="4558957" y="5260169"/>
            <a:ext cx="2786907"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defTabSz="914400" eaLnBrk="1" fontAlgn="auto" latinLnBrk="0" hangingPunct="1">
              <a:lnSpc>
                <a:spcPct val="80000"/>
              </a:lnSpc>
              <a:spcBef>
                <a:spcPts val="0"/>
              </a:spcBef>
              <a:spcAft>
                <a:spcPts val="0"/>
              </a:spcAft>
              <a:buClrTx/>
              <a:buSzTx/>
              <a:buFontTx/>
              <a:buNone/>
              <a:tabLst/>
              <a:defRPr/>
            </a:pPr>
            <a:r>
              <a:rPr kumimoji="0" lang="zh-CN" altLang="en-US" sz="2400" i="0" u="none" strike="noStrike" kern="0" cap="none" spc="0" normalizeH="0" baseline="0" noProof="0" dirty="0" smtClean="0">
                <a:ln w="18415" cmpd="sng">
                  <a:noFill/>
                  <a:prstDash val="solid"/>
                </a:ln>
                <a:solidFill>
                  <a:schemeClr val="tx1">
                    <a:lumMod val="75000"/>
                    <a:lumOff val="25000"/>
                  </a:schemeClr>
                </a:solidFill>
                <a:uLnTx/>
                <a:uFillTx/>
                <a:latin typeface="Arial Rounded MT Bold" pitchFamily="34" charset="0"/>
                <a:cs typeface="Times New Roman" pitchFamily="18" charset="0"/>
              </a:rPr>
              <a:t>添加观点陈述</a:t>
            </a:r>
            <a:endParaRPr kumimoji="0" lang="zh-CN" altLang="en-US" sz="2400" i="0" u="none" strike="noStrike" kern="0" cap="none" spc="0" normalizeH="0" baseline="0" noProof="0" dirty="0">
              <a:ln w="18415" cmpd="sng">
                <a:noFill/>
                <a:prstDash val="solid"/>
              </a:ln>
              <a:solidFill>
                <a:schemeClr val="tx1">
                  <a:lumMod val="75000"/>
                  <a:lumOff val="25000"/>
                </a:schemeClr>
              </a:solidFill>
              <a:uLnTx/>
              <a:uFillTx/>
              <a:latin typeface="Arial Rounded MT Bold" pitchFamily="34" charset="0"/>
              <a:cs typeface="Times New Roman" pitchFamily="18" charset="0"/>
            </a:endParaRPr>
          </a:p>
        </p:txBody>
      </p:sp>
      <p:sp>
        <p:nvSpPr>
          <p:cNvPr id="16" name="TextBox 30"/>
          <p:cNvSpPr txBox="1"/>
          <p:nvPr/>
        </p:nvSpPr>
        <p:spPr>
          <a:xfrm>
            <a:off x="4558956" y="5674187"/>
            <a:ext cx="4602129" cy="93256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75000"/>
                    <a:lumOff val="25000"/>
                  </a:schemeClr>
                </a:solidFill>
                <a:latin typeface="微软雅黑" pitchFamily="34" charset="-122"/>
                <a:ea typeface="微软雅黑" pitchFamily="34" charset="-122"/>
              </a:rPr>
              <a:t>。您的内容打在这里，或者通过复制您的文本后。</a:t>
            </a:r>
            <a:endParaRPr lang="zh-CN" altLang="en-US" sz="14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6626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300"/>
                                        <p:tgtEl>
                                          <p:spTgt spid="17"/>
                                        </p:tgtEl>
                                      </p:cBhvr>
                                    </p:animEffect>
                                  </p:childTnLst>
                                </p:cTn>
                              </p:par>
                            </p:childTnLst>
                          </p:cTn>
                        </p:par>
                        <p:par>
                          <p:cTn id="8" fill="hold">
                            <p:stCondLst>
                              <p:cond delay="300"/>
                            </p:stCondLst>
                            <p:childTnLst>
                              <p:par>
                                <p:cTn id="9" presetID="55"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ppt_w*0.70"/>
                                          </p:val>
                                        </p:tav>
                                        <p:tav tm="100000">
                                          <p:val>
                                            <p:strVal val="#ppt_w"/>
                                          </p:val>
                                        </p:tav>
                                      </p:tavLst>
                                    </p:anim>
                                    <p:anim calcmode="lin" valueType="num">
                                      <p:cBhvr>
                                        <p:cTn id="12" dur="500" fill="hold"/>
                                        <p:tgtEl>
                                          <p:spTgt spid="3"/>
                                        </p:tgtEl>
                                        <p:attrNameLst>
                                          <p:attrName>ppt_h</p:attrName>
                                        </p:attrNameLst>
                                      </p:cBhvr>
                                      <p:tavLst>
                                        <p:tav tm="0">
                                          <p:val>
                                            <p:strVal val="#ppt_h"/>
                                          </p:val>
                                        </p:tav>
                                        <p:tav tm="100000">
                                          <p:val>
                                            <p:strVal val="#ppt_h"/>
                                          </p:val>
                                        </p:tav>
                                      </p:tavLst>
                                    </p:anim>
                                    <p:animEffect transition="in" filter="fade">
                                      <p:cBhvr>
                                        <p:cTn id="13" dur="500"/>
                                        <p:tgtEl>
                                          <p:spTgt spid="3"/>
                                        </p:tgtEl>
                                      </p:cBhvr>
                                    </p:animEffect>
                                  </p:childTnLst>
                                </p:cTn>
                              </p:par>
                            </p:childTnLst>
                          </p:cTn>
                        </p:par>
                        <p:par>
                          <p:cTn id="14" fill="hold">
                            <p:stCondLst>
                              <p:cond delay="1300"/>
                            </p:stCondLst>
                            <p:childTnLst>
                              <p:par>
                                <p:cTn id="15" presetID="2" presetClass="entr" presetSubtype="9" decel="10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50" fill="hold"/>
                                        <p:tgtEl>
                                          <p:spTgt spid="6"/>
                                        </p:tgtEl>
                                        <p:attrNameLst>
                                          <p:attrName>ppt_x</p:attrName>
                                        </p:attrNameLst>
                                      </p:cBhvr>
                                      <p:tavLst>
                                        <p:tav tm="0">
                                          <p:val>
                                            <p:strVal val="0-#ppt_w/2"/>
                                          </p:val>
                                        </p:tav>
                                        <p:tav tm="100000">
                                          <p:val>
                                            <p:strVal val="#ppt_x"/>
                                          </p:val>
                                        </p:tav>
                                      </p:tavLst>
                                    </p:anim>
                                    <p:anim calcmode="lin" valueType="num">
                                      <p:cBhvr additive="base">
                                        <p:cTn id="18" dur="350" fill="hold"/>
                                        <p:tgtEl>
                                          <p:spTgt spid="6"/>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25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ppt_x"/>
                                          </p:val>
                                        </p:tav>
                                        <p:tav tm="100000">
                                          <p:val>
                                            <p:strVal val="#ppt_x"/>
                                          </p:val>
                                        </p:tav>
                                      </p:tavLst>
                                    </p:anim>
                                    <p:anim calcmode="lin" valueType="num">
                                      <p:cBhvr additive="base">
                                        <p:cTn id="22" dur="400" fill="hold"/>
                                        <p:tgtEl>
                                          <p:spTgt spid="8"/>
                                        </p:tgtEl>
                                        <p:attrNameLst>
                                          <p:attrName>ppt_y</p:attrName>
                                        </p:attrNameLst>
                                      </p:cBhvr>
                                      <p:tavLst>
                                        <p:tav tm="0">
                                          <p:val>
                                            <p:strVal val="1+#ppt_h/2"/>
                                          </p:val>
                                        </p:tav>
                                        <p:tav tm="100000">
                                          <p:val>
                                            <p:strVal val="#ppt_y"/>
                                          </p:val>
                                        </p:tav>
                                      </p:tavLst>
                                    </p:anim>
                                  </p:childTnLst>
                                </p:cTn>
                              </p:par>
                              <p:par>
                                <p:cTn id="23" presetID="2" presetClass="entr" presetSubtype="3"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400" fill="hold"/>
                                        <p:tgtEl>
                                          <p:spTgt spid="7"/>
                                        </p:tgtEl>
                                        <p:attrNameLst>
                                          <p:attrName>ppt_x</p:attrName>
                                        </p:attrNameLst>
                                      </p:cBhvr>
                                      <p:tavLst>
                                        <p:tav tm="0">
                                          <p:val>
                                            <p:strVal val="1+#ppt_w/2"/>
                                          </p:val>
                                        </p:tav>
                                        <p:tav tm="100000">
                                          <p:val>
                                            <p:strVal val="#ppt_x"/>
                                          </p:val>
                                        </p:tav>
                                      </p:tavLst>
                                    </p:anim>
                                    <p:anim calcmode="lin" valueType="num">
                                      <p:cBhvr additive="base">
                                        <p:cTn id="26" dur="400" fill="hold"/>
                                        <p:tgtEl>
                                          <p:spTgt spid="7"/>
                                        </p:tgtEl>
                                        <p:attrNameLst>
                                          <p:attrName>ppt_y</p:attrName>
                                        </p:attrNameLst>
                                      </p:cBhvr>
                                      <p:tavLst>
                                        <p:tav tm="0">
                                          <p:val>
                                            <p:strVal val="0-#ppt_h/2"/>
                                          </p:val>
                                        </p:tav>
                                        <p:tav tm="100000">
                                          <p:val>
                                            <p:strVal val="#ppt_y"/>
                                          </p:val>
                                        </p:tav>
                                      </p:tavLst>
                                    </p:anim>
                                  </p:childTnLst>
                                </p:cTn>
                              </p:par>
                            </p:childTnLst>
                          </p:cTn>
                        </p:par>
                        <p:par>
                          <p:cTn id="27" fill="hold">
                            <p:stCondLst>
                              <p:cond delay="22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400"/>
                                        <p:tgtEl>
                                          <p:spTgt spid="13"/>
                                        </p:tgtEl>
                                      </p:cBhvr>
                                    </p:animEffect>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350"/>
                                        <p:tgtEl>
                                          <p:spTgt spid="14"/>
                                        </p:tgtEl>
                                      </p:cBhvr>
                                    </p:animEffect>
                                  </p:childTnLst>
                                </p:cTn>
                              </p:par>
                            </p:childTnLst>
                          </p:cTn>
                        </p:par>
                        <p:par>
                          <p:cTn id="35" fill="hold">
                            <p:stCondLst>
                              <p:cond delay="2950"/>
                            </p:stCondLst>
                            <p:childTnLst>
                              <p:par>
                                <p:cTn id="36" presetID="2" presetClass="entr" presetSubtype="4" decel="100000" fill="hold" grpId="0" nodeType="afterEffect">
                                  <p:stCondLst>
                                    <p:cond delay="25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par>
                                <p:cTn id="40" presetID="2" presetClass="entr" presetSubtype="4" decel="100000" fill="hold" grpId="0" nodeType="withEffect">
                                  <p:stCondLst>
                                    <p:cond delay="50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par>
                                <p:cTn id="44" presetID="2" presetClass="entr" presetSubtype="4" decel="100000" fill="hold" grpId="0" nodeType="withEffect">
                                  <p:stCondLst>
                                    <p:cond delay="75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fill="hold"/>
                                        <p:tgtEl>
                                          <p:spTgt spid="4"/>
                                        </p:tgtEl>
                                        <p:attrNameLst>
                                          <p:attrName>ppt_x</p:attrName>
                                        </p:attrNameLst>
                                      </p:cBhvr>
                                      <p:tavLst>
                                        <p:tav tm="0">
                                          <p:val>
                                            <p:strVal val="#ppt_x"/>
                                          </p:val>
                                        </p:tav>
                                        <p:tav tm="100000">
                                          <p:val>
                                            <p:strVal val="#ppt_x"/>
                                          </p:val>
                                        </p:tav>
                                      </p:tavLst>
                                    </p:anim>
                                    <p:anim calcmode="lin" valueType="num">
                                      <p:cBhvr additive="base">
                                        <p:cTn id="47" dur="500" fill="hold"/>
                                        <p:tgtEl>
                                          <p:spTgt spid="4"/>
                                        </p:tgtEl>
                                        <p:attrNameLst>
                                          <p:attrName>ppt_y</p:attrName>
                                        </p:attrNameLst>
                                      </p:cBhvr>
                                      <p:tavLst>
                                        <p:tav tm="0">
                                          <p:val>
                                            <p:strVal val="1+#ppt_h/2"/>
                                          </p:val>
                                        </p:tav>
                                        <p:tav tm="100000">
                                          <p:val>
                                            <p:strVal val="#ppt_y"/>
                                          </p:val>
                                        </p:tav>
                                      </p:tavLst>
                                    </p:anim>
                                  </p:childTnLst>
                                </p:cTn>
                              </p:par>
                            </p:childTnLst>
                          </p:cTn>
                        </p:par>
                        <p:par>
                          <p:cTn id="48" fill="hold">
                            <p:stCondLst>
                              <p:cond delay="4200"/>
                            </p:stCondLst>
                            <p:childTnLst>
                              <p:par>
                                <p:cTn id="49" presetID="10" presetClass="entr" presetSubtype="0"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childTnLst>
                          </p:cTn>
                        </p:par>
                        <p:par>
                          <p:cTn id="58" fill="hold">
                            <p:stCondLst>
                              <p:cond delay="4700"/>
                            </p:stCondLst>
                            <p:childTnLst>
                              <p:par>
                                <p:cTn id="59" presetID="10" presetClass="entr" presetSubtype="0" fill="hold" grpId="0" nodeType="afterEffect">
                                  <p:stCondLst>
                                    <p:cond delay="0"/>
                                  </p:stCondLst>
                                  <p:iterate type="lt">
                                    <p:tmPct val="10000"/>
                                  </p:iterate>
                                  <p:childTnLst>
                                    <p:set>
                                      <p:cBhvr>
                                        <p:cTn id="60" dur="1" fill="hold">
                                          <p:stCondLst>
                                            <p:cond delay="0"/>
                                          </p:stCondLst>
                                        </p:cTn>
                                        <p:tgtEl>
                                          <p:spTgt spid="15"/>
                                        </p:tgtEl>
                                        <p:attrNameLst>
                                          <p:attrName>style.visibility</p:attrName>
                                        </p:attrNameLst>
                                      </p:cBhvr>
                                      <p:to>
                                        <p:strVal val="visible"/>
                                      </p:to>
                                    </p:set>
                                    <p:animEffect transition="in" filter="fade">
                                      <p:cBhvr>
                                        <p:cTn id="61" dur="100"/>
                                        <p:tgtEl>
                                          <p:spTgt spid="15"/>
                                        </p:tgtEl>
                                      </p:cBhvr>
                                    </p:animEffect>
                                  </p:childTnLst>
                                </p:cTn>
                              </p:par>
                              <p:par>
                                <p:cTn id="62" presetID="10" presetClass="entr" presetSubtype="0" fill="hold" grpId="0" nodeType="withEffect">
                                  <p:stCondLst>
                                    <p:cond delay="0"/>
                                  </p:stCondLst>
                                  <p:iterate type="lt">
                                    <p:tmPct val="10000"/>
                                  </p:iterate>
                                  <p:childTnLst>
                                    <p:set>
                                      <p:cBhvr>
                                        <p:cTn id="63" dur="1" fill="hold">
                                          <p:stCondLst>
                                            <p:cond delay="0"/>
                                          </p:stCondLst>
                                        </p:cTn>
                                        <p:tgtEl>
                                          <p:spTgt spid="16"/>
                                        </p:tgtEl>
                                        <p:attrNameLst>
                                          <p:attrName>style.visibility</p:attrName>
                                        </p:attrNameLst>
                                      </p:cBhvr>
                                      <p:to>
                                        <p:strVal val="visible"/>
                                      </p:to>
                                    </p:set>
                                    <p:animEffect transition="in" filter="fade">
                                      <p:cBhvr>
                                        <p:cTn id="64" dur="1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animBg="1"/>
      <p:bldP spid="4" grpId="0" animBg="1"/>
      <p:bldP spid="5" grpId="0" animBg="1"/>
      <p:bldP spid="6" grpId="0" animBg="1"/>
      <p:bldP spid="7" grpId="0" animBg="1"/>
      <p:bldP spid="8" grpId="0" animBg="1"/>
      <p:bldP spid="9" grpId="0" animBg="1"/>
      <p:bldP spid="10" grpId="0"/>
      <p:bldP spid="11" grpId="0"/>
      <p:bldP spid="12" grpId="0"/>
      <p:bldP spid="15" grpId="0"/>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45249" y="2649686"/>
            <a:ext cx="5347231" cy="923330"/>
          </a:xfrm>
          <a:prstGeom prst="rect">
            <a:avLst/>
          </a:prstGeom>
        </p:spPr>
        <p:txBody>
          <a:bodyPr wrap="square">
            <a:spAutoFit/>
          </a:bodyPr>
          <a:lstStyle>
            <a:defPPr>
              <a:defRPr lang="zh-CN"/>
            </a:defPPr>
            <a:lvl1pPr fontAlgn="base">
              <a:spcBef>
                <a:spcPct val="0"/>
              </a:spcBef>
              <a:spcAft>
                <a:spcPct val="0"/>
              </a:spcAft>
              <a:defRPr sz="5400" b="1">
                <a:ln w="3175">
                  <a:solidFill>
                    <a:schemeClr val="bg1"/>
                  </a:solidFill>
                </a:ln>
                <a:gradFill flip="none" rotWithShape="1">
                  <a:gsLst>
                    <a:gs pos="44000">
                      <a:schemeClr val="accent3"/>
                    </a:gs>
                    <a:gs pos="0">
                      <a:schemeClr val="accent1"/>
                    </a:gs>
                    <a:gs pos="93750">
                      <a:schemeClr val="accent5"/>
                    </a:gs>
                    <a:gs pos="74000">
                      <a:schemeClr val="accent4"/>
                    </a:gs>
                  </a:gsLst>
                  <a:path path="circle">
                    <a:fillToRect l="50000" t="50000" r="50000" b="50000"/>
                  </a:path>
                  <a:tileRect/>
                </a:gradFill>
                <a:effectLst>
                  <a:innerShdw blurRad="63500" dist="50800" dir="16200000">
                    <a:prstClr val="black">
                      <a:alpha val="50000"/>
                    </a:prstClr>
                  </a:innerShdw>
                </a:effectLst>
                <a:latin typeface="华康雅宋体W9(P)" panose="02020900000000000000" pitchFamily="18" charset="-122"/>
                <a:ea typeface="华康雅宋体W9(P)" panose="02020900000000000000" pitchFamily="18" charset="-122"/>
              </a:defRPr>
            </a:lvl1pPr>
            <a:lvl2pPr fontAlgn="base">
              <a:spcBef>
                <a:spcPct val="0"/>
              </a:spcBef>
              <a:spcAft>
                <a:spcPct val="0"/>
              </a:spcAft>
              <a:defRPr>
                <a:latin typeface="Calibri" pitchFamily="34" charset="0"/>
                <a:ea typeface="宋体" charset="-122"/>
              </a:defRPr>
            </a:lvl2pPr>
            <a:lvl3pPr fontAlgn="base">
              <a:spcBef>
                <a:spcPct val="0"/>
              </a:spcBef>
              <a:spcAft>
                <a:spcPct val="0"/>
              </a:spcAft>
              <a:defRPr>
                <a:latin typeface="Calibri" pitchFamily="34" charset="0"/>
                <a:ea typeface="宋体" charset="-122"/>
              </a:defRPr>
            </a:lvl3pPr>
            <a:lvl4pPr fontAlgn="base">
              <a:spcBef>
                <a:spcPct val="0"/>
              </a:spcBef>
              <a:spcAft>
                <a:spcPct val="0"/>
              </a:spcAft>
              <a:defRPr>
                <a:latin typeface="Calibri" pitchFamily="34" charset="0"/>
                <a:ea typeface="宋体" charset="-122"/>
              </a:defRPr>
            </a:lvl4pPr>
            <a:lvl5pPr fontAlgn="base">
              <a:spcBef>
                <a:spcPct val="0"/>
              </a:spcBef>
              <a:spcAft>
                <a:spcPct val="0"/>
              </a:spcAft>
              <a:defRPr>
                <a:latin typeface="Calibri" pitchFamily="34" charset="0"/>
                <a:ea typeface="宋体" charset="-122"/>
              </a:defRPr>
            </a:lvl5pPr>
            <a:lvl6pPr>
              <a:defRPr>
                <a:latin typeface="Calibri" pitchFamily="34" charset="0"/>
                <a:ea typeface="宋体" charset="-122"/>
              </a:defRPr>
            </a:lvl6pPr>
            <a:lvl7pPr>
              <a:defRPr>
                <a:latin typeface="Calibri" pitchFamily="34" charset="0"/>
                <a:ea typeface="宋体" charset="-122"/>
              </a:defRPr>
            </a:lvl7pPr>
            <a:lvl8pPr>
              <a:defRPr>
                <a:latin typeface="Calibri" pitchFamily="34" charset="0"/>
                <a:ea typeface="宋体" charset="-122"/>
              </a:defRPr>
            </a:lvl8pPr>
            <a:lvl9pPr>
              <a:defRPr>
                <a:latin typeface="Calibri" pitchFamily="34" charset="0"/>
                <a:ea typeface="宋体" charset="-122"/>
              </a:defRPr>
            </a:lvl9pPr>
          </a:lstStyle>
          <a:p>
            <a:r>
              <a:rPr lang="zh-CN" altLang="en-US" noProof="1"/>
              <a:t>敬请批评指正！</a:t>
            </a:r>
          </a:p>
        </p:txBody>
      </p:sp>
      <p:sp>
        <p:nvSpPr>
          <p:cNvPr id="3" name="TextBox 2"/>
          <p:cNvSpPr txBox="1"/>
          <p:nvPr/>
        </p:nvSpPr>
        <p:spPr>
          <a:xfrm>
            <a:off x="4018240" y="3678777"/>
            <a:ext cx="3506088" cy="461665"/>
          </a:xfrm>
          <a:prstGeom prst="rect">
            <a:avLst/>
          </a:prstGeom>
          <a:noFill/>
        </p:spPr>
        <p:txBody>
          <a:bodyPr wrap="none" rtlCol="0">
            <a:spAutoFit/>
          </a:bodyPr>
          <a:lstStyle/>
          <a:p>
            <a:r>
              <a:rPr lang="zh-CN" altLang="en-US" sz="2400" dirty="0">
                <a:solidFill>
                  <a:schemeClr val="bg1">
                    <a:lumMod val="50000"/>
                  </a:schemeClr>
                </a:solidFill>
                <a:latin typeface="+mj-ea"/>
              </a:rPr>
              <a:t>通用性教育课件</a:t>
            </a:r>
            <a:r>
              <a:rPr lang="en-US" altLang="zh-CN" sz="2400" dirty="0">
                <a:solidFill>
                  <a:schemeClr val="bg1">
                    <a:lumMod val="50000"/>
                  </a:schemeClr>
                </a:solidFill>
                <a:latin typeface="+mj-ea"/>
              </a:rPr>
              <a:t>PPT</a:t>
            </a:r>
            <a:r>
              <a:rPr lang="zh-CN" altLang="en-US" sz="2400" dirty="0">
                <a:solidFill>
                  <a:schemeClr val="bg1">
                    <a:lumMod val="50000"/>
                  </a:schemeClr>
                </a:solidFill>
                <a:latin typeface="+mj-ea"/>
              </a:rPr>
              <a:t>模板</a:t>
            </a:r>
          </a:p>
        </p:txBody>
      </p:sp>
      <p:sp>
        <p:nvSpPr>
          <p:cNvPr id="4" name="TextBox 3"/>
          <p:cNvSpPr txBox="1"/>
          <p:nvPr/>
        </p:nvSpPr>
        <p:spPr>
          <a:xfrm>
            <a:off x="4139952" y="2095688"/>
            <a:ext cx="3112887" cy="553998"/>
          </a:xfrm>
          <a:prstGeom prst="rect">
            <a:avLst/>
          </a:prstGeom>
          <a:noFill/>
        </p:spPr>
        <p:txBody>
          <a:bodyPr wrap="square" lIns="0" tIns="0" rIns="0" bIns="0" rtlCol="0">
            <a:spAutoFit/>
          </a:bodyPr>
          <a:lstStyle/>
          <a:p>
            <a:pPr algn="ctr"/>
            <a:r>
              <a:rPr lang="zh-CN" altLang="en-US" sz="3600" dirty="0" smtClean="0">
                <a:solidFill>
                  <a:schemeClr val="accent1">
                    <a:lumMod val="50000"/>
                  </a:schemeClr>
                </a:solidFill>
                <a:latin typeface="华文行楷" pitchFamily="2" charset="-122"/>
                <a:ea typeface="华文行楷" pitchFamily="2" charset="-122"/>
                <a:cs typeface="Open Sans Semibold" pitchFamily="34" charset="0"/>
              </a:rPr>
              <a:t>谢谢您的聆听</a:t>
            </a:r>
          </a:p>
        </p:txBody>
      </p:sp>
      <p:cxnSp>
        <p:nvCxnSpPr>
          <p:cNvPr id="5" name="直接连接符 4"/>
          <p:cNvCxnSpPr/>
          <p:nvPr/>
        </p:nvCxnSpPr>
        <p:spPr>
          <a:xfrm>
            <a:off x="3193778" y="3602044"/>
            <a:ext cx="5698702" cy="0"/>
          </a:xfrm>
          <a:prstGeom prst="line">
            <a:avLst/>
          </a:prstGeom>
          <a:ln w="19050">
            <a:solidFill>
              <a:srgbClr val="F2B8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0629966"/>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180975" y="188640"/>
            <a:ext cx="682625" cy="628650"/>
            <a:chOff x="0" y="0"/>
            <a:chExt cx="821284" cy="758537"/>
          </a:xfrm>
        </p:grpSpPr>
        <p:grpSp>
          <p:nvGrpSpPr>
            <p:cNvPr id="3" name="组合 8"/>
            <p:cNvGrpSpPr>
              <a:grpSpLocks/>
            </p:cNvGrpSpPr>
            <p:nvPr/>
          </p:nvGrpSpPr>
          <p:grpSpPr bwMode="auto">
            <a:xfrm>
              <a:off x="0" y="0"/>
              <a:ext cx="821284" cy="642892"/>
              <a:chOff x="0" y="0"/>
              <a:chExt cx="945409" cy="740056"/>
            </a:xfrm>
          </p:grpSpPr>
          <p:grpSp>
            <p:nvGrpSpPr>
              <p:cNvPr id="5" name="组合 10"/>
              <p:cNvGrpSpPr>
                <a:grpSpLocks/>
              </p:cNvGrpSpPr>
              <p:nvPr/>
            </p:nvGrpSpPr>
            <p:grpSpPr bwMode="auto">
              <a:xfrm>
                <a:off x="0" y="0"/>
                <a:ext cx="945409" cy="629359"/>
                <a:chOff x="0" y="0"/>
                <a:chExt cx="945409" cy="629359"/>
              </a:xfrm>
            </p:grpSpPr>
            <p:sp>
              <p:nvSpPr>
                <p:cNvPr id="7" name="任意多边形 12"/>
                <p:cNvSpPr>
                  <a:spLocks noChangeArrowheads="1"/>
                </p:cNvSpPr>
                <p:nvPr/>
              </p:nvSpPr>
              <p:spPr bwMode="auto">
                <a:xfrm rot="-3146483">
                  <a:off x="284357" y="-284358"/>
                  <a:ext cx="376696" cy="945409"/>
                </a:xfrm>
                <a:custGeom>
                  <a:avLst/>
                  <a:gdLst>
                    <a:gd name="T0" fmla="*/ 188348 w 2015614"/>
                    <a:gd name="T1" fmla="*/ 0 h 4367958"/>
                    <a:gd name="T2" fmla="*/ 219272 w 2015614"/>
                    <a:gd name="T3" fmla="*/ 32550 h 4367958"/>
                    <a:gd name="T4" fmla="*/ 376696 w 2015614"/>
                    <a:gd name="T5" fmla="*/ 472705 h 4367958"/>
                    <a:gd name="T6" fmla="*/ 219272 w 2015614"/>
                    <a:gd name="T7" fmla="*/ 912859 h 4367958"/>
                    <a:gd name="T8" fmla="*/ 188348 w 2015614"/>
                    <a:gd name="T9" fmla="*/ 945409 h 4367958"/>
                    <a:gd name="T10" fmla="*/ 157424 w 2015614"/>
                    <a:gd name="T11" fmla="*/ 912859 h 4367958"/>
                    <a:gd name="T12" fmla="*/ 0 w 2015614"/>
                    <a:gd name="T13" fmla="*/ 472704 h 4367958"/>
                    <a:gd name="T14" fmla="*/ 157424 w 2015614"/>
                    <a:gd name="T15" fmla="*/ 32549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 name="任意多边形 13"/>
                <p:cNvSpPr>
                  <a:spLocks noChangeArrowheads="1"/>
                </p:cNvSpPr>
                <p:nvPr/>
              </p:nvSpPr>
              <p:spPr bwMode="auto">
                <a:xfrm rot="-5400000">
                  <a:off x="291714" y="77705"/>
                  <a:ext cx="314355" cy="788949"/>
                </a:xfrm>
                <a:custGeom>
                  <a:avLst/>
                  <a:gdLst>
                    <a:gd name="T0" fmla="*/ 157178 w 2015614"/>
                    <a:gd name="T1" fmla="*/ 0 h 4367958"/>
                    <a:gd name="T2" fmla="*/ 182983 w 2015614"/>
                    <a:gd name="T3" fmla="*/ 27163 h 4367958"/>
                    <a:gd name="T4" fmla="*/ 314355 w 2015614"/>
                    <a:gd name="T5" fmla="*/ 394475 h 4367958"/>
                    <a:gd name="T6" fmla="*/ 182983 w 2015614"/>
                    <a:gd name="T7" fmla="*/ 761786 h 4367958"/>
                    <a:gd name="T8" fmla="*/ 157178 w 2015614"/>
                    <a:gd name="T9" fmla="*/ 788949 h 4367958"/>
                    <a:gd name="T10" fmla="*/ 131372 w 2015614"/>
                    <a:gd name="T11" fmla="*/ 761786 h 4367958"/>
                    <a:gd name="T12" fmla="*/ 0 w 2015614"/>
                    <a:gd name="T13" fmla="*/ 394474 h 4367958"/>
                    <a:gd name="T14" fmla="*/ 131372 w 2015614"/>
                    <a:gd name="T15" fmla="*/ 27163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 name="任意多边形 11"/>
              <p:cNvSpPr>
                <a:spLocks noChangeArrowheads="1"/>
              </p:cNvSpPr>
              <p:nvPr/>
            </p:nvSpPr>
            <p:spPr bwMode="auto">
              <a:xfrm rot="-7236193">
                <a:off x="479955" y="339066"/>
                <a:ext cx="228500" cy="573475"/>
              </a:xfrm>
              <a:custGeom>
                <a:avLst/>
                <a:gdLst>
                  <a:gd name="T0" fmla="*/ 114250 w 2015614"/>
                  <a:gd name="T1" fmla="*/ 0 h 4367958"/>
                  <a:gd name="T2" fmla="*/ 133008 w 2015614"/>
                  <a:gd name="T3" fmla="*/ 19744 h 4367958"/>
                  <a:gd name="T4" fmla="*/ 228500 w 2015614"/>
                  <a:gd name="T5" fmla="*/ 286738 h 4367958"/>
                  <a:gd name="T6" fmla="*/ 133008 w 2015614"/>
                  <a:gd name="T7" fmla="*/ 553731 h 4367958"/>
                  <a:gd name="T8" fmla="*/ 114250 w 2015614"/>
                  <a:gd name="T9" fmla="*/ 573475 h 4367958"/>
                  <a:gd name="T10" fmla="*/ 95492 w 2015614"/>
                  <a:gd name="T11" fmla="*/ 553731 h 4367958"/>
                  <a:gd name="T12" fmla="*/ 0 w 2015614"/>
                  <a:gd name="T13" fmla="*/ 286737 h 4367958"/>
                  <a:gd name="T14" fmla="*/ 95492 w 2015614"/>
                  <a:gd name="T15" fmla="*/ 19744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4" name="任意多边形 9"/>
            <p:cNvSpPr>
              <a:spLocks noChangeArrowheads="1"/>
            </p:cNvSpPr>
            <p:nvPr/>
          </p:nvSpPr>
          <p:spPr bwMode="auto">
            <a:xfrm rot="-9094124">
              <a:off x="570556" y="384703"/>
              <a:ext cx="148954" cy="373834"/>
            </a:xfrm>
            <a:custGeom>
              <a:avLst/>
              <a:gdLst>
                <a:gd name="T0" fmla="*/ 74477 w 2015614"/>
                <a:gd name="T1" fmla="*/ 0 h 4367958"/>
                <a:gd name="T2" fmla="*/ 86705 w 2015614"/>
                <a:gd name="T3" fmla="*/ 12871 h 4367958"/>
                <a:gd name="T4" fmla="*/ 148954 w 2015614"/>
                <a:gd name="T5" fmla="*/ 186917 h 4367958"/>
                <a:gd name="T6" fmla="*/ 86705 w 2015614"/>
                <a:gd name="T7" fmla="*/ 360963 h 4367958"/>
                <a:gd name="T8" fmla="*/ 74477 w 2015614"/>
                <a:gd name="T9" fmla="*/ 373834 h 4367958"/>
                <a:gd name="T10" fmla="*/ 62249 w 2015614"/>
                <a:gd name="T11" fmla="*/ 360963 h 4367958"/>
                <a:gd name="T12" fmla="*/ 0 w 2015614"/>
                <a:gd name="T13" fmla="*/ 186917 h 4367958"/>
                <a:gd name="T14" fmla="*/ 62249 w 2015614"/>
                <a:gd name="T15" fmla="*/ 12871 h 4367958"/>
                <a:gd name="T16" fmla="*/ 0 60000 65536"/>
                <a:gd name="T17" fmla="*/ 0 60000 65536"/>
                <a:gd name="T18" fmla="*/ 0 60000 65536"/>
                <a:gd name="T19" fmla="*/ 0 60000 65536"/>
                <a:gd name="T20" fmla="*/ 0 60000 65536"/>
                <a:gd name="T21" fmla="*/ 0 60000 65536"/>
                <a:gd name="T22" fmla="*/ 0 60000 65536"/>
                <a:gd name="T23" fmla="*/ 0 60000 65536"/>
                <a:gd name="T24" fmla="*/ 0 w 2015614"/>
                <a:gd name="T25" fmla="*/ 0 h 4367958"/>
                <a:gd name="T26" fmla="*/ 2015614 w 2015614"/>
                <a:gd name="T27" fmla="*/ 4367958 h 43679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lnTo>
                    <a:pt x="1007807" y="0"/>
                  </a:lnTo>
                  <a:close/>
                </a:path>
              </a:pathLst>
            </a:custGeom>
            <a:gradFill rotWithShape="1">
              <a:gsLst>
                <a:gs pos="0">
                  <a:srgbClr val="09D1AB"/>
                </a:gs>
                <a:gs pos="31000">
                  <a:srgbClr val="09D1AB"/>
                </a:gs>
                <a:gs pos="100000">
                  <a:srgbClr val="6E7DC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9" name="TextBox 10"/>
          <p:cNvSpPr txBox="1">
            <a:spLocks noChangeArrowheads="1"/>
          </p:cNvSpPr>
          <p:nvPr/>
        </p:nvSpPr>
        <p:spPr bwMode="auto">
          <a:xfrm>
            <a:off x="1115616" y="266978"/>
            <a:ext cx="18722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800" b="1" dirty="0" smtClean="0">
                <a:latin typeface="微软雅黑" pitchFamily="34" charset="-122"/>
                <a:ea typeface="微软雅黑" pitchFamily="34" charset="-122"/>
              </a:rPr>
              <a:t>备用图标</a:t>
            </a:r>
            <a:endParaRPr lang="zh-CN" altLang="en-US" sz="2800" b="1" dirty="0">
              <a:latin typeface="微软雅黑" pitchFamily="34" charset="-122"/>
              <a:ea typeface="微软雅黑" pitchFamily="34" charset="-122"/>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0876" y="1108921"/>
            <a:ext cx="1881904" cy="1873650"/>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1947" y="1169022"/>
            <a:ext cx="1821538" cy="181354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0274" y="1273641"/>
            <a:ext cx="1701435" cy="1708930"/>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2652" y="1169022"/>
            <a:ext cx="1813549" cy="1813549"/>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512" y="1084952"/>
            <a:ext cx="1897619" cy="1897619"/>
          </a:xfrm>
          <a:prstGeom prst="rect">
            <a:avLst/>
          </a:prstGeom>
        </p:spPr>
      </p:pic>
      <p:pic>
        <p:nvPicPr>
          <p:cNvPr id="15" name="图片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10874" y="3070275"/>
            <a:ext cx="1955779" cy="1964394"/>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208" y="5123743"/>
            <a:ext cx="1734257" cy="1734257"/>
          </a:xfrm>
          <a:prstGeom prst="rect">
            <a:avLst/>
          </a:prstGeom>
        </p:spPr>
      </p:pic>
      <p:pic>
        <p:nvPicPr>
          <p:cNvPr id="17" name="图片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698732" y="3046423"/>
            <a:ext cx="2012142" cy="2012142"/>
          </a:xfrm>
          <a:prstGeom prst="rect">
            <a:avLst/>
          </a:prstGeom>
        </p:spPr>
      </p:pic>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900274" y="3228289"/>
            <a:ext cx="1798458" cy="1806380"/>
          </a:xfrm>
          <a:prstGeom prst="rect">
            <a:avLst/>
          </a:prstGeom>
        </p:spPr>
      </p:pic>
      <p:pic>
        <p:nvPicPr>
          <p:cNvPr id="19" name="图片 1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96554" y="5049896"/>
            <a:ext cx="1805155" cy="1797238"/>
          </a:xfrm>
          <a:prstGeom prst="rect">
            <a:avLst/>
          </a:prstGeom>
        </p:spPr>
      </p:pic>
      <p:pic>
        <p:nvPicPr>
          <p:cNvPr id="20" name="图片 1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673" y="3111006"/>
            <a:ext cx="2040947" cy="2040947"/>
          </a:xfrm>
          <a:prstGeom prst="rect">
            <a:avLst/>
          </a:prstGeom>
        </p:spPr>
      </p:pic>
      <p:pic>
        <p:nvPicPr>
          <p:cNvPr id="21" name="图片 20"/>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383485" y="3149322"/>
            <a:ext cx="1806343" cy="1806343"/>
          </a:xfrm>
          <a:prstGeom prst="rect">
            <a:avLst/>
          </a:prstGeom>
        </p:spPr>
      </p:pic>
      <p:pic>
        <p:nvPicPr>
          <p:cNvPr id="22" name="图片 2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762376" y="5034669"/>
            <a:ext cx="1798714" cy="1806637"/>
          </a:xfrm>
          <a:prstGeom prst="rect">
            <a:avLst/>
          </a:prstGeom>
        </p:spPr>
      </p:pic>
      <p:pic>
        <p:nvPicPr>
          <p:cNvPr id="23" name="图片 22"/>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861391" y="5152697"/>
            <a:ext cx="1591635" cy="1591635"/>
          </a:xfrm>
          <a:prstGeom prst="rect">
            <a:avLst/>
          </a:prstGeom>
        </p:spPr>
      </p:pic>
      <p:pic>
        <p:nvPicPr>
          <p:cNvPr id="24" name="图片 23"/>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166145" y="4720649"/>
            <a:ext cx="2023683" cy="2023683"/>
          </a:xfrm>
          <a:prstGeom prst="rect">
            <a:avLst/>
          </a:prstGeom>
        </p:spPr>
      </p:pic>
    </p:spTree>
    <p:extLst>
      <p:ext uri="{BB962C8B-B14F-4D97-AF65-F5344CB8AC3E}">
        <p14:creationId xmlns:p14="http://schemas.microsoft.com/office/powerpoint/2010/main" val="1458614715"/>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3194356" y="3426852"/>
            <a:ext cx="2592288" cy="2623710"/>
            <a:chOff x="3194356" y="2989756"/>
            <a:chExt cx="2592288" cy="2724758"/>
          </a:xfrm>
        </p:grpSpPr>
        <p:sp>
          <p:nvSpPr>
            <p:cNvPr id="15" name="六边形 30"/>
            <p:cNvSpPr>
              <a:spLocks noChangeArrowheads="1"/>
            </p:cNvSpPr>
            <p:nvPr/>
          </p:nvSpPr>
          <p:spPr bwMode="auto">
            <a:xfrm rot="5400000">
              <a:off x="3128121" y="3055991"/>
              <a:ext cx="2724758" cy="2592288"/>
            </a:xfrm>
            <a:prstGeom prst="hexagon">
              <a:avLst>
                <a:gd name="adj" fmla="val 24996"/>
                <a:gd name="vf" fmla="val 115470"/>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sp3d extrusionH="184150">
                <a:bevelT w="323850"/>
                <a:bevelB w="184150" h="228600"/>
              </a:sp3d>
            </a:bodyPr>
            <a:lstStyle/>
            <a:p>
              <a:pPr algn="ctr" fontAlgn="base">
                <a:spcBef>
                  <a:spcPct val="0"/>
                </a:spcBef>
                <a:spcAft>
                  <a:spcPct val="0"/>
                </a:spcAft>
              </a:pPr>
              <a:endParaRPr lang="zh-CN" altLang="en-US">
                <a:solidFill>
                  <a:schemeClr val="lt1"/>
                </a:solidFill>
                <a:cs typeface="+mn-ea"/>
              </a:endParaRPr>
            </a:p>
          </p:txBody>
        </p:sp>
        <p:sp>
          <p:nvSpPr>
            <p:cNvPr id="17" name="TextBox 16"/>
            <p:cNvSpPr txBox="1"/>
            <p:nvPr/>
          </p:nvSpPr>
          <p:spPr>
            <a:xfrm>
              <a:off x="3503301" y="3838033"/>
              <a:ext cx="2031325" cy="1016423"/>
            </a:xfrm>
            <a:prstGeom prst="rect">
              <a:avLst/>
            </a:prstGeom>
            <a:noFill/>
          </p:spPr>
          <p:txBody>
            <a:bodyPr wrap="none" rtlCol="0">
              <a:spAutoFit/>
            </a:bodyPr>
            <a:lstStyle/>
            <a:p>
              <a:pPr algn="ctr">
                <a:lnSpc>
                  <a:spcPct val="120000"/>
                </a:lnSpc>
              </a:pPr>
              <a:r>
                <a:rPr lang="en-US" altLang="zh-CN" sz="2400" b="1" dirty="0" smtClean="0"/>
                <a:t>###</a:t>
              </a:r>
              <a:r>
                <a:rPr lang="zh-CN" altLang="en-US" sz="2400" b="1" dirty="0" smtClean="0"/>
                <a:t>专业</a:t>
              </a:r>
              <a:endParaRPr lang="en-US" altLang="zh-CN" sz="2400" b="1" dirty="0" smtClean="0"/>
            </a:p>
            <a:p>
              <a:pPr algn="ctr">
                <a:lnSpc>
                  <a:spcPct val="120000"/>
                </a:lnSpc>
              </a:pPr>
              <a:r>
                <a:rPr lang="zh-CN" altLang="en-US" sz="2400" b="1" dirty="0" smtClean="0"/>
                <a:t>人才培养方案</a:t>
              </a:r>
              <a:endParaRPr lang="zh-CN" altLang="en-US" sz="2400" b="1" dirty="0"/>
            </a:p>
          </p:txBody>
        </p:sp>
      </p:grpSp>
      <p:sp>
        <p:nvSpPr>
          <p:cNvPr id="2" name="矩形 47"/>
          <p:cNvSpPr>
            <a:spLocks noChangeArrowheads="1"/>
          </p:cNvSpPr>
          <p:nvPr/>
        </p:nvSpPr>
        <p:spPr bwMode="auto">
          <a:xfrm>
            <a:off x="251520" y="5084659"/>
            <a:ext cx="222284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smtClean="0">
                <a:solidFill>
                  <a:schemeClr val="accent5"/>
                </a:solidFill>
                <a:latin typeface="微软雅黑" pitchFamily="34" charset="-122"/>
                <a:ea typeface="微软雅黑" pitchFamily="34" charset="-122"/>
              </a:rPr>
              <a:t>能</a:t>
            </a:r>
            <a:r>
              <a:rPr lang="zh-CN" altLang="en-US" sz="2000" dirty="0" smtClean="0">
                <a:latin typeface="微软雅黑" pitchFamily="34" charset="-122"/>
                <a:ea typeface="微软雅黑" pitchFamily="34" charset="-122"/>
              </a:rPr>
              <a:t>添加能力目标说明文本，语言精炼</a:t>
            </a:r>
            <a:endParaRPr lang="en-US" altLang="zh-CN" sz="2000" dirty="0" smtClean="0">
              <a:latin typeface="微软雅黑" pitchFamily="34" charset="-122"/>
              <a:ea typeface="微软雅黑" pitchFamily="34" charset="-122"/>
            </a:endParaRPr>
          </a:p>
        </p:txBody>
      </p:sp>
      <p:sp>
        <p:nvSpPr>
          <p:cNvPr id="3" name="矩形 48"/>
          <p:cNvSpPr>
            <a:spLocks noChangeArrowheads="1"/>
          </p:cNvSpPr>
          <p:nvPr/>
        </p:nvSpPr>
        <p:spPr bwMode="auto">
          <a:xfrm>
            <a:off x="6493638" y="5034897"/>
            <a:ext cx="269979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000" b="1" dirty="0" smtClean="0">
                <a:solidFill>
                  <a:schemeClr val="accent5"/>
                </a:solidFill>
                <a:latin typeface="微软雅黑" pitchFamily="34" charset="-122"/>
                <a:ea typeface="微软雅黑" pitchFamily="34" charset="-122"/>
                <a:sym typeface="Wingdings" pitchFamily="2" charset="2"/>
              </a:rPr>
              <a:t>培养</a:t>
            </a:r>
            <a:r>
              <a:rPr lang="zh-CN" altLang="en-US" sz="2000" dirty="0" smtClean="0">
                <a:latin typeface="微软雅黑" pitchFamily="34" charset="-122"/>
                <a:ea typeface="微软雅黑" pitchFamily="34" charset="-122"/>
                <a:sym typeface="Wingdings" pitchFamily="2" charset="2"/>
              </a:rPr>
              <a:t>文本添加文本，   </a:t>
            </a:r>
            <a:endParaRPr lang="en-US" altLang="zh-CN" sz="2000" dirty="0" smtClean="0">
              <a:latin typeface="微软雅黑" pitchFamily="34" charset="-122"/>
              <a:ea typeface="微软雅黑" pitchFamily="34" charset="-122"/>
              <a:sym typeface="Wingdings" pitchFamily="2" charset="2"/>
            </a:endParaRPr>
          </a:p>
          <a:p>
            <a:pPr>
              <a:lnSpc>
                <a:spcPct val="150000"/>
              </a:lnSpc>
            </a:pPr>
            <a:r>
              <a:rPr lang="zh-CN" altLang="en-US" sz="2000" b="1" dirty="0" smtClean="0">
                <a:solidFill>
                  <a:schemeClr val="accent5"/>
                </a:solidFill>
                <a:latin typeface="微软雅黑" pitchFamily="34" charset="-122"/>
                <a:ea typeface="微软雅黑" pitchFamily="34" charset="-122"/>
                <a:sym typeface="Wingdings" pitchFamily="2" charset="2"/>
              </a:rPr>
              <a:t>提高</a:t>
            </a:r>
            <a:r>
              <a:rPr lang="zh-CN" altLang="en-US" sz="2000" dirty="0" smtClean="0">
                <a:latin typeface="微软雅黑" pitchFamily="34" charset="-122"/>
                <a:ea typeface="微软雅黑" pitchFamily="34" charset="-122"/>
                <a:sym typeface="Wingdings" pitchFamily="2" charset="2"/>
              </a:rPr>
              <a:t>添加文本文本。</a:t>
            </a:r>
            <a:endParaRPr lang="zh-CN" altLang="en-US" sz="2000" dirty="0">
              <a:latin typeface="微软雅黑" pitchFamily="34" charset="-122"/>
              <a:ea typeface="微软雅黑" pitchFamily="34" charset="-122"/>
              <a:sym typeface="Wingdings" pitchFamily="2" charset="2"/>
            </a:endParaRPr>
          </a:p>
        </p:txBody>
      </p:sp>
      <p:sp>
        <p:nvSpPr>
          <p:cNvPr id="4" name="矩形 49"/>
          <p:cNvSpPr>
            <a:spLocks noChangeArrowheads="1"/>
          </p:cNvSpPr>
          <p:nvPr/>
        </p:nvSpPr>
        <p:spPr bwMode="auto">
          <a:xfrm>
            <a:off x="2843808" y="1340928"/>
            <a:ext cx="381317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000" dirty="0" smtClean="0">
                <a:latin typeface="微软雅黑" pitchFamily="34" charset="-122"/>
                <a:ea typeface="微软雅黑" pitchFamily="34" charset="-122"/>
                <a:sym typeface="Wingdings" pitchFamily="2" charset="2"/>
              </a:rPr>
              <a:t></a:t>
            </a:r>
            <a:r>
              <a:rPr lang="en-US" altLang="zh-CN" sz="2000" b="1" dirty="0" err="1" smtClean="0">
                <a:solidFill>
                  <a:schemeClr val="accent5"/>
                </a:solidFill>
                <a:latin typeface="微软雅黑" pitchFamily="34" charset="-122"/>
                <a:ea typeface="微软雅黑" pitchFamily="34" charset="-122"/>
                <a:sym typeface="Wingdings" pitchFamily="2" charset="2"/>
              </a:rPr>
              <a:t>了解</a:t>
            </a:r>
            <a:r>
              <a:rPr lang="zh-CN" altLang="en-US" sz="2000" dirty="0" smtClean="0">
                <a:latin typeface="微软雅黑" pitchFamily="34" charset="-122"/>
                <a:ea typeface="微软雅黑" pitchFamily="34" charset="-122"/>
                <a:sym typeface="Wingdings" pitchFamily="2" charset="2"/>
              </a:rPr>
              <a:t>添加文本添加文本</a:t>
            </a:r>
            <a:endParaRPr lang="en-US" altLang="zh-CN" sz="2000" dirty="0" smtClean="0">
              <a:latin typeface="微软雅黑" pitchFamily="34" charset="-122"/>
              <a:ea typeface="微软雅黑" pitchFamily="34" charset="-122"/>
              <a:sym typeface="Wingdings" pitchFamily="2" charset="2"/>
            </a:endParaRPr>
          </a:p>
          <a:p>
            <a:pPr>
              <a:lnSpc>
                <a:spcPct val="150000"/>
              </a:lnSpc>
            </a:pPr>
            <a:r>
              <a:rPr lang="en-US" altLang="zh-CN" sz="2000" dirty="0" smtClean="0">
                <a:latin typeface="微软雅黑" pitchFamily="34" charset="-122"/>
                <a:ea typeface="微软雅黑" pitchFamily="34" charset="-122"/>
                <a:sym typeface="Wingdings" pitchFamily="2" charset="2"/>
              </a:rPr>
              <a:t></a:t>
            </a:r>
            <a:r>
              <a:rPr lang="zh-CN" altLang="en-US" sz="2000" b="1" dirty="0" smtClean="0">
                <a:solidFill>
                  <a:schemeClr val="accent5"/>
                </a:solidFill>
                <a:latin typeface="微软雅黑" pitchFamily="34" charset="-122"/>
                <a:ea typeface="微软雅黑" pitchFamily="34" charset="-122"/>
                <a:sym typeface="Wingdings" pitchFamily="2" charset="2"/>
              </a:rPr>
              <a:t>理解</a:t>
            </a:r>
            <a:r>
              <a:rPr lang="zh-CN" altLang="en-US" sz="2000" dirty="0" smtClean="0">
                <a:latin typeface="微软雅黑" pitchFamily="34" charset="-122"/>
                <a:ea typeface="微软雅黑" pitchFamily="34" charset="-122"/>
                <a:sym typeface="Wingdings" pitchFamily="2" charset="2"/>
              </a:rPr>
              <a:t>添加文本添加文本</a:t>
            </a:r>
            <a:endParaRPr lang="zh-CN" altLang="en-US" sz="2000" dirty="0" smtClean="0">
              <a:latin typeface="微软雅黑" pitchFamily="34" charset="-122"/>
              <a:ea typeface="微软雅黑" pitchFamily="34" charset="-122"/>
            </a:endParaRPr>
          </a:p>
          <a:p>
            <a:pPr>
              <a:lnSpc>
                <a:spcPct val="150000"/>
              </a:lnSpc>
            </a:pPr>
            <a:r>
              <a:rPr lang="en-US" altLang="zh-CN" sz="2000" dirty="0" smtClean="0">
                <a:latin typeface="微软雅黑" pitchFamily="34" charset="-122"/>
                <a:ea typeface="微软雅黑" pitchFamily="34" charset="-122"/>
                <a:sym typeface="Wingdings" pitchFamily="2" charset="2"/>
              </a:rPr>
              <a:t></a:t>
            </a:r>
            <a:r>
              <a:rPr lang="zh-CN" altLang="en-US" sz="2000" b="1" dirty="0" smtClean="0">
                <a:solidFill>
                  <a:schemeClr val="accent5"/>
                </a:solidFill>
                <a:latin typeface="微软雅黑" pitchFamily="34" charset="-122"/>
                <a:ea typeface="微软雅黑" pitchFamily="34" charset="-122"/>
                <a:sym typeface="Wingdings" pitchFamily="2" charset="2"/>
              </a:rPr>
              <a:t>掌握</a:t>
            </a:r>
            <a:r>
              <a:rPr lang="zh-CN" altLang="en-US" sz="2000" dirty="0" smtClean="0">
                <a:latin typeface="微软雅黑" pitchFamily="34" charset="-122"/>
                <a:ea typeface="微软雅黑" pitchFamily="34" charset="-122"/>
                <a:sym typeface="Wingdings" pitchFamily="2" charset="2"/>
              </a:rPr>
              <a:t>添加文本添加文本添加</a:t>
            </a:r>
            <a:endParaRPr lang="zh-CN" altLang="en-US" sz="2000" dirty="0">
              <a:latin typeface="微软雅黑" pitchFamily="34" charset="-122"/>
              <a:ea typeface="微软雅黑" pitchFamily="34" charset="-122"/>
            </a:endParaRPr>
          </a:p>
        </p:txBody>
      </p:sp>
      <p:grpSp>
        <p:nvGrpSpPr>
          <p:cNvPr id="5" name="组合 4"/>
          <p:cNvGrpSpPr>
            <a:grpSpLocks/>
          </p:cNvGrpSpPr>
          <p:nvPr/>
        </p:nvGrpSpPr>
        <p:grpSpPr bwMode="auto">
          <a:xfrm>
            <a:off x="3878499" y="2777120"/>
            <a:ext cx="1224000" cy="1440000"/>
            <a:chOff x="5509623" y="2309128"/>
            <a:chExt cx="1224074" cy="1440622"/>
          </a:xfrm>
        </p:grpSpPr>
        <p:sp>
          <p:nvSpPr>
            <p:cNvPr id="6" name="六边形 30"/>
            <p:cNvSpPr>
              <a:spLocks noChangeArrowheads="1"/>
            </p:cNvSpPr>
            <p:nvPr/>
          </p:nvSpPr>
          <p:spPr bwMode="auto">
            <a:xfrm rot="5400000">
              <a:off x="5401349" y="2417402"/>
              <a:ext cx="1440622" cy="1224074"/>
            </a:xfrm>
            <a:prstGeom prst="hexagon">
              <a:avLst>
                <a:gd name="adj" fmla="val 24996"/>
                <a:gd name="vf" fmla="val 115470"/>
              </a:avLst>
            </a:prstGeom>
            <a:ln/>
          </p:spPr>
          <p:style>
            <a:lnRef idx="0">
              <a:schemeClr val="accent2"/>
            </a:lnRef>
            <a:fillRef idx="3">
              <a:schemeClr val="accent2"/>
            </a:fillRef>
            <a:effectRef idx="3">
              <a:schemeClr val="accent2"/>
            </a:effectRef>
            <a:fontRef idx="minor">
              <a:schemeClr val="lt1"/>
            </a:fontRef>
          </p:style>
          <p:txBody>
            <a:bodyPr anchor="ctr"/>
            <a:lstStyle/>
            <a:p>
              <a:pPr algn="ctr"/>
              <a:endParaRPr lang="zh-CN" altLang="en-US">
                <a:solidFill>
                  <a:srgbClr val="625138"/>
                </a:solidFill>
              </a:endParaRPr>
            </a:p>
          </p:txBody>
        </p:sp>
        <p:sp>
          <p:nvSpPr>
            <p:cNvPr id="7" name="TextBox 4"/>
            <p:cNvSpPr txBox="1">
              <a:spLocks noChangeArrowheads="1"/>
            </p:cNvSpPr>
            <p:nvPr/>
          </p:nvSpPr>
          <p:spPr bwMode="auto">
            <a:xfrm>
              <a:off x="5670239" y="2557399"/>
              <a:ext cx="90281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微软雅黑" pitchFamily="34" charset="-122"/>
                  <a:ea typeface="微软雅黑" pitchFamily="34" charset="-122"/>
                </a:rPr>
                <a:t>知识</a:t>
              </a:r>
              <a:endParaRPr lang="en-US" altLang="zh-CN" sz="2800" dirty="0">
                <a:solidFill>
                  <a:schemeClr val="bg1"/>
                </a:solidFill>
                <a:latin typeface="微软雅黑" pitchFamily="34" charset="-122"/>
                <a:ea typeface="微软雅黑" pitchFamily="34" charset="-122"/>
              </a:endParaRPr>
            </a:p>
            <a:p>
              <a:r>
                <a:rPr lang="zh-CN" altLang="en-US" sz="2800" dirty="0">
                  <a:solidFill>
                    <a:schemeClr val="bg1"/>
                  </a:solidFill>
                  <a:latin typeface="微软雅黑" pitchFamily="34" charset="-122"/>
                  <a:ea typeface="微软雅黑" pitchFamily="34" charset="-122"/>
                </a:rPr>
                <a:t>目标</a:t>
              </a:r>
            </a:p>
          </p:txBody>
        </p:sp>
      </p:grpSp>
      <p:grpSp>
        <p:nvGrpSpPr>
          <p:cNvPr id="8" name="组合 7"/>
          <p:cNvGrpSpPr>
            <a:grpSpLocks/>
          </p:cNvGrpSpPr>
          <p:nvPr/>
        </p:nvGrpSpPr>
        <p:grpSpPr bwMode="auto">
          <a:xfrm>
            <a:off x="2509881" y="4869320"/>
            <a:ext cx="1224000" cy="1440000"/>
            <a:chOff x="4646557" y="3909992"/>
            <a:chExt cx="1224075" cy="1440619"/>
          </a:xfrm>
        </p:grpSpPr>
        <p:sp>
          <p:nvSpPr>
            <p:cNvPr id="9" name="六边形 32"/>
            <p:cNvSpPr>
              <a:spLocks noChangeArrowheads="1"/>
            </p:cNvSpPr>
            <p:nvPr/>
          </p:nvSpPr>
          <p:spPr bwMode="auto">
            <a:xfrm rot="5400000">
              <a:off x="4538285" y="4018264"/>
              <a:ext cx="1440619" cy="1224075"/>
            </a:xfrm>
            <a:prstGeom prst="hexagon">
              <a:avLst>
                <a:gd name="adj" fmla="val 24996"/>
                <a:gd name="vf" fmla="val 115470"/>
              </a:avLst>
            </a:prstGeom>
            <a:ln/>
          </p:spPr>
          <p:style>
            <a:lnRef idx="0">
              <a:schemeClr val="accent6"/>
            </a:lnRef>
            <a:fillRef idx="3">
              <a:schemeClr val="accent6"/>
            </a:fillRef>
            <a:effectRef idx="3">
              <a:schemeClr val="accent6"/>
            </a:effectRef>
            <a:fontRef idx="minor">
              <a:schemeClr val="lt1"/>
            </a:fontRef>
          </p:style>
          <p:txBody>
            <a:bodyPr anchor="ctr"/>
            <a:lstStyle/>
            <a:p>
              <a:pPr algn="ctr" fontAlgn="auto">
                <a:defRPr/>
              </a:pPr>
              <a:endParaRPr lang="zh-CN" altLang="en-US" noProof="1">
                <a:solidFill>
                  <a:schemeClr val="accent1">
                    <a:lumMod val="75000"/>
                  </a:schemeClr>
                </a:solidFill>
              </a:endParaRPr>
            </a:p>
          </p:txBody>
        </p:sp>
        <p:sp>
          <p:nvSpPr>
            <p:cNvPr id="10" name="TextBox 16"/>
            <p:cNvSpPr txBox="1">
              <a:spLocks noChangeArrowheads="1"/>
            </p:cNvSpPr>
            <p:nvPr/>
          </p:nvSpPr>
          <p:spPr bwMode="auto">
            <a:xfrm>
              <a:off x="4796143" y="4159940"/>
              <a:ext cx="894080"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微软雅黑" pitchFamily="34" charset="-122"/>
                  <a:ea typeface="微软雅黑" pitchFamily="34" charset="-122"/>
                </a:rPr>
                <a:t>能力</a:t>
              </a:r>
            </a:p>
            <a:p>
              <a:r>
                <a:rPr lang="zh-CN" altLang="en-US" sz="2800" dirty="0">
                  <a:solidFill>
                    <a:schemeClr val="bg1"/>
                  </a:solidFill>
                  <a:latin typeface="微软雅黑" pitchFamily="34" charset="-122"/>
                  <a:ea typeface="微软雅黑" pitchFamily="34" charset="-122"/>
                </a:rPr>
                <a:t>目标</a:t>
              </a:r>
            </a:p>
          </p:txBody>
        </p:sp>
      </p:grpSp>
      <p:grpSp>
        <p:nvGrpSpPr>
          <p:cNvPr id="11" name="组合 10"/>
          <p:cNvGrpSpPr>
            <a:grpSpLocks/>
          </p:cNvGrpSpPr>
          <p:nvPr/>
        </p:nvGrpSpPr>
        <p:grpSpPr bwMode="auto">
          <a:xfrm>
            <a:off x="5254114" y="4869320"/>
            <a:ext cx="1224000" cy="1440000"/>
            <a:chOff x="6370518" y="3488766"/>
            <a:chExt cx="1224076" cy="1439860"/>
          </a:xfrm>
        </p:grpSpPr>
        <p:sp>
          <p:nvSpPr>
            <p:cNvPr id="12" name="六边形 46"/>
            <p:cNvSpPr>
              <a:spLocks noChangeArrowheads="1"/>
            </p:cNvSpPr>
            <p:nvPr/>
          </p:nvSpPr>
          <p:spPr bwMode="auto">
            <a:xfrm rot="5400000">
              <a:off x="6262626" y="3596658"/>
              <a:ext cx="1439860" cy="1224076"/>
            </a:xfrm>
            <a:prstGeom prst="hexagon">
              <a:avLst>
                <a:gd name="adj" fmla="val 25025"/>
                <a:gd name="vf" fmla="val 115470"/>
              </a:avLst>
            </a:prstGeom>
            <a:ln/>
          </p:spPr>
          <p:style>
            <a:lnRef idx="0">
              <a:schemeClr val="accent3"/>
            </a:lnRef>
            <a:fillRef idx="3">
              <a:schemeClr val="accent3"/>
            </a:fillRef>
            <a:effectRef idx="3">
              <a:schemeClr val="accent3"/>
            </a:effectRef>
            <a:fontRef idx="minor">
              <a:schemeClr val="lt1"/>
            </a:fontRef>
          </p:style>
          <p:txBody>
            <a:bodyPr anchor="ctr"/>
            <a:lstStyle/>
            <a:p>
              <a:pPr algn="ctr" fontAlgn="auto">
                <a:defRPr/>
              </a:pPr>
              <a:endParaRPr lang="zh-CN" altLang="en-US" noProof="1">
                <a:solidFill>
                  <a:schemeClr val="accent1">
                    <a:lumMod val="75000"/>
                  </a:schemeClr>
                </a:solidFill>
              </a:endParaRPr>
            </a:p>
          </p:txBody>
        </p:sp>
        <p:sp>
          <p:nvSpPr>
            <p:cNvPr id="13" name="TextBox 17"/>
            <p:cNvSpPr txBox="1">
              <a:spLocks noChangeArrowheads="1"/>
            </p:cNvSpPr>
            <p:nvPr/>
          </p:nvSpPr>
          <p:spPr bwMode="auto">
            <a:xfrm>
              <a:off x="6550031" y="3767401"/>
              <a:ext cx="894080" cy="97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bg1"/>
                  </a:solidFill>
                  <a:latin typeface="微软雅黑" pitchFamily="34" charset="-122"/>
                  <a:ea typeface="微软雅黑" pitchFamily="34" charset="-122"/>
                </a:rPr>
                <a:t>素质</a:t>
              </a:r>
              <a:endParaRPr lang="en-US" altLang="zh-CN" sz="2800" dirty="0">
                <a:solidFill>
                  <a:schemeClr val="bg1"/>
                </a:solidFill>
                <a:latin typeface="微软雅黑" pitchFamily="34" charset="-122"/>
                <a:ea typeface="微软雅黑" pitchFamily="34" charset="-122"/>
              </a:endParaRPr>
            </a:p>
            <a:p>
              <a:r>
                <a:rPr lang="zh-CN" altLang="en-US" sz="2800" dirty="0">
                  <a:solidFill>
                    <a:schemeClr val="bg1"/>
                  </a:solidFill>
                  <a:latin typeface="微软雅黑" pitchFamily="34" charset="-122"/>
                  <a:ea typeface="微软雅黑" pitchFamily="34" charset="-122"/>
                </a:rPr>
                <a:t>目标</a:t>
              </a:r>
            </a:p>
          </p:txBody>
        </p:sp>
      </p:grpSp>
      <p:grpSp>
        <p:nvGrpSpPr>
          <p:cNvPr id="19" name="组合 18"/>
          <p:cNvGrpSpPr/>
          <p:nvPr/>
        </p:nvGrpSpPr>
        <p:grpSpPr>
          <a:xfrm>
            <a:off x="2456182" y="591724"/>
            <a:ext cx="1440000" cy="576000"/>
            <a:chOff x="6595913" y="826036"/>
            <a:chExt cx="1440000" cy="576000"/>
          </a:xfrm>
        </p:grpSpPr>
        <p:sp>
          <p:nvSpPr>
            <p:cNvPr id="20" name="五边形 19"/>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21" name="TextBox 20"/>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教学目标</a:t>
              </a:r>
              <a:endParaRPr kumimoji="0" lang="zh-CN" altLang="en-US" sz="2000" b="1" i="0" u="none" strike="noStrike" kern="0" cap="none" spc="0" normalizeH="0" baseline="0" noProof="0" dirty="0">
                <a:ln>
                  <a:noFill/>
                </a:ln>
                <a:solidFill>
                  <a:sysClr val="windowText" lastClr="000000"/>
                </a:solidFill>
                <a:effectLst/>
                <a:uLnTx/>
                <a:uFillTx/>
              </a:endParaRPr>
            </a:p>
          </p:txBody>
        </p:sp>
      </p:grpSp>
    </p:spTree>
    <p:extLst>
      <p:ext uri="{BB962C8B-B14F-4D97-AF65-F5344CB8AC3E}">
        <p14:creationId xmlns:p14="http://schemas.microsoft.com/office/powerpoint/2010/main" val="3702496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down)">
                                      <p:cBhvr>
                                        <p:cTn id="8" dur="500"/>
                                        <p:tgtEl>
                                          <p:spTgt spid="19"/>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350" fill="hold"/>
                                        <p:tgtEl>
                                          <p:spTgt spid="5"/>
                                        </p:tgtEl>
                                        <p:attrNameLst>
                                          <p:attrName>ppt_w</p:attrName>
                                        </p:attrNameLst>
                                      </p:cBhvr>
                                      <p:tavLst>
                                        <p:tav tm="0">
                                          <p:val>
                                            <p:strVal val="4/3*#ppt_w"/>
                                          </p:val>
                                        </p:tav>
                                        <p:tav tm="100000">
                                          <p:val>
                                            <p:strVal val="#ppt_w"/>
                                          </p:val>
                                        </p:tav>
                                      </p:tavLst>
                                    </p:anim>
                                    <p:anim calcmode="lin" valueType="num">
                                      <p:cBhvr>
                                        <p:cTn id="19" dur="350" fill="hold"/>
                                        <p:tgtEl>
                                          <p:spTgt spid="5"/>
                                        </p:tgtEl>
                                        <p:attrNameLst>
                                          <p:attrName>ppt_h</p:attrName>
                                        </p:attrNameLst>
                                      </p:cBhvr>
                                      <p:tavLst>
                                        <p:tav tm="0">
                                          <p:val>
                                            <p:strVal val="4/3*#ppt_h"/>
                                          </p:val>
                                        </p:tav>
                                        <p:tav tm="100000">
                                          <p:val>
                                            <p:strVal val="#ppt_h"/>
                                          </p:val>
                                        </p:tav>
                                      </p:tavLst>
                                    </p:anim>
                                  </p:childTnLst>
                                </p:cTn>
                              </p:par>
                            </p:childTnLst>
                          </p:cTn>
                        </p:par>
                        <p:par>
                          <p:cTn id="20" fill="hold">
                            <p:stCondLst>
                              <p:cond delay="1350"/>
                            </p:stCondLst>
                            <p:childTnLst>
                              <p:par>
                                <p:cTn id="21" presetID="23" presetClass="entr" presetSubtype="28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350" fill="hold"/>
                                        <p:tgtEl>
                                          <p:spTgt spid="8"/>
                                        </p:tgtEl>
                                        <p:attrNameLst>
                                          <p:attrName>ppt_w</p:attrName>
                                        </p:attrNameLst>
                                      </p:cBhvr>
                                      <p:tavLst>
                                        <p:tav tm="0">
                                          <p:val>
                                            <p:strVal val="4/3*#ppt_w"/>
                                          </p:val>
                                        </p:tav>
                                        <p:tav tm="100000">
                                          <p:val>
                                            <p:strVal val="#ppt_w"/>
                                          </p:val>
                                        </p:tav>
                                      </p:tavLst>
                                    </p:anim>
                                    <p:anim calcmode="lin" valueType="num">
                                      <p:cBhvr>
                                        <p:cTn id="24" dur="350" fill="hold"/>
                                        <p:tgtEl>
                                          <p:spTgt spid="8"/>
                                        </p:tgtEl>
                                        <p:attrNameLst>
                                          <p:attrName>ppt_h</p:attrName>
                                        </p:attrNameLst>
                                      </p:cBhvr>
                                      <p:tavLst>
                                        <p:tav tm="0">
                                          <p:val>
                                            <p:strVal val="4/3*#ppt_h"/>
                                          </p:val>
                                        </p:tav>
                                        <p:tav tm="100000">
                                          <p:val>
                                            <p:strVal val="#ppt_h"/>
                                          </p:val>
                                        </p:tav>
                                      </p:tavLst>
                                    </p:anim>
                                  </p:childTnLst>
                                </p:cTn>
                              </p:par>
                            </p:childTnLst>
                          </p:cTn>
                        </p:par>
                        <p:par>
                          <p:cTn id="25" fill="hold">
                            <p:stCondLst>
                              <p:cond delay="1700"/>
                            </p:stCondLst>
                            <p:childTnLst>
                              <p:par>
                                <p:cTn id="26" presetID="23" presetClass="entr" presetSubtype="28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350" fill="hold"/>
                                        <p:tgtEl>
                                          <p:spTgt spid="11"/>
                                        </p:tgtEl>
                                        <p:attrNameLst>
                                          <p:attrName>ppt_w</p:attrName>
                                        </p:attrNameLst>
                                      </p:cBhvr>
                                      <p:tavLst>
                                        <p:tav tm="0">
                                          <p:val>
                                            <p:strVal val="4/3*#ppt_w"/>
                                          </p:val>
                                        </p:tav>
                                        <p:tav tm="100000">
                                          <p:val>
                                            <p:strVal val="#ppt_w"/>
                                          </p:val>
                                        </p:tav>
                                      </p:tavLst>
                                    </p:anim>
                                    <p:anim calcmode="lin" valueType="num">
                                      <p:cBhvr>
                                        <p:cTn id="29" dur="350" fill="hold"/>
                                        <p:tgtEl>
                                          <p:spTgt spid="11"/>
                                        </p:tgtEl>
                                        <p:attrNameLst>
                                          <p:attrName>ppt_h</p:attrName>
                                        </p:attrNameLst>
                                      </p:cBhvr>
                                      <p:tavLst>
                                        <p:tav tm="0">
                                          <p:val>
                                            <p:strVal val="4/3*#ppt_h"/>
                                          </p:val>
                                        </p:tav>
                                        <p:tav tm="100000">
                                          <p:val>
                                            <p:strVal val="#ppt_h"/>
                                          </p:val>
                                        </p:tav>
                                      </p:tavLst>
                                    </p:anim>
                                  </p:childTnLst>
                                </p:cTn>
                              </p:par>
                            </p:childTnLst>
                          </p:cTn>
                        </p:par>
                        <p:par>
                          <p:cTn id="30" fill="hold">
                            <p:stCondLst>
                              <p:cond delay="2050"/>
                            </p:stCondLst>
                            <p:childTnLst>
                              <p:par>
                                <p:cTn id="31" presetID="14" presetClass="entr" presetSubtype="10"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randombar(horizontal)">
                                      <p:cBhvr>
                                        <p:cTn id="33" dur="500"/>
                                        <p:tgtEl>
                                          <p:spTgt spid="4"/>
                                        </p:tgtEl>
                                      </p:cBhvr>
                                    </p:animEffect>
                                  </p:childTnLst>
                                </p:cTn>
                              </p:par>
                            </p:childTnLst>
                          </p:cTn>
                        </p:par>
                        <p:par>
                          <p:cTn id="34" fill="hold">
                            <p:stCondLst>
                              <p:cond delay="2550"/>
                            </p:stCondLst>
                            <p:childTnLst>
                              <p:par>
                                <p:cTn id="35" presetID="14" presetClass="entr" presetSubtype="1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randombar(horizontal)">
                                      <p:cBhvr>
                                        <p:cTn id="37" dur="500"/>
                                        <p:tgtEl>
                                          <p:spTgt spid="2"/>
                                        </p:tgtEl>
                                      </p:cBhvr>
                                    </p:animEffect>
                                  </p:childTnLst>
                                </p:cTn>
                              </p:par>
                            </p:childTnLst>
                          </p:cTn>
                        </p:par>
                        <p:par>
                          <p:cTn id="38" fill="hold">
                            <p:stCondLst>
                              <p:cond delay="3050"/>
                            </p:stCondLst>
                            <p:childTnLst>
                              <p:par>
                                <p:cTn id="39" presetID="14" presetClass="entr" presetSubtype="1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randombar(horizontal)">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56182"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教学重点</a:t>
              </a:r>
              <a:endParaRPr kumimoji="0" lang="zh-CN" altLang="en-US" sz="2000" b="1" i="0" u="none" strike="noStrike" kern="0" cap="none" spc="0" normalizeH="0" baseline="0" noProof="0" dirty="0">
                <a:ln>
                  <a:noFill/>
                </a:ln>
                <a:solidFill>
                  <a:sysClr val="windowText" lastClr="000000"/>
                </a:solidFill>
                <a:effectLst/>
                <a:uLnTx/>
                <a:uFillTx/>
              </a:endParaRPr>
            </a:p>
          </p:txBody>
        </p:sp>
      </p:grpSp>
      <p:grpSp>
        <p:nvGrpSpPr>
          <p:cNvPr id="33" name="组合 32"/>
          <p:cNvGrpSpPr/>
          <p:nvPr/>
        </p:nvGrpSpPr>
        <p:grpSpPr>
          <a:xfrm>
            <a:off x="2656812" y="2355512"/>
            <a:ext cx="5375990" cy="1224902"/>
            <a:chOff x="2883486" y="2139488"/>
            <a:chExt cx="5375990" cy="1224902"/>
          </a:xfrm>
        </p:grpSpPr>
        <p:grpSp>
          <p:nvGrpSpPr>
            <p:cNvPr id="9" name="组合 8"/>
            <p:cNvGrpSpPr/>
            <p:nvPr/>
          </p:nvGrpSpPr>
          <p:grpSpPr>
            <a:xfrm>
              <a:off x="2883486" y="2139488"/>
              <a:ext cx="5375990" cy="1224902"/>
              <a:chOff x="4304043" y="1286668"/>
              <a:chExt cx="3837944" cy="2757793"/>
            </a:xfrm>
            <a:effectLst>
              <a:outerShdw blurRad="381000" dist="254000" dir="8100000" algn="tr" rotWithShape="0">
                <a:prstClr val="black">
                  <a:alpha val="40000"/>
                </a:prstClr>
              </a:outerShdw>
            </a:effectLst>
          </p:grpSpPr>
          <p:sp>
            <p:nvSpPr>
              <p:cNvPr id="10" name="圆角矩形 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23"/>
            <p:cNvSpPr>
              <a:spLocks noChangeArrowheads="1"/>
            </p:cNvSpPr>
            <p:nvPr/>
          </p:nvSpPr>
          <p:spPr bwMode="auto">
            <a:xfrm>
              <a:off x="3194993" y="2408548"/>
              <a:ext cx="4752975" cy="473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lvl="0" algn="ctr" defTabSz="1216025" fontAlgn="base">
                <a:lnSpc>
                  <a:spcPct val="120000"/>
                </a:lnSpc>
                <a:spcBef>
                  <a:spcPct val="20000"/>
                </a:spcBef>
                <a:spcAft>
                  <a:spcPct val="0"/>
                </a:spcAft>
              </a:pPr>
              <a:r>
                <a:rPr lang="zh-CN" altLang="en-US" sz="2800" dirty="0" smtClean="0">
                  <a:solidFill>
                    <a:schemeClr val="tx1">
                      <a:lumMod val="85000"/>
                      <a:lumOff val="15000"/>
                    </a:schemeClr>
                  </a:solidFill>
                  <a:latin typeface="微软雅黑" pitchFamily="34" charset="-122"/>
                  <a:ea typeface="微软雅黑" pitchFamily="34" charset="-122"/>
                  <a:sym typeface="Arial" pitchFamily="34" charset="0"/>
                </a:rPr>
                <a:t>添加重点文本，精炼语句。</a:t>
              </a:r>
              <a:endParaRPr lang="zh-CN" altLang="en-US" sz="2800" dirty="0">
                <a:solidFill>
                  <a:schemeClr val="tx1">
                    <a:lumMod val="85000"/>
                    <a:lumOff val="15000"/>
                  </a:schemeClr>
                </a:solidFill>
                <a:latin typeface="微软雅黑" pitchFamily="34" charset="-122"/>
                <a:ea typeface="微软雅黑" pitchFamily="34" charset="-122"/>
                <a:sym typeface="Arial" pitchFamily="34" charset="0"/>
              </a:endParaRPr>
            </a:p>
          </p:txBody>
        </p:sp>
      </p:grpSp>
      <p:grpSp>
        <p:nvGrpSpPr>
          <p:cNvPr id="31" name="组合 30"/>
          <p:cNvGrpSpPr/>
          <p:nvPr/>
        </p:nvGrpSpPr>
        <p:grpSpPr>
          <a:xfrm>
            <a:off x="1060469" y="2295729"/>
            <a:ext cx="1404776" cy="1096433"/>
            <a:chOff x="1219553" y="2079705"/>
            <a:chExt cx="1404776" cy="1096433"/>
          </a:xfrm>
        </p:grpSpPr>
        <p:sp>
          <p:nvSpPr>
            <p:cNvPr id="8" name="等腰三角形 42"/>
            <p:cNvSpPr/>
            <p:nvPr/>
          </p:nvSpPr>
          <p:spPr>
            <a:xfrm rot="5400000">
              <a:off x="1373724" y="1925534"/>
              <a:ext cx="1096433" cy="1404776"/>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16" name="TextBox 24"/>
            <p:cNvSpPr>
              <a:spLocks noChangeArrowheads="1"/>
            </p:cNvSpPr>
            <p:nvPr/>
          </p:nvSpPr>
          <p:spPr bwMode="auto">
            <a:xfrm>
              <a:off x="1343627" y="2408548"/>
              <a:ext cx="8747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3600" b="1" dirty="0" smtClean="0">
                  <a:solidFill>
                    <a:schemeClr val="bg1"/>
                  </a:solidFill>
                  <a:latin typeface="微软雅黑" pitchFamily="34" charset="-122"/>
                  <a:ea typeface="微软雅黑" pitchFamily="34" charset="-122"/>
                </a:rPr>
                <a:t>1</a:t>
              </a:r>
              <a:endParaRPr lang="zh-CN" altLang="en-US" sz="3600" b="1" dirty="0">
                <a:solidFill>
                  <a:schemeClr val="bg1"/>
                </a:solidFill>
                <a:latin typeface="微软雅黑" pitchFamily="34" charset="-122"/>
                <a:ea typeface="微软雅黑" pitchFamily="34" charset="-122"/>
              </a:endParaRPr>
            </a:p>
          </p:txBody>
        </p:sp>
      </p:grpSp>
      <p:grpSp>
        <p:nvGrpSpPr>
          <p:cNvPr id="32" name="组合 31"/>
          <p:cNvGrpSpPr/>
          <p:nvPr/>
        </p:nvGrpSpPr>
        <p:grpSpPr>
          <a:xfrm>
            <a:off x="6679745" y="4220323"/>
            <a:ext cx="1404776" cy="1096433"/>
            <a:chOff x="6838829" y="4004299"/>
            <a:chExt cx="1404776" cy="1096433"/>
          </a:xfrm>
        </p:grpSpPr>
        <p:sp>
          <p:nvSpPr>
            <p:cNvPr id="27" name="等腰三角形 42"/>
            <p:cNvSpPr/>
            <p:nvPr/>
          </p:nvSpPr>
          <p:spPr>
            <a:xfrm rot="16200000" flipH="1">
              <a:off x="6993000" y="3850128"/>
              <a:ext cx="1096433" cy="1404776"/>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17" name="TextBox 31"/>
            <p:cNvSpPr>
              <a:spLocks noChangeArrowheads="1"/>
            </p:cNvSpPr>
            <p:nvPr/>
          </p:nvSpPr>
          <p:spPr bwMode="auto">
            <a:xfrm>
              <a:off x="7230777" y="4253360"/>
              <a:ext cx="8747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4000" b="1" dirty="0" smtClean="0">
                  <a:solidFill>
                    <a:schemeClr val="bg1"/>
                  </a:solidFill>
                  <a:latin typeface="微软雅黑" pitchFamily="34" charset="-122"/>
                  <a:ea typeface="微软雅黑" pitchFamily="34" charset="-122"/>
                </a:rPr>
                <a:t>2</a:t>
              </a:r>
              <a:endParaRPr lang="zh-CN" altLang="en-US" sz="4000" b="1" dirty="0">
                <a:solidFill>
                  <a:schemeClr val="bg1"/>
                </a:solidFill>
                <a:latin typeface="微软雅黑" pitchFamily="34" charset="-122"/>
                <a:ea typeface="微软雅黑" pitchFamily="34" charset="-122"/>
              </a:endParaRPr>
            </a:p>
          </p:txBody>
        </p:sp>
      </p:grpSp>
      <p:grpSp>
        <p:nvGrpSpPr>
          <p:cNvPr id="34" name="组合 33"/>
          <p:cNvGrpSpPr/>
          <p:nvPr/>
        </p:nvGrpSpPr>
        <p:grpSpPr>
          <a:xfrm>
            <a:off x="1154740" y="4220322"/>
            <a:ext cx="5375990" cy="1224902"/>
            <a:chOff x="1247961" y="4004298"/>
            <a:chExt cx="5375990" cy="1224902"/>
          </a:xfrm>
        </p:grpSpPr>
        <p:grpSp>
          <p:nvGrpSpPr>
            <p:cNvPr id="28" name="组合 27"/>
            <p:cNvGrpSpPr/>
            <p:nvPr/>
          </p:nvGrpSpPr>
          <p:grpSpPr>
            <a:xfrm>
              <a:off x="1247961" y="4004298"/>
              <a:ext cx="5375990" cy="1224902"/>
              <a:chOff x="4304043" y="1286668"/>
              <a:chExt cx="3837944" cy="2757793"/>
            </a:xfrm>
            <a:effectLst>
              <a:outerShdw blurRad="381000" dist="254000" dir="8100000" algn="tr" rotWithShape="0">
                <a:prstClr val="black">
                  <a:alpha val="40000"/>
                </a:prstClr>
              </a:outerShdw>
            </a:effectLst>
          </p:grpSpPr>
          <p:sp>
            <p:nvSpPr>
              <p:cNvPr id="29" name="圆角矩形 2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4351930" y="1330004"/>
                <a:ext cx="3742172" cy="26711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25"/>
            <p:cNvSpPr>
              <a:spLocks noChangeArrowheads="1"/>
            </p:cNvSpPr>
            <p:nvPr/>
          </p:nvSpPr>
          <p:spPr bwMode="auto">
            <a:xfrm>
              <a:off x="1348000" y="4309097"/>
              <a:ext cx="4967288"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6025" fontAlgn="base">
                <a:lnSpc>
                  <a:spcPct val="120000"/>
                </a:lnSpc>
                <a:spcBef>
                  <a:spcPct val="20000"/>
                </a:spcBef>
                <a:spcAft>
                  <a:spcPct val="0"/>
                </a:spcAft>
              </a:pPr>
              <a:r>
                <a:rPr lang="zh-CN" altLang="en-US" sz="2800" dirty="0" smtClean="0">
                  <a:solidFill>
                    <a:schemeClr val="tx1">
                      <a:lumMod val="85000"/>
                      <a:lumOff val="15000"/>
                    </a:schemeClr>
                  </a:solidFill>
                  <a:latin typeface="微软雅黑" pitchFamily="34" charset="-122"/>
                  <a:ea typeface="微软雅黑" pitchFamily="34" charset="-122"/>
                  <a:sym typeface="Arial" pitchFamily="34" charset="0"/>
                </a:rPr>
                <a:t>添加重点文本，精炼语句。</a:t>
              </a:r>
              <a:endParaRPr lang="zh-CN" altLang="en-US" sz="2800" dirty="0">
                <a:solidFill>
                  <a:schemeClr val="tx1">
                    <a:lumMod val="85000"/>
                    <a:lumOff val="15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21802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2" fill="hold" nodeType="afterEffect" p14:presetBounceEnd="58000">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14:bounceEnd="58000">
                                          <p:cBhvr additive="base">
                                            <p:cTn id="12" dur="500" fill="hold"/>
                                            <p:tgtEl>
                                              <p:spTgt spid="32"/>
                                            </p:tgtEl>
                                            <p:attrNameLst>
                                              <p:attrName>ppt_x</p:attrName>
                                            </p:attrNameLst>
                                          </p:cBhvr>
                                          <p:tavLst>
                                            <p:tav tm="0">
                                              <p:val>
                                                <p:strVal val="1+#ppt_w/2"/>
                                              </p:val>
                                            </p:tav>
                                            <p:tav tm="100000">
                                              <p:val>
                                                <p:strVal val="#ppt_x"/>
                                              </p:val>
                                            </p:tav>
                                          </p:tavLst>
                                        </p:anim>
                                        <p:anim calcmode="lin" valueType="num" p14:bounceEnd="58000">
                                          <p:cBhvr additive="base">
                                            <p:cTn id="13" dur="5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14:presetBounceEnd="58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58000">
                                          <p:cBhvr additive="base">
                                            <p:cTn id="16" dur="500" fill="hold"/>
                                            <p:tgtEl>
                                              <p:spTgt spid="31"/>
                                            </p:tgtEl>
                                            <p:attrNameLst>
                                              <p:attrName>ppt_x</p:attrName>
                                            </p:attrNameLst>
                                          </p:cBhvr>
                                          <p:tavLst>
                                            <p:tav tm="0">
                                              <p:val>
                                                <p:strVal val="0-#ppt_w/2"/>
                                              </p:val>
                                            </p:tav>
                                            <p:tav tm="100000">
                                              <p:val>
                                                <p:strVal val="#ppt_x"/>
                                              </p:val>
                                            </p:tav>
                                          </p:tavLst>
                                        </p:anim>
                                        <p:anim calcmode="lin" valueType="num" p14:bounceEnd="58000">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decel="10000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750" fill="hold"/>
                                            <p:tgtEl>
                                              <p:spTgt spid="33"/>
                                            </p:tgtEl>
                                            <p:attrNameLst>
                                              <p:attrName>ppt_x</p:attrName>
                                            </p:attrNameLst>
                                          </p:cBhvr>
                                          <p:tavLst>
                                            <p:tav tm="0">
                                              <p:val>
                                                <p:strVal val="1+#ppt_w/2"/>
                                              </p:val>
                                            </p:tav>
                                            <p:tav tm="100000">
                                              <p:val>
                                                <p:strVal val="#ppt_x"/>
                                              </p:val>
                                            </p:tav>
                                          </p:tavLst>
                                        </p:anim>
                                        <p:anim calcmode="lin" valueType="num">
                                          <p:cBhvr additive="base">
                                            <p:cTn id="22" dur="75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750" fill="hold"/>
                                            <p:tgtEl>
                                              <p:spTgt spid="34"/>
                                            </p:tgtEl>
                                            <p:attrNameLst>
                                              <p:attrName>ppt_x</p:attrName>
                                            </p:attrNameLst>
                                          </p:cBhvr>
                                          <p:tavLst>
                                            <p:tav tm="0">
                                              <p:val>
                                                <p:strVal val="0-#ppt_w/2"/>
                                              </p:val>
                                            </p:tav>
                                            <p:tav tm="100000">
                                              <p:val>
                                                <p:strVal val="#ppt_x"/>
                                              </p:val>
                                            </p:tav>
                                          </p:tavLst>
                                        </p:anim>
                                        <p:anim calcmode="lin" valueType="num">
                                          <p:cBhvr additive="base">
                                            <p:cTn id="26"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1+#ppt_w/2"/>
                                              </p:val>
                                            </p:tav>
                                            <p:tav tm="100000">
                                              <p:val>
                                                <p:strVal val="#ppt_x"/>
                                              </p:val>
                                            </p:tav>
                                          </p:tavLst>
                                        </p:anim>
                                        <p:anim calcmode="lin" valueType="num">
                                          <p:cBhvr additive="base">
                                            <p:cTn id="13" dur="500" fill="hold"/>
                                            <p:tgtEl>
                                              <p:spTgt spid="3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0-#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decel="10000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additive="base">
                                            <p:cTn id="21" dur="750" fill="hold"/>
                                            <p:tgtEl>
                                              <p:spTgt spid="33"/>
                                            </p:tgtEl>
                                            <p:attrNameLst>
                                              <p:attrName>ppt_x</p:attrName>
                                            </p:attrNameLst>
                                          </p:cBhvr>
                                          <p:tavLst>
                                            <p:tav tm="0">
                                              <p:val>
                                                <p:strVal val="1+#ppt_w/2"/>
                                              </p:val>
                                            </p:tav>
                                            <p:tav tm="100000">
                                              <p:val>
                                                <p:strVal val="#ppt_x"/>
                                              </p:val>
                                            </p:tav>
                                          </p:tavLst>
                                        </p:anim>
                                        <p:anim calcmode="lin" valueType="num">
                                          <p:cBhvr additive="base">
                                            <p:cTn id="22" dur="750" fill="hold"/>
                                            <p:tgtEl>
                                              <p:spTgt spid="33"/>
                                            </p:tgtEl>
                                            <p:attrNameLst>
                                              <p:attrName>ppt_y</p:attrName>
                                            </p:attrNameLst>
                                          </p:cBhvr>
                                          <p:tavLst>
                                            <p:tav tm="0">
                                              <p:val>
                                                <p:strVal val="#ppt_y"/>
                                              </p:val>
                                            </p:tav>
                                            <p:tav tm="100000">
                                              <p:val>
                                                <p:strVal val="#ppt_y"/>
                                              </p:val>
                                            </p:tav>
                                          </p:tavLst>
                                        </p:anim>
                                      </p:childTnLst>
                                    </p:cTn>
                                  </p:par>
                                  <p:par>
                                    <p:cTn id="23" presetID="2" presetClass="entr" presetSubtype="8" decel="100000" fill="hold"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750" fill="hold"/>
                                            <p:tgtEl>
                                              <p:spTgt spid="34"/>
                                            </p:tgtEl>
                                            <p:attrNameLst>
                                              <p:attrName>ppt_x</p:attrName>
                                            </p:attrNameLst>
                                          </p:cBhvr>
                                          <p:tavLst>
                                            <p:tav tm="0">
                                              <p:val>
                                                <p:strVal val="0-#ppt_w/2"/>
                                              </p:val>
                                            </p:tav>
                                            <p:tav tm="100000">
                                              <p:val>
                                                <p:strVal val="#ppt_x"/>
                                              </p:val>
                                            </p:tav>
                                          </p:tavLst>
                                        </p:anim>
                                        <p:anim calcmode="lin" valueType="num">
                                          <p:cBhvr additive="base">
                                            <p:cTn id="26" dur="75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456182" y="591724"/>
            <a:ext cx="1440000" cy="576000"/>
            <a:chOff x="6595913" y="826036"/>
            <a:chExt cx="1440000" cy="576000"/>
          </a:xfrm>
        </p:grpSpPr>
        <p:sp>
          <p:nvSpPr>
            <p:cNvPr id="3" name="五边形 2"/>
            <p:cNvSpPr/>
            <p:nvPr/>
          </p:nvSpPr>
          <p:spPr>
            <a:xfrm rot="5400000">
              <a:off x="7027913" y="394036"/>
              <a:ext cx="576000" cy="1440000"/>
            </a:xfrm>
            <a:prstGeom prst="homePlate">
              <a:avLst/>
            </a:prstGeom>
            <a:solidFill>
              <a:srgbClr val="FFFFFF"/>
            </a:solidFill>
            <a:ln w="3175" cap="flat" cmpd="sng" algn="ctr">
              <a:solidFill>
                <a:schemeClr val="accent5"/>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微软雅黑"/>
              </a:endParaRPr>
            </a:p>
          </p:txBody>
        </p:sp>
        <p:sp>
          <p:nvSpPr>
            <p:cNvPr id="4" name="TextBox 3"/>
            <p:cNvSpPr txBox="1"/>
            <p:nvPr/>
          </p:nvSpPr>
          <p:spPr>
            <a:xfrm>
              <a:off x="6689479" y="850129"/>
              <a:ext cx="1210588" cy="40011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ysClr val="windowText" lastClr="000000"/>
                  </a:solidFill>
                  <a:effectLst/>
                  <a:uLnTx/>
                  <a:uFillTx/>
                </a:rPr>
                <a:t>学情分析</a:t>
              </a:r>
              <a:endParaRPr kumimoji="0" lang="zh-CN" altLang="en-US" sz="2000" b="1" i="0" u="none" strike="noStrike" kern="0" cap="none" spc="0" normalizeH="0" baseline="0" noProof="0" dirty="0">
                <a:ln>
                  <a:noFill/>
                </a:ln>
                <a:solidFill>
                  <a:sysClr val="windowText" lastClr="000000"/>
                </a:solidFill>
                <a:effectLst/>
                <a:uLnTx/>
                <a:uFillTx/>
              </a:endParaRPr>
            </a:p>
          </p:txBody>
        </p:sp>
      </p:grpSp>
      <p:cxnSp>
        <p:nvCxnSpPr>
          <p:cNvPr id="5" name="直接连接符 4"/>
          <p:cNvCxnSpPr/>
          <p:nvPr/>
        </p:nvCxnSpPr>
        <p:spPr>
          <a:xfrm>
            <a:off x="-180528" y="4245101"/>
            <a:ext cx="9252521"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692637" y="2451617"/>
            <a:ext cx="3319524" cy="3319524"/>
            <a:chOff x="2898984" y="2487736"/>
            <a:chExt cx="3319524" cy="3319524"/>
          </a:xfrm>
        </p:grpSpPr>
        <p:sp>
          <p:nvSpPr>
            <p:cNvPr id="7" name="椭圆 6"/>
            <p:cNvSpPr/>
            <p:nvPr/>
          </p:nvSpPr>
          <p:spPr>
            <a:xfrm>
              <a:off x="2898984" y="2487736"/>
              <a:ext cx="3319524" cy="3319524"/>
            </a:xfrm>
            <a:prstGeom prst="ellipse">
              <a:avLst/>
            </a:prstGeom>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
          <p:nvSpPr>
            <p:cNvPr id="8" name="椭圆 7"/>
            <p:cNvSpPr/>
            <p:nvPr/>
          </p:nvSpPr>
          <p:spPr>
            <a:xfrm>
              <a:off x="3019741" y="2588573"/>
              <a:ext cx="3126555" cy="3126555"/>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2182574" y="1474331"/>
            <a:ext cx="4493538" cy="961430"/>
            <a:chOff x="3065790" y="1592911"/>
            <a:chExt cx="4493538" cy="961430"/>
          </a:xfrm>
        </p:grpSpPr>
        <p:sp>
          <p:nvSpPr>
            <p:cNvPr id="10" name="TextBox 9"/>
            <p:cNvSpPr txBox="1"/>
            <p:nvPr/>
          </p:nvSpPr>
          <p:spPr>
            <a:xfrm>
              <a:off x="4586102" y="2092676"/>
              <a:ext cx="1107996" cy="461665"/>
            </a:xfrm>
            <a:prstGeom prst="rect">
              <a:avLst/>
            </a:prstGeom>
            <a:noFill/>
          </p:spPr>
          <p:txBody>
            <a:bodyPr wrap="none" rtlCol="0">
              <a:spAutoFit/>
            </a:bodyPr>
            <a:lstStyle/>
            <a:p>
              <a:pPr algn="ctr"/>
              <a:r>
                <a:rPr lang="zh-CN" altLang="en-US" sz="2400" b="1" dirty="0" smtClean="0">
                  <a:solidFill>
                    <a:schemeClr val="accent3">
                      <a:lumMod val="75000"/>
                    </a:schemeClr>
                  </a:solidFill>
                </a:rPr>
                <a:t>一年级</a:t>
              </a:r>
              <a:endParaRPr lang="zh-CN" altLang="en-US" sz="2400" dirty="0">
                <a:solidFill>
                  <a:schemeClr val="accent3">
                    <a:lumMod val="75000"/>
                  </a:schemeClr>
                </a:solidFill>
              </a:endParaRPr>
            </a:p>
          </p:txBody>
        </p:sp>
        <p:sp>
          <p:nvSpPr>
            <p:cNvPr id="11" name="TextBox 10"/>
            <p:cNvSpPr txBox="1"/>
            <p:nvPr/>
          </p:nvSpPr>
          <p:spPr>
            <a:xfrm>
              <a:off x="3065790" y="1592911"/>
              <a:ext cx="4493538" cy="523220"/>
            </a:xfrm>
            <a:prstGeom prst="rect">
              <a:avLst/>
            </a:prstGeom>
            <a:noFill/>
          </p:spPr>
          <p:txBody>
            <a:bodyPr wrap="none" rtlCol="0">
              <a:spAutoFit/>
            </a:bodyPr>
            <a:lstStyle/>
            <a:p>
              <a:r>
                <a:rPr lang="en-US" altLang="zh-CN" sz="2800" dirty="0" smtClean="0">
                  <a:solidFill>
                    <a:schemeClr val="accent1">
                      <a:lumMod val="75000"/>
                    </a:schemeClr>
                  </a:solidFill>
                </a:rPr>
                <a:t>—— </a:t>
              </a:r>
              <a:r>
                <a:rPr lang="zh-CN" altLang="en-US" sz="2800" dirty="0" smtClean="0">
                  <a:solidFill>
                    <a:schemeClr val="accent1">
                      <a:lumMod val="75000"/>
                    </a:schemeClr>
                  </a:solidFill>
                </a:rPr>
                <a:t> </a:t>
              </a:r>
              <a:r>
                <a:rPr lang="zh-CN" altLang="en-US" sz="2800" b="1" dirty="0" smtClean="0">
                  <a:solidFill>
                    <a:schemeClr val="accent1">
                      <a:lumMod val="75000"/>
                    </a:schemeClr>
                  </a:solidFill>
                </a:rPr>
                <a:t>学生的专业名称  </a:t>
              </a:r>
              <a:r>
                <a:rPr lang="en-US" altLang="zh-CN" sz="2800" dirty="0" smtClean="0">
                  <a:solidFill>
                    <a:schemeClr val="accent1">
                      <a:lumMod val="75000"/>
                    </a:schemeClr>
                  </a:solidFill>
                </a:rPr>
                <a:t>——</a:t>
              </a:r>
              <a:endParaRPr lang="zh-CN" altLang="en-US" sz="2800" dirty="0">
                <a:solidFill>
                  <a:schemeClr val="accent1">
                    <a:lumMod val="75000"/>
                  </a:schemeClr>
                </a:solidFill>
              </a:endParaRPr>
            </a:p>
          </p:txBody>
        </p:sp>
      </p:grpSp>
      <p:sp>
        <p:nvSpPr>
          <p:cNvPr id="15" name="MH_Text_1"/>
          <p:cNvSpPr/>
          <p:nvPr/>
        </p:nvSpPr>
        <p:spPr>
          <a:xfrm>
            <a:off x="179094" y="2459478"/>
            <a:ext cx="2721564" cy="1316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85750" lvl="0" indent="-285750">
              <a:lnSpc>
                <a:spcPct val="150000"/>
              </a:lnSpc>
              <a:buFont typeface="Wingdings" panose="05000000000000000000" pitchFamily="2" charset="2"/>
              <a:buChar char="p"/>
            </a:pPr>
            <a:r>
              <a:rPr lang="zh-CN" altLang="en-US" sz="2000" dirty="0" smtClean="0">
                <a:solidFill>
                  <a:schemeClr val="tx1">
                    <a:lumMod val="95000"/>
                    <a:lumOff val="5000"/>
                  </a:schemeClr>
                </a:solidFill>
                <a:latin typeface="+mj-ea"/>
                <a:ea typeface="+mj-ea"/>
              </a:rPr>
              <a:t>添加文本</a:t>
            </a:r>
          </a:p>
          <a:p>
            <a:pPr marL="285750" lvl="0" indent="-285750">
              <a:lnSpc>
                <a:spcPct val="150000"/>
              </a:lnSpc>
              <a:buFont typeface="Wingdings" panose="05000000000000000000" pitchFamily="2" charset="2"/>
              <a:buChar char="p"/>
            </a:pPr>
            <a:r>
              <a:rPr lang="zh-CN" altLang="en-US" sz="2000" dirty="0" smtClean="0">
                <a:solidFill>
                  <a:schemeClr val="tx1">
                    <a:lumMod val="95000"/>
                    <a:lumOff val="5000"/>
                  </a:schemeClr>
                </a:solidFill>
                <a:latin typeface="+mj-ea"/>
                <a:ea typeface="+mj-ea"/>
              </a:rPr>
              <a:t>添加优势文本</a:t>
            </a:r>
            <a:endParaRPr lang="zh-CN" altLang="en-US" sz="2000" dirty="0">
              <a:solidFill>
                <a:schemeClr val="tx1">
                  <a:lumMod val="95000"/>
                  <a:lumOff val="5000"/>
                </a:schemeClr>
              </a:solidFill>
              <a:latin typeface="+mj-ea"/>
              <a:ea typeface="+mj-ea"/>
            </a:endParaRPr>
          </a:p>
          <a:p>
            <a:pPr marL="285750" lvl="0" indent="-285750">
              <a:lnSpc>
                <a:spcPct val="150000"/>
              </a:lnSpc>
              <a:buFont typeface="Wingdings" panose="05000000000000000000" pitchFamily="2" charset="2"/>
              <a:buChar char="p"/>
            </a:pPr>
            <a:r>
              <a:rPr lang="zh-CN" altLang="en-US" sz="2000" dirty="0" smtClean="0">
                <a:solidFill>
                  <a:schemeClr val="tx1">
                    <a:lumMod val="95000"/>
                    <a:lumOff val="5000"/>
                  </a:schemeClr>
                </a:solidFill>
                <a:latin typeface="+mj-ea"/>
                <a:ea typeface="+mj-ea"/>
              </a:rPr>
              <a:t>添加优势文本</a:t>
            </a:r>
            <a:endParaRPr lang="zh-CN" altLang="en-US" sz="2000" dirty="0">
              <a:solidFill>
                <a:schemeClr val="tx1">
                  <a:lumMod val="95000"/>
                  <a:lumOff val="5000"/>
                </a:schemeClr>
              </a:solidFill>
              <a:latin typeface="+mj-ea"/>
              <a:ea typeface="+mj-ea"/>
            </a:endParaRPr>
          </a:p>
        </p:txBody>
      </p:sp>
      <p:sp>
        <p:nvSpPr>
          <p:cNvPr id="16" name="MH_Text_2"/>
          <p:cNvSpPr/>
          <p:nvPr/>
        </p:nvSpPr>
        <p:spPr>
          <a:xfrm>
            <a:off x="6340649" y="2637644"/>
            <a:ext cx="2924484" cy="13160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42900" lvl="0" indent="-342900" fontAlgn="base">
              <a:spcBef>
                <a:spcPct val="20000"/>
              </a:spcBef>
              <a:spcAft>
                <a:spcPct val="0"/>
              </a:spcAft>
              <a:buFont typeface="Wingdings" pitchFamily="2" charset="2"/>
              <a:buChar char="p"/>
            </a:pPr>
            <a:r>
              <a:rPr lang="zh-CN" altLang="en-US" sz="2000" dirty="0" smtClean="0">
                <a:solidFill>
                  <a:schemeClr val="tx1">
                    <a:lumMod val="95000"/>
                    <a:lumOff val="5000"/>
                  </a:schemeClr>
                </a:solidFill>
                <a:latin typeface="微软雅黑" pitchFamily="34" charset="-122"/>
                <a:ea typeface="微软雅黑" pitchFamily="34" charset="-122"/>
                <a:sym typeface="Arial" pitchFamily="34" charset="0"/>
              </a:rPr>
              <a:t>添加逆势的说明</a:t>
            </a:r>
            <a:endParaRPr lang="zh-CN" altLang="en-US" sz="2000" dirty="0">
              <a:solidFill>
                <a:schemeClr val="tx1">
                  <a:lumMod val="95000"/>
                  <a:lumOff val="5000"/>
                </a:schemeClr>
              </a:solidFill>
              <a:latin typeface="微软雅黑" pitchFamily="34" charset="-122"/>
              <a:ea typeface="微软雅黑" pitchFamily="34" charset="-122"/>
              <a:sym typeface="Arial" pitchFamily="34" charset="0"/>
            </a:endParaRPr>
          </a:p>
          <a:p>
            <a:pPr marL="342900" lvl="0" indent="-342900" fontAlgn="base">
              <a:spcBef>
                <a:spcPct val="20000"/>
              </a:spcBef>
              <a:spcAft>
                <a:spcPct val="0"/>
              </a:spcAft>
              <a:buFont typeface="Wingdings" pitchFamily="2" charset="2"/>
              <a:buChar char="p"/>
            </a:pPr>
            <a:r>
              <a:rPr lang="zh-CN" altLang="en-US" sz="2000" dirty="0" smtClean="0">
                <a:solidFill>
                  <a:schemeClr val="tx1">
                    <a:lumMod val="95000"/>
                    <a:lumOff val="5000"/>
                  </a:schemeClr>
                </a:solidFill>
                <a:latin typeface="微软雅黑" pitchFamily="34" charset="-122"/>
                <a:ea typeface="微软雅黑" pitchFamily="34" charset="-122"/>
                <a:sym typeface="Arial" pitchFamily="34" charset="0"/>
              </a:rPr>
              <a:t>添加逆势的说明文本</a:t>
            </a:r>
            <a:endParaRPr lang="en-US" altLang="zh-CN" sz="2000" dirty="0">
              <a:solidFill>
                <a:schemeClr val="tx1">
                  <a:lumMod val="95000"/>
                  <a:lumOff val="5000"/>
                </a:schemeClr>
              </a:solidFill>
              <a:latin typeface="微软雅黑" pitchFamily="34" charset="-122"/>
              <a:ea typeface="微软雅黑" pitchFamily="34" charset="-122"/>
              <a:sym typeface="Arial" pitchFamily="34" charset="0"/>
            </a:endParaRPr>
          </a:p>
        </p:txBody>
      </p:sp>
      <p:grpSp>
        <p:nvGrpSpPr>
          <p:cNvPr id="17" name="组合 16"/>
          <p:cNvGrpSpPr/>
          <p:nvPr/>
        </p:nvGrpSpPr>
        <p:grpSpPr>
          <a:xfrm>
            <a:off x="755028" y="3844749"/>
            <a:ext cx="800219" cy="792000"/>
            <a:chOff x="770633" y="3961618"/>
            <a:chExt cx="800219" cy="792000"/>
          </a:xfrm>
        </p:grpSpPr>
        <p:sp>
          <p:nvSpPr>
            <p:cNvPr id="18" name="椭圆 17"/>
            <p:cNvSpPr/>
            <p:nvPr/>
          </p:nvSpPr>
          <p:spPr>
            <a:xfrm>
              <a:off x="770633" y="3961618"/>
              <a:ext cx="792000" cy="79200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b="1"/>
            </a:p>
          </p:txBody>
        </p:sp>
        <p:sp>
          <p:nvSpPr>
            <p:cNvPr id="19" name="TextBox 18"/>
            <p:cNvSpPr txBox="1"/>
            <p:nvPr/>
          </p:nvSpPr>
          <p:spPr>
            <a:xfrm>
              <a:off x="770633" y="4018275"/>
              <a:ext cx="800219" cy="580865"/>
            </a:xfrm>
            <a:prstGeom prst="rect">
              <a:avLst/>
            </a:prstGeom>
            <a:noFill/>
          </p:spPr>
          <p:txBody>
            <a:bodyPr wrap="none" rtlCol="0">
              <a:spAutoFit/>
            </a:bodyPr>
            <a:lstStyle/>
            <a:p>
              <a:pPr>
                <a:lnSpc>
                  <a:spcPct val="150000"/>
                </a:lnSpc>
              </a:pPr>
              <a:r>
                <a:rPr lang="zh-CN" altLang="en-US" sz="2400" b="1" dirty="0" smtClean="0">
                  <a:solidFill>
                    <a:schemeClr val="bg1"/>
                  </a:solidFill>
                </a:rPr>
                <a:t>优势</a:t>
              </a:r>
            </a:p>
          </p:txBody>
        </p:sp>
      </p:grpSp>
      <p:grpSp>
        <p:nvGrpSpPr>
          <p:cNvPr id="23" name="组合 22"/>
          <p:cNvGrpSpPr/>
          <p:nvPr/>
        </p:nvGrpSpPr>
        <p:grpSpPr>
          <a:xfrm>
            <a:off x="7303455" y="3844749"/>
            <a:ext cx="811758" cy="792000"/>
            <a:chOff x="7020272" y="3939703"/>
            <a:chExt cx="811758" cy="792000"/>
          </a:xfrm>
        </p:grpSpPr>
        <p:sp>
          <p:nvSpPr>
            <p:cNvPr id="24" name="椭圆 23"/>
            <p:cNvSpPr/>
            <p:nvPr/>
          </p:nvSpPr>
          <p:spPr>
            <a:xfrm>
              <a:off x="7020272" y="3939703"/>
              <a:ext cx="792000" cy="792000"/>
            </a:xfrm>
            <a:prstGeom prst="ellipse">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zh-CN" altLang="en-US" b="1"/>
            </a:p>
          </p:txBody>
        </p:sp>
        <p:sp>
          <p:nvSpPr>
            <p:cNvPr id="25" name="TextBox 24"/>
            <p:cNvSpPr txBox="1"/>
            <p:nvPr/>
          </p:nvSpPr>
          <p:spPr>
            <a:xfrm>
              <a:off x="7031811" y="3984408"/>
              <a:ext cx="800219" cy="580865"/>
            </a:xfrm>
            <a:prstGeom prst="rect">
              <a:avLst/>
            </a:prstGeom>
            <a:noFill/>
          </p:spPr>
          <p:txBody>
            <a:bodyPr wrap="none" rtlCol="0">
              <a:spAutoFit/>
            </a:bodyPr>
            <a:lstStyle/>
            <a:p>
              <a:pPr>
                <a:lnSpc>
                  <a:spcPct val="150000"/>
                </a:lnSpc>
              </a:pPr>
              <a:r>
                <a:rPr lang="zh-CN" altLang="en-US" sz="2400" b="1" dirty="0" smtClean="0">
                  <a:solidFill>
                    <a:schemeClr val="bg1"/>
                  </a:solidFill>
                </a:rPr>
                <a:t>逆势</a:t>
              </a:r>
            </a:p>
          </p:txBody>
        </p:sp>
      </p:grpSp>
      <p:sp>
        <p:nvSpPr>
          <p:cNvPr id="31" name="五边形 30"/>
          <p:cNvSpPr/>
          <p:nvPr/>
        </p:nvSpPr>
        <p:spPr>
          <a:xfrm rot="16200000">
            <a:off x="3605474" y="1258299"/>
            <a:ext cx="1793764" cy="9405638"/>
          </a:xfrm>
          <a:prstGeom prst="homePlate">
            <a:avLst>
              <a:gd name="adj" fmla="val 98119"/>
            </a:avLst>
          </a:prstGeom>
          <a:solidFill>
            <a:schemeClr val="bg1"/>
          </a:solidFill>
          <a:ln>
            <a:solidFill>
              <a:schemeClr val="accent5"/>
            </a:solidFill>
            <a:prstDash val="sysDot"/>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zh-CN" altLang="en-US"/>
          </a:p>
        </p:txBody>
      </p:sp>
      <p:sp>
        <p:nvSpPr>
          <p:cNvPr id="32" name="Rectangle 33"/>
          <p:cNvSpPr>
            <a:spLocks noChangeArrowheads="1"/>
          </p:cNvSpPr>
          <p:nvPr/>
        </p:nvSpPr>
        <p:spPr bwMode="auto">
          <a:xfrm>
            <a:off x="4092131" y="5157192"/>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dirty="0">
                <a:latin typeface="微软雅黑" pitchFamily="34" charset="-122"/>
                <a:ea typeface="微软雅黑" pitchFamily="34" charset="-122"/>
              </a:rPr>
              <a:t>难点</a:t>
            </a:r>
          </a:p>
        </p:txBody>
      </p:sp>
      <p:sp>
        <p:nvSpPr>
          <p:cNvPr id="36" name="矩形 16"/>
          <p:cNvSpPr>
            <a:spLocks noChangeArrowheads="1"/>
          </p:cNvSpPr>
          <p:nvPr/>
        </p:nvSpPr>
        <p:spPr bwMode="auto">
          <a:xfrm>
            <a:off x="2168325" y="6021813"/>
            <a:ext cx="4878746"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a:lnSpc>
                <a:spcPct val="120000"/>
              </a:lnSpc>
              <a:spcBef>
                <a:spcPct val="20000"/>
              </a:spcBef>
            </a:pPr>
            <a:r>
              <a:rPr lang="zh-CN" altLang="en-US" sz="2800" dirty="0" smtClean="0">
                <a:latin typeface="微软雅黑" pitchFamily="34" charset="-122"/>
                <a:ea typeface="微软雅黑" pitchFamily="34" charset="-122"/>
                <a:sym typeface="Arial" pitchFamily="34" charset="0"/>
              </a:rPr>
              <a:t>添加由此推出的精炼难点文本</a:t>
            </a:r>
            <a:endParaRPr lang="en-US" altLang="en-US" sz="2800" dirty="0">
              <a:latin typeface="微软雅黑" pitchFamily="34" charset="-122"/>
              <a:ea typeface="微软雅黑" pitchFamily="34" charset="-122"/>
              <a:sym typeface="Arial" pitchFamily="34" charset="0"/>
            </a:endParaRPr>
          </a:p>
        </p:txBody>
      </p:sp>
      <p:sp>
        <p:nvSpPr>
          <p:cNvPr id="38" name="燕尾形 37"/>
          <p:cNvSpPr/>
          <p:nvPr/>
        </p:nvSpPr>
        <p:spPr>
          <a:xfrm rot="5400000">
            <a:off x="4418695" y="5633549"/>
            <a:ext cx="263646" cy="354567"/>
          </a:xfrm>
          <a:prstGeom prst="chevron">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394397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6" presetClass="entr" presetSubtype="3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out)">
                                      <p:cBhvr>
                                        <p:cTn id="12" dur="750"/>
                                        <p:tgtEl>
                                          <p:spTgt spid="6"/>
                                        </p:tgtEl>
                                      </p:cBhvr>
                                    </p:animEffect>
                                  </p:childTnLst>
                                </p:cTn>
                              </p:par>
                            </p:childTnLst>
                          </p:cTn>
                        </p:par>
                        <p:par>
                          <p:cTn id="13" fill="hold">
                            <p:stCondLst>
                              <p:cond delay="1250"/>
                            </p:stCondLst>
                            <p:childTnLst>
                              <p:par>
                                <p:cTn id="14" presetID="16" presetClass="entr" presetSubtype="37"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outVertical)">
                                      <p:cBhvr>
                                        <p:cTn id="16" dur="500"/>
                                        <p:tgtEl>
                                          <p:spTgt spid="9"/>
                                        </p:tgtEl>
                                      </p:cBhvr>
                                    </p:animEffect>
                                  </p:childTnLst>
                                </p:cTn>
                              </p:par>
                            </p:childTnLst>
                          </p:cTn>
                        </p:par>
                        <p:par>
                          <p:cTn id="17" fill="hold">
                            <p:stCondLst>
                              <p:cond delay="1750"/>
                            </p:stCondLst>
                            <p:childTnLst>
                              <p:par>
                                <p:cTn id="18" presetID="16" presetClass="entr" presetSubtype="37"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outVertical)">
                                      <p:cBhvr>
                                        <p:cTn id="20" dur="500"/>
                                        <p:tgtEl>
                                          <p:spTgt spid="5"/>
                                        </p:tgtEl>
                                      </p:cBhvr>
                                    </p:animEffect>
                                  </p:childTnLst>
                                </p:cTn>
                              </p:par>
                            </p:childTnLst>
                          </p:cTn>
                        </p:par>
                        <p:par>
                          <p:cTn id="21" fill="hold">
                            <p:stCondLst>
                              <p:cond delay="225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1000"/>
                                        <p:tgtEl>
                                          <p:spTgt spid="17"/>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childTnLst>
                                </p:cTn>
                              </p:par>
                              <p:par>
                                <p:cTn id="28" presetID="35" presetClass="path" presetSubtype="0" accel="50000" decel="50000" fill="hold" nodeType="withEffect">
                                  <p:stCondLst>
                                    <p:cond delay="0"/>
                                  </p:stCondLst>
                                  <p:childTnLst>
                                    <p:animMotion origin="layout" path="M 0.37604 -0.00647 L -1.38889E-6 -0.00647 " pathEditMode="relative" rAng="0" ptsTypes="AA">
                                      <p:cBhvr>
                                        <p:cTn id="29" dur="1250" fill="hold"/>
                                        <p:tgtEl>
                                          <p:spTgt spid="17"/>
                                        </p:tgtEl>
                                        <p:attrNameLst>
                                          <p:attrName>ppt_x</p:attrName>
                                          <p:attrName>ppt_y</p:attrName>
                                        </p:attrNameLst>
                                      </p:cBhvr>
                                      <p:rCtr x="-18802" y="0"/>
                                    </p:animMotion>
                                  </p:childTnLst>
                                </p:cTn>
                              </p:par>
                              <p:par>
                                <p:cTn id="30" presetID="63" presetClass="path" presetSubtype="0" accel="50000" decel="50000" fill="hold" nodeType="withEffect">
                                  <p:stCondLst>
                                    <p:cond delay="0"/>
                                  </p:stCondLst>
                                  <p:childTnLst>
                                    <p:animMotion origin="layout" path="M -0.33854 -2.83996E-6 L -2.77778E-7 -2.83996E-6 " pathEditMode="relative" rAng="0" ptsTypes="AA">
                                      <p:cBhvr>
                                        <p:cTn id="31" dur="1250" fill="hold"/>
                                        <p:tgtEl>
                                          <p:spTgt spid="23"/>
                                        </p:tgtEl>
                                        <p:attrNameLst>
                                          <p:attrName>ppt_x</p:attrName>
                                          <p:attrName>ppt_y</p:attrName>
                                        </p:attrNameLst>
                                      </p:cBhvr>
                                      <p:rCtr x="16927" y="0"/>
                                    </p:animMotion>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5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anim calcmode="lin" valueType="num">
                                      <p:cBhvr>
                                        <p:cTn id="42" dur="500" fill="hold"/>
                                        <p:tgtEl>
                                          <p:spTgt spid="16"/>
                                        </p:tgtEl>
                                        <p:attrNameLst>
                                          <p:attrName>ppt_x</p:attrName>
                                        </p:attrNameLst>
                                      </p:cBhvr>
                                      <p:tavLst>
                                        <p:tav tm="0">
                                          <p:val>
                                            <p:strVal val="#ppt_x"/>
                                          </p:val>
                                        </p:tav>
                                        <p:tav tm="100000">
                                          <p:val>
                                            <p:strVal val="#ppt_x"/>
                                          </p:val>
                                        </p:tav>
                                      </p:tavLst>
                                    </p:anim>
                                    <p:anim calcmode="lin" valueType="num">
                                      <p:cBhvr>
                                        <p:cTn id="43" dur="50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1000"/>
                                        <p:tgtEl>
                                          <p:spTgt spid="31"/>
                                        </p:tgtEl>
                                      </p:cBhvr>
                                    </p:animEffect>
                                  </p:childTnLst>
                                </p:cTn>
                              </p:par>
                              <p:par>
                                <p:cTn id="48" presetID="23" presetClass="entr" presetSubtype="36" fill="hold" grpId="2" nodeType="withEffect">
                                  <p:stCondLst>
                                    <p:cond delay="250"/>
                                  </p:stCondLst>
                                  <p:childTnLst>
                                    <p:set>
                                      <p:cBhvr>
                                        <p:cTn id="49" dur="1" fill="hold">
                                          <p:stCondLst>
                                            <p:cond delay="0"/>
                                          </p:stCondLst>
                                        </p:cTn>
                                        <p:tgtEl>
                                          <p:spTgt spid="32"/>
                                        </p:tgtEl>
                                        <p:attrNameLst>
                                          <p:attrName>style.visibility</p:attrName>
                                        </p:attrNameLst>
                                      </p:cBhvr>
                                      <p:to>
                                        <p:strVal val="visible"/>
                                      </p:to>
                                    </p:set>
                                    <p:anim calcmode="lin" valueType="num">
                                      <p:cBhvr>
                                        <p:cTn id="50" dur="750" fill="hold"/>
                                        <p:tgtEl>
                                          <p:spTgt spid="32"/>
                                        </p:tgtEl>
                                        <p:attrNameLst>
                                          <p:attrName>ppt_w</p:attrName>
                                        </p:attrNameLst>
                                      </p:cBhvr>
                                      <p:tavLst>
                                        <p:tav tm="0">
                                          <p:val>
                                            <p:strVal val="(6*min(max(#ppt_w*#ppt_h,.3),1)-7.4)/-.7*#ppt_w"/>
                                          </p:val>
                                        </p:tav>
                                        <p:tav tm="100000">
                                          <p:val>
                                            <p:strVal val="#ppt_w"/>
                                          </p:val>
                                        </p:tav>
                                      </p:tavLst>
                                    </p:anim>
                                    <p:anim calcmode="lin" valueType="num">
                                      <p:cBhvr>
                                        <p:cTn id="51" dur="750" fill="hold"/>
                                        <p:tgtEl>
                                          <p:spTgt spid="32"/>
                                        </p:tgtEl>
                                        <p:attrNameLst>
                                          <p:attrName>ppt_h</p:attrName>
                                        </p:attrNameLst>
                                      </p:cBhvr>
                                      <p:tavLst>
                                        <p:tav tm="0">
                                          <p:val>
                                            <p:strVal val="(6*min(max(#ppt_w*#ppt_h,.3),1)-7.4)/-.7*#ppt_h"/>
                                          </p:val>
                                        </p:tav>
                                        <p:tav tm="100000">
                                          <p:val>
                                            <p:strVal val="#ppt_h"/>
                                          </p:val>
                                        </p:tav>
                                      </p:tavLst>
                                    </p:anim>
                                    <p:anim calcmode="lin" valueType="num">
                                      <p:cBhvr>
                                        <p:cTn id="52" dur="750" fill="hold"/>
                                        <p:tgtEl>
                                          <p:spTgt spid="32"/>
                                        </p:tgtEl>
                                        <p:attrNameLst>
                                          <p:attrName>ppt_x</p:attrName>
                                        </p:attrNameLst>
                                      </p:cBhvr>
                                      <p:tavLst>
                                        <p:tav tm="0">
                                          <p:val>
                                            <p:fltVal val="0.5"/>
                                          </p:val>
                                        </p:tav>
                                        <p:tav tm="100000">
                                          <p:val>
                                            <p:strVal val="#ppt_x"/>
                                          </p:val>
                                        </p:tav>
                                      </p:tavLst>
                                    </p:anim>
                                    <p:anim calcmode="lin" valueType="num">
                                      <p:cBhvr>
                                        <p:cTn id="53" dur="75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250"/>
                                        <p:tgtEl>
                                          <p:spTgt spid="38"/>
                                        </p:tgtEl>
                                      </p:cBhvr>
                                    </p:animEffect>
                                  </p:childTnLst>
                                </p:cTn>
                              </p:par>
                            </p:childTnLst>
                          </p:cTn>
                        </p:par>
                        <p:par>
                          <p:cTn id="58" fill="hold">
                            <p:stCondLst>
                              <p:cond delay="57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36"/>
                                        </p:tgtEl>
                                        <p:attrNameLst>
                                          <p:attrName>style.visibility</p:attrName>
                                        </p:attrNameLst>
                                      </p:cBhvr>
                                      <p:to>
                                        <p:strVal val="visible"/>
                                      </p:to>
                                    </p:set>
                                    <p:anim calcmode="lin" valueType="num">
                                      <p:cBhvr>
                                        <p:cTn id="61" dur="750" fill="hold"/>
                                        <p:tgtEl>
                                          <p:spTgt spid="36"/>
                                        </p:tgtEl>
                                        <p:attrNameLst>
                                          <p:attrName>ppt_w</p:attrName>
                                        </p:attrNameLst>
                                      </p:cBhvr>
                                      <p:tavLst>
                                        <p:tav tm="0">
                                          <p:val>
                                            <p:fltVal val="0"/>
                                          </p:val>
                                        </p:tav>
                                        <p:tav tm="100000">
                                          <p:val>
                                            <p:strVal val="#ppt_w"/>
                                          </p:val>
                                        </p:tav>
                                      </p:tavLst>
                                    </p:anim>
                                    <p:anim calcmode="lin" valueType="num">
                                      <p:cBhvr>
                                        <p:cTn id="62" dur="750" fill="hold"/>
                                        <p:tgtEl>
                                          <p:spTgt spid="36"/>
                                        </p:tgtEl>
                                        <p:attrNameLst>
                                          <p:attrName>ppt_h</p:attrName>
                                        </p:attrNameLst>
                                      </p:cBhvr>
                                      <p:tavLst>
                                        <p:tav tm="0">
                                          <p:val>
                                            <p:fltVal val="0"/>
                                          </p:val>
                                        </p:tav>
                                        <p:tav tm="100000">
                                          <p:val>
                                            <p:strVal val="#ppt_h"/>
                                          </p:val>
                                        </p:tav>
                                      </p:tavLst>
                                    </p:anim>
                                    <p:animEffect transition="in" filter="fade">
                                      <p:cBhvr>
                                        <p:cTn id="63"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31" grpId="0" animBg="1"/>
      <p:bldP spid="32" grpId="1"/>
      <p:bldP spid="32" grpId="2"/>
      <p:bldP spid="36" grpId="0"/>
      <p:bldP spid="3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1254641678490"/>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7854" b="8093"/>
          <a:stretch/>
        </p:blipFill>
        <p:spPr bwMode="auto">
          <a:xfrm>
            <a:off x="-644547" y="1045497"/>
            <a:ext cx="5140325" cy="5764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Rectangle 7"/>
          <p:cNvSpPr>
            <a:spLocks noChangeArrowheads="1"/>
          </p:cNvSpPr>
          <p:nvPr/>
        </p:nvSpPr>
        <p:spPr bwMode="auto">
          <a:xfrm rot="20560975">
            <a:off x="695469" y="3210639"/>
            <a:ext cx="2395207"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5400" b="1" i="0" dirty="0" smtClean="0">
                <a:latin typeface="微软雅黑" pitchFamily="34" charset="-122"/>
                <a:ea typeface="微软雅黑" pitchFamily="34" charset="-122"/>
              </a:rPr>
              <a:t>HOW?</a:t>
            </a:r>
            <a:endParaRPr lang="en-US" altLang="zh-CN" sz="5400" b="1" i="0" dirty="0">
              <a:latin typeface="微软雅黑" pitchFamily="34" charset="-122"/>
              <a:ea typeface="微软雅黑" pitchFamily="34" charset="-122"/>
            </a:endParaRPr>
          </a:p>
        </p:txBody>
      </p:sp>
      <p:sp>
        <p:nvSpPr>
          <p:cNvPr id="34" name="Rectangle 8"/>
          <p:cNvSpPr>
            <a:spLocks noChangeArrowheads="1"/>
          </p:cNvSpPr>
          <p:nvPr/>
        </p:nvSpPr>
        <p:spPr bwMode="auto">
          <a:xfrm rot="20554966">
            <a:off x="252132" y="2999171"/>
            <a:ext cx="1826141" cy="632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20000"/>
              </a:lnSpc>
            </a:pPr>
            <a:r>
              <a:rPr lang="zh-CN" altLang="en-US" sz="3200" b="1" dirty="0" smtClean="0">
                <a:solidFill>
                  <a:srgbClr val="CC0000"/>
                </a:solidFill>
                <a:ea typeface="微软雅黑" pitchFamily="34" charset="-122"/>
              </a:rPr>
              <a:t>突出重点</a:t>
            </a:r>
            <a:endParaRPr lang="zh-CN" altLang="en-US" sz="3200" b="1" i="0" dirty="0">
              <a:solidFill>
                <a:srgbClr val="CC0000"/>
              </a:solidFill>
              <a:ea typeface="微软雅黑" pitchFamily="34" charset="-122"/>
            </a:endParaRPr>
          </a:p>
        </p:txBody>
      </p:sp>
      <p:sp>
        <p:nvSpPr>
          <p:cNvPr id="35" name="Rectangle 9"/>
          <p:cNvSpPr>
            <a:spLocks noChangeArrowheads="1"/>
          </p:cNvSpPr>
          <p:nvPr/>
        </p:nvSpPr>
        <p:spPr bwMode="auto">
          <a:xfrm rot="20531206">
            <a:off x="1426882" y="3834507"/>
            <a:ext cx="182614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i="0" dirty="0" smtClean="0">
                <a:solidFill>
                  <a:srgbClr val="CC0000"/>
                </a:solidFill>
                <a:ea typeface="微软雅黑" pitchFamily="34" charset="-122"/>
              </a:rPr>
              <a:t>突破难点</a:t>
            </a:r>
            <a:endParaRPr lang="zh-CN" altLang="en-US" sz="3200" b="1" i="0" dirty="0">
              <a:solidFill>
                <a:srgbClr val="CC0000"/>
              </a:solidFill>
              <a:ea typeface="微软雅黑" pitchFamily="34" charset="-122"/>
            </a:endParaRPr>
          </a:p>
        </p:txBody>
      </p:sp>
      <p:sp>
        <p:nvSpPr>
          <p:cNvPr id="37" name="TextBox 36"/>
          <p:cNvSpPr txBox="1"/>
          <p:nvPr/>
        </p:nvSpPr>
        <p:spPr>
          <a:xfrm>
            <a:off x="3868100" y="2675819"/>
            <a:ext cx="5032147" cy="923330"/>
          </a:xfrm>
          <a:prstGeom prst="rect">
            <a:avLst/>
          </a:prstGeom>
          <a:noFill/>
        </p:spPr>
        <p:txBody>
          <a:bodyPr wrap="none" rtlCol="0">
            <a:spAutoFit/>
          </a:bodyPr>
          <a:lstStyle/>
          <a:p>
            <a:r>
              <a:rPr lang="zh-CN" altLang="en-US" sz="5400" dirty="0" smtClean="0"/>
              <a:t>传统的知识讲解</a:t>
            </a:r>
            <a:endParaRPr lang="zh-CN" altLang="en-US" sz="5400" dirty="0"/>
          </a:p>
        </p:txBody>
      </p:sp>
      <p:pic>
        <p:nvPicPr>
          <p:cNvPr id="39" name="Picture 4" descr="http://www.icosky.com/icon/png/System/Vista%20System/Vista%20%28197%2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5625" y="2047197"/>
            <a:ext cx="2078360" cy="2078360"/>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p:cNvSpPr txBox="1"/>
          <p:nvPr/>
        </p:nvSpPr>
        <p:spPr>
          <a:xfrm rot="1560819">
            <a:off x="4314011" y="4875490"/>
            <a:ext cx="2031325" cy="646331"/>
          </a:xfrm>
          <a:prstGeom prst="rect">
            <a:avLst/>
          </a:prstGeom>
          <a:solidFill>
            <a:srgbClr val="FF0000"/>
          </a:solidFill>
        </p:spPr>
        <p:txBody>
          <a:bodyPr wrap="none" rtlCol="0">
            <a:spAutoFit/>
          </a:bodyPr>
          <a:lstStyle/>
          <a:p>
            <a:r>
              <a:rPr lang="zh-CN" altLang="en-US" sz="3600" dirty="0" smtClean="0">
                <a:solidFill>
                  <a:schemeClr val="bg1"/>
                </a:solidFill>
              </a:rPr>
              <a:t>抽象枯燥</a:t>
            </a:r>
            <a:endParaRPr lang="zh-CN" altLang="en-US" sz="3600" dirty="0">
              <a:solidFill>
                <a:schemeClr val="bg1"/>
              </a:solidFill>
            </a:endParaRPr>
          </a:p>
        </p:txBody>
      </p:sp>
      <p:sp>
        <p:nvSpPr>
          <p:cNvPr id="41" name="TextBox 40"/>
          <p:cNvSpPr txBox="1"/>
          <p:nvPr/>
        </p:nvSpPr>
        <p:spPr>
          <a:xfrm rot="1560819">
            <a:off x="6882790" y="4941336"/>
            <a:ext cx="2031325" cy="646331"/>
          </a:xfrm>
          <a:prstGeom prst="rect">
            <a:avLst/>
          </a:prstGeom>
          <a:solidFill>
            <a:srgbClr val="FF0000"/>
          </a:solidFill>
        </p:spPr>
        <p:txBody>
          <a:bodyPr wrap="none" rtlCol="0">
            <a:spAutoFit/>
          </a:bodyPr>
          <a:lstStyle/>
          <a:p>
            <a:r>
              <a:rPr lang="zh-CN" altLang="en-US" sz="3600" dirty="0" smtClean="0">
                <a:solidFill>
                  <a:schemeClr val="bg1"/>
                </a:solidFill>
              </a:rPr>
              <a:t>失去兴趣</a:t>
            </a:r>
            <a:endParaRPr lang="zh-CN" altLang="en-US" sz="3600" dirty="0">
              <a:solidFill>
                <a:schemeClr val="bg1"/>
              </a:solidFill>
            </a:endParaRPr>
          </a:p>
        </p:txBody>
      </p:sp>
    </p:spTree>
    <p:extLst>
      <p:ext uri="{BB962C8B-B14F-4D97-AF65-F5344CB8AC3E}">
        <p14:creationId xmlns:p14="http://schemas.microsoft.com/office/powerpoint/2010/main" val="1776256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par>
                                <p:cTn id="8" presetID="12" presetClass="entr" presetSubtype="8"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slide(fromLeft)">
                                      <p:cBhvr>
                                        <p:cTn id="10" dur="500"/>
                                        <p:tgtEl>
                                          <p:spTgt spid="34"/>
                                        </p:tgtEl>
                                      </p:cBhvr>
                                    </p:animEffect>
                                  </p:childTnLst>
                                </p:cTn>
                              </p:par>
                              <p:par>
                                <p:cTn id="11" presetID="12" presetClass="entr" presetSubtype="8" fill="hold"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slide(fromLeft)">
                                      <p:cBhvr>
                                        <p:cTn id="13" dur="500"/>
                                        <p:tgtEl>
                                          <p:spTgt spid="35"/>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arn(inVertical)">
                                      <p:cBhvr>
                                        <p:cTn id="17" dur="500"/>
                                        <p:tgtEl>
                                          <p:spTgt spid="37"/>
                                        </p:tgtEl>
                                      </p:cBhvr>
                                    </p:animEffect>
                                  </p:childTnLst>
                                </p:cTn>
                              </p:par>
                            </p:childTnLst>
                          </p:cTn>
                        </p:par>
                        <p:par>
                          <p:cTn id="18" fill="hold">
                            <p:stCondLst>
                              <p:cond delay="1500"/>
                            </p:stCondLst>
                            <p:childTnLst>
                              <p:par>
                                <p:cTn id="19" presetID="23" presetClass="entr" presetSubtype="36"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250" fill="hold"/>
                                        <p:tgtEl>
                                          <p:spTgt spid="39"/>
                                        </p:tgtEl>
                                        <p:attrNameLst>
                                          <p:attrName>ppt_w</p:attrName>
                                        </p:attrNameLst>
                                      </p:cBhvr>
                                      <p:tavLst>
                                        <p:tav tm="0">
                                          <p:val>
                                            <p:strVal val="(6*min(max(#ppt_w*#ppt_h,.3),1)-7.4)/-.7*#ppt_w"/>
                                          </p:val>
                                        </p:tav>
                                        <p:tav tm="100000">
                                          <p:val>
                                            <p:strVal val="#ppt_w"/>
                                          </p:val>
                                        </p:tav>
                                      </p:tavLst>
                                    </p:anim>
                                    <p:anim calcmode="lin" valueType="num">
                                      <p:cBhvr>
                                        <p:cTn id="22" dur="250" fill="hold"/>
                                        <p:tgtEl>
                                          <p:spTgt spid="39"/>
                                        </p:tgtEl>
                                        <p:attrNameLst>
                                          <p:attrName>ppt_h</p:attrName>
                                        </p:attrNameLst>
                                      </p:cBhvr>
                                      <p:tavLst>
                                        <p:tav tm="0">
                                          <p:val>
                                            <p:strVal val="(6*min(max(#ppt_w*#ppt_h,.3),1)-7.4)/-.7*#ppt_h"/>
                                          </p:val>
                                        </p:tav>
                                        <p:tav tm="100000">
                                          <p:val>
                                            <p:strVal val="#ppt_h"/>
                                          </p:val>
                                        </p:tav>
                                      </p:tavLst>
                                    </p:anim>
                                    <p:anim calcmode="lin" valueType="num">
                                      <p:cBhvr>
                                        <p:cTn id="23" dur="250" fill="hold"/>
                                        <p:tgtEl>
                                          <p:spTgt spid="39"/>
                                        </p:tgtEl>
                                        <p:attrNameLst>
                                          <p:attrName>ppt_x</p:attrName>
                                        </p:attrNameLst>
                                      </p:cBhvr>
                                      <p:tavLst>
                                        <p:tav tm="0">
                                          <p:val>
                                            <p:fltVal val="0.5"/>
                                          </p:val>
                                        </p:tav>
                                        <p:tav tm="100000">
                                          <p:val>
                                            <p:strVal val="#ppt_x"/>
                                          </p:val>
                                        </p:tav>
                                      </p:tavLst>
                                    </p:anim>
                                    <p:anim calcmode="lin" valueType="num">
                                      <p:cBhvr>
                                        <p:cTn id="24" dur="250" fill="hold"/>
                                        <p:tgtEl>
                                          <p:spTgt spid="39"/>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750"/>
                            </p:stCondLst>
                            <p:childTnLst>
                              <p:par>
                                <p:cTn id="26" presetID="23" presetClass="entr" presetSubtype="36"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p:cTn id="28" dur="250" fill="hold"/>
                                        <p:tgtEl>
                                          <p:spTgt spid="40"/>
                                        </p:tgtEl>
                                        <p:attrNameLst>
                                          <p:attrName>ppt_w</p:attrName>
                                        </p:attrNameLst>
                                      </p:cBhvr>
                                      <p:tavLst>
                                        <p:tav tm="0">
                                          <p:val>
                                            <p:strVal val="(6*min(max(#ppt_w*#ppt_h,.3),1)-7.4)/-.7*#ppt_w"/>
                                          </p:val>
                                        </p:tav>
                                        <p:tav tm="100000">
                                          <p:val>
                                            <p:strVal val="#ppt_w"/>
                                          </p:val>
                                        </p:tav>
                                      </p:tavLst>
                                    </p:anim>
                                    <p:anim calcmode="lin" valueType="num">
                                      <p:cBhvr>
                                        <p:cTn id="29" dur="250" fill="hold"/>
                                        <p:tgtEl>
                                          <p:spTgt spid="40"/>
                                        </p:tgtEl>
                                        <p:attrNameLst>
                                          <p:attrName>ppt_h</p:attrName>
                                        </p:attrNameLst>
                                      </p:cBhvr>
                                      <p:tavLst>
                                        <p:tav tm="0">
                                          <p:val>
                                            <p:strVal val="(6*min(max(#ppt_w*#ppt_h,.3),1)-7.4)/-.7*#ppt_h"/>
                                          </p:val>
                                        </p:tav>
                                        <p:tav tm="100000">
                                          <p:val>
                                            <p:strVal val="#ppt_h"/>
                                          </p:val>
                                        </p:tav>
                                      </p:tavLst>
                                    </p:anim>
                                    <p:anim calcmode="lin" valueType="num">
                                      <p:cBhvr>
                                        <p:cTn id="30" dur="250" fill="hold"/>
                                        <p:tgtEl>
                                          <p:spTgt spid="40"/>
                                        </p:tgtEl>
                                        <p:attrNameLst>
                                          <p:attrName>ppt_x</p:attrName>
                                        </p:attrNameLst>
                                      </p:cBhvr>
                                      <p:tavLst>
                                        <p:tav tm="0">
                                          <p:val>
                                            <p:fltVal val="0.5"/>
                                          </p:val>
                                        </p:tav>
                                        <p:tav tm="100000">
                                          <p:val>
                                            <p:strVal val="#ppt_x"/>
                                          </p:val>
                                        </p:tav>
                                      </p:tavLst>
                                    </p:anim>
                                    <p:anim calcmode="lin" valueType="num">
                                      <p:cBhvr>
                                        <p:cTn id="31" dur="250" fill="hold"/>
                                        <p:tgtEl>
                                          <p:spTgt spid="40"/>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000"/>
                            </p:stCondLst>
                            <p:childTnLst>
                              <p:par>
                                <p:cTn id="33" presetID="23" presetClass="entr" presetSubtype="36"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250" fill="hold"/>
                                        <p:tgtEl>
                                          <p:spTgt spid="41"/>
                                        </p:tgtEl>
                                        <p:attrNameLst>
                                          <p:attrName>ppt_w</p:attrName>
                                        </p:attrNameLst>
                                      </p:cBhvr>
                                      <p:tavLst>
                                        <p:tav tm="0">
                                          <p:val>
                                            <p:strVal val="(6*min(max(#ppt_w*#ppt_h,.3),1)-7.4)/-.7*#ppt_w"/>
                                          </p:val>
                                        </p:tav>
                                        <p:tav tm="100000">
                                          <p:val>
                                            <p:strVal val="#ppt_w"/>
                                          </p:val>
                                        </p:tav>
                                      </p:tavLst>
                                    </p:anim>
                                    <p:anim calcmode="lin" valueType="num">
                                      <p:cBhvr>
                                        <p:cTn id="36" dur="250" fill="hold"/>
                                        <p:tgtEl>
                                          <p:spTgt spid="41"/>
                                        </p:tgtEl>
                                        <p:attrNameLst>
                                          <p:attrName>ppt_h</p:attrName>
                                        </p:attrNameLst>
                                      </p:cBhvr>
                                      <p:tavLst>
                                        <p:tav tm="0">
                                          <p:val>
                                            <p:strVal val="(6*min(max(#ppt_w*#ppt_h,.3),1)-7.4)/-.7*#ppt_h"/>
                                          </p:val>
                                        </p:tav>
                                        <p:tav tm="100000">
                                          <p:val>
                                            <p:strVal val="#ppt_h"/>
                                          </p:val>
                                        </p:tav>
                                      </p:tavLst>
                                    </p:anim>
                                    <p:anim calcmode="lin" valueType="num">
                                      <p:cBhvr>
                                        <p:cTn id="37" dur="250" fill="hold"/>
                                        <p:tgtEl>
                                          <p:spTgt spid="41"/>
                                        </p:tgtEl>
                                        <p:attrNameLst>
                                          <p:attrName>ppt_x</p:attrName>
                                        </p:attrNameLst>
                                      </p:cBhvr>
                                      <p:tavLst>
                                        <p:tav tm="0">
                                          <p:val>
                                            <p:fltVal val="0.5"/>
                                          </p:val>
                                        </p:tav>
                                        <p:tav tm="100000">
                                          <p:val>
                                            <p:strVal val="#ppt_x"/>
                                          </p:val>
                                        </p:tav>
                                      </p:tavLst>
                                    </p:anim>
                                    <p:anim calcmode="lin" valueType="num">
                                      <p:cBhvr>
                                        <p:cTn id="38" dur="250" fill="hold"/>
                                        <p:tgtEl>
                                          <p:spTgt spid="41"/>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utoUpdateAnimBg="0"/>
      <p:bldP spid="37" grpId="0"/>
      <p:bldP spid="40" grpId="0" animBg="1"/>
      <p:bldP spid="4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1"/>
          <p:cNvSpPr txBox="1">
            <a:spLocks noChangeArrowheads="1"/>
          </p:cNvSpPr>
          <p:nvPr/>
        </p:nvSpPr>
        <p:spPr bwMode="auto">
          <a:xfrm>
            <a:off x="4154346" y="1412765"/>
            <a:ext cx="99257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2000" b="1" spc="300" dirty="0" smtClean="0">
                <a:ln w="11430" cmpd="sng">
                  <a:solidFill>
                    <a:srgbClr val="2B6F7D">
                      <a:tint val="10000"/>
                    </a:srgbClr>
                  </a:solidFill>
                  <a:prstDash val="solid"/>
                  <a:miter lim="800000"/>
                </a:ln>
                <a:solidFill>
                  <a:schemeClr val="accent6"/>
                </a:solidFill>
                <a:effectLst>
                  <a:glow rad="45500">
                    <a:schemeClr val="accent6">
                      <a:alpha val="35000"/>
                    </a:schemeClr>
                  </a:glow>
                </a:effectLst>
              </a:rPr>
              <a:t>2</a:t>
            </a:r>
            <a:endParaRPr lang="zh-CN" altLang="en-US" sz="12000" b="1" spc="300" dirty="0">
              <a:ln w="11430" cmpd="sng">
                <a:solidFill>
                  <a:srgbClr val="2B6F7D">
                    <a:tint val="10000"/>
                  </a:srgbClr>
                </a:solidFill>
                <a:prstDash val="solid"/>
                <a:miter lim="800000"/>
              </a:ln>
              <a:solidFill>
                <a:schemeClr val="accent6"/>
              </a:solidFill>
              <a:effectLst>
                <a:glow rad="45500">
                  <a:schemeClr val="accent6">
                    <a:alpha val="35000"/>
                  </a:schemeClr>
                </a:glow>
              </a:effectLst>
            </a:endParaRPr>
          </a:p>
        </p:txBody>
      </p:sp>
      <p:sp>
        <p:nvSpPr>
          <p:cNvPr id="3" name="文本框 78"/>
          <p:cNvSpPr txBox="1">
            <a:spLocks noChangeArrowheads="1"/>
          </p:cNvSpPr>
          <p:nvPr/>
        </p:nvSpPr>
        <p:spPr bwMode="auto">
          <a:xfrm>
            <a:off x="3851920" y="3573016"/>
            <a:ext cx="390363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7200" b="1" spc="50" dirty="0" smtClean="0">
                <a:ln w="11430"/>
                <a:solidFill>
                  <a:schemeClr val="accent6"/>
                </a:solidFill>
                <a:effectLst>
                  <a:outerShdw blurRad="76200" dist="50800" dir="5400000" algn="tl" rotWithShape="0">
                    <a:srgbClr val="000000">
                      <a:alpha val="65000"/>
                    </a:srgbClr>
                  </a:outerShdw>
                </a:effectLst>
                <a:latin typeface="华康雅艺体W6" pitchFamily="81" charset="-122"/>
                <a:ea typeface="华康雅艺体W6" pitchFamily="81" charset="-122"/>
              </a:rPr>
              <a:t>教学</a:t>
            </a:r>
            <a:r>
              <a:rPr lang="zh-CN" altLang="en-US" sz="7200" b="1" spc="50" dirty="0">
                <a:ln w="11430"/>
                <a:solidFill>
                  <a:schemeClr val="accent6"/>
                </a:solidFill>
                <a:effectLst>
                  <a:outerShdw blurRad="76200" dist="50800" dir="5400000" algn="tl" rotWithShape="0">
                    <a:srgbClr val="000000">
                      <a:alpha val="65000"/>
                    </a:srgbClr>
                  </a:outerShdw>
                </a:effectLst>
                <a:latin typeface="华康雅艺体W6" pitchFamily="81" charset="-122"/>
                <a:ea typeface="华康雅艺体W6" pitchFamily="81" charset="-122"/>
              </a:rPr>
              <a:t>设计</a:t>
            </a:r>
          </a:p>
        </p:txBody>
      </p:sp>
      <p:sp>
        <p:nvSpPr>
          <p:cNvPr id="4" name="文本框 46"/>
          <p:cNvSpPr txBox="1">
            <a:spLocks noChangeArrowheads="1"/>
          </p:cNvSpPr>
          <p:nvPr/>
        </p:nvSpPr>
        <p:spPr bwMode="auto">
          <a:xfrm>
            <a:off x="5005246" y="2314465"/>
            <a:ext cx="2081019"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400" dirty="0">
                <a:solidFill>
                  <a:prstClr val="white">
                    <a:lumMod val="65000"/>
                  </a:prstClr>
                </a:solidFill>
              </a:rPr>
              <a:t>Part </a:t>
            </a:r>
            <a:r>
              <a:rPr lang="en-US" altLang="zh-CN" sz="4400" dirty="0" smtClean="0">
                <a:solidFill>
                  <a:prstClr val="white">
                    <a:lumMod val="65000"/>
                  </a:prstClr>
                </a:solidFill>
              </a:rPr>
              <a:t>two</a:t>
            </a:r>
            <a:endParaRPr lang="zh-CN" altLang="en-US" sz="4400" dirty="0">
              <a:solidFill>
                <a:prstClr val="white">
                  <a:lumMod val="65000"/>
                </a:prstClr>
              </a:solidFill>
            </a:endParaRPr>
          </a:p>
        </p:txBody>
      </p:sp>
      <p:pic>
        <p:nvPicPr>
          <p:cNvPr id="5" name="图片 4"/>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097615" y="1988032"/>
            <a:ext cx="1586357" cy="534881"/>
          </a:xfrm>
          <a:prstGeom prst="rect">
            <a:avLst/>
          </a:prstGeom>
        </p:spPr>
      </p:pic>
    </p:spTree>
    <p:extLst>
      <p:ext uri="{BB962C8B-B14F-4D97-AF65-F5344CB8AC3E}">
        <p14:creationId xmlns:p14="http://schemas.microsoft.com/office/powerpoint/2010/main" val="16170207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ad8abbc05d4ce1a7282476e65aefab85d74514c"/>
</p:tagLst>
</file>

<file path=ppt/tags/tag10.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Pictur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401111850"/>
  <p:tag name="MH_LIBRARY" val="GRAPHIC"/>
  <p:tag name="MH_TYPE" val="Picture"/>
  <p:tag name="MH_ORDER" val="4"/>
</p:tagLst>
</file>

<file path=ppt/tags/tag21.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7"/>
</p:tagLst>
</file>

<file path=ppt/tags/tag23.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8"/>
</p:tagLst>
</file>

<file path=ppt/tags/tag24.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9"/>
</p:tagLst>
</file>

<file path=ppt/tags/tag25.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6"/>
</p:tagLst>
</file>

<file path=ppt/tags/tag30.xml><?xml version="1.0" encoding="utf-8"?>
<p:tagLst xmlns:a="http://schemas.openxmlformats.org/drawingml/2006/main" xmlns:r="http://schemas.openxmlformats.org/officeDocument/2006/relationships" xmlns:p="http://schemas.openxmlformats.org/presentationml/2006/main">
  <p:tag name="MH" val="20151219112149"/>
  <p:tag name="MH_LIBRARY" val="GRAPHIC"/>
  <p:tag name="MH_TYPE" val="Other"/>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51208213513"/>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7"/>
</p:tagLst>
</file>

<file path=ppt/tags/tag5.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Pictur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Pictur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530220515"/>
  <p:tag name="MH_LIBRARY" val="GRAPHIC"/>
  <p:tag name="MH_TYPE" val="Other"/>
  <p:tag name="MH_ORDER" val="3"/>
</p:tagLst>
</file>

<file path=ppt/theme/theme1.xml><?xml version="1.0" encoding="utf-8"?>
<a:theme xmlns:a="http://schemas.openxmlformats.org/drawingml/2006/main" name="Office 主题​​">
  <a:themeElements>
    <a:clrScheme name="自定义 121">
      <a:dk1>
        <a:sysClr val="windowText" lastClr="000000"/>
      </a:dk1>
      <a:lt1>
        <a:sysClr val="window" lastClr="FFFFFF"/>
      </a:lt1>
      <a:dk2>
        <a:srgbClr val="1F497D"/>
      </a:dk2>
      <a:lt2>
        <a:srgbClr val="EEECE1"/>
      </a:lt2>
      <a:accent1>
        <a:srgbClr val="2B6F7D"/>
      </a:accent1>
      <a:accent2>
        <a:srgbClr val="1C9494"/>
      </a:accent2>
      <a:accent3>
        <a:srgbClr val="7CB554"/>
      </a:accent3>
      <a:accent4>
        <a:srgbClr val="FAC14D"/>
      </a:accent4>
      <a:accent5>
        <a:srgbClr val="F95647"/>
      </a:accent5>
      <a:accent6>
        <a:srgbClr val="F5841C"/>
      </a:accent6>
      <a:hlink>
        <a:srgbClr val="0000FF"/>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4"/>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1376</TotalTime>
  <Words>1994</Words>
  <Application>Microsoft Office PowerPoint</Application>
  <PresentationFormat>全屏显示(4:3)</PresentationFormat>
  <Paragraphs>393</Paragraphs>
  <Slides>43</Slides>
  <Notes>43</Notes>
  <HiddenSlides>0</HiddenSlides>
  <MMClips>1</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43</vt:i4>
      </vt:variant>
    </vt:vector>
  </HeadingPairs>
  <TitlesOfParts>
    <vt:vector size="71" baseType="lpstr">
      <vt:lpstr>Arial</vt:lpstr>
      <vt:lpstr>宋体</vt:lpstr>
      <vt:lpstr>Gotham Light</vt:lpstr>
      <vt:lpstr>Open Sans Semibold</vt:lpstr>
      <vt:lpstr>华康雅艺体W6</vt:lpstr>
      <vt:lpstr>幼圆</vt:lpstr>
      <vt:lpstr>Arial Rounded MT Bold</vt:lpstr>
      <vt:lpstr>Open Sans Condensed</vt:lpstr>
      <vt:lpstr>微软雅黑</vt:lpstr>
      <vt:lpstr>Gill Sans</vt:lpstr>
      <vt:lpstr>华文行楷</vt:lpstr>
      <vt:lpstr>Agency FB</vt:lpstr>
      <vt:lpstr>Times New Roman</vt:lpstr>
      <vt:lpstr>Lato Light</vt:lpstr>
      <vt:lpstr>Impact</vt:lpstr>
      <vt:lpstr>Calibri</vt:lpstr>
      <vt:lpstr>UKIJ Qolyazma</vt:lpstr>
      <vt:lpstr>Gotham Book</vt:lpstr>
      <vt:lpstr>迷你简菱心</vt:lpstr>
      <vt:lpstr>Gotham Medium</vt:lpstr>
      <vt:lpstr>Helvetica</vt:lpstr>
      <vt:lpstr>华康雅宋体W9(P)</vt:lpstr>
      <vt:lpstr>华康雅艺体W6(P)</vt:lpstr>
      <vt:lpstr>Wingdings</vt:lpstr>
      <vt:lpstr>方正兰亭粗黑_GBK</vt:lpstr>
      <vt:lpstr>Broadway BT</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阿唐</Manager>
  <Company>TH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信息化教学设计</dc:title>
  <dc:subject>框架完整的信息化教学设计模板</dc:subject>
  <dc:creator>TH8154</dc:creator>
  <cp:lastModifiedBy>ThinK For H</cp:lastModifiedBy>
  <cp:revision>242</cp:revision>
  <dcterms:created xsi:type="dcterms:W3CDTF">2016-05-28T13:05:16Z</dcterms:created>
  <dcterms:modified xsi:type="dcterms:W3CDTF">2018-05-22T03:52:33Z</dcterms:modified>
</cp:coreProperties>
</file>